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93"/>
  </p:notesMasterIdLst>
  <p:sldIdLst>
    <p:sldId id="331" r:id="rId3"/>
    <p:sldId id="329" r:id="rId4"/>
    <p:sldId id="369" r:id="rId5"/>
    <p:sldId id="368" r:id="rId6"/>
    <p:sldId id="360" r:id="rId7"/>
    <p:sldId id="367" r:id="rId8"/>
    <p:sldId id="332" r:id="rId9"/>
    <p:sldId id="306" r:id="rId10"/>
    <p:sldId id="333" r:id="rId11"/>
    <p:sldId id="325" r:id="rId12"/>
    <p:sldId id="330" r:id="rId13"/>
    <p:sldId id="328" r:id="rId14"/>
    <p:sldId id="322" r:id="rId15"/>
    <p:sldId id="326" r:id="rId16"/>
    <p:sldId id="307" r:id="rId17"/>
    <p:sldId id="308" r:id="rId18"/>
    <p:sldId id="305" r:id="rId19"/>
    <p:sldId id="259" r:id="rId20"/>
    <p:sldId id="353" r:id="rId21"/>
    <p:sldId id="313" r:id="rId22"/>
    <p:sldId id="354" r:id="rId23"/>
    <p:sldId id="355" r:id="rId24"/>
    <p:sldId id="356" r:id="rId25"/>
    <p:sldId id="324" r:id="rId26"/>
    <p:sldId id="327" r:id="rId27"/>
    <p:sldId id="309" r:id="rId28"/>
    <p:sldId id="310" r:id="rId29"/>
    <p:sldId id="311" r:id="rId30"/>
    <p:sldId id="312" r:id="rId31"/>
    <p:sldId id="271" r:id="rId32"/>
    <p:sldId id="334" r:id="rId33"/>
    <p:sldId id="335" r:id="rId34"/>
    <p:sldId id="336" r:id="rId35"/>
    <p:sldId id="337" r:id="rId36"/>
    <p:sldId id="343" r:id="rId37"/>
    <p:sldId id="346" r:id="rId38"/>
    <p:sldId id="345" r:id="rId39"/>
    <p:sldId id="315" r:id="rId40"/>
    <p:sldId id="316" r:id="rId41"/>
    <p:sldId id="318" r:id="rId42"/>
    <p:sldId id="319" r:id="rId43"/>
    <p:sldId id="321" r:id="rId44"/>
    <p:sldId id="357" r:id="rId45"/>
    <p:sldId id="320" r:id="rId46"/>
    <p:sldId id="317" r:id="rId47"/>
    <p:sldId id="261" r:id="rId48"/>
    <p:sldId id="262" r:id="rId49"/>
    <p:sldId id="263" r:id="rId50"/>
    <p:sldId id="264" r:id="rId51"/>
    <p:sldId id="265" r:id="rId52"/>
    <p:sldId id="266" r:id="rId53"/>
    <p:sldId id="267" r:id="rId54"/>
    <p:sldId id="268" r:id="rId55"/>
    <p:sldId id="269" r:id="rId56"/>
    <p:sldId id="270" r:id="rId57"/>
    <p:sldId id="314" r:id="rId58"/>
    <p:sldId id="272" r:id="rId59"/>
    <p:sldId id="273" r:id="rId60"/>
    <p:sldId id="274" r:id="rId61"/>
    <p:sldId id="275" r:id="rId62"/>
    <p:sldId id="276" r:id="rId63"/>
    <p:sldId id="277" r:id="rId64"/>
    <p:sldId id="256" r:id="rId65"/>
    <p:sldId id="278" r:id="rId66"/>
    <p:sldId id="279" r:id="rId67"/>
    <p:sldId id="280" r:id="rId68"/>
    <p:sldId id="281" r:id="rId69"/>
    <p:sldId id="282" r:id="rId70"/>
    <p:sldId id="283" r:id="rId71"/>
    <p:sldId id="284" r:id="rId72"/>
    <p:sldId id="285" r:id="rId73"/>
    <p:sldId id="286" r:id="rId74"/>
    <p:sldId id="287" r:id="rId75"/>
    <p:sldId id="288" r:id="rId76"/>
    <p:sldId id="289" r:id="rId77"/>
    <p:sldId id="290" r:id="rId78"/>
    <p:sldId id="291" r:id="rId79"/>
    <p:sldId id="292" r:id="rId80"/>
    <p:sldId id="293" r:id="rId81"/>
    <p:sldId id="294" r:id="rId82"/>
    <p:sldId id="295" r:id="rId83"/>
    <p:sldId id="296" r:id="rId84"/>
    <p:sldId id="297" r:id="rId85"/>
    <p:sldId id="298" r:id="rId86"/>
    <p:sldId id="299" r:id="rId87"/>
    <p:sldId id="300" r:id="rId88"/>
    <p:sldId id="301" r:id="rId89"/>
    <p:sldId id="302" r:id="rId90"/>
    <p:sldId id="303" r:id="rId91"/>
    <p:sldId id="304" r:id="rId92"/>
  </p:sldIdLst>
  <p:sldSz cx="9144000" cy="5143500" type="screen16x9"/>
  <p:notesSz cx="6858000" cy="9144000"/>
  <p:embeddedFontLst>
    <p:embeddedFont>
      <p:font typeface="Amatic SC" panose="00000500000000000000" pitchFamily="2" charset="-79"/>
      <p:regular r:id="rId94"/>
      <p:bold r:id="rId95"/>
    </p:embeddedFont>
    <p:embeddedFont>
      <p:font typeface="Bahnschrift SemiBold" panose="020B0502040204020203" pitchFamily="34" charset="0"/>
      <p:bold r:id="rId96"/>
    </p:embeddedFont>
    <p:embeddedFont>
      <p:font typeface="Bahnschrift SemiBold SemiConden" panose="020B0502040204020203" pitchFamily="34" charset="0"/>
      <p:bold r:id="rId97"/>
    </p:embeddedFont>
    <p:embeddedFont>
      <p:font typeface="Big Shoulders Display" panose="020B0604020202020204" charset="0"/>
      <p:regular r:id="rId98"/>
      <p:bold r:id="rId99"/>
    </p:embeddedFont>
    <p:embeddedFont>
      <p:font typeface="Calibri" panose="020F0502020204030204" pitchFamily="34" charset="0"/>
      <p:regular r:id="rId100"/>
      <p:bold r:id="rId101"/>
      <p:italic r:id="rId102"/>
      <p:boldItalic r:id="rId103"/>
    </p:embeddedFont>
    <p:embeddedFont>
      <p:font typeface="Calibri Light" panose="020F0302020204030204" pitchFamily="34" charset="0"/>
      <p:regular r:id="rId104"/>
      <p:italic r:id="rId105"/>
    </p:embeddedFont>
    <p:embeddedFont>
      <p:font typeface="Fira Sans Extra Condensed Medium" panose="020B0604020202020204" charset="0"/>
      <p:regular r:id="rId106"/>
      <p:bold r:id="rId107"/>
      <p:italic r:id="rId108"/>
      <p:boldItalic r:id="rId109"/>
    </p:embeddedFont>
    <p:embeddedFont>
      <p:font typeface="Londrina Shadow" panose="020B0604020202020204" charset="0"/>
      <p:regular r:id="rId110"/>
    </p:embeddedFont>
    <p:embeddedFont>
      <p:font typeface="Londrina Solid" panose="020B0604020202020204" charset="0"/>
      <p:regular r:id="rId111"/>
    </p:embeddedFont>
    <p:embeddedFont>
      <p:font typeface="Margarine" panose="020B0604020202020204" charset="0"/>
      <p:regular r:id="rId112"/>
    </p:embeddedFont>
    <p:embeddedFont>
      <p:font typeface="Muli" panose="020B0604020202020204" charset="0"/>
      <p:regular r:id="rId113"/>
      <p:bold r:id="rId114"/>
      <p:italic r:id="rId115"/>
      <p:boldItalic r:id="rId116"/>
    </p:embeddedFont>
    <p:embeddedFont>
      <p:font typeface="Muli Regular" panose="020B0604020202020204" charset="0"/>
      <p:regular r:id="rId117"/>
      <p:bold r:id="rId118"/>
      <p:italic r:id="rId119"/>
      <p:boldItalic r:id="rId120"/>
    </p:embeddedFont>
    <p:embeddedFont>
      <p:font typeface="Nixie One" panose="020B0604020202020204" charset="0"/>
      <p:regular r:id="rId121"/>
    </p:embeddedFont>
    <p:embeddedFont>
      <p:font typeface="Nunito Light" pitchFamily="2" charset="0"/>
      <p:regular r:id="rId122"/>
      <p:italic r:id="rId123"/>
    </p:embeddedFont>
    <p:embeddedFont>
      <p:font typeface="Proxima Nova" panose="020B0604020202020204" charset="0"/>
      <p:regular r:id="rId124"/>
      <p:bold r:id="rId125"/>
      <p:italic r:id="rId126"/>
      <p:boldItalic r:id="rId127"/>
    </p:embeddedFont>
    <p:embeddedFont>
      <p:font typeface="Proxima Nova Semibold" panose="020B0604020202020204" charset="0"/>
      <p:regular r:id="rId128"/>
      <p:bold r:id="rId129"/>
      <p:boldItalic r:id="rId130"/>
    </p:embeddedFont>
    <p:embeddedFont>
      <p:font typeface="Roboto Medium" panose="02000000000000000000" pitchFamily="2" charset="0"/>
      <p:regular r:id="rId131"/>
      <p:bold r:id="rId132"/>
      <p:italic r:id="rId133"/>
      <p:boldItalic r:id="rId1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F3399"/>
    <a:srgbClr val="FACAF1"/>
    <a:srgbClr val="FDCAAB"/>
    <a:srgbClr val="B2C4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09C362-0994-4A7C-B31F-FBFAE6493943}" v="75" dt="2021-11-13T17:10:53.018"/>
  </p1510:revLst>
</p1510:revInfo>
</file>

<file path=ppt/tableStyles.xml><?xml version="1.0" encoding="utf-8"?>
<a:tblStyleLst xmlns:a="http://schemas.openxmlformats.org/drawingml/2006/main" def="{297F9200-AAE0-426B-B527-3517CA694078}">
  <a:tblStyle styleId="{297F9200-AAE0-426B-B527-3517CA69407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snapToGrid="0">
      <p:cViewPr>
        <p:scale>
          <a:sx n="75" d="100"/>
          <a:sy n="75" d="100"/>
        </p:scale>
        <p:origin x="2670" y="133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font" Target="fonts/font24.fntdata"/><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tableStyles" Target="tableStyles.xml"/><Relationship Id="rId16" Type="http://schemas.openxmlformats.org/officeDocument/2006/relationships/slide" Target="slides/slide14.xml"/><Relationship Id="rId107" Type="http://schemas.openxmlformats.org/officeDocument/2006/relationships/font" Target="fonts/font14.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9.fntdata"/><Relationship Id="rId123" Type="http://schemas.openxmlformats.org/officeDocument/2006/relationships/font" Target="fonts/font30.fntdata"/><Relationship Id="rId128" Type="http://schemas.openxmlformats.org/officeDocument/2006/relationships/font" Target="fonts/font35.fntdata"/><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font" Target="fonts/font2.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font" Target="fonts/font20.fntdata"/><Relationship Id="rId118" Type="http://schemas.openxmlformats.org/officeDocument/2006/relationships/font" Target="fonts/font25.fntdata"/><Relationship Id="rId134" Type="http://schemas.openxmlformats.org/officeDocument/2006/relationships/font" Target="fonts/font41.fntdata"/><Relationship Id="rId139" Type="http://schemas.microsoft.com/office/2016/11/relationships/changesInfo" Target="changesInfos/changesInfo1.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10.fntdata"/><Relationship Id="rId108" Type="http://schemas.openxmlformats.org/officeDocument/2006/relationships/font" Target="fonts/font15.fntdata"/><Relationship Id="rId124" Type="http://schemas.openxmlformats.org/officeDocument/2006/relationships/font" Target="fonts/font31.fntdata"/><Relationship Id="rId129" Type="http://schemas.openxmlformats.org/officeDocument/2006/relationships/font" Target="fonts/font36.fntdata"/><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font" Target="fonts/font3.fntdata"/><Relationship Id="rId14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21.fntdata"/><Relationship Id="rId119" Type="http://schemas.openxmlformats.org/officeDocument/2006/relationships/font" Target="fonts/font26.fntdata"/><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font" Target="fonts/font37.fntdata"/><Relationship Id="rId135" Type="http://schemas.openxmlformats.org/officeDocument/2006/relationships/presProps" Target="presProps.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16.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4.fntdata"/><Relationship Id="rId104" Type="http://schemas.openxmlformats.org/officeDocument/2006/relationships/font" Target="fonts/font11.fntdata"/><Relationship Id="rId120" Type="http://schemas.openxmlformats.org/officeDocument/2006/relationships/font" Target="fonts/font27.fntdata"/><Relationship Id="rId125"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font" Target="fonts/font17.fntdata"/><Relationship Id="rId115" Type="http://schemas.openxmlformats.org/officeDocument/2006/relationships/font" Target="fonts/font22.fntdata"/><Relationship Id="rId131" Type="http://schemas.openxmlformats.org/officeDocument/2006/relationships/font" Target="fonts/font38.fntdata"/><Relationship Id="rId136" Type="http://schemas.openxmlformats.org/officeDocument/2006/relationships/viewProps" Target="viewProps.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7.fntdata"/><Relationship Id="rId105" Type="http://schemas.openxmlformats.org/officeDocument/2006/relationships/font" Target="fonts/font12.fntdata"/><Relationship Id="rId126" Type="http://schemas.openxmlformats.org/officeDocument/2006/relationships/font" Target="fonts/font3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notesMaster" Target="notesMasters/notesMaster1.xml"/><Relationship Id="rId98" Type="http://schemas.openxmlformats.org/officeDocument/2006/relationships/font" Target="fonts/font5.fntdata"/><Relationship Id="rId121" Type="http://schemas.openxmlformats.org/officeDocument/2006/relationships/font" Target="fonts/font28.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font" Target="fonts/font23.fntdata"/><Relationship Id="rId13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font" Target="fonts/font18.fntdata"/><Relationship Id="rId132" Type="http://schemas.openxmlformats.org/officeDocument/2006/relationships/font" Target="fonts/font39.fntdata"/><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13.fntdata"/><Relationship Id="rId127" Type="http://schemas.openxmlformats.org/officeDocument/2006/relationships/font" Target="fonts/font34.fntdata"/><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font" Target="fonts/font1.fntdata"/><Relationship Id="rId99" Type="http://schemas.openxmlformats.org/officeDocument/2006/relationships/font" Target="fonts/font6.fntdata"/><Relationship Id="rId101" Type="http://schemas.openxmlformats.org/officeDocument/2006/relationships/font" Target="fonts/font8.fntdata"/><Relationship Id="rId122" Type="http://schemas.openxmlformats.org/officeDocument/2006/relationships/font" Target="fonts/font29.fntdata"/><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font" Target="fonts/font19.fntdata"/><Relationship Id="rId133" Type="http://schemas.openxmlformats.org/officeDocument/2006/relationships/font" Target="fonts/font4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rugen Patel" userId="f021a6139b3c29b3" providerId="LiveId" clId="{7509C362-0994-4A7C-B31F-FBFAE6493943}"/>
    <pc:docChg chg="addSld delSld modSld sldOrd">
      <pc:chgData name="Bhrugen Patel" userId="f021a6139b3c29b3" providerId="LiveId" clId="{7509C362-0994-4A7C-B31F-FBFAE6493943}" dt="2021-11-13T17:10:53.018" v="144"/>
      <pc:docMkLst>
        <pc:docMk/>
      </pc:docMkLst>
      <pc:sldChg chg="addSp modSp mod">
        <pc:chgData name="Bhrugen Patel" userId="f021a6139b3c29b3" providerId="LiveId" clId="{7509C362-0994-4A7C-B31F-FBFAE6493943}" dt="2021-11-13T15:46:55.665" v="9" actId="962"/>
        <pc:sldMkLst>
          <pc:docMk/>
          <pc:sldMk cId="219982271" sldId="331"/>
        </pc:sldMkLst>
        <pc:picChg chg="add mod">
          <ac:chgData name="Bhrugen Patel" userId="f021a6139b3c29b3" providerId="LiveId" clId="{7509C362-0994-4A7C-B31F-FBFAE6493943}" dt="2021-11-13T15:46:55.665" v="9" actId="962"/>
          <ac:picMkLst>
            <pc:docMk/>
            <pc:sldMk cId="219982271" sldId="331"/>
            <ac:picMk id="3" creationId="{9D9CD01A-A644-4D10-A2BA-8C9192A238CE}"/>
          </ac:picMkLst>
        </pc:picChg>
      </pc:sldChg>
      <pc:sldChg chg="del">
        <pc:chgData name="Bhrugen Patel" userId="f021a6139b3c29b3" providerId="LiveId" clId="{7509C362-0994-4A7C-B31F-FBFAE6493943}" dt="2021-11-13T15:46:18.349" v="5" actId="47"/>
        <pc:sldMkLst>
          <pc:docMk/>
          <pc:sldMk cId="2840758968" sldId="351"/>
        </pc:sldMkLst>
      </pc:sldChg>
      <pc:sldChg chg="del">
        <pc:chgData name="Bhrugen Patel" userId="f021a6139b3c29b3" providerId="LiveId" clId="{7509C362-0994-4A7C-B31F-FBFAE6493943}" dt="2021-11-13T15:46:20.435" v="6" actId="47"/>
        <pc:sldMkLst>
          <pc:docMk/>
          <pc:sldMk cId="2257487171" sldId="352"/>
        </pc:sldMkLst>
      </pc:sldChg>
      <pc:sldChg chg="add modTransition">
        <pc:chgData name="Bhrugen Patel" userId="f021a6139b3c29b3" providerId="LiveId" clId="{7509C362-0994-4A7C-B31F-FBFAE6493943}" dt="2021-11-13T17:10:53.018" v="144"/>
        <pc:sldMkLst>
          <pc:docMk/>
          <pc:sldMk cId="2414641105" sldId="360"/>
        </pc:sldMkLst>
      </pc:sldChg>
      <pc:sldChg chg="add del ord">
        <pc:chgData name="Bhrugen Patel" userId="f021a6139b3c29b3" providerId="LiveId" clId="{7509C362-0994-4A7C-B31F-FBFAE6493943}" dt="2021-11-13T15:56:46.524" v="140" actId="47"/>
        <pc:sldMkLst>
          <pc:docMk/>
          <pc:sldMk cId="3638944955" sldId="361"/>
        </pc:sldMkLst>
      </pc:sldChg>
      <pc:sldChg chg="add">
        <pc:chgData name="Bhrugen Patel" userId="f021a6139b3c29b3" providerId="LiveId" clId="{7509C362-0994-4A7C-B31F-FBFAE6493943}" dt="2021-11-13T15:46:11.878" v="4"/>
        <pc:sldMkLst>
          <pc:docMk/>
          <pc:sldMk cId="2464405219" sldId="367"/>
        </pc:sldMkLst>
      </pc:sldChg>
      <pc:sldChg chg="add ord modTransition">
        <pc:chgData name="Bhrugen Patel" userId="f021a6139b3c29b3" providerId="LiveId" clId="{7509C362-0994-4A7C-B31F-FBFAE6493943}" dt="2021-11-13T17:10:49.297" v="143"/>
        <pc:sldMkLst>
          <pc:docMk/>
          <pc:sldMk cId="235483484" sldId="368"/>
        </pc:sldMkLst>
      </pc:sldChg>
      <pc:sldChg chg="addSp modSp add mod ord modAnim">
        <pc:chgData name="Bhrugen Patel" userId="f021a6139b3c29b3" providerId="LiveId" clId="{7509C362-0994-4A7C-B31F-FBFAE6493943}" dt="2021-11-13T17:08:38.884" v="142"/>
        <pc:sldMkLst>
          <pc:docMk/>
          <pc:sldMk cId="48541896" sldId="369"/>
        </pc:sldMkLst>
        <pc:spChg chg="mod">
          <ac:chgData name="Bhrugen Patel" userId="f021a6139b3c29b3" providerId="LiveId" clId="{7509C362-0994-4A7C-B31F-FBFAE6493943}" dt="2021-11-13T15:51:02.113" v="95" actId="1076"/>
          <ac:spMkLst>
            <pc:docMk/>
            <pc:sldMk cId="48541896" sldId="369"/>
            <ac:spMk id="5" creationId="{7CC3BCAF-0C2A-4427-BCB4-4DE40E1BF136}"/>
          </ac:spMkLst>
        </pc:spChg>
        <pc:spChg chg="add mod">
          <ac:chgData name="Bhrugen Patel" userId="f021a6139b3c29b3" providerId="LiveId" clId="{7509C362-0994-4A7C-B31F-FBFAE6493943}" dt="2021-11-13T15:51:50.849" v="138" actId="1076"/>
          <ac:spMkLst>
            <pc:docMk/>
            <pc:sldMk cId="48541896" sldId="369"/>
            <ac:spMk id="16" creationId="{A43E5668-7242-49D0-8D86-E2B12E40B66B}"/>
          </ac:spMkLst>
        </pc:spChg>
        <pc:spChg chg="add mod">
          <ac:chgData name="Bhrugen Patel" userId="f021a6139b3c29b3" providerId="LiveId" clId="{7509C362-0994-4A7C-B31F-FBFAE6493943}" dt="2021-11-13T15:50:53.968" v="92" actId="1076"/>
          <ac:spMkLst>
            <pc:docMk/>
            <pc:sldMk cId="48541896" sldId="369"/>
            <ac:spMk id="19" creationId="{A214B29F-845B-4C26-8520-D066B98EBD5A}"/>
          </ac:spMkLst>
        </pc:spChg>
        <pc:spChg chg="add mod">
          <ac:chgData name="Bhrugen Patel" userId="f021a6139b3c29b3" providerId="LiveId" clId="{7509C362-0994-4A7C-B31F-FBFAE6493943}" dt="2021-11-13T15:52:20.144" v="139" actId="207"/>
          <ac:spMkLst>
            <pc:docMk/>
            <pc:sldMk cId="48541896" sldId="369"/>
            <ac:spMk id="20" creationId="{76402F92-451A-49CC-8347-D13F9D73EC12}"/>
          </ac:spMkLst>
        </pc:spChg>
        <pc:picChg chg="mod">
          <ac:chgData name="Bhrugen Patel" userId="f021a6139b3c29b3" providerId="LiveId" clId="{7509C362-0994-4A7C-B31F-FBFAE6493943}" dt="2021-11-13T15:51:42.432" v="137" actId="1038"/>
          <ac:picMkLst>
            <pc:docMk/>
            <pc:sldMk cId="48541896" sldId="369"/>
            <ac:picMk id="9" creationId="{77DCF5CF-0D70-4110-B797-6FA219126B97}"/>
          </ac:picMkLst>
        </pc:picChg>
        <pc:picChg chg="mod">
          <ac:chgData name="Bhrugen Patel" userId="f021a6139b3c29b3" providerId="LiveId" clId="{7509C362-0994-4A7C-B31F-FBFAE6493943}" dt="2021-11-13T15:51:42.432" v="137" actId="1038"/>
          <ac:picMkLst>
            <pc:docMk/>
            <pc:sldMk cId="48541896" sldId="369"/>
            <ac:picMk id="10" creationId="{1F657D2A-29B4-4A08-AEC5-B299AE64D388}"/>
          </ac:picMkLst>
        </pc:picChg>
        <pc:picChg chg="mod">
          <ac:chgData name="Bhrugen Patel" userId="f021a6139b3c29b3" providerId="LiveId" clId="{7509C362-0994-4A7C-B31F-FBFAE6493943}" dt="2021-11-13T15:51:42.432" v="137" actId="1038"/>
          <ac:picMkLst>
            <pc:docMk/>
            <pc:sldMk cId="48541896" sldId="369"/>
            <ac:picMk id="11" creationId="{98A3A49B-D4E4-4387-84DA-91AF691BBFC3}"/>
          </ac:picMkLst>
        </pc:picChg>
        <pc:picChg chg="mod">
          <ac:chgData name="Bhrugen Patel" userId="f021a6139b3c29b3" providerId="LiveId" clId="{7509C362-0994-4A7C-B31F-FBFAE6493943}" dt="2021-11-13T15:51:42.432" v="137" actId="1038"/>
          <ac:picMkLst>
            <pc:docMk/>
            <pc:sldMk cId="48541896" sldId="369"/>
            <ac:picMk id="13" creationId="{F8E36957-09AE-444A-B9FF-1677D6B10849}"/>
          </ac:picMkLst>
        </pc:picChg>
        <pc:picChg chg="mod">
          <ac:chgData name="Bhrugen Patel" userId="f021a6139b3c29b3" providerId="LiveId" clId="{7509C362-0994-4A7C-B31F-FBFAE6493943}" dt="2021-11-13T15:51:42.432" v="137" actId="1038"/>
          <ac:picMkLst>
            <pc:docMk/>
            <pc:sldMk cId="48541896" sldId="369"/>
            <ac:picMk id="15" creationId="{15073DBE-5784-4924-AB74-0007AC4E6705}"/>
          </ac:picMkLst>
        </pc:picChg>
        <pc:picChg chg="mod">
          <ac:chgData name="Bhrugen Patel" userId="f021a6139b3c29b3" providerId="LiveId" clId="{7509C362-0994-4A7C-B31F-FBFAE6493943}" dt="2021-11-13T15:51:42.432" v="137" actId="1038"/>
          <ac:picMkLst>
            <pc:docMk/>
            <pc:sldMk cId="48541896" sldId="369"/>
            <ac:picMk id="17" creationId="{4EA34280-63CF-449B-A886-796171A9E328}"/>
          </ac:picMkLst>
        </pc:picChg>
        <pc:picChg chg="add mod">
          <ac:chgData name="Bhrugen Patel" userId="f021a6139b3c29b3" providerId="LiveId" clId="{7509C362-0994-4A7C-B31F-FBFAE6493943}" dt="2021-11-13T15:51:00.568" v="94" actId="1076"/>
          <ac:picMkLst>
            <pc:docMk/>
            <pc:sldMk cId="48541896" sldId="369"/>
            <ac:picMk id="18" creationId="{D2BBAE7C-CEEC-4743-96C6-44585B180AE7}"/>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jp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6ba719071f_1_4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6ba719071f_1_4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72711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7592669a8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09011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6ba719071f_1_4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6ba719071f_1_4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45071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6ba719071f_1_4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6ba719071f_1_4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27538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14478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62167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446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61976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11613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0506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7592669a8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00312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9725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46734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7592669a8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7592669a8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99662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7592669a8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7592669a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58929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7592669a8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7592669a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59845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73552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p:cNvGrpSpPr/>
        <p:nvPr/>
      </p:nvGrpSpPr>
      <p:grpSpPr>
        <a:xfrm>
          <a:off x="0" y="0"/>
          <a:ext cx="0" cy="0"/>
          <a:chOff x="0" y="0"/>
          <a:chExt cx="0" cy="0"/>
        </a:xfrm>
      </p:grpSpPr>
      <p:sp>
        <p:nvSpPr>
          <p:cNvPr id="1415" name="Google Shape;1415;g72157b952d_0_1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72157b952d_0_1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867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p:cNvGrpSpPr/>
        <p:nvPr/>
      </p:nvGrpSpPr>
      <p:grpSpPr>
        <a:xfrm>
          <a:off x="0" y="0"/>
          <a:ext cx="0" cy="0"/>
          <a:chOff x="0" y="0"/>
          <a:chExt cx="0" cy="0"/>
        </a:xfrm>
      </p:grpSpPr>
      <p:sp>
        <p:nvSpPr>
          <p:cNvPr id="1415" name="Google Shape;1415;g72157b952d_0_1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72157b952d_0_1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07308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7592669a8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7592669a8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7592669a8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7592669a8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0729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36856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7592669a8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7592669a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47874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6ba719071f_1_4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6ba719071f_1_4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96063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6ba719071f_1_4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6ba719071f_1_4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28138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14089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7592669a8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7592669a8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26576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p:cNvGrpSpPr/>
        <p:nvPr/>
      </p:nvGrpSpPr>
      <p:grpSpPr>
        <a:xfrm>
          <a:off x="0" y="0"/>
          <a:ext cx="0" cy="0"/>
          <a:chOff x="0" y="0"/>
          <a:chExt cx="0" cy="0"/>
        </a:xfrm>
      </p:grpSpPr>
      <p:sp>
        <p:nvSpPr>
          <p:cNvPr id="1415" name="Google Shape;1415;g72157b952d_0_1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72157b952d_0_1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8946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7592669a8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7592669a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30104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7592669a89_0_6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7592669a89_0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6bd6306544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6bd6306544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7592669a8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7592669a8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833454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7592669a8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7592669a8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g7592669a89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9" name="Google Shape;839;g7592669a8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7592669a8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7592669a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g6c6360e5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 name="Google Shape;955;g6c6360e5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2"/>
        <p:cNvGrpSpPr/>
        <p:nvPr/>
      </p:nvGrpSpPr>
      <p:grpSpPr>
        <a:xfrm>
          <a:off x="0" y="0"/>
          <a:ext cx="0" cy="0"/>
          <a:chOff x="0" y="0"/>
          <a:chExt cx="0" cy="0"/>
        </a:xfrm>
      </p:grpSpPr>
      <p:sp>
        <p:nvSpPr>
          <p:cNvPr id="983" name="Google Shape;983;g7592669a89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 name="Google Shape;984;g7592669a89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
        <p:cNvGrpSpPr/>
        <p:nvPr/>
      </p:nvGrpSpPr>
      <p:grpSpPr>
        <a:xfrm>
          <a:off x="0" y="0"/>
          <a:ext cx="0" cy="0"/>
          <a:chOff x="0" y="0"/>
          <a:chExt cx="0" cy="0"/>
        </a:xfrm>
      </p:grpSpPr>
      <p:sp>
        <p:nvSpPr>
          <p:cNvPr id="1032" name="Google Shape;1032;g75c0fb3452_1_18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 name="Google Shape;1033;g75c0fb3452_1_18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
        <p:cNvGrpSpPr/>
        <p:nvPr/>
      </p:nvGrpSpPr>
      <p:grpSpPr>
        <a:xfrm>
          <a:off x="0" y="0"/>
          <a:ext cx="0" cy="0"/>
          <a:chOff x="0" y="0"/>
          <a:chExt cx="0" cy="0"/>
        </a:xfrm>
      </p:grpSpPr>
      <p:sp>
        <p:nvSpPr>
          <p:cNvPr id="1051" name="Google Shape;1051;g72c22ea9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2" name="Google Shape;1052;g72c22ea9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7592669a8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7592669a8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51795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6bd6306544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6bd6306544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6ba719071f_1_4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6ba719071f_1_4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664921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7592669a89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7592669a89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8"/>
        <p:cNvGrpSpPr/>
        <p:nvPr/>
      </p:nvGrpSpPr>
      <p:grpSpPr>
        <a:xfrm>
          <a:off x="0" y="0"/>
          <a:ext cx="0" cy="0"/>
          <a:chOff x="0" y="0"/>
          <a:chExt cx="0" cy="0"/>
        </a:xfrm>
      </p:grpSpPr>
      <p:sp>
        <p:nvSpPr>
          <p:cNvPr id="1339" name="Google Shape;1339;g6bd6306544_1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0" name="Google Shape;1340;g6bd6306544_1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
        <p:cNvGrpSpPr/>
        <p:nvPr/>
      </p:nvGrpSpPr>
      <p:grpSpPr>
        <a:xfrm>
          <a:off x="0" y="0"/>
          <a:ext cx="0" cy="0"/>
          <a:chOff x="0" y="0"/>
          <a:chExt cx="0" cy="0"/>
        </a:xfrm>
      </p:grpSpPr>
      <p:sp>
        <p:nvSpPr>
          <p:cNvPr id="1376" name="Google Shape;1376;g7592669a89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 name="Google Shape;1377;g7592669a8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g7592669a89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1" name="Google Shape;1391;g7592669a89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72157b952d_0_8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72157b952d_0_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p:cNvGrpSpPr/>
        <p:nvPr/>
      </p:nvGrpSpPr>
      <p:grpSpPr>
        <a:xfrm>
          <a:off x="0" y="0"/>
          <a:ext cx="0" cy="0"/>
          <a:chOff x="0" y="0"/>
          <a:chExt cx="0" cy="0"/>
        </a:xfrm>
      </p:grpSpPr>
      <p:sp>
        <p:nvSpPr>
          <p:cNvPr id="1415" name="Google Shape;1415;g72157b952d_0_1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72157b952d_0_1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g72157b952d_0_25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5" name="Google Shape;1445;g72157b952d_0_2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5"/>
        <p:cNvGrpSpPr/>
        <p:nvPr/>
      </p:nvGrpSpPr>
      <p:grpSpPr>
        <a:xfrm>
          <a:off x="0" y="0"/>
          <a:ext cx="0" cy="0"/>
          <a:chOff x="0" y="0"/>
          <a:chExt cx="0" cy="0"/>
        </a:xfrm>
      </p:grpSpPr>
      <p:sp>
        <p:nvSpPr>
          <p:cNvPr id="1536" name="Google Shape;1536;g7592669a89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7" name="Google Shape;1537;g7592669a89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0"/>
        <p:cNvGrpSpPr/>
        <p:nvPr/>
      </p:nvGrpSpPr>
      <p:grpSpPr>
        <a:xfrm>
          <a:off x="0" y="0"/>
          <a:ext cx="0" cy="0"/>
          <a:chOff x="0" y="0"/>
          <a:chExt cx="0" cy="0"/>
        </a:xfrm>
      </p:grpSpPr>
      <p:sp>
        <p:nvSpPr>
          <p:cNvPr id="1561" name="Google Shape;1561;g7592669a89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2" name="Google Shape;1562;g7592669a89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0"/>
        <p:cNvGrpSpPr/>
        <p:nvPr/>
      </p:nvGrpSpPr>
      <p:grpSpPr>
        <a:xfrm>
          <a:off x="0" y="0"/>
          <a:ext cx="0" cy="0"/>
          <a:chOff x="0" y="0"/>
          <a:chExt cx="0" cy="0"/>
        </a:xfrm>
      </p:grpSpPr>
      <p:sp>
        <p:nvSpPr>
          <p:cNvPr id="1581" name="Google Shape;1581;g72157b952d_0_16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2" name="Google Shape;1582;g72157b952d_0_1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7592669a8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779537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7"/>
        <p:cNvGrpSpPr/>
        <p:nvPr/>
      </p:nvGrpSpPr>
      <p:grpSpPr>
        <a:xfrm>
          <a:off x="0" y="0"/>
          <a:ext cx="0" cy="0"/>
          <a:chOff x="0" y="0"/>
          <a:chExt cx="0" cy="0"/>
        </a:xfrm>
      </p:grpSpPr>
      <p:sp>
        <p:nvSpPr>
          <p:cNvPr id="1658" name="Google Shape;1658;g7592669a89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9" name="Google Shape;1659;g7592669a89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2"/>
        <p:cNvGrpSpPr/>
        <p:nvPr/>
      </p:nvGrpSpPr>
      <p:grpSpPr>
        <a:xfrm>
          <a:off x="0" y="0"/>
          <a:ext cx="0" cy="0"/>
          <a:chOff x="0" y="0"/>
          <a:chExt cx="0" cy="0"/>
        </a:xfrm>
      </p:grpSpPr>
      <p:sp>
        <p:nvSpPr>
          <p:cNvPr id="1693" name="Google Shape;1693;g7592669a89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4" name="Google Shape;1694;g7592669a89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7"/>
        <p:cNvGrpSpPr/>
        <p:nvPr/>
      </p:nvGrpSpPr>
      <p:grpSpPr>
        <a:xfrm>
          <a:off x="0" y="0"/>
          <a:ext cx="0" cy="0"/>
          <a:chOff x="0" y="0"/>
          <a:chExt cx="0" cy="0"/>
        </a:xfrm>
      </p:grpSpPr>
      <p:sp>
        <p:nvSpPr>
          <p:cNvPr id="1748" name="Google Shape;1748;g7592669a89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9" name="Google Shape;1749;g7592669a89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9"/>
        <p:cNvGrpSpPr/>
        <p:nvPr/>
      </p:nvGrpSpPr>
      <p:grpSpPr>
        <a:xfrm>
          <a:off x="0" y="0"/>
          <a:ext cx="0" cy="0"/>
          <a:chOff x="0" y="0"/>
          <a:chExt cx="0" cy="0"/>
        </a:xfrm>
      </p:grpSpPr>
      <p:sp>
        <p:nvSpPr>
          <p:cNvPr id="1830" name="Google Shape;1830;g7592669a89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1" name="Google Shape;1831;g7592669a89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5"/>
        <p:cNvGrpSpPr/>
        <p:nvPr/>
      </p:nvGrpSpPr>
      <p:grpSpPr>
        <a:xfrm>
          <a:off x="0" y="0"/>
          <a:ext cx="0" cy="0"/>
          <a:chOff x="0" y="0"/>
          <a:chExt cx="0" cy="0"/>
        </a:xfrm>
      </p:grpSpPr>
      <p:sp>
        <p:nvSpPr>
          <p:cNvPr id="2026" name="Google Shape;2026;g7592669a89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7" name="Google Shape;2027;g7592669a89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8"/>
        <p:cNvGrpSpPr/>
        <p:nvPr/>
      </p:nvGrpSpPr>
      <p:grpSpPr>
        <a:xfrm>
          <a:off x="0" y="0"/>
          <a:ext cx="0" cy="0"/>
          <a:chOff x="0" y="0"/>
          <a:chExt cx="0" cy="0"/>
        </a:xfrm>
      </p:grpSpPr>
      <p:sp>
        <p:nvSpPr>
          <p:cNvPr id="2289" name="Google Shape;2289;g7592669a89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0" name="Google Shape;2290;g7592669a89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5"/>
        <p:cNvGrpSpPr/>
        <p:nvPr/>
      </p:nvGrpSpPr>
      <p:grpSpPr>
        <a:xfrm>
          <a:off x="0" y="0"/>
          <a:ext cx="0" cy="0"/>
          <a:chOff x="0" y="0"/>
          <a:chExt cx="0" cy="0"/>
        </a:xfrm>
      </p:grpSpPr>
      <p:sp>
        <p:nvSpPr>
          <p:cNvPr id="2296" name="Google Shape;2296;g82ab72b4e3_2_12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7" name="Google Shape;2297;g82ab72b4e3_2_12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2"/>
        <p:cNvGrpSpPr/>
        <p:nvPr/>
      </p:nvGrpSpPr>
      <p:grpSpPr>
        <a:xfrm>
          <a:off x="0" y="0"/>
          <a:ext cx="0" cy="0"/>
          <a:chOff x="0" y="0"/>
          <a:chExt cx="0" cy="0"/>
        </a:xfrm>
      </p:grpSpPr>
      <p:sp>
        <p:nvSpPr>
          <p:cNvPr id="2303" name="Google Shape;2303;g82ab72b4e3_2_125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4" name="Google Shape;2304;g82ab72b4e3_2_12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8"/>
        <p:cNvGrpSpPr/>
        <p:nvPr/>
      </p:nvGrpSpPr>
      <p:grpSpPr>
        <a:xfrm>
          <a:off x="0" y="0"/>
          <a:ext cx="0" cy="0"/>
          <a:chOff x="0" y="0"/>
          <a:chExt cx="0" cy="0"/>
        </a:xfrm>
      </p:grpSpPr>
      <p:sp>
        <p:nvSpPr>
          <p:cNvPr id="2319" name="Google Shape;2319;g82ab72b4e3_2_125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0" name="Google Shape;2320;g82ab72b4e3_2_12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5"/>
        <p:cNvGrpSpPr/>
        <p:nvPr/>
      </p:nvGrpSpPr>
      <p:grpSpPr>
        <a:xfrm>
          <a:off x="0" y="0"/>
          <a:ext cx="0" cy="0"/>
          <a:chOff x="0" y="0"/>
          <a:chExt cx="0" cy="0"/>
        </a:xfrm>
      </p:grpSpPr>
      <p:sp>
        <p:nvSpPr>
          <p:cNvPr id="2656" name="Google Shape;2656;g82ab72b4e3_2_128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7" name="Google Shape;2657;g82ab72b4e3_2_128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34565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5"/>
        <p:cNvGrpSpPr/>
        <p:nvPr/>
      </p:nvGrpSpPr>
      <p:grpSpPr>
        <a:xfrm>
          <a:off x="0" y="0"/>
          <a:ext cx="0" cy="0"/>
          <a:chOff x="0" y="0"/>
          <a:chExt cx="0" cy="0"/>
        </a:xfrm>
      </p:grpSpPr>
      <p:sp>
        <p:nvSpPr>
          <p:cNvPr id="9156" name="Google Shape;9156;g82ab72b4e3_2_19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7" name="Google Shape;9157;g82ab72b4e3_2_19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2"/>
        <p:cNvGrpSpPr/>
        <p:nvPr/>
      </p:nvGrpSpPr>
      <p:grpSpPr>
        <a:xfrm>
          <a:off x="0" y="0"/>
          <a:ext cx="0" cy="0"/>
          <a:chOff x="0" y="0"/>
          <a:chExt cx="0" cy="0"/>
        </a:xfrm>
      </p:grpSpPr>
      <p:sp>
        <p:nvSpPr>
          <p:cNvPr id="9583" name="Google Shape;9583;g82ab72b4e3_2_197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4" name="Google Shape;9584;g82ab72b4e3_2_19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5"/>
        <p:cNvGrpSpPr/>
        <p:nvPr/>
      </p:nvGrpSpPr>
      <p:grpSpPr>
        <a:xfrm>
          <a:off x="0" y="0"/>
          <a:ext cx="0" cy="0"/>
          <a:chOff x="0" y="0"/>
          <a:chExt cx="0" cy="0"/>
        </a:xfrm>
      </p:grpSpPr>
      <p:sp>
        <p:nvSpPr>
          <p:cNvPr id="9746" name="Google Shape;9746;g82ab72b4e3_2_199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7" name="Google Shape;9747;g82ab72b4e3_2_199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7"/>
        <p:cNvGrpSpPr/>
        <p:nvPr/>
      </p:nvGrpSpPr>
      <p:grpSpPr>
        <a:xfrm>
          <a:off x="0" y="0"/>
          <a:ext cx="0" cy="0"/>
          <a:chOff x="0" y="0"/>
          <a:chExt cx="0" cy="0"/>
        </a:xfrm>
      </p:grpSpPr>
      <p:sp>
        <p:nvSpPr>
          <p:cNvPr id="10148" name="Google Shape;10148;g82ab72b4e3_2_203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9" name="Google Shape;10149;g82ab72b4e3_2_20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8"/>
        <p:cNvGrpSpPr/>
        <p:nvPr/>
      </p:nvGrpSpPr>
      <p:grpSpPr>
        <a:xfrm>
          <a:off x="0" y="0"/>
          <a:ext cx="0" cy="0"/>
          <a:chOff x="0" y="0"/>
          <a:chExt cx="0" cy="0"/>
        </a:xfrm>
      </p:grpSpPr>
      <p:sp>
        <p:nvSpPr>
          <p:cNvPr id="10519" name="Google Shape;10519;g82ab72b4e3_2_207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20" name="Google Shape;10520;g82ab72b4e3_2_20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5"/>
        <p:cNvGrpSpPr/>
        <p:nvPr/>
      </p:nvGrpSpPr>
      <p:grpSpPr>
        <a:xfrm>
          <a:off x="0" y="0"/>
          <a:ext cx="0" cy="0"/>
          <a:chOff x="0" y="0"/>
          <a:chExt cx="0" cy="0"/>
        </a:xfrm>
      </p:grpSpPr>
      <p:sp>
        <p:nvSpPr>
          <p:cNvPr id="10896" name="Google Shape;10896;g82ab72b4e3_2_210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7" name="Google Shape;10897;g82ab72b4e3_2_210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26"/>
        <p:cNvGrpSpPr/>
        <p:nvPr/>
      </p:nvGrpSpPr>
      <p:grpSpPr>
        <a:xfrm>
          <a:off x="0" y="0"/>
          <a:ext cx="0" cy="0"/>
          <a:chOff x="0" y="0"/>
          <a:chExt cx="0" cy="0"/>
        </a:xfrm>
      </p:grpSpPr>
      <p:sp>
        <p:nvSpPr>
          <p:cNvPr id="11327" name="Google Shape;11327;g82ab72b4e3_2_215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8" name="Google Shape;11328;g82ab72b4e3_2_21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9"/>
        <p:cNvGrpSpPr/>
        <p:nvPr/>
      </p:nvGrpSpPr>
      <p:grpSpPr>
        <a:xfrm>
          <a:off x="0" y="0"/>
          <a:ext cx="0" cy="0"/>
          <a:chOff x="0" y="0"/>
          <a:chExt cx="0" cy="0"/>
        </a:xfrm>
      </p:grpSpPr>
      <p:sp>
        <p:nvSpPr>
          <p:cNvPr id="12120" name="Google Shape;12120;g82ab72b4e3_2_22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21" name="Google Shape;12121;g82ab72b4e3_2_22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0"/>
        <p:cNvGrpSpPr/>
        <p:nvPr/>
      </p:nvGrpSpPr>
      <p:grpSpPr>
        <a:xfrm>
          <a:off x="0" y="0"/>
          <a:ext cx="0" cy="0"/>
          <a:chOff x="0" y="0"/>
          <a:chExt cx="0" cy="0"/>
        </a:xfrm>
      </p:grpSpPr>
      <p:sp>
        <p:nvSpPr>
          <p:cNvPr id="12861" name="Google Shape;12861;g82ab72b4e3_2_230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62" name="Google Shape;12862;g82ab72b4e3_2_230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3"/>
        <p:cNvGrpSpPr/>
        <p:nvPr/>
      </p:nvGrpSpPr>
      <p:grpSpPr>
        <a:xfrm>
          <a:off x="0" y="0"/>
          <a:ext cx="0" cy="0"/>
          <a:chOff x="0" y="0"/>
          <a:chExt cx="0" cy="0"/>
        </a:xfrm>
      </p:grpSpPr>
      <p:sp>
        <p:nvSpPr>
          <p:cNvPr id="13554" name="Google Shape;13554;g82ab72b4e3_2_237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5" name="Google Shape;13555;g82ab72b4e3_2_237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651483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5"/>
        <p:cNvGrpSpPr/>
        <p:nvPr/>
      </p:nvGrpSpPr>
      <p:grpSpPr>
        <a:xfrm>
          <a:off x="0" y="0"/>
          <a:ext cx="0" cy="0"/>
          <a:chOff x="0" y="0"/>
          <a:chExt cx="0" cy="0"/>
        </a:xfrm>
      </p:grpSpPr>
      <p:sp>
        <p:nvSpPr>
          <p:cNvPr id="13856" name="Google Shape;13856;g82ab72b4e3_2_24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7" name="Google Shape;13857;g82ab72b4e3_2_24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9"/>
        <p:cNvGrpSpPr/>
        <p:nvPr/>
      </p:nvGrpSpPr>
      <p:grpSpPr>
        <a:xfrm>
          <a:off x="0" y="0"/>
          <a:ext cx="0" cy="0"/>
          <a:chOff x="0" y="0"/>
          <a:chExt cx="0" cy="0"/>
        </a:xfrm>
      </p:grpSpPr>
      <p:sp>
        <p:nvSpPr>
          <p:cNvPr id="14490" name="Google Shape;14490;g82ab72b4e3_2_246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91" name="Google Shape;14491;g82ab72b4e3_2_24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5"/>
        <p:cNvGrpSpPr/>
        <p:nvPr/>
      </p:nvGrpSpPr>
      <p:grpSpPr>
        <a:xfrm>
          <a:off x="0" y="0"/>
          <a:ext cx="0" cy="0"/>
          <a:chOff x="0" y="0"/>
          <a:chExt cx="0" cy="0"/>
        </a:xfrm>
      </p:grpSpPr>
      <p:sp>
        <p:nvSpPr>
          <p:cNvPr id="2026" name="Google Shape;2026;g7592669a89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7" name="Google Shape;2027;g7592669a89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67654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063319" y="309145"/>
            <a:ext cx="1421610" cy="1243753"/>
            <a:chOff x="4214375" y="3252775"/>
            <a:chExt cx="511150" cy="447200"/>
          </a:xfrm>
        </p:grpSpPr>
        <p:sp>
          <p:nvSpPr>
            <p:cNvPr id="10" name="Google Shape;10;p2"/>
            <p:cNvSpPr/>
            <p:nvPr/>
          </p:nvSpPr>
          <p:spPr>
            <a:xfrm>
              <a:off x="4532925" y="3252775"/>
              <a:ext cx="192600" cy="274900"/>
            </a:xfrm>
            <a:custGeom>
              <a:avLst/>
              <a:gdLst/>
              <a:ahLst/>
              <a:cxnLst/>
              <a:rect l="l" t="t" r="r" b="b"/>
              <a:pathLst>
                <a:path w="7704" h="10996" extrusionOk="0">
                  <a:moveTo>
                    <a:pt x="5528" y="413"/>
                  </a:moveTo>
                  <a:cubicBezTo>
                    <a:pt x="5864" y="1036"/>
                    <a:pt x="6276" y="1611"/>
                    <a:pt x="6755" y="2128"/>
                  </a:cubicBezTo>
                  <a:cubicBezTo>
                    <a:pt x="6333" y="2214"/>
                    <a:pt x="5921" y="2301"/>
                    <a:pt x="5500" y="2387"/>
                  </a:cubicBezTo>
                  <a:cubicBezTo>
                    <a:pt x="5461" y="1745"/>
                    <a:pt x="5442" y="1084"/>
                    <a:pt x="5356" y="442"/>
                  </a:cubicBezTo>
                  <a:lnTo>
                    <a:pt x="5433" y="442"/>
                  </a:lnTo>
                  <a:cubicBezTo>
                    <a:pt x="5461" y="442"/>
                    <a:pt x="5490" y="432"/>
                    <a:pt x="5528" y="413"/>
                  </a:cubicBezTo>
                  <a:close/>
                  <a:moveTo>
                    <a:pt x="652" y="423"/>
                  </a:moveTo>
                  <a:cubicBezTo>
                    <a:pt x="1239" y="510"/>
                    <a:pt x="1850" y="538"/>
                    <a:pt x="2468" y="538"/>
                  </a:cubicBezTo>
                  <a:cubicBezTo>
                    <a:pt x="3352" y="538"/>
                    <a:pt x="4250" y="480"/>
                    <a:pt x="5107" y="452"/>
                  </a:cubicBezTo>
                  <a:lnTo>
                    <a:pt x="5107" y="452"/>
                  </a:lnTo>
                  <a:cubicBezTo>
                    <a:pt x="5078" y="1170"/>
                    <a:pt x="5126" y="1889"/>
                    <a:pt x="5155" y="2607"/>
                  </a:cubicBezTo>
                  <a:cubicBezTo>
                    <a:pt x="5155" y="2707"/>
                    <a:pt x="5234" y="2785"/>
                    <a:pt x="5330" y="2785"/>
                  </a:cubicBezTo>
                  <a:cubicBezTo>
                    <a:pt x="5345" y="2785"/>
                    <a:pt x="5360" y="2783"/>
                    <a:pt x="5375" y="2780"/>
                  </a:cubicBezTo>
                  <a:cubicBezTo>
                    <a:pt x="5883" y="2684"/>
                    <a:pt x="6381" y="2578"/>
                    <a:pt x="6889" y="2473"/>
                  </a:cubicBezTo>
                  <a:lnTo>
                    <a:pt x="6889" y="2473"/>
                  </a:lnTo>
                  <a:cubicBezTo>
                    <a:pt x="6764" y="5117"/>
                    <a:pt x="6879" y="7761"/>
                    <a:pt x="7224" y="10377"/>
                  </a:cubicBezTo>
                  <a:cubicBezTo>
                    <a:pt x="5900" y="10501"/>
                    <a:pt x="4573" y="10562"/>
                    <a:pt x="3248" y="10562"/>
                  </a:cubicBezTo>
                  <a:cubicBezTo>
                    <a:pt x="2320" y="10562"/>
                    <a:pt x="1393" y="10532"/>
                    <a:pt x="470" y="10473"/>
                  </a:cubicBezTo>
                  <a:cubicBezTo>
                    <a:pt x="863" y="7139"/>
                    <a:pt x="920" y="3766"/>
                    <a:pt x="652" y="423"/>
                  </a:cubicBezTo>
                  <a:close/>
                  <a:moveTo>
                    <a:pt x="3085" y="1"/>
                  </a:moveTo>
                  <a:cubicBezTo>
                    <a:pt x="2178" y="1"/>
                    <a:pt x="1270" y="39"/>
                    <a:pt x="422" y="202"/>
                  </a:cubicBezTo>
                  <a:cubicBezTo>
                    <a:pt x="345" y="231"/>
                    <a:pt x="326" y="327"/>
                    <a:pt x="384" y="375"/>
                  </a:cubicBezTo>
                  <a:cubicBezTo>
                    <a:pt x="384" y="385"/>
                    <a:pt x="384" y="394"/>
                    <a:pt x="384" y="394"/>
                  </a:cubicBezTo>
                  <a:cubicBezTo>
                    <a:pt x="527" y="3824"/>
                    <a:pt x="403" y="7263"/>
                    <a:pt x="10" y="10674"/>
                  </a:cubicBezTo>
                  <a:cubicBezTo>
                    <a:pt x="1" y="10798"/>
                    <a:pt x="125" y="10885"/>
                    <a:pt x="230" y="10885"/>
                  </a:cubicBezTo>
                  <a:cubicBezTo>
                    <a:pt x="1261" y="10958"/>
                    <a:pt x="2295" y="10995"/>
                    <a:pt x="3330" y="10995"/>
                  </a:cubicBezTo>
                  <a:cubicBezTo>
                    <a:pt x="4709" y="10995"/>
                    <a:pt x="6089" y="10930"/>
                    <a:pt x="7464" y="10798"/>
                  </a:cubicBezTo>
                  <a:cubicBezTo>
                    <a:pt x="7598" y="10789"/>
                    <a:pt x="7703" y="10655"/>
                    <a:pt x="7674" y="10520"/>
                  </a:cubicBezTo>
                  <a:cubicBezTo>
                    <a:pt x="7301" y="7800"/>
                    <a:pt x="7176" y="5041"/>
                    <a:pt x="7320" y="2301"/>
                  </a:cubicBezTo>
                  <a:cubicBezTo>
                    <a:pt x="7328" y="2181"/>
                    <a:pt x="7229" y="2088"/>
                    <a:pt x="7124" y="2088"/>
                  </a:cubicBezTo>
                  <a:cubicBezTo>
                    <a:pt x="7103" y="2088"/>
                    <a:pt x="7082" y="2091"/>
                    <a:pt x="7061" y="2099"/>
                  </a:cubicBezTo>
                  <a:cubicBezTo>
                    <a:pt x="7090" y="2042"/>
                    <a:pt x="7090" y="1975"/>
                    <a:pt x="7061" y="1917"/>
                  </a:cubicBezTo>
                  <a:cubicBezTo>
                    <a:pt x="6611" y="1295"/>
                    <a:pt x="6132" y="662"/>
                    <a:pt x="5634" y="78"/>
                  </a:cubicBezTo>
                  <a:cubicBezTo>
                    <a:pt x="5610" y="48"/>
                    <a:pt x="5578" y="33"/>
                    <a:pt x="5546" y="33"/>
                  </a:cubicBezTo>
                  <a:cubicBezTo>
                    <a:pt x="5527" y="33"/>
                    <a:pt x="5508" y="38"/>
                    <a:pt x="5490" y="49"/>
                  </a:cubicBezTo>
                  <a:cubicBezTo>
                    <a:pt x="5471" y="40"/>
                    <a:pt x="5452" y="30"/>
                    <a:pt x="5423" y="30"/>
                  </a:cubicBezTo>
                  <a:cubicBezTo>
                    <a:pt x="4672" y="30"/>
                    <a:pt x="3879" y="1"/>
                    <a:pt x="30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556875" y="3471675"/>
              <a:ext cx="117150" cy="10600"/>
            </a:xfrm>
            <a:custGeom>
              <a:avLst/>
              <a:gdLst/>
              <a:ahLst/>
              <a:cxnLst/>
              <a:rect l="l" t="t" r="r" b="b"/>
              <a:pathLst>
                <a:path w="4686" h="424" extrusionOk="0">
                  <a:moveTo>
                    <a:pt x="4361" y="0"/>
                  </a:moveTo>
                  <a:cubicBezTo>
                    <a:pt x="4312" y="0"/>
                    <a:pt x="4270" y="36"/>
                    <a:pt x="4245" y="88"/>
                  </a:cubicBezTo>
                  <a:cubicBezTo>
                    <a:pt x="2875" y="107"/>
                    <a:pt x="1495" y="107"/>
                    <a:pt x="125" y="155"/>
                  </a:cubicBezTo>
                  <a:cubicBezTo>
                    <a:pt x="1" y="174"/>
                    <a:pt x="1" y="356"/>
                    <a:pt x="125" y="366"/>
                  </a:cubicBezTo>
                  <a:cubicBezTo>
                    <a:pt x="1581" y="394"/>
                    <a:pt x="3038" y="385"/>
                    <a:pt x="4494" y="423"/>
                  </a:cubicBezTo>
                  <a:cubicBezTo>
                    <a:pt x="4599" y="423"/>
                    <a:pt x="4685" y="318"/>
                    <a:pt x="4657" y="203"/>
                  </a:cubicBezTo>
                  <a:cubicBezTo>
                    <a:pt x="4647" y="184"/>
                    <a:pt x="4637" y="155"/>
                    <a:pt x="4628" y="117"/>
                  </a:cubicBezTo>
                  <a:cubicBezTo>
                    <a:pt x="4609" y="50"/>
                    <a:pt x="4542" y="2"/>
                    <a:pt x="4465" y="2"/>
                  </a:cubicBezTo>
                  <a:lnTo>
                    <a:pt x="4379" y="2"/>
                  </a:lnTo>
                  <a:cubicBezTo>
                    <a:pt x="4373" y="1"/>
                    <a:pt x="4367" y="0"/>
                    <a:pt x="436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576275" y="3364125"/>
              <a:ext cx="90550" cy="12775"/>
            </a:xfrm>
            <a:custGeom>
              <a:avLst/>
              <a:gdLst/>
              <a:ahLst/>
              <a:cxnLst/>
              <a:rect l="l" t="t" r="r" b="b"/>
              <a:pathLst>
                <a:path w="3622" h="511" extrusionOk="0">
                  <a:moveTo>
                    <a:pt x="3011" y="1"/>
                  </a:moveTo>
                  <a:cubicBezTo>
                    <a:pt x="2781" y="1"/>
                    <a:pt x="2539" y="40"/>
                    <a:pt x="2348" y="40"/>
                  </a:cubicBezTo>
                  <a:cubicBezTo>
                    <a:pt x="1620" y="50"/>
                    <a:pt x="892" y="60"/>
                    <a:pt x="163" y="79"/>
                  </a:cubicBezTo>
                  <a:cubicBezTo>
                    <a:pt x="1" y="79"/>
                    <a:pt x="1" y="318"/>
                    <a:pt x="163" y="318"/>
                  </a:cubicBezTo>
                  <a:cubicBezTo>
                    <a:pt x="681" y="328"/>
                    <a:pt x="1189" y="337"/>
                    <a:pt x="1706" y="347"/>
                  </a:cubicBezTo>
                  <a:cubicBezTo>
                    <a:pt x="1853" y="347"/>
                    <a:pt x="2289" y="304"/>
                    <a:pt x="2672" y="304"/>
                  </a:cubicBezTo>
                  <a:cubicBezTo>
                    <a:pt x="2863" y="304"/>
                    <a:pt x="3041" y="315"/>
                    <a:pt x="3162" y="347"/>
                  </a:cubicBezTo>
                  <a:cubicBezTo>
                    <a:pt x="3162" y="357"/>
                    <a:pt x="3172" y="366"/>
                    <a:pt x="3172" y="385"/>
                  </a:cubicBezTo>
                  <a:cubicBezTo>
                    <a:pt x="3200" y="462"/>
                    <a:pt x="3267" y="510"/>
                    <a:pt x="3344" y="510"/>
                  </a:cubicBezTo>
                  <a:cubicBezTo>
                    <a:pt x="3351" y="511"/>
                    <a:pt x="3358" y="511"/>
                    <a:pt x="3365" y="511"/>
                  </a:cubicBezTo>
                  <a:cubicBezTo>
                    <a:pt x="3455" y="511"/>
                    <a:pt x="3548" y="456"/>
                    <a:pt x="3584" y="376"/>
                  </a:cubicBezTo>
                  <a:cubicBezTo>
                    <a:pt x="3622" y="299"/>
                    <a:pt x="3612" y="213"/>
                    <a:pt x="3555" y="155"/>
                  </a:cubicBezTo>
                  <a:cubicBezTo>
                    <a:pt x="3414" y="33"/>
                    <a:pt x="3218" y="1"/>
                    <a:pt x="30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570525" y="3421875"/>
              <a:ext cx="96300" cy="7950"/>
            </a:xfrm>
            <a:custGeom>
              <a:avLst/>
              <a:gdLst/>
              <a:ahLst/>
              <a:cxnLst/>
              <a:rect l="l" t="t" r="r" b="b"/>
              <a:pathLst>
                <a:path w="3852" h="318" extrusionOk="0">
                  <a:moveTo>
                    <a:pt x="3660" y="1"/>
                  </a:moveTo>
                  <a:cubicBezTo>
                    <a:pt x="2482" y="1"/>
                    <a:pt x="1294" y="20"/>
                    <a:pt x="125" y="58"/>
                  </a:cubicBezTo>
                  <a:cubicBezTo>
                    <a:pt x="1" y="68"/>
                    <a:pt x="1" y="241"/>
                    <a:pt x="125" y="260"/>
                  </a:cubicBezTo>
                  <a:cubicBezTo>
                    <a:pt x="1294" y="288"/>
                    <a:pt x="2482" y="317"/>
                    <a:pt x="3660" y="317"/>
                  </a:cubicBezTo>
                  <a:cubicBezTo>
                    <a:pt x="3852" y="298"/>
                    <a:pt x="3852" y="11"/>
                    <a:pt x="366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419875" y="3554725"/>
              <a:ext cx="218925" cy="133225"/>
            </a:xfrm>
            <a:custGeom>
              <a:avLst/>
              <a:gdLst/>
              <a:ahLst/>
              <a:cxnLst/>
              <a:rect l="l" t="t" r="r" b="b"/>
              <a:pathLst>
                <a:path w="8757" h="5329" extrusionOk="0">
                  <a:moveTo>
                    <a:pt x="8646" y="0"/>
                  </a:moveTo>
                  <a:cubicBezTo>
                    <a:pt x="8602" y="0"/>
                    <a:pt x="8559" y="26"/>
                    <a:pt x="8546" y="81"/>
                  </a:cubicBezTo>
                  <a:cubicBezTo>
                    <a:pt x="7872" y="3122"/>
                    <a:pt x="5066" y="4296"/>
                    <a:pt x="2272" y="4296"/>
                  </a:cubicBezTo>
                  <a:cubicBezTo>
                    <a:pt x="2249" y="4296"/>
                    <a:pt x="2227" y="4296"/>
                    <a:pt x="2204" y="4296"/>
                  </a:cubicBezTo>
                  <a:cubicBezTo>
                    <a:pt x="2434" y="4181"/>
                    <a:pt x="2645" y="4037"/>
                    <a:pt x="2836" y="3875"/>
                  </a:cubicBezTo>
                  <a:cubicBezTo>
                    <a:pt x="2980" y="3756"/>
                    <a:pt x="2863" y="3505"/>
                    <a:pt x="2696" y="3505"/>
                  </a:cubicBezTo>
                  <a:cubicBezTo>
                    <a:pt x="2674" y="3505"/>
                    <a:pt x="2650" y="3510"/>
                    <a:pt x="2626" y="3520"/>
                  </a:cubicBezTo>
                  <a:cubicBezTo>
                    <a:pt x="2018" y="3765"/>
                    <a:pt x="1372" y="3892"/>
                    <a:pt x="719" y="3892"/>
                  </a:cubicBezTo>
                  <a:cubicBezTo>
                    <a:pt x="578" y="3892"/>
                    <a:pt x="438" y="3886"/>
                    <a:pt x="298" y="3875"/>
                  </a:cubicBezTo>
                  <a:cubicBezTo>
                    <a:pt x="77" y="3884"/>
                    <a:pt x="1" y="4162"/>
                    <a:pt x="192" y="4277"/>
                  </a:cubicBezTo>
                  <a:cubicBezTo>
                    <a:pt x="853" y="4622"/>
                    <a:pt x="1514" y="4967"/>
                    <a:pt x="2185" y="5302"/>
                  </a:cubicBezTo>
                  <a:cubicBezTo>
                    <a:pt x="2220" y="5320"/>
                    <a:pt x="2254" y="5328"/>
                    <a:pt x="2287" y="5328"/>
                  </a:cubicBezTo>
                  <a:cubicBezTo>
                    <a:pt x="2479" y="5328"/>
                    <a:pt x="2610" y="5051"/>
                    <a:pt x="2405" y="4928"/>
                  </a:cubicBezTo>
                  <a:lnTo>
                    <a:pt x="2051" y="4727"/>
                  </a:lnTo>
                  <a:lnTo>
                    <a:pt x="2051" y="4727"/>
                  </a:lnTo>
                  <a:cubicBezTo>
                    <a:pt x="2095" y="4728"/>
                    <a:pt x="2139" y="4728"/>
                    <a:pt x="2184" y="4728"/>
                  </a:cubicBezTo>
                  <a:cubicBezTo>
                    <a:pt x="5134" y="4728"/>
                    <a:pt x="8540" y="3469"/>
                    <a:pt x="8757" y="109"/>
                  </a:cubicBezTo>
                  <a:cubicBezTo>
                    <a:pt x="8757" y="40"/>
                    <a:pt x="8701" y="0"/>
                    <a:pt x="864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329100" y="3259200"/>
              <a:ext cx="181100" cy="126500"/>
            </a:xfrm>
            <a:custGeom>
              <a:avLst/>
              <a:gdLst/>
              <a:ahLst/>
              <a:cxnLst/>
              <a:rect l="l" t="t" r="r" b="b"/>
              <a:pathLst>
                <a:path w="7244" h="5060" extrusionOk="0">
                  <a:moveTo>
                    <a:pt x="5332" y="1"/>
                  </a:moveTo>
                  <a:cubicBezTo>
                    <a:pt x="5113" y="1"/>
                    <a:pt x="4983" y="268"/>
                    <a:pt x="5193" y="405"/>
                  </a:cubicBezTo>
                  <a:cubicBezTo>
                    <a:pt x="5241" y="434"/>
                    <a:pt x="5308" y="472"/>
                    <a:pt x="5366" y="501"/>
                  </a:cubicBezTo>
                  <a:cubicBezTo>
                    <a:pt x="5319" y="500"/>
                    <a:pt x="5273" y="499"/>
                    <a:pt x="5226" y="499"/>
                  </a:cubicBezTo>
                  <a:cubicBezTo>
                    <a:pt x="2721" y="499"/>
                    <a:pt x="151" y="2266"/>
                    <a:pt x="1" y="4937"/>
                  </a:cubicBezTo>
                  <a:cubicBezTo>
                    <a:pt x="1" y="5019"/>
                    <a:pt x="61" y="5059"/>
                    <a:pt x="122" y="5059"/>
                  </a:cubicBezTo>
                  <a:cubicBezTo>
                    <a:pt x="176" y="5059"/>
                    <a:pt x="232" y="5028"/>
                    <a:pt x="250" y="4966"/>
                  </a:cubicBezTo>
                  <a:cubicBezTo>
                    <a:pt x="643" y="3778"/>
                    <a:pt x="1112" y="2743"/>
                    <a:pt x="2118" y="1948"/>
                  </a:cubicBezTo>
                  <a:cubicBezTo>
                    <a:pt x="2975" y="1279"/>
                    <a:pt x="4032" y="917"/>
                    <a:pt x="5110" y="917"/>
                  </a:cubicBezTo>
                  <a:cubicBezTo>
                    <a:pt x="5237" y="917"/>
                    <a:pt x="5363" y="922"/>
                    <a:pt x="5490" y="932"/>
                  </a:cubicBezTo>
                  <a:lnTo>
                    <a:pt x="5126" y="1210"/>
                  </a:lnTo>
                  <a:cubicBezTo>
                    <a:pt x="4960" y="1346"/>
                    <a:pt x="5115" y="1559"/>
                    <a:pt x="5292" y="1559"/>
                  </a:cubicBezTo>
                  <a:cubicBezTo>
                    <a:pt x="5339" y="1559"/>
                    <a:pt x="5388" y="1544"/>
                    <a:pt x="5433" y="1507"/>
                  </a:cubicBezTo>
                  <a:cubicBezTo>
                    <a:pt x="5893" y="1153"/>
                    <a:pt x="6439" y="904"/>
                    <a:pt x="7023" y="798"/>
                  </a:cubicBezTo>
                  <a:cubicBezTo>
                    <a:pt x="7243" y="760"/>
                    <a:pt x="7205" y="444"/>
                    <a:pt x="7023" y="386"/>
                  </a:cubicBezTo>
                  <a:cubicBezTo>
                    <a:pt x="6477" y="214"/>
                    <a:pt x="5921" y="89"/>
                    <a:pt x="5366" y="3"/>
                  </a:cubicBezTo>
                  <a:cubicBezTo>
                    <a:pt x="5354" y="2"/>
                    <a:pt x="5343" y="1"/>
                    <a:pt x="533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214375" y="3422000"/>
              <a:ext cx="187075" cy="277975"/>
            </a:xfrm>
            <a:custGeom>
              <a:avLst/>
              <a:gdLst/>
              <a:ahLst/>
              <a:cxnLst/>
              <a:rect l="l" t="t" r="r" b="b"/>
              <a:pathLst>
                <a:path w="7483" h="11119" extrusionOk="0">
                  <a:moveTo>
                    <a:pt x="5912" y="494"/>
                  </a:moveTo>
                  <a:cubicBezTo>
                    <a:pt x="6075" y="1069"/>
                    <a:pt x="6295" y="1615"/>
                    <a:pt x="6573" y="2142"/>
                  </a:cubicBezTo>
                  <a:cubicBezTo>
                    <a:pt x="6324" y="2142"/>
                    <a:pt x="6075" y="2190"/>
                    <a:pt x="5845" y="2286"/>
                  </a:cubicBezTo>
                  <a:cubicBezTo>
                    <a:pt x="5835" y="1692"/>
                    <a:pt x="5835" y="1088"/>
                    <a:pt x="5797" y="494"/>
                  </a:cubicBezTo>
                  <a:close/>
                  <a:moveTo>
                    <a:pt x="1716" y="0"/>
                  </a:moveTo>
                  <a:cubicBezTo>
                    <a:pt x="1322" y="0"/>
                    <a:pt x="933" y="28"/>
                    <a:pt x="566" y="130"/>
                  </a:cubicBezTo>
                  <a:cubicBezTo>
                    <a:pt x="499" y="149"/>
                    <a:pt x="470" y="226"/>
                    <a:pt x="518" y="274"/>
                  </a:cubicBezTo>
                  <a:cubicBezTo>
                    <a:pt x="528" y="293"/>
                    <a:pt x="547" y="303"/>
                    <a:pt x="566" y="312"/>
                  </a:cubicBezTo>
                  <a:cubicBezTo>
                    <a:pt x="1017" y="455"/>
                    <a:pt x="1512" y="481"/>
                    <a:pt x="2006" y="481"/>
                  </a:cubicBezTo>
                  <a:cubicBezTo>
                    <a:pt x="2292" y="481"/>
                    <a:pt x="2577" y="473"/>
                    <a:pt x="2854" y="473"/>
                  </a:cubicBezTo>
                  <a:cubicBezTo>
                    <a:pt x="2932" y="473"/>
                    <a:pt x="3009" y="473"/>
                    <a:pt x="3086" y="475"/>
                  </a:cubicBezTo>
                  <a:cubicBezTo>
                    <a:pt x="3786" y="483"/>
                    <a:pt x="4487" y="506"/>
                    <a:pt x="5188" y="506"/>
                  </a:cubicBezTo>
                  <a:cubicBezTo>
                    <a:pt x="5301" y="506"/>
                    <a:pt x="5415" y="505"/>
                    <a:pt x="5529" y="504"/>
                  </a:cubicBezTo>
                  <a:lnTo>
                    <a:pt x="5529" y="504"/>
                  </a:lnTo>
                  <a:cubicBezTo>
                    <a:pt x="5490" y="1194"/>
                    <a:pt x="5509" y="1883"/>
                    <a:pt x="5490" y="2573"/>
                  </a:cubicBezTo>
                  <a:cubicBezTo>
                    <a:pt x="5490" y="2675"/>
                    <a:pt x="5579" y="2750"/>
                    <a:pt x="5677" y="2750"/>
                  </a:cubicBezTo>
                  <a:cubicBezTo>
                    <a:pt x="5707" y="2750"/>
                    <a:pt x="5738" y="2742"/>
                    <a:pt x="5768" y="2726"/>
                  </a:cubicBezTo>
                  <a:cubicBezTo>
                    <a:pt x="6048" y="2591"/>
                    <a:pt x="6363" y="2515"/>
                    <a:pt x="6679" y="2515"/>
                  </a:cubicBezTo>
                  <a:cubicBezTo>
                    <a:pt x="6698" y="2515"/>
                    <a:pt x="6717" y="2515"/>
                    <a:pt x="6736" y="2516"/>
                  </a:cubicBezTo>
                  <a:cubicBezTo>
                    <a:pt x="7042" y="5227"/>
                    <a:pt x="7033" y="7967"/>
                    <a:pt x="6707" y="10678"/>
                  </a:cubicBezTo>
                  <a:cubicBezTo>
                    <a:pt x="5069" y="10585"/>
                    <a:pt x="3425" y="10536"/>
                    <a:pt x="1780" y="10536"/>
                  </a:cubicBezTo>
                  <a:cubicBezTo>
                    <a:pt x="1394" y="10536"/>
                    <a:pt x="1009" y="10538"/>
                    <a:pt x="624" y="10544"/>
                  </a:cubicBezTo>
                  <a:cubicBezTo>
                    <a:pt x="633" y="7162"/>
                    <a:pt x="815" y="3713"/>
                    <a:pt x="509" y="341"/>
                  </a:cubicBezTo>
                  <a:cubicBezTo>
                    <a:pt x="509" y="322"/>
                    <a:pt x="499" y="312"/>
                    <a:pt x="499" y="293"/>
                  </a:cubicBezTo>
                  <a:cubicBezTo>
                    <a:pt x="480" y="258"/>
                    <a:pt x="445" y="242"/>
                    <a:pt x="410" y="242"/>
                  </a:cubicBezTo>
                  <a:cubicBezTo>
                    <a:pt x="359" y="242"/>
                    <a:pt x="307" y="278"/>
                    <a:pt x="307" y="341"/>
                  </a:cubicBezTo>
                  <a:cubicBezTo>
                    <a:pt x="1" y="3780"/>
                    <a:pt x="192" y="7306"/>
                    <a:pt x="192" y="10755"/>
                  </a:cubicBezTo>
                  <a:cubicBezTo>
                    <a:pt x="192" y="10879"/>
                    <a:pt x="288" y="10975"/>
                    <a:pt x="413" y="10975"/>
                  </a:cubicBezTo>
                  <a:cubicBezTo>
                    <a:pt x="894" y="10967"/>
                    <a:pt x="1375" y="10962"/>
                    <a:pt x="1855" y="10962"/>
                  </a:cubicBezTo>
                  <a:cubicBezTo>
                    <a:pt x="3536" y="10962"/>
                    <a:pt x="5215" y="11014"/>
                    <a:pt x="6899" y="11119"/>
                  </a:cubicBezTo>
                  <a:cubicBezTo>
                    <a:pt x="7014" y="11119"/>
                    <a:pt x="7109" y="11023"/>
                    <a:pt x="7119" y="10908"/>
                  </a:cubicBezTo>
                  <a:cubicBezTo>
                    <a:pt x="7473" y="8063"/>
                    <a:pt x="7483" y="5189"/>
                    <a:pt x="7148" y="2343"/>
                  </a:cubicBezTo>
                  <a:cubicBezTo>
                    <a:pt x="7138" y="2238"/>
                    <a:pt x="7052" y="2152"/>
                    <a:pt x="6946" y="2142"/>
                  </a:cubicBezTo>
                  <a:cubicBezTo>
                    <a:pt x="6793" y="1529"/>
                    <a:pt x="6448" y="868"/>
                    <a:pt x="6132" y="312"/>
                  </a:cubicBezTo>
                  <a:cubicBezTo>
                    <a:pt x="6132" y="197"/>
                    <a:pt x="6046" y="101"/>
                    <a:pt x="5941" y="101"/>
                  </a:cubicBezTo>
                  <a:cubicBezTo>
                    <a:pt x="5873" y="92"/>
                    <a:pt x="5806" y="92"/>
                    <a:pt x="5749" y="92"/>
                  </a:cubicBezTo>
                  <a:cubicBezTo>
                    <a:pt x="5723" y="65"/>
                    <a:pt x="5688" y="51"/>
                    <a:pt x="5655" y="51"/>
                  </a:cubicBezTo>
                  <a:cubicBezTo>
                    <a:pt x="5628" y="51"/>
                    <a:pt x="5603" y="61"/>
                    <a:pt x="5586" y="82"/>
                  </a:cubicBezTo>
                  <a:cubicBezTo>
                    <a:pt x="4753" y="53"/>
                    <a:pt x="3910" y="53"/>
                    <a:pt x="3086" y="44"/>
                  </a:cubicBezTo>
                  <a:cubicBezTo>
                    <a:pt x="2642" y="39"/>
                    <a:pt x="2176" y="0"/>
                    <a:pt x="17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226825" y="3428825"/>
              <a:ext cx="163625" cy="260150"/>
            </a:xfrm>
            <a:custGeom>
              <a:avLst/>
              <a:gdLst/>
              <a:ahLst/>
              <a:cxnLst/>
              <a:rect l="l" t="t" r="r" b="b"/>
              <a:pathLst>
                <a:path w="6545" h="10406" extrusionOk="0">
                  <a:moveTo>
                    <a:pt x="2644" y="3165"/>
                  </a:moveTo>
                  <a:cubicBezTo>
                    <a:pt x="3509" y="3165"/>
                    <a:pt x="4370" y="3235"/>
                    <a:pt x="5222" y="3373"/>
                  </a:cubicBezTo>
                  <a:cubicBezTo>
                    <a:pt x="5408" y="3401"/>
                    <a:pt x="5368" y="3709"/>
                    <a:pt x="5190" y="3709"/>
                  </a:cubicBezTo>
                  <a:cubicBezTo>
                    <a:pt x="5185" y="3709"/>
                    <a:pt x="5180" y="3709"/>
                    <a:pt x="5174" y="3708"/>
                  </a:cubicBezTo>
                  <a:cubicBezTo>
                    <a:pt x="3938" y="3536"/>
                    <a:pt x="2693" y="3450"/>
                    <a:pt x="1448" y="3450"/>
                  </a:cubicBezTo>
                  <a:cubicBezTo>
                    <a:pt x="1294" y="3450"/>
                    <a:pt x="1294" y="3210"/>
                    <a:pt x="1448" y="3210"/>
                  </a:cubicBezTo>
                  <a:cubicBezTo>
                    <a:pt x="1847" y="3180"/>
                    <a:pt x="2246" y="3165"/>
                    <a:pt x="2644" y="3165"/>
                  </a:cubicBezTo>
                  <a:close/>
                  <a:moveTo>
                    <a:pt x="5261" y="5145"/>
                  </a:moveTo>
                  <a:cubicBezTo>
                    <a:pt x="5490" y="5145"/>
                    <a:pt x="5490" y="5490"/>
                    <a:pt x="5261" y="5490"/>
                  </a:cubicBezTo>
                  <a:cubicBezTo>
                    <a:pt x="3929" y="5490"/>
                    <a:pt x="2597" y="5462"/>
                    <a:pt x="1275" y="5414"/>
                  </a:cubicBezTo>
                  <a:cubicBezTo>
                    <a:pt x="1141" y="5414"/>
                    <a:pt x="1141" y="5222"/>
                    <a:pt x="1275" y="5222"/>
                  </a:cubicBezTo>
                  <a:cubicBezTo>
                    <a:pt x="2597" y="5174"/>
                    <a:pt x="3929" y="5145"/>
                    <a:pt x="5261" y="5145"/>
                  </a:cubicBezTo>
                  <a:close/>
                  <a:moveTo>
                    <a:pt x="1083" y="6870"/>
                  </a:moveTo>
                  <a:cubicBezTo>
                    <a:pt x="1087" y="6870"/>
                    <a:pt x="1090" y="6870"/>
                    <a:pt x="1093" y="6870"/>
                  </a:cubicBezTo>
                  <a:cubicBezTo>
                    <a:pt x="2425" y="6927"/>
                    <a:pt x="3756" y="7004"/>
                    <a:pt x="5088" y="7109"/>
                  </a:cubicBezTo>
                  <a:cubicBezTo>
                    <a:pt x="5293" y="7119"/>
                    <a:pt x="5299" y="7445"/>
                    <a:pt x="5105" y="7445"/>
                  </a:cubicBezTo>
                  <a:cubicBezTo>
                    <a:pt x="5099" y="7445"/>
                    <a:pt x="5094" y="7445"/>
                    <a:pt x="5088" y="7445"/>
                  </a:cubicBezTo>
                  <a:lnTo>
                    <a:pt x="5078" y="7445"/>
                  </a:lnTo>
                  <a:cubicBezTo>
                    <a:pt x="3747" y="7349"/>
                    <a:pt x="2415" y="7224"/>
                    <a:pt x="1093" y="7081"/>
                  </a:cubicBezTo>
                  <a:cubicBezTo>
                    <a:pt x="962" y="7062"/>
                    <a:pt x="950" y="6870"/>
                    <a:pt x="1083" y="6870"/>
                  </a:cubicBezTo>
                  <a:close/>
                  <a:moveTo>
                    <a:pt x="1643" y="8463"/>
                  </a:moveTo>
                  <a:cubicBezTo>
                    <a:pt x="2841" y="8463"/>
                    <a:pt x="4045" y="8590"/>
                    <a:pt x="5222" y="8757"/>
                  </a:cubicBezTo>
                  <a:cubicBezTo>
                    <a:pt x="5396" y="8785"/>
                    <a:pt x="5360" y="9075"/>
                    <a:pt x="5197" y="9075"/>
                  </a:cubicBezTo>
                  <a:cubicBezTo>
                    <a:pt x="5190" y="9075"/>
                    <a:pt x="5182" y="9075"/>
                    <a:pt x="5174" y="9073"/>
                  </a:cubicBezTo>
                  <a:cubicBezTo>
                    <a:pt x="3747" y="8882"/>
                    <a:pt x="2339" y="8796"/>
                    <a:pt x="911" y="8671"/>
                  </a:cubicBezTo>
                  <a:cubicBezTo>
                    <a:pt x="787" y="8671"/>
                    <a:pt x="787" y="8479"/>
                    <a:pt x="911" y="8479"/>
                  </a:cubicBezTo>
                  <a:cubicBezTo>
                    <a:pt x="1155" y="8468"/>
                    <a:pt x="1399" y="8463"/>
                    <a:pt x="1643" y="8463"/>
                  </a:cubicBezTo>
                  <a:close/>
                  <a:moveTo>
                    <a:pt x="20" y="1"/>
                  </a:moveTo>
                  <a:lnTo>
                    <a:pt x="1" y="20"/>
                  </a:lnTo>
                  <a:cubicBezTo>
                    <a:pt x="1" y="30"/>
                    <a:pt x="11" y="49"/>
                    <a:pt x="11" y="58"/>
                  </a:cubicBezTo>
                  <a:cubicBezTo>
                    <a:pt x="317" y="3431"/>
                    <a:pt x="126" y="6879"/>
                    <a:pt x="126" y="10271"/>
                  </a:cubicBezTo>
                  <a:cubicBezTo>
                    <a:pt x="583" y="10262"/>
                    <a:pt x="1039" y="10258"/>
                    <a:pt x="1495" y="10258"/>
                  </a:cubicBezTo>
                  <a:cubicBezTo>
                    <a:pt x="3067" y="10258"/>
                    <a:pt x="4635" y="10309"/>
                    <a:pt x="6209" y="10405"/>
                  </a:cubicBezTo>
                  <a:cubicBezTo>
                    <a:pt x="6535" y="7694"/>
                    <a:pt x="6544" y="4954"/>
                    <a:pt x="6238" y="2233"/>
                  </a:cubicBezTo>
                  <a:cubicBezTo>
                    <a:pt x="6219" y="2233"/>
                    <a:pt x="6200" y="2232"/>
                    <a:pt x="6182" y="2232"/>
                  </a:cubicBezTo>
                  <a:cubicBezTo>
                    <a:pt x="5865" y="2232"/>
                    <a:pt x="5551" y="2309"/>
                    <a:pt x="5270" y="2453"/>
                  </a:cubicBezTo>
                  <a:cubicBezTo>
                    <a:pt x="5241" y="2469"/>
                    <a:pt x="5210" y="2477"/>
                    <a:pt x="5179" y="2477"/>
                  </a:cubicBezTo>
                  <a:cubicBezTo>
                    <a:pt x="5082" y="2477"/>
                    <a:pt x="4992" y="2400"/>
                    <a:pt x="4992" y="2291"/>
                  </a:cubicBezTo>
                  <a:cubicBezTo>
                    <a:pt x="5011" y="1610"/>
                    <a:pt x="4992" y="911"/>
                    <a:pt x="5031" y="231"/>
                  </a:cubicBezTo>
                  <a:lnTo>
                    <a:pt x="5031" y="231"/>
                  </a:lnTo>
                  <a:cubicBezTo>
                    <a:pt x="4919" y="232"/>
                    <a:pt x="4808" y="233"/>
                    <a:pt x="4697" y="233"/>
                  </a:cubicBezTo>
                  <a:cubicBezTo>
                    <a:pt x="3996" y="233"/>
                    <a:pt x="3299" y="209"/>
                    <a:pt x="2588" y="192"/>
                  </a:cubicBezTo>
                  <a:cubicBezTo>
                    <a:pt x="2546" y="192"/>
                    <a:pt x="2503" y="192"/>
                    <a:pt x="2461" y="192"/>
                  </a:cubicBezTo>
                  <a:cubicBezTo>
                    <a:pt x="2156" y="192"/>
                    <a:pt x="1842" y="203"/>
                    <a:pt x="1527" y="203"/>
                  </a:cubicBezTo>
                  <a:cubicBezTo>
                    <a:pt x="1026" y="203"/>
                    <a:pt x="526" y="175"/>
                    <a:pt x="68" y="30"/>
                  </a:cubicBezTo>
                  <a:cubicBezTo>
                    <a:pt x="49" y="30"/>
                    <a:pt x="30" y="10"/>
                    <a:pt x="20"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359275" y="3434575"/>
              <a:ext cx="19425" cy="44575"/>
            </a:xfrm>
            <a:custGeom>
              <a:avLst/>
              <a:gdLst/>
              <a:ahLst/>
              <a:cxnLst/>
              <a:rect l="l" t="t" r="r" b="b"/>
              <a:pathLst>
                <a:path w="777" h="1783" extrusionOk="0">
                  <a:moveTo>
                    <a:pt x="1" y="1"/>
                  </a:moveTo>
                  <a:cubicBezTo>
                    <a:pt x="39" y="585"/>
                    <a:pt x="39" y="1189"/>
                    <a:pt x="58" y="1783"/>
                  </a:cubicBezTo>
                  <a:cubicBezTo>
                    <a:pt x="279" y="1687"/>
                    <a:pt x="528" y="1639"/>
                    <a:pt x="777" y="1639"/>
                  </a:cubicBezTo>
                  <a:cubicBezTo>
                    <a:pt x="499" y="1112"/>
                    <a:pt x="279" y="566"/>
                    <a:pt x="116"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255350" y="3557450"/>
              <a:ext cx="108750" cy="8650"/>
            </a:xfrm>
            <a:custGeom>
              <a:avLst/>
              <a:gdLst/>
              <a:ahLst/>
              <a:cxnLst/>
              <a:rect l="l" t="t" r="r" b="b"/>
              <a:pathLst>
                <a:path w="4350" h="346" extrusionOk="0">
                  <a:moveTo>
                    <a:pt x="4120" y="0"/>
                  </a:moveTo>
                  <a:cubicBezTo>
                    <a:pt x="2788" y="0"/>
                    <a:pt x="1456" y="39"/>
                    <a:pt x="134" y="77"/>
                  </a:cubicBezTo>
                  <a:cubicBezTo>
                    <a:pt x="0" y="77"/>
                    <a:pt x="0" y="269"/>
                    <a:pt x="134" y="269"/>
                  </a:cubicBezTo>
                  <a:cubicBezTo>
                    <a:pt x="1456" y="317"/>
                    <a:pt x="2788" y="345"/>
                    <a:pt x="4120" y="345"/>
                  </a:cubicBezTo>
                  <a:cubicBezTo>
                    <a:pt x="4349" y="345"/>
                    <a:pt x="4349" y="0"/>
                    <a:pt x="412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259175" y="3507950"/>
              <a:ext cx="102875" cy="13625"/>
            </a:xfrm>
            <a:custGeom>
              <a:avLst/>
              <a:gdLst/>
              <a:ahLst/>
              <a:cxnLst/>
              <a:rect l="l" t="t" r="r" b="b"/>
              <a:pathLst>
                <a:path w="4115" h="545" extrusionOk="0">
                  <a:moveTo>
                    <a:pt x="1350" y="0"/>
                  </a:moveTo>
                  <a:cubicBezTo>
                    <a:pt x="952" y="0"/>
                    <a:pt x="553" y="15"/>
                    <a:pt x="154" y="45"/>
                  </a:cubicBezTo>
                  <a:cubicBezTo>
                    <a:pt x="0" y="45"/>
                    <a:pt x="0" y="285"/>
                    <a:pt x="154" y="285"/>
                  </a:cubicBezTo>
                  <a:cubicBezTo>
                    <a:pt x="1399" y="285"/>
                    <a:pt x="2644" y="371"/>
                    <a:pt x="3880" y="543"/>
                  </a:cubicBezTo>
                  <a:cubicBezTo>
                    <a:pt x="3886" y="544"/>
                    <a:pt x="3891" y="544"/>
                    <a:pt x="3896" y="544"/>
                  </a:cubicBezTo>
                  <a:cubicBezTo>
                    <a:pt x="4074" y="544"/>
                    <a:pt x="4114" y="236"/>
                    <a:pt x="3928" y="208"/>
                  </a:cubicBezTo>
                  <a:cubicBezTo>
                    <a:pt x="3076" y="70"/>
                    <a:pt x="2215" y="0"/>
                    <a:pt x="135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246225" y="3640375"/>
              <a:ext cx="115275" cy="15350"/>
            </a:xfrm>
            <a:custGeom>
              <a:avLst/>
              <a:gdLst/>
              <a:ahLst/>
              <a:cxnLst/>
              <a:rect l="l" t="t" r="r" b="b"/>
              <a:pathLst>
                <a:path w="4611" h="614" extrusionOk="0">
                  <a:moveTo>
                    <a:pt x="864" y="1"/>
                  </a:moveTo>
                  <a:cubicBezTo>
                    <a:pt x="620" y="1"/>
                    <a:pt x="377" y="6"/>
                    <a:pt x="135" y="17"/>
                  </a:cubicBezTo>
                  <a:cubicBezTo>
                    <a:pt x="1" y="17"/>
                    <a:pt x="1" y="209"/>
                    <a:pt x="135" y="209"/>
                  </a:cubicBezTo>
                  <a:cubicBezTo>
                    <a:pt x="1563" y="334"/>
                    <a:pt x="2971" y="420"/>
                    <a:pt x="4398" y="611"/>
                  </a:cubicBezTo>
                  <a:cubicBezTo>
                    <a:pt x="4406" y="613"/>
                    <a:pt x="4413" y="613"/>
                    <a:pt x="4420" y="613"/>
                  </a:cubicBezTo>
                  <a:cubicBezTo>
                    <a:pt x="4574" y="613"/>
                    <a:pt x="4611" y="323"/>
                    <a:pt x="4437" y="295"/>
                  </a:cubicBezTo>
                  <a:cubicBezTo>
                    <a:pt x="3267" y="128"/>
                    <a:pt x="2058" y="1"/>
                    <a:pt x="8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250550" y="3600550"/>
              <a:ext cx="108750" cy="14425"/>
            </a:xfrm>
            <a:custGeom>
              <a:avLst/>
              <a:gdLst/>
              <a:ahLst/>
              <a:cxnLst/>
              <a:rect l="l" t="t" r="r" b="b"/>
              <a:pathLst>
                <a:path w="4350" h="577" extrusionOk="0">
                  <a:moveTo>
                    <a:pt x="126" y="1"/>
                  </a:moveTo>
                  <a:cubicBezTo>
                    <a:pt x="0" y="1"/>
                    <a:pt x="3" y="202"/>
                    <a:pt x="135" y="212"/>
                  </a:cubicBezTo>
                  <a:cubicBezTo>
                    <a:pt x="1466" y="355"/>
                    <a:pt x="2798" y="480"/>
                    <a:pt x="4129" y="576"/>
                  </a:cubicBezTo>
                  <a:cubicBezTo>
                    <a:pt x="4136" y="576"/>
                    <a:pt x="4142" y="577"/>
                    <a:pt x="4147" y="577"/>
                  </a:cubicBezTo>
                  <a:cubicBezTo>
                    <a:pt x="4349" y="577"/>
                    <a:pt x="4334" y="259"/>
                    <a:pt x="4129" y="240"/>
                  </a:cubicBezTo>
                  <a:cubicBezTo>
                    <a:pt x="2807" y="135"/>
                    <a:pt x="1466" y="58"/>
                    <a:pt x="135" y="1"/>
                  </a:cubicBezTo>
                  <a:cubicBezTo>
                    <a:pt x="132" y="1"/>
                    <a:pt x="129"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7944238" y="1721221"/>
            <a:ext cx="479750" cy="610937"/>
            <a:chOff x="5308450" y="3223175"/>
            <a:chExt cx="311850" cy="397125"/>
          </a:xfrm>
        </p:grpSpPr>
        <p:sp>
          <p:nvSpPr>
            <p:cNvPr id="24" name="Google Shape;24;p2"/>
            <p:cNvSpPr/>
            <p:nvPr/>
          </p:nvSpPr>
          <p:spPr>
            <a:xfrm>
              <a:off x="5308450" y="3223175"/>
              <a:ext cx="311850" cy="397125"/>
            </a:xfrm>
            <a:custGeom>
              <a:avLst/>
              <a:gdLst/>
              <a:ahLst/>
              <a:cxnLst/>
              <a:rect l="l" t="t" r="r" b="b"/>
              <a:pathLst>
                <a:path w="12474" h="15885" extrusionOk="0">
                  <a:moveTo>
                    <a:pt x="5996" y="476"/>
                  </a:moveTo>
                  <a:cubicBezTo>
                    <a:pt x="6032" y="476"/>
                    <a:pt x="6067" y="476"/>
                    <a:pt x="6103" y="476"/>
                  </a:cubicBezTo>
                  <a:cubicBezTo>
                    <a:pt x="7598" y="496"/>
                    <a:pt x="9399" y="745"/>
                    <a:pt x="10520" y="1846"/>
                  </a:cubicBezTo>
                  <a:cubicBezTo>
                    <a:pt x="11640" y="2948"/>
                    <a:pt x="11909" y="4749"/>
                    <a:pt x="11066" y="6090"/>
                  </a:cubicBezTo>
                  <a:cubicBezTo>
                    <a:pt x="10635" y="6780"/>
                    <a:pt x="9983" y="7298"/>
                    <a:pt x="9217" y="7566"/>
                  </a:cubicBezTo>
                  <a:cubicBezTo>
                    <a:pt x="8795" y="7709"/>
                    <a:pt x="8307" y="7719"/>
                    <a:pt x="7942" y="8026"/>
                  </a:cubicBezTo>
                  <a:cubicBezTo>
                    <a:pt x="7166" y="8696"/>
                    <a:pt x="7128" y="10287"/>
                    <a:pt x="7147" y="11225"/>
                  </a:cubicBezTo>
                  <a:cubicBezTo>
                    <a:pt x="6879" y="11302"/>
                    <a:pt x="6620" y="11350"/>
                    <a:pt x="6352" y="11379"/>
                  </a:cubicBezTo>
                  <a:cubicBezTo>
                    <a:pt x="6515" y="9472"/>
                    <a:pt x="6927" y="7700"/>
                    <a:pt x="7713" y="5975"/>
                  </a:cubicBezTo>
                  <a:cubicBezTo>
                    <a:pt x="7799" y="5985"/>
                    <a:pt x="7875" y="5995"/>
                    <a:pt x="7942" y="5995"/>
                  </a:cubicBezTo>
                  <a:cubicBezTo>
                    <a:pt x="7953" y="5995"/>
                    <a:pt x="7963" y="5995"/>
                    <a:pt x="7973" y="5995"/>
                  </a:cubicBezTo>
                  <a:cubicBezTo>
                    <a:pt x="8455" y="5995"/>
                    <a:pt x="8781" y="5773"/>
                    <a:pt x="8556" y="5286"/>
                  </a:cubicBezTo>
                  <a:cubicBezTo>
                    <a:pt x="8526" y="5221"/>
                    <a:pt x="8469" y="5193"/>
                    <a:pt x="8409" y="5193"/>
                  </a:cubicBezTo>
                  <a:cubicBezTo>
                    <a:pt x="8293" y="5193"/>
                    <a:pt x="8166" y="5297"/>
                    <a:pt x="8211" y="5429"/>
                  </a:cubicBezTo>
                  <a:cubicBezTo>
                    <a:pt x="8239" y="5506"/>
                    <a:pt x="8124" y="5525"/>
                    <a:pt x="7933" y="5525"/>
                  </a:cubicBezTo>
                  <a:cubicBezTo>
                    <a:pt x="7952" y="5477"/>
                    <a:pt x="7971" y="5429"/>
                    <a:pt x="8000" y="5391"/>
                  </a:cubicBezTo>
                  <a:cubicBezTo>
                    <a:pt x="8072" y="5240"/>
                    <a:pt x="7946" y="5106"/>
                    <a:pt x="7822" y="5106"/>
                  </a:cubicBezTo>
                  <a:cubicBezTo>
                    <a:pt x="7766" y="5106"/>
                    <a:pt x="7710" y="5134"/>
                    <a:pt x="7674" y="5199"/>
                  </a:cubicBezTo>
                  <a:cubicBezTo>
                    <a:pt x="7626" y="5295"/>
                    <a:pt x="7578" y="5391"/>
                    <a:pt x="7531" y="5487"/>
                  </a:cubicBezTo>
                  <a:cubicBezTo>
                    <a:pt x="6917" y="5410"/>
                    <a:pt x="6113" y="5238"/>
                    <a:pt x="6036" y="5228"/>
                  </a:cubicBezTo>
                  <a:cubicBezTo>
                    <a:pt x="5852" y="5193"/>
                    <a:pt x="5666" y="5175"/>
                    <a:pt x="5481" y="5175"/>
                  </a:cubicBezTo>
                  <a:cubicBezTo>
                    <a:pt x="5213" y="5175"/>
                    <a:pt x="4946" y="5212"/>
                    <a:pt x="4685" y="5286"/>
                  </a:cubicBezTo>
                  <a:cubicBezTo>
                    <a:pt x="4589" y="5324"/>
                    <a:pt x="4494" y="5362"/>
                    <a:pt x="4398" y="5410"/>
                  </a:cubicBezTo>
                  <a:cubicBezTo>
                    <a:pt x="4177" y="4787"/>
                    <a:pt x="3938" y="4174"/>
                    <a:pt x="3718" y="3600"/>
                  </a:cubicBezTo>
                  <a:cubicBezTo>
                    <a:pt x="3683" y="3512"/>
                    <a:pt x="3607" y="3475"/>
                    <a:pt x="3533" y="3475"/>
                  </a:cubicBezTo>
                  <a:cubicBezTo>
                    <a:pt x="3420" y="3475"/>
                    <a:pt x="3311" y="3562"/>
                    <a:pt x="3363" y="3695"/>
                  </a:cubicBezTo>
                  <a:cubicBezTo>
                    <a:pt x="3583" y="4318"/>
                    <a:pt x="3842" y="4960"/>
                    <a:pt x="4082" y="5621"/>
                  </a:cubicBezTo>
                  <a:cubicBezTo>
                    <a:pt x="3746" y="5899"/>
                    <a:pt x="3536" y="6311"/>
                    <a:pt x="3526" y="6751"/>
                  </a:cubicBezTo>
                  <a:cubicBezTo>
                    <a:pt x="3521" y="6812"/>
                    <a:pt x="3565" y="6841"/>
                    <a:pt x="3612" y="6841"/>
                  </a:cubicBezTo>
                  <a:cubicBezTo>
                    <a:pt x="3660" y="6841"/>
                    <a:pt x="3713" y="6810"/>
                    <a:pt x="3718" y="6751"/>
                  </a:cubicBezTo>
                  <a:cubicBezTo>
                    <a:pt x="3765" y="6292"/>
                    <a:pt x="3919" y="5995"/>
                    <a:pt x="4139" y="5803"/>
                  </a:cubicBezTo>
                  <a:cubicBezTo>
                    <a:pt x="4781" y="7575"/>
                    <a:pt x="5327" y="9444"/>
                    <a:pt x="5088" y="11254"/>
                  </a:cubicBezTo>
                  <a:cubicBezTo>
                    <a:pt x="4810" y="11158"/>
                    <a:pt x="4532" y="11024"/>
                    <a:pt x="4283" y="10871"/>
                  </a:cubicBezTo>
                  <a:cubicBezTo>
                    <a:pt x="4427" y="10038"/>
                    <a:pt x="4704" y="8495"/>
                    <a:pt x="4177" y="7738"/>
                  </a:cubicBezTo>
                  <a:cubicBezTo>
                    <a:pt x="3928" y="7393"/>
                    <a:pt x="3516" y="7288"/>
                    <a:pt x="3124" y="7202"/>
                  </a:cubicBezTo>
                  <a:cubicBezTo>
                    <a:pt x="2376" y="7029"/>
                    <a:pt x="1763" y="6799"/>
                    <a:pt x="1303" y="6148"/>
                  </a:cubicBezTo>
                  <a:cubicBezTo>
                    <a:pt x="364" y="4845"/>
                    <a:pt x="700" y="3168"/>
                    <a:pt x="1754" y="2048"/>
                  </a:cubicBezTo>
                  <a:cubicBezTo>
                    <a:pt x="2849" y="886"/>
                    <a:pt x="4448" y="476"/>
                    <a:pt x="5996" y="476"/>
                  </a:cubicBezTo>
                  <a:close/>
                  <a:moveTo>
                    <a:pt x="5132" y="5506"/>
                  </a:moveTo>
                  <a:cubicBezTo>
                    <a:pt x="5834" y="5506"/>
                    <a:pt x="6672" y="5766"/>
                    <a:pt x="7329" y="5908"/>
                  </a:cubicBezTo>
                  <a:cubicBezTo>
                    <a:pt x="6525" y="7633"/>
                    <a:pt x="6103" y="9501"/>
                    <a:pt x="6074" y="11398"/>
                  </a:cubicBezTo>
                  <a:cubicBezTo>
                    <a:pt x="6041" y="11399"/>
                    <a:pt x="6009" y="11400"/>
                    <a:pt x="5976" y="11400"/>
                  </a:cubicBezTo>
                  <a:cubicBezTo>
                    <a:pt x="5752" y="11400"/>
                    <a:pt x="5535" y="11371"/>
                    <a:pt x="5317" y="11321"/>
                  </a:cubicBezTo>
                  <a:cubicBezTo>
                    <a:pt x="5701" y="9472"/>
                    <a:pt x="5145" y="7460"/>
                    <a:pt x="4474" y="5611"/>
                  </a:cubicBezTo>
                  <a:cubicBezTo>
                    <a:pt x="4669" y="5536"/>
                    <a:pt x="4893" y="5506"/>
                    <a:pt x="5132" y="5506"/>
                  </a:cubicBezTo>
                  <a:close/>
                  <a:moveTo>
                    <a:pt x="4005" y="10852"/>
                  </a:moveTo>
                  <a:lnTo>
                    <a:pt x="4005" y="10852"/>
                  </a:lnTo>
                  <a:cubicBezTo>
                    <a:pt x="4015" y="10881"/>
                    <a:pt x="4034" y="10909"/>
                    <a:pt x="4062" y="10928"/>
                  </a:cubicBezTo>
                  <a:cubicBezTo>
                    <a:pt x="4043" y="10976"/>
                    <a:pt x="4053" y="11024"/>
                    <a:pt x="4091" y="11053"/>
                  </a:cubicBezTo>
                  <a:cubicBezTo>
                    <a:pt x="4612" y="11562"/>
                    <a:pt x="5386" y="11856"/>
                    <a:pt x="6143" y="11856"/>
                  </a:cubicBezTo>
                  <a:cubicBezTo>
                    <a:pt x="6584" y="11856"/>
                    <a:pt x="7019" y="11757"/>
                    <a:pt x="7396" y="11542"/>
                  </a:cubicBezTo>
                  <a:cubicBezTo>
                    <a:pt x="7406" y="11532"/>
                    <a:pt x="7416" y="11522"/>
                    <a:pt x="7425" y="11513"/>
                  </a:cubicBezTo>
                  <a:cubicBezTo>
                    <a:pt x="7444" y="11542"/>
                    <a:pt x="7473" y="11561"/>
                    <a:pt x="7502" y="11570"/>
                  </a:cubicBezTo>
                  <a:cubicBezTo>
                    <a:pt x="7808" y="12337"/>
                    <a:pt x="7655" y="12758"/>
                    <a:pt x="7032" y="12835"/>
                  </a:cubicBezTo>
                  <a:cubicBezTo>
                    <a:pt x="6853" y="12856"/>
                    <a:pt x="6673" y="12871"/>
                    <a:pt x="6494" y="12871"/>
                  </a:cubicBezTo>
                  <a:cubicBezTo>
                    <a:pt x="6424" y="12871"/>
                    <a:pt x="6355" y="12869"/>
                    <a:pt x="6285" y="12864"/>
                  </a:cubicBezTo>
                  <a:cubicBezTo>
                    <a:pt x="5969" y="12864"/>
                    <a:pt x="5662" y="12845"/>
                    <a:pt x="5346" y="12806"/>
                  </a:cubicBezTo>
                  <a:cubicBezTo>
                    <a:pt x="4992" y="12787"/>
                    <a:pt x="4637" y="12720"/>
                    <a:pt x="4302" y="12624"/>
                  </a:cubicBezTo>
                  <a:cubicBezTo>
                    <a:pt x="3459" y="12356"/>
                    <a:pt x="3583" y="11455"/>
                    <a:pt x="4005" y="10852"/>
                  </a:cubicBezTo>
                  <a:close/>
                  <a:moveTo>
                    <a:pt x="3488" y="12605"/>
                  </a:moveTo>
                  <a:lnTo>
                    <a:pt x="3488" y="12605"/>
                  </a:lnTo>
                  <a:cubicBezTo>
                    <a:pt x="4034" y="13122"/>
                    <a:pt x="4973" y="13170"/>
                    <a:pt x="5662" y="13218"/>
                  </a:cubicBezTo>
                  <a:cubicBezTo>
                    <a:pt x="5914" y="13236"/>
                    <a:pt x="6195" y="13260"/>
                    <a:pt x="6479" y="13260"/>
                  </a:cubicBezTo>
                  <a:cubicBezTo>
                    <a:pt x="6800" y="13260"/>
                    <a:pt x="7125" y="13229"/>
                    <a:pt x="7416" y="13122"/>
                  </a:cubicBezTo>
                  <a:lnTo>
                    <a:pt x="7416" y="13151"/>
                  </a:lnTo>
                  <a:cubicBezTo>
                    <a:pt x="7837" y="14100"/>
                    <a:pt x="6755" y="14550"/>
                    <a:pt x="6074" y="14559"/>
                  </a:cubicBezTo>
                  <a:cubicBezTo>
                    <a:pt x="5653" y="14550"/>
                    <a:pt x="5222" y="14492"/>
                    <a:pt x="4810" y="14387"/>
                  </a:cubicBezTo>
                  <a:cubicBezTo>
                    <a:pt x="3900" y="14176"/>
                    <a:pt x="2999" y="13582"/>
                    <a:pt x="3488" y="12605"/>
                  </a:cubicBezTo>
                  <a:close/>
                  <a:moveTo>
                    <a:pt x="3938" y="14473"/>
                  </a:moveTo>
                  <a:lnTo>
                    <a:pt x="3938" y="14473"/>
                  </a:lnTo>
                  <a:cubicBezTo>
                    <a:pt x="4302" y="14626"/>
                    <a:pt x="4685" y="14732"/>
                    <a:pt x="5068" y="14799"/>
                  </a:cubicBezTo>
                  <a:cubicBezTo>
                    <a:pt x="5442" y="14876"/>
                    <a:pt x="5835" y="14923"/>
                    <a:pt x="6218" y="14923"/>
                  </a:cubicBezTo>
                  <a:lnTo>
                    <a:pt x="6208" y="14923"/>
                  </a:lnTo>
                  <a:cubicBezTo>
                    <a:pt x="5958" y="15286"/>
                    <a:pt x="5600" y="15568"/>
                    <a:pt x="5156" y="15568"/>
                  </a:cubicBezTo>
                  <a:cubicBezTo>
                    <a:pt x="5072" y="15568"/>
                    <a:pt x="4985" y="15558"/>
                    <a:pt x="4896" y="15537"/>
                  </a:cubicBezTo>
                  <a:cubicBezTo>
                    <a:pt x="4369" y="15422"/>
                    <a:pt x="4053" y="14971"/>
                    <a:pt x="3938" y="14473"/>
                  </a:cubicBezTo>
                  <a:close/>
                  <a:moveTo>
                    <a:pt x="6156" y="0"/>
                  </a:moveTo>
                  <a:cubicBezTo>
                    <a:pt x="5057" y="0"/>
                    <a:pt x="3970" y="200"/>
                    <a:pt x="3066" y="601"/>
                  </a:cubicBezTo>
                  <a:cubicBezTo>
                    <a:pt x="1390" y="1348"/>
                    <a:pt x="0" y="3082"/>
                    <a:pt x="355" y="4998"/>
                  </a:cubicBezTo>
                  <a:cubicBezTo>
                    <a:pt x="527" y="5966"/>
                    <a:pt x="1150" y="6905"/>
                    <a:pt x="2060" y="7326"/>
                  </a:cubicBezTo>
                  <a:cubicBezTo>
                    <a:pt x="2482" y="7527"/>
                    <a:pt x="3258" y="7470"/>
                    <a:pt x="3603" y="7767"/>
                  </a:cubicBezTo>
                  <a:cubicBezTo>
                    <a:pt x="4244" y="8303"/>
                    <a:pt x="4062" y="9654"/>
                    <a:pt x="4005" y="10526"/>
                  </a:cubicBezTo>
                  <a:cubicBezTo>
                    <a:pt x="3373" y="10919"/>
                    <a:pt x="2788" y="11590"/>
                    <a:pt x="3267" y="12356"/>
                  </a:cubicBezTo>
                  <a:cubicBezTo>
                    <a:pt x="3277" y="12375"/>
                    <a:pt x="3296" y="12385"/>
                    <a:pt x="3306" y="12404"/>
                  </a:cubicBezTo>
                  <a:cubicBezTo>
                    <a:pt x="2970" y="12787"/>
                    <a:pt x="2903" y="13343"/>
                    <a:pt x="3152" y="13793"/>
                  </a:cubicBezTo>
                  <a:cubicBezTo>
                    <a:pt x="3277" y="14023"/>
                    <a:pt x="3468" y="14215"/>
                    <a:pt x="3698" y="14349"/>
                  </a:cubicBezTo>
                  <a:cubicBezTo>
                    <a:pt x="3670" y="15038"/>
                    <a:pt x="4130" y="15661"/>
                    <a:pt x="4800" y="15843"/>
                  </a:cubicBezTo>
                  <a:cubicBezTo>
                    <a:pt x="4911" y="15871"/>
                    <a:pt x="5026" y="15885"/>
                    <a:pt x="5142" y="15885"/>
                  </a:cubicBezTo>
                  <a:cubicBezTo>
                    <a:pt x="5773" y="15885"/>
                    <a:pt x="6422" y="15483"/>
                    <a:pt x="6592" y="14876"/>
                  </a:cubicBezTo>
                  <a:cubicBezTo>
                    <a:pt x="6879" y="14828"/>
                    <a:pt x="7138" y="14703"/>
                    <a:pt x="7358" y="14512"/>
                  </a:cubicBezTo>
                  <a:cubicBezTo>
                    <a:pt x="7828" y="14100"/>
                    <a:pt x="7981" y="13525"/>
                    <a:pt x="7732" y="12959"/>
                  </a:cubicBezTo>
                  <a:cubicBezTo>
                    <a:pt x="7847" y="12883"/>
                    <a:pt x="7952" y="12787"/>
                    <a:pt x="8038" y="12672"/>
                  </a:cubicBezTo>
                  <a:cubicBezTo>
                    <a:pt x="8460" y="12116"/>
                    <a:pt x="8249" y="11436"/>
                    <a:pt x="7607" y="11197"/>
                  </a:cubicBezTo>
                  <a:cubicBezTo>
                    <a:pt x="7598" y="11187"/>
                    <a:pt x="7578" y="11187"/>
                    <a:pt x="7569" y="11178"/>
                  </a:cubicBezTo>
                  <a:cubicBezTo>
                    <a:pt x="7569" y="10411"/>
                    <a:pt x="7598" y="9530"/>
                    <a:pt x="7933" y="8830"/>
                  </a:cubicBezTo>
                  <a:cubicBezTo>
                    <a:pt x="8278" y="8121"/>
                    <a:pt x="8987" y="8150"/>
                    <a:pt x="9619" y="7872"/>
                  </a:cubicBezTo>
                  <a:cubicBezTo>
                    <a:pt x="10548" y="7480"/>
                    <a:pt x="11286" y="6751"/>
                    <a:pt x="11688" y="5832"/>
                  </a:cubicBezTo>
                  <a:cubicBezTo>
                    <a:pt x="12474" y="4021"/>
                    <a:pt x="11669" y="1894"/>
                    <a:pt x="9993" y="927"/>
                  </a:cubicBezTo>
                  <a:cubicBezTo>
                    <a:pt x="8914" y="310"/>
                    <a:pt x="7525" y="0"/>
                    <a:pt x="6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394900" y="3494450"/>
              <a:ext cx="108775" cy="50650"/>
            </a:xfrm>
            <a:custGeom>
              <a:avLst/>
              <a:gdLst/>
              <a:ahLst/>
              <a:cxnLst/>
              <a:rect l="l" t="t" r="r" b="b"/>
              <a:pathLst>
                <a:path w="4351" h="2026" extrusionOk="0">
                  <a:moveTo>
                    <a:pt x="547" y="1"/>
                  </a:moveTo>
                  <a:cubicBezTo>
                    <a:pt x="116" y="595"/>
                    <a:pt x="1" y="1505"/>
                    <a:pt x="834" y="1783"/>
                  </a:cubicBezTo>
                  <a:cubicBezTo>
                    <a:pt x="1179" y="1879"/>
                    <a:pt x="1534" y="1936"/>
                    <a:pt x="1888" y="1965"/>
                  </a:cubicBezTo>
                  <a:cubicBezTo>
                    <a:pt x="2195" y="1994"/>
                    <a:pt x="2511" y="2013"/>
                    <a:pt x="2818" y="2022"/>
                  </a:cubicBezTo>
                  <a:cubicBezTo>
                    <a:pt x="2879" y="2025"/>
                    <a:pt x="2939" y="2026"/>
                    <a:pt x="2999" y="2026"/>
                  </a:cubicBezTo>
                  <a:cubicBezTo>
                    <a:pt x="3194" y="2026"/>
                    <a:pt x="3384" y="2013"/>
                    <a:pt x="3574" y="1984"/>
                  </a:cubicBezTo>
                  <a:cubicBezTo>
                    <a:pt x="4187" y="1907"/>
                    <a:pt x="4350" y="1486"/>
                    <a:pt x="4044" y="719"/>
                  </a:cubicBezTo>
                  <a:cubicBezTo>
                    <a:pt x="4015" y="710"/>
                    <a:pt x="3986" y="691"/>
                    <a:pt x="3967" y="671"/>
                  </a:cubicBezTo>
                  <a:cubicBezTo>
                    <a:pt x="3958" y="681"/>
                    <a:pt x="3948" y="691"/>
                    <a:pt x="3929" y="700"/>
                  </a:cubicBezTo>
                  <a:cubicBezTo>
                    <a:pt x="3555" y="910"/>
                    <a:pt x="3124" y="1008"/>
                    <a:pt x="2688" y="1008"/>
                  </a:cubicBezTo>
                  <a:cubicBezTo>
                    <a:pt x="1930" y="1008"/>
                    <a:pt x="1156" y="713"/>
                    <a:pt x="633" y="202"/>
                  </a:cubicBezTo>
                  <a:cubicBezTo>
                    <a:pt x="595" y="173"/>
                    <a:pt x="585" y="125"/>
                    <a:pt x="595" y="87"/>
                  </a:cubicBezTo>
                  <a:cubicBezTo>
                    <a:pt x="576" y="68"/>
                    <a:pt x="557" y="39"/>
                    <a:pt x="547"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383175" y="3538300"/>
              <a:ext cx="121225" cy="48875"/>
            </a:xfrm>
            <a:custGeom>
              <a:avLst/>
              <a:gdLst/>
              <a:ahLst/>
              <a:cxnLst/>
              <a:rect l="l" t="t" r="r" b="b"/>
              <a:pathLst>
                <a:path w="4849" h="1955" extrusionOk="0">
                  <a:moveTo>
                    <a:pt x="489" y="0"/>
                  </a:moveTo>
                  <a:lnTo>
                    <a:pt x="489" y="0"/>
                  </a:lnTo>
                  <a:cubicBezTo>
                    <a:pt x="0" y="977"/>
                    <a:pt x="901" y="1571"/>
                    <a:pt x="1811" y="1782"/>
                  </a:cubicBezTo>
                  <a:cubicBezTo>
                    <a:pt x="2233" y="1887"/>
                    <a:pt x="2654" y="1945"/>
                    <a:pt x="3085" y="1954"/>
                  </a:cubicBezTo>
                  <a:cubicBezTo>
                    <a:pt x="3766" y="1945"/>
                    <a:pt x="4848" y="1495"/>
                    <a:pt x="4427" y="546"/>
                  </a:cubicBezTo>
                  <a:cubicBezTo>
                    <a:pt x="4417" y="537"/>
                    <a:pt x="4417" y="527"/>
                    <a:pt x="4417" y="517"/>
                  </a:cubicBezTo>
                  <a:cubicBezTo>
                    <a:pt x="4132" y="624"/>
                    <a:pt x="3809" y="655"/>
                    <a:pt x="3489" y="655"/>
                  </a:cubicBezTo>
                  <a:cubicBezTo>
                    <a:pt x="3206" y="655"/>
                    <a:pt x="2925" y="631"/>
                    <a:pt x="2673" y="613"/>
                  </a:cubicBezTo>
                  <a:cubicBezTo>
                    <a:pt x="1974" y="565"/>
                    <a:pt x="1035" y="517"/>
                    <a:pt x="489"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406875" y="3585000"/>
              <a:ext cx="57050" cy="27375"/>
            </a:xfrm>
            <a:custGeom>
              <a:avLst/>
              <a:gdLst/>
              <a:ahLst/>
              <a:cxnLst/>
              <a:rect l="l" t="t" r="r" b="b"/>
              <a:pathLst>
                <a:path w="2282" h="1095" extrusionOk="0">
                  <a:moveTo>
                    <a:pt x="1" y="0"/>
                  </a:moveTo>
                  <a:cubicBezTo>
                    <a:pt x="116" y="498"/>
                    <a:pt x="432" y="949"/>
                    <a:pt x="959" y="1064"/>
                  </a:cubicBezTo>
                  <a:cubicBezTo>
                    <a:pt x="1050" y="1085"/>
                    <a:pt x="1138" y="1095"/>
                    <a:pt x="1222" y="1095"/>
                  </a:cubicBezTo>
                  <a:cubicBezTo>
                    <a:pt x="1670" y="1095"/>
                    <a:pt x="2023" y="813"/>
                    <a:pt x="2281" y="450"/>
                  </a:cubicBezTo>
                  <a:cubicBezTo>
                    <a:pt x="1898" y="450"/>
                    <a:pt x="1505" y="403"/>
                    <a:pt x="1131" y="326"/>
                  </a:cubicBezTo>
                  <a:cubicBezTo>
                    <a:pt x="748" y="259"/>
                    <a:pt x="365" y="153"/>
                    <a:pt x="1"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6546917" y="3671777"/>
            <a:ext cx="1128610" cy="1068812"/>
            <a:chOff x="4545150" y="3692475"/>
            <a:chExt cx="428250" cy="405575"/>
          </a:xfrm>
        </p:grpSpPr>
        <p:sp>
          <p:nvSpPr>
            <p:cNvPr id="29" name="Google Shape;29;p2"/>
            <p:cNvSpPr/>
            <p:nvPr/>
          </p:nvSpPr>
          <p:spPr>
            <a:xfrm>
              <a:off x="4553600" y="3703375"/>
              <a:ext cx="402800" cy="167175"/>
            </a:xfrm>
            <a:custGeom>
              <a:avLst/>
              <a:gdLst/>
              <a:ahLst/>
              <a:cxnLst/>
              <a:rect l="l" t="t" r="r" b="b"/>
              <a:pathLst>
                <a:path w="16112" h="6687" extrusionOk="0">
                  <a:moveTo>
                    <a:pt x="6686" y="1"/>
                  </a:moveTo>
                  <a:cubicBezTo>
                    <a:pt x="6552" y="1"/>
                    <a:pt x="6418" y="9"/>
                    <a:pt x="6282" y="27"/>
                  </a:cubicBezTo>
                  <a:cubicBezTo>
                    <a:pt x="4653" y="237"/>
                    <a:pt x="3446" y="1694"/>
                    <a:pt x="3360" y="3303"/>
                  </a:cubicBezTo>
                  <a:cubicBezTo>
                    <a:pt x="3352" y="3419"/>
                    <a:pt x="3250" y="3511"/>
                    <a:pt x="3136" y="3511"/>
                  </a:cubicBezTo>
                  <a:cubicBezTo>
                    <a:pt x="3109" y="3511"/>
                    <a:pt x="3081" y="3506"/>
                    <a:pt x="3054" y="3495"/>
                  </a:cubicBezTo>
                  <a:cubicBezTo>
                    <a:pt x="3033" y="3515"/>
                    <a:pt x="3004" y="3525"/>
                    <a:pt x="2975" y="3525"/>
                  </a:cubicBezTo>
                  <a:cubicBezTo>
                    <a:pt x="2949" y="3525"/>
                    <a:pt x="2922" y="3518"/>
                    <a:pt x="2900" y="3504"/>
                  </a:cubicBezTo>
                  <a:cubicBezTo>
                    <a:pt x="2603" y="3336"/>
                    <a:pt x="2273" y="3257"/>
                    <a:pt x="1949" y="3257"/>
                  </a:cubicBezTo>
                  <a:cubicBezTo>
                    <a:pt x="947" y="3257"/>
                    <a:pt x="0" y="4010"/>
                    <a:pt x="247" y="5190"/>
                  </a:cubicBezTo>
                  <a:cubicBezTo>
                    <a:pt x="487" y="6329"/>
                    <a:pt x="1429" y="6545"/>
                    <a:pt x="2393" y="6545"/>
                  </a:cubicBezTo>
                  <a:cubicBezTo>
                    <a:pt x="2694" y="6545"/>
                    <a:pt x="2998" y="6523"/>
                    <a:pt x="3283" y="6503"/>
                  </a:cubicBezTo>
                  <a:cubicBezTo>
                    <a:pt x="4031" y="6445"/>
                    <a:pt x="4788" y="6407"/>
                    <a:pt x="5535" y="6388"/>
                  </a:cubicBezTo>
                  <a:cubicBezTo>
                    <a:pt x="5559" y="6369"/>
                    <a:pt x="5585" y="6359"/>
                    <a:pt x="5611" y="6359"/>
                  </a:cubicBezTo>
                  <a:cubicBezTo>
                    <a:pt x="5638" y="6359"/>
                    <a:pt x="5664" y="6369"/>
                    <a:pt x="5688" y="6388"/>
                  </a:cubicBezTo>
                  <a:cubicBezTo>
                    <a:pt x="6386" y="6363"/>
                    <a:pt x="7082" y="6351"/>
                    <a:pt x="7778" y="6351"/>
                  </a:cubicBezTo>
                  <a:cubicBezTo>
                    <a:pt x="8706" y="6351"/>
                    <a:pt x="9634" y="6373"/>
                    <a:pt x="10564" y="6417"/>
                  </a:cubicBezTo>
                  <a:cubicBezTo>
                    <a:pt x="11696" y="6472"/>
                    <a:pt x="12863" y="6686"/>
                    <a:pt x="13997" y="6686"/>
                  </a:cubicBezTo>
                  <a:cubicBezTo>
                    <a:pt x="14044" y="6686"/>
                    <a:pt x="14091" y="6686"/>
                    <a:pt x="14138" y="6685"/>
                  </a:cubicBezTo>
                  <a:cubicBezTo>
                    <a:pt x="15738" y="6656"/>
                    <a:pt x="16111" y="5066"/>
                    <a:pt x="15719" y="3763"/>
                  </a:cubicBezTo>
                  <a:cubicBezTo>
                    <a:pt x="15283" y="2309"/>
                    <a:pt x="14003" y="1533"/>
                    <a:pt x="12686" y="1533"/>
                  </a:cubicBezTo>
                  <a:cubicBezTo>
                    <a:pt x="11832" y="1533"/>
                    <a:pt x="10963" y="1859"/>
                    <a:pt x="10296" y="2537"/>
                  </a:cubicBezTo>
                  <a:cubicBezTo>
                    <a:pt x="10255" y="2578"/>
                    <a:pt x="10203" y="2597"/>
                    <a:pt x="10151" y="2597"/>
                  </a:cubicBezTo>
                  <a:cubicBezTo>
                    <a:pt x="10061" y="2597"/>
                    <a:pt x="9972" y="2539"/>
                    <a:pt x="9942" y="2441"/>
                  </a:cubicBezTo>
                  <a:cubicBezTo>
                    <a:pt x="9485" y="1035"/>
                    <a:pt x="8159" y="1"/>
                    <a:pt x="6686"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545150" y="3692475"/>
              <a:ext cx="428250" cy="189075"/>
            </a:xfrm>
            <a:custGeom>
              <a:avLst/>
              <a:gdLst/>
              <a:ahLst/>
              <a:cxnLst/>
              <a:rect l="l" t="t" r="r" b="b"/>
              <a:pathLst>
                <a:path w="17130" h="7563" extrusionOk="0">
                  <a:moveTo>
                    <a:pt x="7024" y="446"/>
                  </a:moveTo>
                  <a:cubicBezTo>
                    <a:pt x="8498" y="446"/>
                    <a:pt x="9832" y="1481"/>
                    <a:pt x="10280" y="2886"/>
                  </a:cubicBezTo>
                  <a:cubicBezTo>
                    <a:pt x="10310" y="2984"/>
                    <a:pt x="10399" y="3039"/>
                    <a:pt x="10491" y="3039"/>
                  </a:cubicBezTo>
                  <a:cubicBezTo>
                    <a:pt x="10544" y="3039"/>
                    <a:pt x="10598" y="3021"/>
                    <a:pt x="10644" y="2982"/>
                  </a:cubicBezTo>
                  <a:cubicBezTo>
                    <a:pt x="11308" y="2299"/>
                    <a:pt x="12177" y="1971"/>
                    <a:pt x="13031" y="1971"/>
                  </a:cubicBezTo>
                  <a:cubicBezTo>
                    <a:pt x="14345" y="1971"/>
                    <a:pt x="15621" y="2747"/>
                    <a:pt x="16057" y="4199"/>
                  </a:cubicBezTo>
                  <a:cubicBezTo>
                    <a:pt x="16449" y="5502"/>
                    <a:pt x="16076" y="7092"/>
                    <a:pt x="14476" y="7121"/>
                  </a:cubicBezTo>
                  <a:cubicBezTo>
                    <a:pt x="14429" y="7122"/>
                    <a:pt x="14382" y="7122"/>
                    <a:pt x="14335" y="7122"/>
                  </a:cubicBezTo>
                  <a:cubicBezTo>
                    <a:pt x="13201" y="7122"/>
                    <a:pt x="12034" y="6908"/>
                    <a:pt x="10902" y="6862"/>
                  </a:cubicBezTo>
                  <a:cubicBezTo>
                    <a:pt x="9936" y="6816"/>
                    <a:pt x="8966" y="6795"/>
                    <a:pt x="7995" y="6795"/>
                  </a:cubicBezTo>
                  <a:cubicBezTo>
                    <a:pt x="7339" y="6795"/>
                    <a:pt x="6683" y="6805"/>
                    <a:pt x="6026" y="6824"/>
                  </a:cubicBezTo>
                  <a:cubicBezTo>
                    <a:pt x="6007" y="6810"/>
                    <a:pt x="5981" y="6802"/>
                    <a:pt x="5954" y="6802"/>
                  </a:cubicBezTo>
                  <a:cubicBezTo>
                    <a:pt x="5928" y="6802"/>
                    <a:pt x="5902" y="6810"/>
                    <a:pt x="5882" y="6824"/>
                  </a:cubicBezTo>
                  <a:cubicBezTo>
                    <a:pt x="5126" y="6853"/>
                    <a:pt x="4378" y="6891"/>
                    <a:pt x="3621" y="6948"/>
                  </a:cubicBezTo>
                  <a:cubicBezTo>
                    <a:pt x="3346" y="6966"/>
                    <a:pt x="3053" y="6985"/>
                    <a:pt x="2762" y="6985"/>
                  </a:cubicBezTo>
                  <a:cubicBezTo>
                    <a:pt x="1790" y="6985"/>
                    <a:pt x="837" y="6776"/>
                    <a:pt x="594" y="5626"/>
                  </a:cubicBezTo>
                  <a:cubicBezTo>
                    <a:pt x="341" y="4454"/>
                    <a:pt x="1290" y="3702"/>
                    <a:pt x="2295" y="3702"/>
                  </a:cubicBezTo>
                  <a:cubicBezTo>
                    <a:pt x="2620" y="3702"/>
                    <a:pt x="2950" y="3781"/>
                    <a:pt x="3248" y="3950"/>
                  </a:cubicBezTo>
                  <a:cubicBezTo>
                    <a:pt x="3270" y="3963"/>
                    <a:pt x="3294" y="3970"/>
                    <a:pt x="3318" y="3970"/>
                  </a:cubicBezTo>
                  <a:cubicBezTo>
                    <a:pt x="3345" y="3970"/>
                    <a:pt x="3371" y="3961"/>
                    <a:pt x="3392" y="3940"/>
                  </a:cubicBezTo>
                  <a:cubicBezTo>
                    <a:pt x="3419" y="3951"/>
                    <a:pt x="3447" y="3956"/>
                    <a:pt x="3474" y="3956"/>
                  </a:cubicBezTo>
                  <a:cubicBezTo>
                    <a:pt x="3588" y="3956"/>
                    <a:pt x="3690" y="3865"/>
                    <a:pt x="3698" y="3749"/>
                  </a:cubicBezTo>
                  <a:cubicBezTo>
                    <a:pt x="3784" y="2139"/>
                    <a:pt x="4991" y="683"/>
                    <a:pt x="6620" y="472"/>
                  </a:cubicBezTo>
                  <a:cubicBezTo>
                    <a:pt x="6756" y="455"/>
                    <a:pt x="6890" y="446"/>
                    <a:pt x="7024" y="446"/>
                  </a:cubicBezTo>
                  <a:close/>
                  <a:moveTo>
                    <a:pt x="7036" y="1"/>
                  </a:moveTo>
                  <a:cubicBezTo>
                    <a:pt x="6882" y="1"/>
                    <a:pt x="6728" y="11"/>
                    <a:pt x="6572" y="31"/>
                  </a:cubicBezTo>
                  <a:cubicBezTo>
                    <a:pt x="4762" y="261"/>
                    <a:pt x="3420" y="1861"/>
                    <a:pt x="3277" y="3634"/>
                  </a:cubicBezTo>
                  <a:cubicBezTo>
                    <a:pt x="2929" y="3402"/>
                    <a:pt x="2543" y="3297"/>
                    <a:pt x="2164" y="3297"/>
                  </a:cubicBezTo>
                  <a:cubicBezTo>
                    <a:pt x="1052" y="3297"/>
                    <a:pt x="1" y="4203"/>
                    <a:pt x="144" y="5483"/>
                  </a:cubicBezTo>
                  <a:cubicBezTo>
                    <a:pt x="314" y="7092"/>
                    <a:pt x="1613" y="7438"/>
                    <a:pt x="3022" y="7438"/>
                  </a:cubicBezTo>
                  <a:cubicBezTo>
                    <a:pt x="3994" y="7438"/>
                    <a:pt x="5018" y="7273"/>
                    <a:pt x="5758" y="7245"/>
                  </a:cubicBezTo>
                  <a:cubicBezTo>
                    <a:pt x="5767" y="7250"/>
                    <a:pt x="5777" y="7253"/>
                    <a:pt x="5787" y="7253"/>
                  </a:cubicBezTo>
                  <a:cubicBezTo>
                    <a:pt x="5796" y="7253"/>
                    <a:pt x="5806" y="7250"/>
                    <a:pt x="5815" y="7245"/>
                  </a:cubicBezTo>
                  <a:lnTo>
                    <a:pt x="6112" y="7245"/>
                  </a:lnTo>
                  <a:cubicBezTo>
                    <a:pt x="6754" y="7225"/>
                    <a:pt x="7394" y="7215"/>
                    <a:pt x="8034" y="7215"/>
                  </a:cubicBezTo>
                  <a:cubicBezTo>
                    <a:pt x="8874" y="7215"/>
                    <a:pt x="9714" y="7232"/>
                    <a:pt x="10558" y="7265"/>
                  </a:cubicBezTo>
                  <a:lnTo>
                    <a:pt x="10797" y="7284"/>
                  </a:lnTo>
                  <a:lnTo>
                    <a:pt x="11065" y="7293"/>
                  </a:lnTo>
                  <a:cubicBezTo>
                    <a:pt x="11659" y="7332"/>
                    <a:pt x="12263" y="7370"/>
                    <a:pt x="12857" y="7418"/>
                  </a:cubicBezTo>
                  <a:cubicBezTo>
                    <a:pt x="13374" y="7453"/>
                    <a:pt x="13944" y="7562"/>
                    <a:pt x="14488" y="7562"/>
                  </a:cubicBezTo>
                  <a:cubicBezTo>
                    <a:pt x="14680" y="7562"/>
                    <a:pt x="14869" y="7549"/>
                    <a:pt x="15051" y="7514"/>
                  </a:cubicBezTo>
                  <a:cubicBezTo>
                    <a:pt x="17130" y="7121"/>
                    <a:pt x="16852" y="4228"/>
                    <a:pt x="15894" y="2934"/>
                  </a:cubicBezTo>
                  <a:cubicBezTo>
                    <a:pt x="15191" y="1985"/>
                    <a:pt x="14134" y="1526"/>
                    <a:pt x="13066" y="1526"/>
                  </a:cubicBezTo>
                  <a:cubicBezTo>
                    <a:pt x="12183" y="1526"/>
                    <a:pt x="11293" y="1839"/>
                    <a:pt x="10586" y="2446"/>
                  </a:cubicBezTo>
                  <a:cubicBezTo>
                    <a:pt x="9985" y="1025"/>
                    <a:pt x="8582" y="1"/>
                    <a:pt x="70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622500" y="3873600"/>
              <a:ext cx="286000" cy="224450"/>
            </a:xfrm>
            <a:custGeom>
              <a:avLst/>
              <a:gdLst/>
              <a:ahLst/>
              <a:cxnLst/>
              <a:rect l="l" t="t" r="r" b="b"/>
              <a:pathLst>
                <a:path w="11440" h="8978" extrusionOk="0">
                  <a:moveTo>
                    <a:pt x="3009" y="0"/>
                  </a:moveTo>
                  <a:lnTo>
                    <a:pt x="2712" y="10"/>
                  </a:lnTo>
                  <a:cubicBezTo>
                    <a:pt x="2673" y="604"/>
                    <a:pt x="2616" y="1208"/>
                    <a:pt x="2587" y="1802"/>
                  </a:cubicBezTo>
                  <a:cubicBezTo>
                    <a:pt x="1811" y="1859"/>
                    <a:pt x="1045" y="1955"/>
                    <a:pt x="278" y="2041"/>
                  </a:cubicBezTo>
                  <a:cubicBezTo>
                    <a:pt x="135" y="2060"/>
                    <a:pt x="1" y="2213"/>
                    <a:pt x="96" y="2367"/>
                  </a:cubicBezTo>
                  <a:cubicBezTo>
                    <a:pt x="1543" y="4542"/>
                    <a:pt x="2999" y="6707"/>
                    <a:pt x="4455" y="8872"/>
                  </a:cubicBezTo>
                  <a:cubicBezTo>
                    <a:pt x="4493" y="8941"/>
                    <a:pt x="4565" y="8978"/>
                    <a:pt x="4639" y="8978"/>
                  </a:cubicBezTo>
                  <a:cubicBezTo>
                    <a:pt x="4677" y="8978"/>
                    <a:pt x="4717" y="8968"/>
                    <a:pt x="4752" y="8948"/>
                  </a:cubicBezTo>
                  <a:cubicBezTo>
                    <a:pt x="7310" y="7128"/>
                    <a:pt x="9332" y="4724"/>
                    <a:pt x="11315" y="2300"/>
                  </a:cubicBezTo>
                  <a:cubicBezTo>
                    <a:pt x="11439" y="2166"/>
                    <a:pt x="11344" y="1936"/>
                    <a:pt x="11162" y="1936"/>
                  </a:cubicBezTo>
                  <a:cubicBezTo>
                    <a:pt x="10378" y="1906"/>
                    <a:pt x="9595" y="1894"/>
                    <a:pt x="8808" y="1894"/>
                  </a:cubicBezTo>
                  <a:cubicBezTo>
                    <a:pt x="8565" y="1894"/>
                    <a:pt x="8321" y="1895"/>
                    <a:pt x="8077" y="1897"/>
                  </a:cubicBezTo>
                  <a:cubicBezTo>
                    <a:pt x="8077" y="1284"/>
                    <a:pt x="8019" y="652"/>
                    <a:pt x="7962" y="39"/>
                  </a:cubicBezTo>
                  <a:lnTo>
                    <a:pt x="7694" y="39"/>
                  </a:lnTo>
                  <a:cubicBezTo>
                    <a:pt x="7674" y="671"/>
                    <a:pt x="7665" y="1323"/>
                    <a:pt x="7703" y="1955"/>
                  </a:cubicBezTo>
                  <a:cubicBezTo>
                    <a:pt x="7550" y="2079"/>
                    <a:pt x="7636" y="2328"/>
                    <a:pt x="7837" y="2328"/>
                  </a:cubicBezTo>
                  <a:cubicBezTo>
                    <a:pt x="8188" y="2325"/>
                    <a:pt x="8539" y="2323"/>
                    <a:pt x="8889" y="2323"/>
                  </a:cubicBezTo>
                  <a:cubicBezTo>
                    <a:pt x="9497" y="2323"/>
                    <a:pt x="10104" y="2329"/>
                    <a:pt x="10711" y="2348"/>
                  </a:cubicBezTo>
                  <a:cubicBezTo>
                    <a:pt x="8881" y="4561"/>
                    <a:pt x="7013" y="6755"/>
                    <a:pt x="4695" y="8450"/>
                  </a:cubicBezTo>
                  <a:cubicBezTo>
                    <a:pt x="3344" y="6438"/>
                    <a:pt x="2003" y="4427"/>
                    <a:pt x="642" y="2424"/>
                  </a:cubicBezTo>
                  <a:cubicBezTo>
                    <a:pt x="1332" y="2328"/>
                    <a:pt x="2032" y="2233"/>
                    <a:pt x="2721" y="2118"/>
                  </a:cubicBezTo>
                  <a:cubicBezTo>
                    <a:pt x="2779" y="2108"/>
                    <a:pt x="2827" y="2051"/>
                    <a:pt x="2827" y="1993"/>
                  </a:cubicBezTo>
                  <a:cubicBezTo>
                    <a:pt x="2875" y="1974"/>
                    <a:pt x="2903" y="1936"/>
                    <a:pt x="2913" y="1888"/>
                  </a:cubicBezTo>
                  <a:cubicBezTo>
                    <a:pt x="3047" y="1275"/>
                    <a:pt x="3076" y="633"/>
                    <a:pt x="300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a:off x="719999" y="1843055"/>
            <a:ext cx="358932" cy="729183"/>
            <a:chOff x="2156875" y="3868275"/>
            <a:chExt cx="155375" cy="315650"/>
          </a:xfrm>
        </p:grpSpPr>
        <p:sp>
          <p:nvSpPr>
            <p:cNvPr id="33" name="Google Shape;33;p2"/>
            <p:cNvSpPr/>
            <p:nvPr/>
          </p:nvSpPr>
          <p:spPr>
            <a:xfrm>
              <a:off x="2200850" y="3874350"/>
              <a:ext cx="67950" cy="28025"/>
            </a:xfrm>
            <a:custGeom>
              <a:avLst/>
              <a:gdLst/>
              <a:ahLst/>
              <a:cxnLst/>
              <a:rect l="l" t="t" r="r" b="b"/>
              <a:pathLst>
                <a:path w="2718" h="1121" extrusionOk="0">
                  <a:moveTo>
                    <a:pt x="1176" y="1"/>
                  </a:moveTo>
                  <a:cubicBezTo>
                    <a:pt x="1115" y="1"/>
                    <a:pt x="1055" y="3"/>
                    <a:pt x="997" y="9"/>
                  </a:cubicBezTo>
                  <a:cubicBezTo>
                    <a:pt x="527" y="47"/>
                    <a:pt x="135" y="363"/>
                    <a:pt x="0" y="804"/>
                  </a:cubicBezTo>
                  <a:cubicBezTo>
                    <a:pt x="240" y="449"/>
                    <a:pt x="738" y="287"/>
                    <a:pt x="1160" y="267"/>
                  </a:cubicBezTo>
                  <a:cubicBezTo>
                    <a:pt x="1171" y="267"/>
                    <a:pt x="1182" y="267"/>
                    <a:pt x="1194" y="267"/>
                  </a:cubicBezTo>
                  <a:cubicBezTo>
                    <a:pt x="1751" y="267"/>
                    <a:pt x="2382" y="498"/>
                    <a:pt x="2635" y="1024"/>
                  </a:cubicBezTo>
                  <a:cubicBezTo>
                    <a:pt x="2654" y="1053"/>
                    <a:pt x="2664" y="1082"/>
                    <a:pt x="2673" y="1120"/>
                  </a:cubicBezTo>
                  <a:cubicBezTo>
                    <a:pt x="2717" y="361"/>
                    <a:pt x="1884" y="1"/>
                    <a:pt x="1176"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201575" y="3888200"/>
              <a:ext cx="62525" cy="35475"/>
            </a:xfrm>
            <a:custGeom>
              <a:avLst/>
              <a:gdLst/>
              <a:ahLst/>
              <a:cxnLst/>
              <a:rect l="l" t="t" r="r" b="b"/>
              <a:pathLst>
                <a:path w="2501" h="1419" extrusionOk="0">
                  <a:moveTo>
                    <a:pt x="1198" y="1"/>
                  </a:moveTo>
                  <a:cubicBezTo>
                    <a:pt x="786" y="1"/>
                    <a:pt x="249" y="154"/>
                    <a:pt x="106" y="595"/>
                  </a:cubicBezTo>
                  <a:cubicBezTo>
                    <a:pt x="0" y="892"/>
                    <a:pt x="115" y="1208"/>
                    <a:pt x="383" y="1371"/>
                  </a:cubicBezTo>
                  <a:cubicBezTo>
                    <a:pt x="403" y="1256"/>
                    <a:pt x="431" y="1150"/>
                    <a:pt x="451" y="1045"/>
                  </a:cubicBezTo>
                  <a:cubicBezTo>
                    <a:pt x="460" y="997"/>
                    <a:pt x="489" y="949"/>
                    <a:pt x="537" y="940"/>
                  </a:cubicBezTo>
                  <a:cubicBezTo>
                    <a:pt x="702" y="662"/>
                    <a:pt x="1047" y="506"/>
                    <a:pt x="1380" y="506"/>
                  </a:cubicBezTo>
                  <a:cubicBezTo>
                    <a:pt x="1643" y="506"/>
                    <a:pt x="1898" y="604"/>
                    <a:pt x="2050" y="815"/>
                  </a:cubicBezTo>
                  <a:cubicBezTo>
                    <a:pt x="2060" y="825"/>
                    <a:pt x="2060" y="834"/>
                    <a:pt x="2070" y="853"/>
                  </a:cubicBezTo>
                  <a:cubicBezTo>
                    <a:pt x="2127" y="873"/>
                    <a:pt x="2165" y="921"/>
                    <a:pt x="2165" y="988"/>
                  </a:cubicBezTo>
                  <a:cubicBezTo>
                    <a:pt x="2175" y="1131"/>
                    <a:pt x="2194" y="1275"/>
                    <a:pt x="2204" y="1419"/>
                  </a:cubicBezTo>
                  <a:cubicBezTo>
                    <a:pt x="2501" y="1150"/>
                    <a:pt x="2462" y="710"/>
                    <a:pt x="2223" y="413"/>
                  </a:cubicBezTo>
                  <a:cubicBezTo>
                    <a:pt x="1974" y="125"/>
                    <a:pt x="1571" y="10"/>
                    <a:pt x="119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156875" y="3868275"/>
              <a:ext cx="155375" cy="315650"/>
            </a:xfrm>
            <a:custGeom>
              <a:avLst/>
              <a:gdLst/>
              <a:ahLst/>
              <a:cxnLst/>
              <a:rect l="l" t="t" r="r" b="b"/>
              <a:pathLst>
                <a:path w="6215" h="12626" extrusionOk="0">
                  <a:moveTo>
                    <a:pt x="2951" y="242"/>
                  </a:moveTo>
                  <a:cubicBezTo>
                    <a:pt x="3648" y="242"/>
                    <a:pt x="4467" y="610"/>
                    <a:pt x="4432" y="1354"/>
                  </a:cubicBezTo>
                  <a:lnTo>
                    <a:pt x="4432" y="1363"/>
                  </a:lnTo>
                  <a:cubicBezTo>
                    <a:pt x="4423" y="1325"/>
                    <a:pt x="4413" y="1296"/>
                    <a:pt x="4394" y="1267"/>
                  </a:cubicBezTo>
                  <a:cubicBezTo>
                    <a:pt x="4145" y="742"/>
                    <a:pt x="3533" y="509"/>
                    <a:pt x="2984" y="509"/>
                  </a:cubicBezTo>
                  <a:cubicBezTo>
                    <a:pt x="2962" y="509"/>
                    <a:pt x="2940" y="510"/>
                    <a:pt x="2919" y="510"/>
                  </a:cubicBezTo>
                  <a:cubicBezTo>
                    <a:pt x="2497" y="520"/>
                    <a:pt x="1999" y="692"/>
                    <a:pt x="1759" y="1047"/>
                  </a:cubicBezTo>
                  <a:cubicBezTo>
                    <a:pt x="1894" y="606"/>
                    <a:pt x="2286" y="290"/>
                    <a:pt x="2756" y="252"/>
                  </a:cubicBezTo>
                  <a:cubicBezTo>
                    <a:pt x="2819" y="245"/>
                    <a:pt x="2884" y="242"/>
                    <a:pt x="2951" y="242"/>
                  </a:cubicBezTo>
                  <a:close/>
                  <a:moveTo>
                    <a:pt x="2976" y="798"/>
                  </a:moveTo>
                  <a:cubicBezTo>
                    <a:pt x="3350" y="798"/>
                    <a:pt x="3762" y="922"/>
                    <a:pt x="4011" y="1210"/>
                  </a:cubicBezTo>
                  <a:cubicBezTo>
                    <a:pt x="4250" y="1497"/>
                    <a:pt x="4289" y="1947"/>
                    <a:pt x="3992" y="2206"/>
                  </a:cubicBezTo>
                  <a:cubicBezTo>
                    <a:pt x="3982" y="2062"/>
                    <a:pt x="3963" y="1919"/>
                    <a:pt x="3953" y="1775"/>
                  </a:cubicBezTo>
                  <a:cubicBezTo>
                    <a:pt x="3953" y="1708"/>
                    <a:pt x="3905" y="1660"/>
                    <a:pt x="3848" y="1641"/>
                  </a:cubicBezTo>
                  <a:cubicBezTo>
                    <a:pt x="3848" y="1622"/>
                    <a:pt x="3838" y="1612"/>
                    <a:pt x="3838" y="1603"/>
                  </a:cubicBezTo>
                  <a:cubicBezTo>
                    <a:pt x="3681" y="1394"/>
                    <a:pt x="3422" y="1297"/>
                    <a:pt x="3157" y="1297"/>
                  </a:cubicBezTo>
                  <a:cubicBezTo>
                    <a:pt x="2825" y="1297"/>
                    <a:pt x="2485" y="1450"/>
                    <a:pt x="2325" y="1727"/>
                  </a:cubicBezTo>
                  <a:cubicBezTo>
                    <a:pt x="2277" y="1737"/>
                    <a:pt x="2239" y="1785"/>
                    <a:pt x="2239" y="1833"/>
                  </a:cubicBezTo>
                  <a:cubicBezTo>
                    <a:pt x="2210" y="1938"/>
                    <a:pt x="2191" y="2043"/>
                    <a:pt x="2162" y="2158"/>
                  </a:cubicBezTo>
                  <a:cubicBezTo>
                    <a:pt x="1903" y="2005"/>
                    <a:pt x="1779" y="1679"/>
                    <a:pt x="1884" y="1382"/>
                  </a:cubicBezTo>
                  <a:cubicBezTo>
                    <a:pt x="2028" y="942"/>
                    <a:pt x="2574" y="798"/>
                    <a:pt x="2976" y="798"/>
                  </a:cubicBezTo>
                  <a:close/>
                  <a:moveTo>
                    <a:pt x="3048" y="1563"/>
                  </a:moveTo>
                  <a:cubicBezTo>
                    <a:pt x="3264" y="1563"/>
                    <a:pt x="3477" y="1630"/>
                    <a:pt x="3656" y="1756"/>
                  </a:cubicBezTo>
                  <a:lnTo>
                    <a:pt x="3656" y="1775"/>
                  </a:lnTo>
                  <a:cubicBezTo>
                    <a:pt x="3656" y="1928"/>
                    <a:pt x="3656" y="2082"/>
                    <a:pt x="3666" y="2235"/>
                  </a:cubicBezTo>
                  <a:lnTo>
                    <a:pt x="3666" y="2244"/>
                  </a:lnTo>
                  <a:cubicBezTo>
                    <a:pt x="3714" y="3097"/>
                    <a:pt x="3867" y="3940"/>
                    <a:pt x="4135" y="4745"/>
                  </a:cubicBezTo>
                  <a:lnTo>
                    <a:pt x="4145" y="4755"/>
                  </a:lnTo>
                  <a:cubicBezTo>
                    <a:pt x="3858" y="4652"/>
                    <a:pt x="3557" y="4601"/>
                    <a:pt x="3256" y="4601"/>
                  </a:cubicBezTo>
                  <a:cubicBezTo>
                    <a:pt x="3105" y="4601"/>
                    <a:pt x="2954" y="4614"/>
                    <a:pt x="2804" y="4640"/>
                  </a:cubicBezTo>
                  <a:cubicBezTo>
                    <a:pt x="2516" y="4687"/>
                    <a:pt x="2229" y="4764"/>
                    <a:pt x="1961" y="4879"/>
                  </a:cubicBezTo>
                  <a:cubicBezTo>
                    <a:pt x="2114" y="4467"/>
                    <a:pt x="2152" y="3998"/>
                    <a:pt x="2229" y="3557"/>
                  </a:cubicBezTo>
                  <a:cubicBezTo>
                    <a:pt x="2325" y="3011"/>
                    <a:pt x="2430" y="2465"/>
                    <a:pt x="2535" y="1909"/>
                  </a:cubicBezTo>
                  <a:cubicBezTo>
                    <a:pt x="2535" y="1871"/>
                    <a:pt x="2526" y="1823"/>
                    <a:pt x="2507" y="1794"/>
                  </a:cubicBezTo>
                  <a:cubicBezTo>
                    <a:pt x="2641" y="1670"/>
                    <a:pt x="2823" y="1583"/>
                    <a:pt x="3005" y="1564"/>
                  </a:cubicBezTo>
                  <a:cubicBezTo>
                    <a:pt x="3019" y="1564"/>
                    <a:pt x="3034" y="1563"/>
                    <a:pt x="3048" y="1563"/>
                  </a:cubicBezTo>
                  <a:close/>
                  <a:moveTo>
                    <a:pt x="3323" y="4911"/>
                  </a:moveTo>
                  <a:cubicBezTo>
                    <a:pt x="3649" y="4911"/>
                    <a:pt x="3974" y="4967"/>
                    <a:pt x="4270" y="5099"/>
                  </a:cubicBezTo>
                  <a:cubicBezTo>
                    <a:pt x="4289" y="5119"/>
                    <a:pt x="4317" y="5138"/>
                    <a:pt x="4346" y="5138"/>
                  </a:cubicBezTo>
                  <a:cubicBezTo>
                    <a:pt x="4822" y="5376"/>
                    <a:pt x="5184" y="5812"/>
                    <a:pt x="5499" y="6259"/>
                  </a:cubicBezTo>
                  <a:lnTo>
                    <a:pt x="5499" y="6259"/>
                  </a:lnTo>
                  <a:cubicBezTo>
                    <a:pt x="5098" y="6030"/>
                    <a:pt x="4603" y="5979"/>
                    <a:pt x="4105" y="5979"/>
                  </a:cubicBezTo>
                  <a:cubicBezTo>
                    <a:pt x="3772" y="5979"/>
                    <a:pt x="3438" y="6002"/>
                    <a:pt x="3129" y="6010"/>
                  </a:cubicBezTo>
                  <a:cubicBezTo>
                    <a:pt x="3072" y="6010"/>
                    <a:pt x="3013" y="6010"/>
                    <a:pt x="2954" y="6010"/>
                  </a:cubicBezTo>
                  <a:cubicBezTo>
                    <a:pt x="2845" y="6010"/>
                    <a:pt x="2734" y="6010"/>
                    <a:pt x="2622" y="6010"/>
                  </a:cubicBezTo>
                  <a:cubicBezTo>
                    <a:pt x="1892" y="6010"/>
                    <a:pt x="1111" y="6040"/>
                    <a:pt x="562" y="6489"/>
                  </a:cubicBezTo>
                  <a:cubicBezTo>
                    <a:pt x="552" y="6469"/>
                    <a:pt x="533" y="6460"/>
                    <a:pt x="514" y="6450"/>
                  </a:cubicBezTo>
                  <a:cubicBezTo>
                    <a:pt x="983" y="5741"/>
                    <a:pt x="1702" y="5224"/>
                    <a:pt x="2535" y="5013"/>
                  </a:cubicBezTo>
                  <a:cubicBezTo>
                    <a:pt x="2789" y="4949"/>
                    <a:pt x="3057" y="4911"/>
                    <a:pt x="3323" y="4911"/>
                  </a:cubicBezTo>
                  <a:close/>
                  <a:moveTo>
                    <a:pt x="4076" y="6267"/>
                  </a:moveTo>
                  <a:cubicBezTo>
                    <a:pt x="4762" y="6267"/>
                    <a:pt x="5441" y="6380"/>
                    <a:pt x="5802" y="6987"/>
                  </a:cubicBezTo>
                  <a:cubicBezTo>
                    <a:pt x="5802" y="6996"/>
                    <a:pt x="5812" y="7006"/>
                    <a:pt x="5812" y="7006"/>
                  </a:cubicBezTo>
                  <a:cubicBezTo>
                    <a:pt x="5420" y="7429"/>
                    <a:pt x="4878" y="7661"/>
                    <a:pt x="4315" y="7661"/>
                  </a:cubicBezTo>
                  <a:cubicBezTo>
                    <a:pt x="4163" y="7661"/>
                    <a:pt x="4010" y="7644"/>
                    <a:pt x="3858" y="7609"/>
                  </a:cubicBezTo>
                  <a:cubicBezTo>
                    <a:pt x="3867" y="7418"/>
                    <a:pt x="3886" y="7226"/>
                    <a:pt x="3896" y="7035"/>
                  </a:cubicBezTo>
                  <a:cubicBezTo>
                    <a:pt x="3911" y="6959"/>
                    <a:pt x="3855" y="6895"/>
                    <a:pt x="3788" y="6895"/>
                  </a:cubicBezTo>
                  <a:cubicBezTo>
                    <a:pt x="3770" y="6895"/>
                    <a:pt x="3751" y="6900"/>
                    <a:pt x="3733" y="6910"/>
                  </a:cubicBezTo>
                  <a:cubicBezTo>
                    <a:pt x="3569" y="6730"/>
                    <a:pt x="3344" y="6638"/>
                    <a:pt x="3119" y="6638"/>
                  </a:cubicBezTo>
                  <a:cubicBezTo>
                    <a:pt x="2936" y="6638"/>
                    <a:pt x="2753" y="6699"/>
                    <a:pt x="2603" y="6824"/>
                  </a:cubicBezTo>
                  <a:cubicBezTo>
                    <a:pt x="2593" y="6833"/>
                    <a:pt x="2583" y="6853"/>
                    <a:pt x="2574" y="6862"/>
                  </a:cubicBezTo>
                  <a:cubicBezTo>
                    <a:pt x="2561" y="6856"/>
                    <a:pt x="2547" y="6853"/>
                    <a:pt x="2533" y="6853"/>
                  </a:cubicBezTo>
                  <a:cubicBezTo>
                    <a:pt x="2486" y="6853"/>
                    <a:pt x="2440" y="6889"/>
                    <a:pt x="2440" y="6948"/>
                  </a:cubicBezTo>
                  <a:lnTo>
                    <a:pt x="2440" y="7475"/>
                  </a:lnTo>
                  <a:cubicBezTo>
                    <a:pt x="2393" y="7477"/>
                    <a:pt x="2346" y="7477"/>
                    <a:pt x="2299" y="7477"/>
                  </a:cubicBezTo>
                  <a:cubicBezTo>
                    <a:pt x="1971" y="7477"/>
                    <a:pt x="1637" y="7448"/>
                    <a:pt x="1319" y="7389"/>
                  </a:cubicBezTo>
                  <a:cubicBezTo>
                    <a:pt x="1108" y="7341"/>
                    <a:pt x="35" y="7063"/>
                    <a:pt x="533" y="6709"/>
                  </a:cubicBezTo>
                  <a:cubicBezTo>
                    <a:pt x="543" y="6699"/>
                    <a:pt x="552" y="6690"/>
                    <a:pt x="562" y="6680"/>
                  </a:cubicBezTo>
                  <a:cubicBezTo>
                    <a:pt x="1064" y="6346"/>
                    <a:pt x="1682" y="6300"/>
                    <a:pt x="2291" y="6300"/>
                  </a:cubicBezTo>
                  <a:cubicBezTo>
                    <a:pt x="2520" y="6300"/>
                    <a:pt x="2747" y="6307"/>
                    <a:pt x="2967" y="6307"/>
                  </a:cubicBezTo>
                  <a:cubicBezTo>
                    <a:pt x="3301" y="6303"/>
                    <a:pt x="3690" y="6267"/>
                    <a:pt x="4076" y="6267"/>
                  </a:cubicBezTo>
                  <a:close/>
                  <a:moveTo>
                    <a:pt x="3046" y="6866"/>
                  </a:moveTo>
                  <a:cubicBezTo>
                    <a:pt x="3241" y="6866"/>
                    <a:pt x="3433" y="6947"/>
                    <a:pt x="3570" y="7102"/>
                  </a:cubicBezTo>
                  <a:cubicBezTo>
                    <a:pt x="3580" y="7111"/>
                    <a:pt x="3589" y="7121"/>
                    <a:pt x="3599" y="7121"/>
                  </a:cubicBezTo>
                  <a:cubicBezTo>
                    <a:pt x="3446" y="8625"/>
                    <a:pt x="3513" y="10330"/>
                    <a:pt x="3129" y="11815"/>
                  </a:cubicBezTo>
                  <a:cubicBezTo>
                    <a:pt x="2909" y="10206"/>
                    <a:pt x="2785" y="8587"/>
                    <a:pt x="2631" y="6958"/>
                  </a:cubicBezTo>
                  <a:lnTo>
                    <a:pt x="2631" y="6958"/>
                  </a:lnTo>
                  <a:cubicBezTo>
                    <a:pt x="2641" y="6963"/>
                    <a:pt x="2653" y="6965"/>
                    <a:pt x="2665" y="6965"/>
                  </a:cubicBezTo>
                  <a:cubicBezTo>
                    <a:pt x="2677" y="6965"/>
                    <a:pt x="2689" y="6963"/>
                    <a:pt x="2698" y="6958"/>
                  </a:cubicBezTo>
                  <a:cubicBezTo>
                    <a:pt x="2807" y="6896"/>
                    <a:pt x="2927" y="6866"/>
                    <a:pt x="3046" y="6866"/>
                  </a:cubicBezTo>
                  <a:close/>
                  <a:moveTo>
                    <a:pt x="2923" y="1"/>
                  </a:moveTo>
                  <a:cubicBezTo>
                    <a:pt x="2850" y="1"/>
                    <a:pt x="2778" y="5"/>
                    <a:pt x="2708" y="12"/>
                  </a:cubicBezTo>
                  <a:cubicBezTo>
                    <a:pt x="1874" y="108"/>
                    <a:pt x="1348" y="874"/>
                    <a:pt x="1606" y="1603"/>
                  </a:cubicBezTo>
                  <a:cubicBezTo>
                    <a:pt x="1597" y="1938"/>
                    <a:pt x="1807" y="2235"/>
                    <a:pt x="2133" y="2350"/>
                  </a:cubicBezTo>
                  <a:cubicBezTo>
                    <a:pt x="1951" y="3183"/>
                    <a:pt x="1740" y="4151"/>
                    <a:pt x="1855" y="4937"/>
                  </a:cubicBezTo>
                  <a:cubicBezTo>
                    <a:pt x="1003" y="5320"/>
                    <a:pt x="342" y="6038"/>
                    <a:pt x="25" y="6920"/>
                  </a:cubicBezTo>
                  <a:cubicBezTo>
                    <a:pt x="1" y="6986"/>
                    <a:pt x="62" y="7038"/>
                    <a:pt x="117" y="7038"/>
                  </a:cubicBezTo>
                  <a:cubicBezTo>
                    <a:pt x="125" y="7038"/>
                    <a:pt x="133" y="7037"/>
                    <a:pt x="140" y="7035"/>
                  </a:cubicBezTo>
                  <a:cubicBezTo>
                    <a:pt x="188" y="7178"/>
                    <a:pt x="284" y="7312"/>
                    <a:pt x="409" y="7399"/>
                  </a:cubicBezTo>
                  <a:cubicBezTo>
                    <a:pt x="760" y="7643"/>
                    <a:pt x="1250" y="7736"/>
                    <a:pt x="1724" y="7736"/>
                  </a:cubicBezTo>
                  <a:cubicBezTo>
                    <a:pt x="1975" y="7736"/>
                    <a:pt x="2221" y="7710"/>
                    <a:pt x="2440" y="7667"/>
                  </a:cubicBezTo>
                  <a:cubicBezTo>
                    <a:pt x="2478" y="9296"/>
                    <a:pt x="2689" y="10924"/>
                    <a:pt x="2928" y="12524"/>
                  </a:cubicBezTo>
                  <a:cubicBezTo>
                    <a:pt x="2942" y="12595"/>
                    <a:pt x="2994" y="12625"/>
                    <a:pt x="3052" y="12625"/>
                  </a:cubicBezTo>
                  <a:cubicBezTo>
                    <a:pt x="3118" y="12625"/>
                    <a:pt x="3190" y="12586"/>
                    <a:pt x="3216" y="12524"/>
                  </a:cubicBezTo>
                  <a:cubicBezTo>
                    <a:pt x="3494" y="11758"/>
                    <a:pt x="3541" y="10953"/>
                    <a:pt x="3618" y="10139"/>
                  </a:cubicBezTo>
                  <a:cubicBezTo>
                    <a:pt x="3685" y="9363"/>
                    <a:pt x="3771" y="8596"/>
                    <a:pt x="3838" y="7820"/>
                  </a:cubicBezTo>
                  <a:cubicBezTo>
                    <a:pt x="4053" y="7895"/>
                    <a:pt x="4274" y="7931"/>
                    <a:pt x="4493" y="7931"/>
                  </a:cubicBezTo>
                  <a:cubicBezTo>
                    <a:pt x="5145" y="7931"/>
                    <a:pt x="5779" y="7613"/>
                    <a:pt x="6166" y="7054"/>
                  </a:cubicBezTo>
                  <a:cubicBezTo>
                    <a:pt x="6214" y="6958"/>
                    <a:pt x="6157" y="6843"/>
                    <a:pt x="6051" y="6833"/>
                  </a:cubicBezTo>
                  <a:cubicBezTo>
                    <a:pt x="6042" y="6805"/>
                    <a:pt x="6023" y="6795"/>
                    <a:pt x="6023" y="6766"/>
                  </a:cubicBezTo>
                  <a:cubicBezTo>
                    <a:pt x="6109" y="6738"/>
                    <a:pt x="6138" y="6642"/>
                    <a:pt x="6090" y="6565"/>
                  </a:cubicBezTo>
                  <a:cubicBezTo>
                    <a:pt x="5582" y="5837"/>
                    <a:pt x="5074" y="5205"/>
                    <a:pt x="4413" y="4869"/>
                  </a:cubicBezTo>
                  <a:cubicBezTo>
                    <a:pt x="4241" y="4103"/>
                    <a:pt x="4116" y="3327"/>
                    <a:pt x="4030" y="2541"/>
                  </a:cubicBezTo>
                  <a:cubicBezTo>
                    <a:pt x="4040" y="2541"/>
                    <a:pt x="4059" y="2532"/>
                    <a:pt x="4078" y="2522"/>
                  </a:cubicBezTo>
                  <a:cubicBezTo>
                    <a:pt x="4327" y="2359"/>
                    <a:pt x="4480" y="2082"/>
                    <a:pt x="4499" y="1785"/>
                  </a:cubicBezTo>
                  <a:cubicBezTo>
                    <a:pt x="4505" y="1786"/>
                    <a:pt x="4511" y="1786"/>
                    <a:pt x="4517" y="1786"/>
                  </a:cubicBezTo>
                  <a:cubicBezTo>
                    <a:pt x="4567" y="1786"/>
                    <a:pt x="4607" y="1751"/>
                    <a:pt x="4624" y="1708"/>
                  </a:cubicBezTo>
                  <a:cubicBezTo>
                    <a:pt x="5006" y="616"/>
                    <a:pt x="3856" y="1"/>
                    <a:pt x="292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157750" y="4025000"/>
              <a:ext cx="144425" cy="34800"/>
            </a:xfrm>
            <a:custGeom>
              <a:avLst/>
              <a:gdLst/>
              <a:ahLst/>
              <a:cxnLst/>
              <a:rect l="l" t="t" r="r" b="b"/>
              <a:pathLst>
                <a:path w="5777" h="1392" extrusionOk="0">
                  <a:moveTo>
                    <a:pt x="4020" y="1"/>
                  </a:moveTo>
                  <a:cubicBezTo>
                    <a:pt x="3638" y="1"/>
                    <a:pt x="3255" y="34"/>
                    <a:pt x="2922" y="38"/>
                  </a:cubicBezTo>
                  <a:cubicBezTo>
                    <a:pt x="2878" y="38"/>
                    <a:pt x="2833" y="38"/>
                    <a:pt x="2789" y="38"/>
                  </a:cubicBezTo>
                  <a:cubicBezTo>
                    <a:pt x="2618" y="38"/>
                    <a:pt x="2444" y="35"/>
                    <a:pt x="2269" y="35"/>
                  </a:cubicBezTo>
                  <a:cubicBezTo>
                    <a:pt x="1653" y="35"/>
                    <a:pt x="1028" y="73"/>
                    <a:pt x="527" y="411"/>
                  </a:cubicBezTo>
                  <a:cubicBezTo>
                    <a:pt x="517" y="430"/>
                    <a:pt x="508" y="430"/>
                    <a:pt x="498" y="440"/>
                  </a:cubicBezTo>
                  <a:cubicBezTo>
                    <a:pt x="0" y="794"/>
                    <a:pt x="1073" y="1072"/>
                    <a:pt x="1274" y="1120"/>
                  </a:cubicBezTo>
                  <a:cubicBezTo>
                    <a:pt x="1610" y="1180"/>
                    <a:pt x="1945" y="1217"/>
                    <a:pt x="2288" y="1217"/>
                  </a:cubicBezTo>
                  <a:cubicBezTo>
                    <a:pt x="2327" y="1217"/>
                    <a:pt x="2366" y="1217"/>
                    <a:pt x="2405" y="1216"/>
                  </a:cubicBezTo>
                  <a:lnTo>
                    <a:pt x="2405" y="679"/>
                  </a:lnTo>
                  <a:cubicBezTo>
                    <a:pt x="2405" y="620"/>
                    <a:pt x="2451" y="584"/>
                    <a:pt x="2498" y="584"/>
                  </a:cubicBezTo>
                  <a:cubicBezTo>
                    <a:pt x="2512" y="584"/>
                    <a:pt x="2526" y="587"/>
                    <a:pt x="2539" y="593"/>
                  </a:cubicBezTo>
                  <a:cubicBezTo>
                    <a:pt x="2539" y="584"/>
                    <a:pt x="2548" y="564"/>
                    <a:pt x="2558" y="555"/>
                  </a:cubicBezTo>
                  <a:cubicBezTo>
                    <a:pt x="2713" y="430"/>
                    <a:pt x="2898" y="369"/>
                    <a:pt x="3082" y="369"/>
                  </a:cubicBezTo>
                  <a:cubicBezTo>
                    <a:pt x="3307" y="369"/>
                    <a:pt x="3530" y="461"/>
                    <a:pt x="3688" y="641"/>
                  </a:cubicBezTo>
                  <a:cubicBezTo>
                    <a:pt x="3707" y="631"/>
                    <a:pt x="3726" y="626"/>
                    <a:pt x="3744" y="626"/>
                  </a:cubicBezTo>
                  <a:cubicBezTo>
                    <a:pt x="3814" y="626"/>
                    <a:pt x="3876" y="690"/>
                    <a:pt x="3861" y="766"/>
                  </a:cubicBezTo>
                  <a:cubicBezTo>
                    <a:pt x="3851" y="957"/>
                    <a:pt x="3832" y="1149"/>
                    <a:pt x="3813" y="1340"/>
                  </a:cubicBezTo>
                  <a:lnTo>
                    <a:pt x="3823" y="1340"/>
                  </a:lnTo>
                  <a:cubicBezTo>
                    <a:pt x="3975" y="1375"/>
                    <a:pt x="4128" y="1392"/>
                    <a:pt x="4280" y="1392"/>
                  </a:cubicBezTo>
                  <a:cubicBezTo>
                    <a:pt x="4843" y="1392"/>
                    <a:pt x="5385" y="1160"/>
                    <a:pt x="5777" y="737"/>
                  </a:cubicBezTo>
                  <a:cubicBezTo>
                    <a:pt x="5777" y="727"/>
                    <a:pt x="5767" y="727"/>
                    <a:pt x="5767" y="718"/>
                  </a:cubicBezTo>
                  <a:cubicBezTo>
                    <a:pt x="5403" y="112"/>
                    <a:pt x="4714" y="1"/>
                    <a:pt x="402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169725" y="3990800"/>
              <a:ext cx="124800" cy="39450"/>
            </a:xfrm>
            <a:custGeom>
              <a:avLst/>
              <a:gdLst/>
              <a:ahLst/>
              <a:cxnLst/>
              <a:rect l="l" t="t" r="r" b="b"/>
              <a:pathLst>
                <a:path w="4992" h="1578" extrusionOk="0">
                  <a:moveTo>
                    <a:pt x="2809" y="1"/>
                  </a:moveTo>
                  <a:cubicBezTo>
                    <a:pt x="2543" y="1"/>
                    <a:pt x="2275" y="38"/>
                    <a:pt x="2021" y="103"/>
                  </a:cubicBezTo>
                  <a:cubicBezTo>
                    <a:pt x="1188" y="313"/>
                    <a:pt x="469" y="831"/>
                    <a:pt x="0" y="1540"/>
                  </a:cubicBezTo>
                  <a:cubicBezTo>
                    <a:pt x="19" y="1549"/>
                    <a:pt x="38" y="1559"/>
                    <a:pt x="48" y="1578"/>
                  </a:cubicBezTo>
                  <a:cubicBezTo>
                    <a:pt x="621" y="1118"/>
                    <a:pt x="1446" y="1100"/>
                    <a:pt x="2201" y="1100"/>
                  </a:cubicBezTo>
                  <a:cubicBezTo>
                    <a:pt x="2266" y="1100"/>
                    <a:pt x="2329" y="1100"/>
                    <a:pt x="2392" y="1100"/>
                  </a:cubicBezTo>
                  <a:cubicBezTo>
                    <a:pt x="2468" y="1100"/>
                    <a:pt x="2542" y="1100"/>
                    <a:pt x="2615" y="1099"/>
                  </a:cubicBezTo>
                  <a:cubicBezTo>
                    <a:pt x="2914" y="1095"/>
                    <a:pt x="3236" y="1076"/>
                    <a:pt x="3558" y="1076"/>
                  </a:cubicBezTo>
                  <a:cubicBezTo>
                    <a:pt x="4072" y="1076"/>
                    <a:pt x="4584" y="1125"/>
                    <a:pt x="4991" y="1367"/>
                  </a:cubicBezTo>
                  <a:cubicBezTo>
                    <a:pt x="4666" y="917"/>
                    <a:pt x="4311" y="476"/>
                    <a:pt x="3832" y="237"/>
                  </a:cubicBezTo>
                  <a:cubicBezTo>
                    <a:pt x="3803" y="237"/>
                    <a:pt x="3775" y="218"/>
                    <a:pt x="3756" y="189"/>
                  </a:cubicBezTo>
                  <a:cubicBezTo>
                    <a:pt x="3460" y="57"/>
                    <a:pt x="3135" y="1"/>
                    <a:pt x="2809"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206125" y="3907575"/>
              <a:ext cx="54375" cy="82925"/>
            </a:xfrm>
            <a:custGeom>
              <a:avLst/>
              <a:gdLst/>
              <a:ahLst/>
              <a:cxnLst/>
              <a:rect l="l" t="t" r="r" b="b"/>
              <a:pathLst>
                <a:path w="2175" h="3317" extrusionOk="0">
                  <a:moveTo>
                    <a:pt x="1097" y="1"/>
                  </a:moveTo>
                  <a:cubicBezTo>
                    <a:pt x="1083" y="1"/>
                    <a:pt x="1069" y="1"/>
                    <a:pt x="1054" y="2"/>
                  </a:cubicBezTo>
                  <a:cubicBezTo>
                    <a:pt x="862" y="21"/>
                    <a:pt x="690" y="107"/>
                    <a:pt x="546" y="232"/>
                  </a:cubicBezTo>
                  <a:cubicBezTo>
                    <a:pt x="575" y="261"/>
                    <a:pt x="585" y="308"/>
                    <a:pt x="575" y="347"/>
                  </a:cubicBezTo>
                  <a:cubicBezTo>
                    <a:pt x="470" y="893"/>
                    <a:pt x="364" y="1448"/>
                    <a:pt x="269" y="1995"/>
                  </a:cubicBezTo>
                  <a:cubicBezTo>
                    <a:pt x="192" y="2435"/>
                    <a:pt x="163" y="2895"/>
                    <a:pt x="0" y="3317"/>
                  </a:cubicBezTo>
                  <a:cubicBezTo>
                    <a:pt x="269" y="3202"/>
                    <a:pt x="556" y="3115"/>
                    <a:pt x="843" y="3077"/>
                  </a:cubicBezTo>
                  <a:cubicBezTo>
                    <a:pt x="998" y="3047"/>
                    <a:pt x="1155" y="3032"/>
                    <a:pt x="1312" y="3032"/>
                  </a:cubicBezTo>
                  <a:cubicBezTo>
                    <a:pt x="1603" y="3032"/>
                    <a:pt x="1895" y="3083"/>
                    <a:pt x="2175" y="3183"/>
                  </a:cubicBezTo>
                  <a:cubicBezTo>
                    <a:pt x="1907" y="2368"/>
                    <a:pt x="1744" y="1525"/>
                    <a:pt x="1706" y="682"/>
                  </a:cubicBezTo>
                  <a:lnTo>
                    <a:pt x="1706" y="672"/>
                  </a:lnTo>
                  <a:cubicBezTo>
                    <a:pt x="1706" y="519"/>
                    <a:pt x="1696" y="366"/>
                    <a:pt x="1696" y="213"/>
                  </a:cubicBezTo>
                  <a:lnTo>
                    <a:pt x="1696" y="193"/>
                  </a:lnTo>
                  <a:cubicBezTo>
                    <a:pt x="1516" y="68"/>
                    <a:pt x="1312" y="1"/>
                    <a:pt x="1097"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102998" y="3559170"/>
            <a:ext cx="447006" cy="1158050"/>
            <a:chOff x="5377900" y="4145475"/>
            <a:chExt cx="138225" cy="358075"/>
          </a:xfrm>
        </p:grpSpPr>
        <p:sp>
          <p:nvSpPr>
            <p:cNvPr id="40" name="Google Shape;40;p2"/>
            <p:cNvSpPr/>
            <p:nvPr/>
          </p:nvSpPr>
          <p:spPr>
            <a:xfrm>
              <a:off x="5377900" y="4145475"/>
              <a:ext cx="138225" cy="273500"/>
            </a:xfrm>
            <a:custGeom>
              <a:avLst/>
              <a:gdLst/>
              <a:ahLst/>
              <a:cxnLst/>
              <a:rect l="l" t="t" r="r" b="b"/>
              <a:pathLst>
                <a:path w="5529" h="10940" extrusionOk="0">
                  <a:moveTo>
                    <a:pt x="3640" y="494"/>
                  </a:moveTo>
                  <a:cubicBezTo>
                    <a:pt x="4034" y="494"/>
                    <a:pt x="4402" y="570"/>
                    <a:pt x="4618" y="995"/>
                  </a:cubicBezTo>
                  <a:cubicBezTo>
                    <a:pt x="4839" y="1446"/>
                    <a:pt x="4733" y="2145"/>
                    <a:pt x="4695" y="2634"/>
                  </a:cubicBezTo>
                  <a:lnTo>
                    <a:pt x="4695" y="2624"/>
                  </a:lnTo>
                  <a:cubicBezTo>
                    <a:pt x="4609" y="3592"/>
                    <a:pt x="4494" y="4550"/>
                    <a:pt x="4369" y="5508"/>
                  </a:cubicBezTo>
                  <a:cubicBezTo>
                    <a:pt x="4235" y="6629"/>
                    <a:pt x="4082" y="7740"/>
                    <a:pt x="3909" y="8842"/>
                  </a:cubicBezTo>
                  <a:cubicBezTo>
                    <a:pt x="3862" y="9139"/>
                    <a:pt x="3881" y="9656"/>
                    <a:pt x="3708" y="9924"/>
                  </a:cubicBezTo>
                  <a:cubicBezTo>
                    <a:pt x="3440" y="10355"/>
                    <a:pt x="2971" y="10365"/>
                    <a:pt x="2559" y="10537"/>
                  </a:cubicBezTo>
                  <a:cubicBezTo>
                    <a:pt x="2520" y="10547"/>
                    <a:pt x="2492" y="10576"/>
                    <a:pt x="2472" y="10614"/>
                  </a:cubicBezTo>
                  <a:cubicBezTo>
                    <a:pt x="1198" y="10394"/>
                    <a:pt x="1495" y="8842"/>
                    <a:pt x="1428" y="7826"/>
                  </a:cubicBezTo>
                  <a:cubicBezTo>
                    <a:pt x="1361" y="6935"/>
                    <a:pt x="1237" y="6044"/>
                    <a:pt x="1074" y="5153"/>
                  </a:cubicBezTo>
                  <a:cubicBezTo>
                    <a:pt x="892" y="4138"/>
                    <a:pt x="681" y="3132"/>
                    <a:pt x="576" y="2097"/>
                  </a:cubicBezTo>
                  <a:cubicBezTo>
                    <a:pt x="499" y="1379"/>
                    <a:pt x="719" y="660"/>
                    <a:pt x="1543" y="555"/>
                  </a:cubicBezTo>
                  <a:cubicBezTo>
                    <a:pt x="1924" y="525"/>
                    <a:pt x="2304" y="513"/>
                    <a:pt x="2685" y="513"/>
                  </a:cubicBezTo>
                  <a:cubicBezTo>
                    <a:pt x="2802" y="513"/>
                    <a:pt x="2920" y="514"/>
                    <a:pt x="3038" y="516"/>
                  </a:cubicBezTo>
                  <a:cubicBezTo>
                    <a:pt x="3234" y="513"/>
                    <a:pt x="3441" y="494"/>
                    <a:pt x="3640" y="494"/>
                  </a:cubicBezTo>
                  <a:close/>
                  <a:moveTo>
                    <a:pt x="3475" y="1"/>
                  </a:moveTo>
                  <a:cubicBezTo>
                    <a:pt x="2932" y="1"/>
                    <a:pt x="2359" y="96"/>
                    <a:pt x="1955" y="114"/>
                  </a:cubicBezTo>
                  <a:cubicBezTo>
                    <a:pt x="1189" y="143"/>
                    <a:pt x="336" y="267"/>
                    <a:pt x="125" y="1130"/>
                  </a:cubicBezTo>
                  <a:cubicBezTo>
                    <a:pt x="1" y="1647"/>
                    <a:pt x="173" y="2289"/>
                    <a:pt x="240" y="2806"/>
                  </a:cubicBezTo>
                  <a:cubicBezTo>
                    <a:pt x="355" y="3573"/>
                    <a:pt x="499" y="4339"/>
                    <a:pt x="643" y="5096"/>
                  </a:cubicBezTo>
                  <a:cubicBezTo>
                    <a:pt x="786" y="5948"/>
                    <a:pt x="940" y="6801"/>
                    <a:pt x="1007" y="7663"/>
                  </a:cubicBezTo>
                  <a:cubicBezTo>
                    <a:pt x="1064" y="8353"/>
                    <a:pt x="949" y="9110"/>
                    <a:pt x="1083" y="9790"/>
                  </a:cubicBezTo>
                  <a:cubicBezTo>
                    <a:pt x="1215" y="10455"/>
                    <a:pt x="1737" y="10904"/>
                    <a:pt x="2374" y="10904"/>
                  </a:cubicBezTo>
                  <a:cubicBezTo>
                    <a:pt x="2435" y="10904"/>
                    <a:pt x="2496" y="10900"/>
                    <a:pt x="2559" y="10892"/>
                  </a:cubicBezTo>
                  <a:cubicBezTo>
                    <a:pt x="2587" y="10914"/>
                    <a:pt x="2621" y="10924"/>
                    <a:pt x="2655" y="10924"/>
                  </a:cubicBezTo>
                  <a:cubicBezTo>
                    <a:pt x="2679" y="10924"/>
                    <a:pt x="2702" y="10919"/>
                    <a:pt x="2722" y="10911"/>
                  </a:cubicBezTo>
                  <a:cubicBezTo>
                    <a:pt x="3153" y="10729"/>
                    <a:pt x="3498" y="10940"/>
                    <a:pt x="3842" y="10566"/>
                  </a:cubicBezTo>
                  <a:cubicBezTo>
                    <a:pt x="4120" y="10269"/>
                    <a:pt x="4187" y="9848"/>
                    <a:pt x="4254" y="9464"/>
                  </a:cubicBezTo>
                  <a:cubicBezTo>
                    <a:pt x="4513" y="7922"/>
                    <a:pt x="4705" y="6370"/>
                    <a:pt x="4887" y="4828"/>
                  </a:cubicBezTo>
                  <a:cubicBezTo>
                    <a:pt x="5021" y="3611"/>
                    <a:pt x="5529" y="1752"/>
                    <a:pt x="4906" y="593"/>
                  </a:cubicBezTo>
                  <a:cubicBezTo>
                    <a:pt x="4648" y="119"/>
                    <a:pt x="4080" y="1"/>
                    <a:pt x="347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390350" y="4157675"/>
              <a:ext cx="108525" cy="252925"/>
            </a:xfrm>
            <a:custGeom>
              <a:avLst/>
              <a:gdLst/>
              <a:ahLst/>
              <a:cxnLst/>
              <a:rect l="l" t="t" r="r" b="b"/>
              <a:pathLst>
                <a:path w="4341" h="10117" extrusionOk="0">
                  <a:moveTo>
                    <a:pt x="3144" y="1"/>
                  </a:moveTo>
                  <a:cubicBezTo>
                    <a:pt x="2947" y="1"/>
                    <a:pt x="2744" y="19"/>
                    <a:pt x="2549" y="19"/>
                  </a:cubicBezTo>
                  <a:cubicBezTo>
                    <a:pt x="2437" y="17"/>
                    <a:pt x="2325" y="16"/>
                    <a:pt x="2212" y="16"/>
                  </a:cubicBezTo>
                  <a:cubicBezTo>
                    <a:pt x="1823" y="16"/>
                    <a:pt x="1431" y="30"/>
                    <a:pt x="1045" y="67"/>
                  </a:cubicBezTo>
                  <a:cubicBezTo>
                    <a:pt x="231" y="163"/>
                    <a:pt x="1" y="891"/>
                    <a:pt x="78" y="1609"/>
                  </a:cubicBezTo>
                  <a:cubicBezTo>
                    <a:pt x="192" y="2634"/>
                    <a:pt x="403" y="3650"/>
                    <a:pt x="576" y="4665"/>
                  </a:cubicBezTo>
                  <a:cubicBezTo>
                    <a:pt x="748" y="5547"/>
                    <a:pt x="863" y="6438"/>
                    <a:pt x="940" y="7338"/>
                  </a:cubicBezTo>
                  <a:cubicBezTo>
                    <a:pt x="1007" y="8344"/>
                    <a:pt x="710" y="9896"/>
                    <a:pt x="1984" y="10116"/>
                  </a:cubicBezTo>
                  <a:cubicBezTo>
                    <a:pt x="2003" y="10078"/>
                    <a:pt x="2032" y="10049"/>
                    <a:pt x="2070" y="10040"/>
                  </a:cubicBezTo>
                  <a:cubicBezTo>
                    <a:pt x="2482" y="9867"/>
                    <a:pt x="2942" y="9858"/>
                    <a:pt x="3220" y="9427"/>
                  </a:cubicBezTo>
                  <a:cubicBezTo>
                    <a:pt x="3392" y="9168"/>
                    <a:pt x="3373" y="8651"/>
                    <a:pt x="3421" y="8344"/>
                  </a:cubicBezTo>
                  <a:cubicBezTo>
                    <a:pt x="3593" y="7242"/>
                    <a:pt x="3737" y="6131"/>
                    <a:pt x="3881" y="5010"/>
                  </a:cubicBezTo>
                  <a:cubicBezTo>
                    <a:pt x="3996" y="4052"/>
                    <a:pt x="4111" y="3094"/>
                    <a:pt x="4197" y="2136"/>
                  </a:cubicBezTo>
                  <a:cubicBezTo>
                    <a:pt x="4235" y="1648"/>
                    <a:pt x="4341" y="958"/>
                    <a:pt x="4120" y="507"/>
                  </a:cubicBezTo>
                  <a:cubicBezTo>
                    <a:pt x="3903" y="73"/>
                    <a:pt x="3537" y="1"/>
                    <a:pt x="3144"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411925" y="4426675"/>
              <a:ext cx="93175" cy="76875"/>
            </a:xfrm>
            <a:custGeom>
              <a:avLst/>
              <a:gdLst/>
              <a:ahLst/>
              <a:cxnLst/>
              <a:rect l="l" t="t" r="r" b="b"/>
              <a:pathLst>
                <a:path w="3727" h="3075" extrusionOk="0">
                  <a:moveTo>
                    <a:pt x="1693" y="362"/>
                  </a:moveTo>
                  <a:cubicBezTo>
                    <a:pt x="1896" y="362"/>
                    <a:pt x="2102" y="412"/>
                    <a:pt x="2309" y="535"/>
                  </a:cubicBezTo>
                  <a:cubicBezTo>
                    <a:pt x="2788" y="822"/>
                    <a:pt x="3190" y="1570"/>
                    <a:pt x="3018" y="2135"/>
                  </a:cubicBezTo>
                  <a:cubicBezTo>
                    <a:pt x="2893" y="2561"/>
                    <a:pt x="2274" y="2682"/>
                    <a:pt x="1724" y="2682"/>
                  </a:cubicBezTo>
                  <a:cubicBezTo>
                    <a:pt x="1471" y="2682"/>
                    <a:pt x="1233" y="2657"/>
                    <a:pt x="1064" y="2623"/>
                  </a:cubicBezTo>
                  <a:cubicBezTo>
                    <a:pt x="623" y="2528"/>
                    <a:pt x="604" y="2307"/>
                    <a:pt x="642" y="1905"/>
                  </a:cubicBezTo>
                  <a:cubicBezTo>
                    <a:pt x="661" y="1732"/>
                    <a:pt x="814" y="956"/>
                    <a:pt x="661" y="841"/>
                  </a:cubicBezTo>
                  <a:lnTo>
                    <a:pt x="661" y="841"/>
                  </a:lnTo>
                  <a:cubicBezTo>
                    <a:pt x="693" y="864"/>
                    <a:pt x="726" y="874"/>
                    <a:pt x="759" y="874"/>
                  </a:cubicBezTo>
                  <a:cubicBezTo>
                    <a:pt x="903" y="874"/>
                    <a:pt x="1033" y="679"/>
                    <a:pt x="939" y="554"/>
                  </a:cubicBezTo>
                  <a:cubicBezTo>
                    <a:pt x="1185" y="442"/>
                    <a:pt x="1437" y="362"/>
                    <a:pt x="1693" y="362"/>
                  </a:cubicBezTo>
                  <a:close/>
                  <a:moveTo>
                    <a:pt x="1622" y="1"/>
                  </a:moveTo>
                  <a:cubicBezTo>
                    <a:pt x="1232" y="1"/>
                    <a:pt x="853" y="133"/>
                    <a:pt x="613" y="439"/>
                  </a:cubicBezTo>
                  <a:lnTo>
                    <a:pt x="604" y="439"/>
                  </a:lnTo>
                  <a:cubicBezTo>
                    <a:pt x="220" y="621"/>
                    <a:pt x="288" y="1138"/>
                    <a:pt x="259" y="1483"/>
                  </a:cubicBezTo>
                  <a:cubicBezTo>
                    <a:pt x="220" y="1895"/>
                    <a:pt x="0" y="2614"/>
                    <a:pt x="422" y="2901"/>
                  </a:cubicBezTo>
                  <a:cubicBezTo>
                    <a:pt x="626" y="3038"/>
                    <a:pt x="927" y="3075"/>
                    <a:pt x="1234" y="3075"/>
                  </a:cubicBezTo>
                  <a:cubicBezTo>
                    <a:pt x="1531" y="3075"/>
                    <a:pt x="1834" y="3040"/>
                    <a:pt x="2060" y="3026"/>
                  </a:cubicBezTo>
                  <a:cubicBezTo>
                    <a:pt x="2462" y="3007"/>
                    <a:pt x="2989" y="3007"/>
                    <a:pt x="3257" y="2633"/>
                  </a:cubicBezTo>
                  <a:cubicBezTo>
                    <a:pt x="3727" y="1972"/>
                    <a:pt x="3296" y="841"/>
                    <a:pt x="2730" y="382"/>
                  </a:cubicBezTo>
                  <a:cubicBezTo>
                    <a:pt x="2443" y="143"/>
                    <a:pt x="2026" y="1"/>
                    <a:pt x="16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427000" y="4435700"/>
              <a:ext cx="64700" cy="57975"/>
            </a:xfrm>
            <a:custGeom>
              <a:avLst/>
              <a:gdLst/>
              <a:ahLst/>
              <a:cxnLst/>
              <a:rect l="l" t="t" r="r" b="b"/>
              <a:pathLst>
                <a:path w="2588" h="2319" extrusionOk="0">
                  <a:moveTo>
                    <a:pt x="58" y="471"/>
                  </a:moveTo>
                  <a:lnTo>
                    <a:pt x="58" y="471"/>
                  </a:lnTo>
                  <a:cubicBezTo>
                    <a:pt x="58" y="471"/>
                    <a:pt x="59" y="471"/>
                    <a:pt x="59" y="472"/>
                  </a:cubicBezTo>
                  <a:lnTo>
                    <a:pt x="59" y="472"/>
                  </a:lnTo>
                  <a:cubicBezTo>
                    <a:pt x="59" y="471"/>
                    <a:pt x="58" y="471"/>
                    <a:pt x="58" y="471"/>
                  </a:cubicBezTo>
                  <a:close/>
                  <a:moveTo>
                    <a:pt x="1090" y="0"/>
                  </a:moveTo>
                  <a:cubicBezTo>
                    <a:pt x="835" y="0"/>
                    <a:pt x="586" y="77"/>
                    <a:pt x="336" y="183"/>
                  </a:cubicBezTo>
                  <a:cubicBezTo>
                    <a:pt x="430" y="309"/>
                    <a:pt x="300" y="504"/>
                    <a:pt x="156" y="504"/>
                  </a:cubicBezTo>
                  <a:cubicBezTo>
                    <a:pt x="124" y="504"/>
                    <a:pt x="91" y="494"/>
                    <a:pt x="59" y="472"/>
                  </a:cubicBezTo>
                  <a:lnTo>
                    <a:pt x="59" y="472"/>
                  </a:lnTo>
                  <a:cubicBezTo>
                    <a:pt x="220" y="589"/>
                    <a:pt x="58" y="1362"/>
                    <a:pt x="39" y="1534"/>
                  </a:cubicBezTo>
                  <a:cubicBezTo>
                    <a:pt x="1" y="1946"/>
                    <a:pt x="20" y="2167"/>
                    <a:pt x="461" y="2253"/>
                  </a:cubicBezTo>
                  <a:cubicBezTo>
                    <a:pt x="634" y="2290"/>
                    <a:pt x="881" y="2318"/>
                    <a:pt x="1142" y="2318"/>
                  </a:cubicBezTo>
                  <a:cubicBezTo>
                    <a:pt x="1686" y="2318"/>
                    <a:pt x="2292" y="2195"/>
                    <a:pt x="2415" y="1774"/>
                  </a:cubicBezTo>
                  <a:cubicBezTo>
                    <a:pt x="2587" y="1209"/>
                    <a:pt x="2195" y="461"/>
                    <a:pt x="1716" y="174"/>
                  </a:cubicBezTo>
                  <a:cubicBezTo>
                    <a:pt x="1502" y="50"/>
                    <a:pt x="1294" y="0"/>
                    <a:pt x="1090"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a:off x="748676" y="3761940"/>
            <a:ext cx="1520854" cy="996115"/>
            <a:chOff x="2262250" y="3536075"/>
            <a:chExt cx="658350" cy="431200"/>
          </a:xfrm>
        </p:grpSpPr>
        <p:sp>
          <p:nvSpPr>
            <p:cNvPr id="45" name="Google Shape;45;p2"/>
            <p:cNvSpPr/>
            <p:nvPr/>
          </p:nvSpPr>
          <p:spPr>
            <a:xfrm>
              <a:off x="2830275" y="3688950"/>
              <a:ext cx="90325" cy="57000"/>
            </a:xfrm>
            <a:custGeom>
              <a:avLst/>
              <a:gdLst/>
              <a:ahLst/>
              <a:cxnLst/>
              <a:rect l="l" t="t" r="r" b="b"/>
              <a:pathLst>
                <a:path w="3613" h="2280" extrusionOk="0">
                  <a:moveTo>
                    <a:pt x="2825" y="474"/>
                  </a:moveTo>
                  <a:cubicBezTo>
                    <a:pt x="2843" y="474"/>
                    <a:pt x="2860" y="475"/>
                    <a:pt x="2875" y="479"/>
                  </a:cubicBezTo>
                  <a:cubicBezTo>
                    <a:pt x="3114" y="546"/>
                    <a:pt x="3066" y="709"/>
                    <a:pt x="3095" y="881"/>
                  </a:cubicBezTo>
                  <a:cubicBezTo>
                    <a:pt x="3143" y="1198"/>
                    <a:pt x="3152" y="1523"/>
                    <a:pt x="3124" y="1839"/>
                  </a:cubicBezTo>
                  <a:lnTo>
                    <a:pt x="3124" y="1830"/>
                  </a:lnTo>
                  <a:cubicBezTo>
                    <a:pt x="2673" y="1734"/>
                    <a:pt x="2223" y="1619"/>
                    <a:pt x="1782" y="1475"/>
                  </a:cubicBezTo>
                  <a:cubicBezTo>
                    <a:pt x="1370" y="1341"/>
                    <a:pt x="958" y="1140"/>
                    <a:pt x="537" y="1016"/>
                  </a:cubicBezTo>
                  <a:cubicBezTo>
                    <a:pt x="1160" y="853"/>
                    <a:pt x="1782" y="699"/>
                    <a:pt x="2405" y="575"/>
                  </a:cubicBezTo>
                  <a:cubicBezTo>
                    <a:pt x="2505" y="550"/>
                    <a:pt x="2700" y="474"/>
                    <a:pt x="2825" y="474"/>
                  </a:cubicBezTo>
                  <a:close/>
                  <a:moveTo>
                    <a:pt x="3023" y="0"/>
                  </a:moveTo>
                  <a:cubicBezTo>
                    <a:pt x="2679" y="0"/>
                    <a:pt x="2237" y="173"/>
                    <a:pt x="1945" y="230"/>
                  </a:cubicBezTo>
                  <a:cubicBezTo>
                    <a:pt x="1361" y="355"/>
                    <a:pt x="776" y="498"/>
                    <a:pt x="211" y="661"/>
                  </a:cubicBezTo>
                  <a:cubicBezTo>
                    <a:pt x="48" y="699"/>
                    <a:pt x="0" y="910"/>
                    <a:pt x="115" y="1016"/>
                  </a:cubicBezTo>
                  <a:cubicBezTo>
                    <a:pt x="115" y="1044"/>
                    <a:pt x="135" y="1063"/>
                    <a:pt x="144" y="1073"/>
                  </a:cubicBezTo>
                  <a:cubicBezTo>
                    <a:pt x="997" y="1734"/>
                    <a:pt x="2252" y="2012"/>
                    <a:pt x="3277" y="2271"/>
                  </a:cubicBezTo>
                  <a:cubicBezTo>
                    <a:pt x="3296" y="2276"/>
                    <a:pt x="3314" y="2279"/>
                    <a:pt x="3333" y="2279"/>
                  </a:cubicBezTo>
                  <a:cubicBezTo>
                    <a:pt x="3436" y="2279"/>
                    <a:pt x="3526" y="2193"/>
                    <a:pt x="3526" y="2079"/>
                  </a:cubicBezTo>
                  <a:cubicBezTo>
                    <a:pt x="3526" y="1552"/>
                    <a:pt x="3612" y="920"/>
                    <a:pt x="3507" y="402"/>
                  </a:cubicBezTo>
                  <a:cubicBezTo>
                    <a:pt x="3468" y="182"/>
                    <a:pt x="3430" y="77"/>
                    <a:pt x="3200" y="19"/>
                  </a:cubicBezTo>
                  <a:cubicBezTo>
                    <a:pt x="3145" y="6"/>
                    <a:pt x="3086" y="0"/>
                    <a:pt x="302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843675" y="3541900"/>
              <a:ext cx="59900" cy="72700"/>
            </a:xfrm>
            <a:custGeom>
              <a:avLst/>
              <a:gdLst/>
              <a:ahLst/>
              <a:cxnLst/>
              <a:rect l="l" t="t" r="r" b="b"/>
              <a:pathLst>
                <a:path w="2396" h="2908" extrusionOk="0">
                  <a:moveTo>
                    <a:pt x="1208" y="584"/>
                  </a:moveTo>
                  <a:cubicBezTo>
                    <a:pt x="1371" y="747"/>
                    <a:pt x="1524" y="910"/>
                    <a:pt x="1687" y="1073"/>
                  </a:cubicBezTo>
                  <a:cubicBezTo>
                    <a:pt x="1725" y="1121"/>
                    <a:pt x="1773" y="1169"/>
                    <a:pt x="1821" y="1216"/>
                  </a:cubicBezTo>
                  <a:cubicBezTo>
                    <a:pt x="1994" y="1303"/>
                    <a:pt x="2013" y="1370"/>
                    <a:pt x="1888" y="1427"/>
                  </a:cubicBezTo>
                  <a:cubicBezTo>
                    <a:pt x="1840" y="1523"/>
                    <a:pt x="1553" y="1676"/>
                    <a:pt x="1486" y="1734"/>
                  </a:cubicBezTo>
                  <a:cubicBezTo>
                    <a:pt x="1170" y="1964"/>
                    <a:pt x="796" y="2194"/>
                    <a:pt x="490" y="2462"/>
                  </a:cubicBezTo>
                  <a:cubicBezTo>
                    <a:pt x="777" y="1858"/>
                    <a:pt x="1016" y="1226"/>
                    <a:pt x="1208" y="584"/>
                  </a:cubicBezTo>
                  <a:close/>
                  <a:moveTo>
                    <a:pt x="1121" y="0"/>
                  </a:moveTo>
                  <a:cubicBezTo>
                    <a:pt x="1034" y="0"/>
                    <a:pt x="951" y="53"/>
                    <a:pt x="921" y="143"/>
                  </a:cubicBezTo>
                  <a:cubicBezTo>
                    <a:pt x="672" y="939"/>
                    <a:pt x="375" y="1724"/>
                    <a:pt x="49" y="2500"/>
                  </a:cubicBezTo>
                  <a:cubicBezTo>
                    <a:pt x="1" y="2625"/>
                    <a:pt x="116" y="2730"/>
                    <a:pt x="240" y="2740"/>
                  </a:cubicBezTo>
                  <a:cubicBezTo>
                    <a:pt x="221" y="2749"/>
                    <a:pt x="212" y="2759"/>
                    <a:pt x="202" y="2768"/>
                  </a:cubicBezTo>
                  <a:cubicBezTo>
                    <a:pt x="160" y="2827"/>
                    <a:pt x="214" y="2908"/>
                    <a:pt x="279" y="2908"/>
                  </a:cubicBezTo>
                  <a:cubicBezTo>
                    <a:pt x="288" y="2908"/>
                    <a:pt x="298" y="2906"/>
                    <a:pt x="307" y="2903"/>
                  </a:cubicBezTo>
                  <a:cubicBezTo>
                    <a:pt x="748" y="2759"/>
                    <a:pt x="1122" y="2424"/>
                    <a:pt x="1505" y="2165"/>
                  </a:cubicBezTo>
                  <a:cubicBezTo>
                    <a:pt x="1754" y="1992"/>
                    <a:pt x="2156" y="1820"/>
                    <a:pt x="2319" y="1561"/>
                  </a:cubicBezTo>
                  <a:cubicBezTo>
                    <a:pt x="2396" y="1437"/>
                    <a:pt x="2396" y="1274"/>
                    <a:pt x="2300" y="1149"/>
                  </a:cubicBezTo>
                  <a:cubicBezTo>
                    <a:pt x="2061" y="747"/>
                    <a:pt x="1582" y="393"/>
                    <a:pt x="1266" y="57"/>
                  </a:cubicBezTo>
                  <a:cubicBezTo>
                    <a:pt x="1223" y="18"/>
                    <a:pt x="1171" y="0"/>
                    <a:pt x="1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813750" y="3809325"/>
              <a:ext cx="77150" cy="57925"/>
            </a:xfrm>
            <a:custGeom>
              <a:avLst/>
              <a:gdLst/>
              <a:ahLst/>
              <a:cxnLst/>
              <a:rect l="l" t="t" r="r" b="b"/>
              <a:pathLst>
                <a:path w="3086" h="2317" extrusionOk="0">
                  <a:moveTo>
                    <a:pt x="2606" y="416"/>
                  </a:moveTo>
                  <a:lnTo>
                    <a:pt x="2606" y="416"/>
                  </a:lnTo>
                  <a:cubicBezTo>
                    <a:pt x="2520" y="876"/>
                    <a:pt x="2472" y="1336"/>
                    <a:pt x="2453" y="1805"/>
                  </a:cubicBezTo>
                  <a:cubicBezTo>
                    <a:pt x="1801" y="1470"/>
                    <a:pt x="1160" y="1106"/>
                    <a:pt x="508" y="770"/>
                  </a:cubicBezTo>
                  <a:cubicBezTo>
                    <a:pt x="1188" y="569"/>
                    <a:pt x="1897" y="445"/>
                    <a:pt x="2606" y="416"/>
                  </a:cubicBezTo>
                  <a:close/>
                  <a:moveTo>
                    <a:pt x="2639" y="1"/>
                  </a:moveTo>
                  <a:cubicBezTo>
                    <a:pt x="1802" y="1"/>
                    <a:pt x="977" y="153"/>
                    <a:pt x="192" y="435"/>
                  </a:cubicBezTo>
                  <a:cubicBezTo>
                    <a:pt x="29" y="493"/>
                    <a:pt x="0" y="703"/>
                    <a:pt x="135" y="809"/>
                  </a:cubicBezTo>
                  <a:cubicBezTo>
                    <a:pt x="144" y="837"/>
                    <a:pt x="163" y="866"/>
                    <a:pt x="192" y="885"/>
                  </a:cubicBezTo>
                  <a:cubicBezTo>
                    <a:pt x="978" y="1364"/>
                    <a:pt x="1773" y="1805"/>
                    <a:pt x="2549" y="2294"/>
                  </a:cubicBezTo>
                  <a:cubicBezTo>
                    <a:pt x="2580" y="2309"/>
                    <a:pt x="2613" y="2317"/>
                    <a:pt x="2645" y="2317"/>
                  </a:cubicBezTo>
                  <a:cubicBezTo>
                    <a:pt x="2750" y="2317"/>
                    <a:pt x="2846" y="2239"/>
                    <a:pt x="2846" y="2121"/>
                  </a:cubicBezTo>
                  <a:cubicBezTo>
                    <a:pt x="2846" y="1498"/>
                    <a:pt x="2913" y="876"/>
                    <a:pt x="3056" y="263"/>
                  </a:cubicBezTo>
                  <a:cubicBezTo>
                    <a:pt x="3085" y="138"/>
                    <a:pt x="2989" y="4"/>
                    <a:pt x="2855" y="4"/>
                  </a:cubicBezTo>
                  <a:cubicBezTo>
                    <a:pt x="2783" y="2"/>
                    <a:pt x="2711" y="1"/>
                    <a:pt x="263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262250" y="3536075"/>
              <a:ext cx="535225" cy="431200"/>
            </a:xfrm>
            <a:custGeom>
              <a:avLst/>
              <a:gdLst/>
              <a:ahLst/>
              <a:cxnLst/>
              <a:rect l="l" t="t" r="r" b="b"/>
              <a:pathLst>
                <a:path w="21409" h="17248" extrusionOk="0">
                  <a:moveTo>
                    <a:pt x="17404" y="6345"/>
                  </a:moveTo>
                  <a:cubicBezTo>
                    <a:pt x="17424" y="6364"/>
                    <a:pt x="17452" y="6364"/>
                    <a:pt x="17481" y="6364"/>
                  </a:cubicBezTo>
                  <a:cubicBezTo>
                    <a:pt x="17522" y="6360"/>
                    <a:pt x="17564" y="6357"/>
                    <a:pt x="17606" y="6357"/>
                  </a:cubicBezTo>
                  <a:cubicBezTo>
                    <a:pt x="18263" y="6357"/>
                    <a:pt x="18953" y="6909"/>
                    <a:pt x="18746" y="7638"/>
                  </a:cubicBezTo>
                  <a:lnTo>
                    <a:pt x="18746" y="7629"/>
                  </a:lnTo>
                  <a:cubicBezTo>
                    <a:pt x="18588" y="8157"/>
                    <a:pt x="18073" y="8400"/>
                    <a:pt x="17570" y="8400"/>
                  </a:cubicBezTo>
                  <a:cubicBezTo>
                    <a:pt x="17462" y="8400"/>
                    <a:pt x="17355" y="8388"/>
                    <a:pt x="17251" y="8366"/>
                  </a:cubicBezTo>
                  <a:cubicBezTo>
                    <a:pt x="17261" y="8079"/>
                    <a:pt x="17280" y="7782"/>
                    <a:pt x="17299" y="7495"/>
                  </a:cubicBezTo>
                  <a:cubicBezTo>
                    <a:pt x="17318" y="7111"/>
                    <a:pt x="17356" y="6728"/>
                    <a:pt x="17404" y="6345"/>
                  </a:cubicBezTo>
                  <a:close/>
                  <a:moveTo>
                    <a:pt x="1834" y="6287"/>
                  </a:moveTo>
                  <a:cubicBezTo>
                    <a:pt x="1888" y="6287"/>
                    <a:pt x="1941" y="6290"/>
                    <a:pt x="1994" y="6296"/>
                  </a:cubicBezTo>
                  <a:lnTo>
                    <a:pt x="1994" y="6296"/>
                  </a:lnTo>
                  <a:cubicBezTo>
                    <a:pt x="1529" y="7100"/>
                    <a:pt x="1417" y="8111"/>
                    <a:pt x="1875" y="8960"/>
                  </a:cubicBezTo>
                  <a:cubicBezTo>
                    <a:pt x="1616" y="8845"/>
                    <a:pt x="1338" y="8807"/>
                    <a:pt x="1099" y="8644"/>
                  </a:cubicBezTo>
                  <a:cubicBezTo>
                    <a:pt x="716" y="8386"/>
                    <a:pt x="476" y="7974"/>
                    <a:pt x="457" y="7514"/>
                  </a:cubicBezTo>
                  <a:cubicBezTo>
                    <a:pt x="466" y="6769"/>
                    <a:pt x="1155" y="6287"/>
                    <a:pt x="1834" y="6287"/>
                  </a:cubicBezTo>
                  <a:close/>
                  <a:moveTo>
                    <a:pt x="7968" y="5004"/>
                  </a:moveTo>
                  <a:lnTo>
                    <a:pt x="7968" y="5004"/>
                  </a:lnTo>
                  <a:cubicBezTo>
                    <a:pt x="7499" y="6754"/>
                    <a:pt x="7537" y="8589"/>
                    <a:pt x="8061" y="10320"/>
                  </a:cubicBezTo>
                  <a:lnTo>
                    <a:pt x="8061" y="10320"/>
                  </a:lnTo>
                  <a:cubicBezTo>
                    <a:pt x="6931" y="10206"/>
                    <a:pt x="5802" y="10177"/>
                    <a:pt x="4682" y="10043"/>
                  </a:cubicBezTo>
                  <a:cubicBezTo>
                    <a:pt x="3973" y="9957"/>
                    <a:pt x="3168" y="9803"/>
                    <a:pt x="2632" y="9296"/>
                  </a:cubicBezTo>
                  <a:cubicBezTo>
                    <a:pt x="1884" y="8596"/>
                    <a:pt x="1856" y="7303"/>
                    <a:pt x="2306" y="6441"/>
                  </a:cubicBezTo>
                  <a:cubicBezTo>
                    <a:pt x="3101" y="4917"/>
                    <a:pt x="5142" y="5176"/>
                    <a:pt x="6579" y="5109"/>
                  </a:cubicBezTo>
                  <a:cubicBezTo>
                    <a:pt x="7048" y="5090"/>
                    <a:pt x="7508" y="5052"/>
                    <a:pt x="7968" y="5004"/>
                  </a:cubicBezTo>
                  <a:close/>
                  <a:moveTo>
                    <a:pt x="18535" y="1162"/>
                  </a:moveTo>
                  <a:lnTo>
                    <a:pt x="18535" y="1162"/>
                  </a:lnTo>
                  <a:cubicBezTo>
                    <a:pt x="18401" y="1392"/>
                    <a:pt x="18286" y="1612"/>
                    <a:pt x="18209" y="1775"/>
                  </a:cubicBezTo>
                  <a:lnTo>
                    <a:pt x="18209" y="1766"/>
                  </a:lnTo>
                  <a:cubicBezTo>
                    <a:pt x="17586" y="2992"/>
                    <a:pt x="17299" y="4371"/>
                    <a:pt x="17107" y="5722"/>
                  </a:cubicBezTo>
                  <a:cubicBezTo>
                    <a:pt x="16868" y="7341"/>
                    <a:pt x="16810" y="8989"/>
                    <a:pt x="16935" y="10618"/>
                  </a:cubicBezTo>
                  <a:cubicBezTo>
                    <a:pt x="17012" y="11643"/>
                    <a:pt x="17174" y="12649"/>
                    <a:pt x="17634" y="13559"/>
                  </a:cubicBezTo>
                  <a:cubicBezTo>
                    <a:pt x="15076" y="11969"/>
                    <a:pt x="12116" y="10972"/>
                    <a:pt x="9156" y="10474"/>
                  </a:cubicBezTo>
                  <a:cubicBezTo>
                    <a:pt x="8888" y="10426"/>
                    <a:pt x="8619" y="10388"/>
                    <a:pt x="8341" y="10359"/>
                  </a:cubicBezTo>
                  <a:cubicBezTo>
                    <a:pt x="8226" y="9449"/>
                    <a:pt x="8092" y="8558"/>
                    <a:pt x="8083" y="7648"/>
                  </a:cubicBezTo>
                  <a:cubicBezTo>
                    <a:pt x="8083" y="6738"/>
                    <a:pt x="8246" y="5856"/>
                    <a:pt x="8361" y="4965"/>
                  </a:cubicBezTo>
                  <a:cubicBezTo>
                    <a:pt x="9319" y="4841"/>
                    <a:pt x="10277" y="4668"/>
                    <a:pt x="11216" y="4429"/>
                  </a:cubicBezTo>
                  <a:cubicBezTo>
                    <a:pt x="13831" y="3768"/>
                    <a:pt x="16303" y="2666"/>
                    <a:pt x="18535" y="1162"/>
                  </a:cubicBezTo>
                  <a:close/>
                  <a:moveTo>
                    <a:pt x="19673" y="784"/>
                  </a:moveTo>
                  <a:cubicBezTo>
                    <a:pt x="19710" y="784"/>
                    <a:pt x="19749" y="786"/>
                    <a:pt x="19790" y="788"/>
                  </a:cubicBezTo>
                  <a:cubicBezTo>
                    <a:pt x="20393" y="827"/>
                    <a:pt x="20346" y="990"/>
                    <a:pt x="20508" y="1516"/>
                  </a:cubicBezTo>
                  <a:cubicBezTo>
                    <a:pt x="20595" y="1775"/>
                    <a:pt x="20643" y="2043"/>
                    <a:pt x="20700" y="2312"/>
                  </a:cubicBezTo>
                  <a:cubicBezTo>
                    <a:pt x="20825" y="2934"/>
                    <a:pt x="20911" y="3567"/>
                    <a:pt x="20940" y="4199"/>
                  </a:cubicBezTo>
                  <a:cubicBezTo>
                    <a:pt x="20997" y="5291"/>
                    <a:pt x="20959" y="6383"/>
                    <a:pt x="20834" y="7475"/>
                  </a:cubicBezTo>
                  <a:cubicBezTo>
                    <a:pt x="20700" y="8654"/>
                    <a:pt x="20489" y="9832"/>
                    <a:pt x="20240" y="11001"/>
                  </a:cubicBezTo>
                  <a:cubicBezTo>
                    <a:pt x="19981" y="12237"/>
                    <a:pt x="19560" y="13607"/>
                    <a:pt x="18219" y="14009"/>
                  </a:cubicBezTo>
                  <a:cubicBezTo>
                    <a:pt x="17289" y="12419"/>
                    <a:pt x="17174" y="10436"/>
                    <a:pt x="17242" y="8587"/>
                  </a:cubicBezTo>
                  <a:lnTo>
                    <a:pt x="17242" y="8587"/>
                  </a:lnTo>
                  <a:cubicBezTo>
                    <a:pt x="17405" y="8677"/>
                    <a:pt x="17581" y="8718"/>
                    <a:pt x="17759" y="8718"/>
                  </a:cubicBezTo>
                  <a:cubicBezTo>
                    <a:pt x="18374" y="8718"/>
                    <a:pt x="19000" y="8231"/>
                    <a:pt x="19119" y="7629"/>
                  </a:cubicBezTo>
                  <a:cubicBezTo>
                    <a:pt x="19302" y="6775"/>
                    <a:pt x="18519" y="5985"/>
                    <a:pt x="17692" y="5985"/>
                  </a:cubicBezTo>
                  <a:cubicBezTo>
                    <a:pt x="17609" y="5985"/>
                    <a:pt x="17526" y="5993"/>
                    <a:pt x="17443" y="6010"/>
                  </a:cubicBezTo>
                  <a:cubicBezTo>
                    <a:pt x="17539" y="5301"/>
                    <a:pt x="17673" y="4601"/>
                    <a:pt x="17845" y="3912"/>
                  </a:cubicBezTo>
                  <a:cubicBezTo>
                    <a:pt x="17979" y="3337"/>
                    <a:pt x="18171" y="2772"/>
                    <a:pt x="18410" y="2235"/>
                  </a:cubicBezTo>
                  <a:cubicBezTo>
                    <a:pt x="18535" y="1957"/>
                    <a:pt x="18669" y="1699"/>
                    <a:pt x="18832" y="1440"/>
                  </a:cubicBezTo>
                  <a:cubicBezTo>
                    <a:pt x="19099" y="1021"/>
                    <a:pt x="19184" y="784"/>
                    <a:pt x="19673" y="784"/>
                  </a:cubicBezTo>
                  <a:close/>
                  <a:moveTo>
                    <a:pt x="4049" y="10369"/>
                  </a:moveTo>
                  <a:cubicBezTo>
                    <a:pt x="4203" y="10407"/>
                    <a:pt x="4346" y="10426"/>
                    <a:pt x="4500" y="10445"/>
                  </a:cubicBezTo>
                  <a:cubicBezTo>
                    <a:pt x="4969" y="10512"/>
                    <a:pt x="5439" y="10551"/>
                    <a:pt x="5918" y="10579"/>
                  </a:cubicBezTo>
                  <a:cubicBezTo>
                    <a:pt x="5659" y="11336"/>
                    <a:pt x="5678" y="12189"/>
                    <a:pt x="5851" y="12955"/>
                  </a:cubicBezTo>
                  <a:cubicBezTo>
                    <a:pt x="6052" y="13875"/>
                    <a:pt x="7153" y="15245"/>
                    <a:pt x="6655" y="16165"/>
                  </a:cubicBezTo>
                  <a:lnTo>
                    <a:pt x="5803" y="16855"/>
                  </a:lnTo>
                  <a:lnTo>
                    <a:pt x="5170" y="16673"/>
                  </a:lnTo>
                  <a:cubicBezTo>
                    <a:pt x="4711" y="16414"/>
                    <a:pt x="4471" y="15897"/>
                    <a:pt x="4327" y="15418"/>
                  </a:cubicBezTo>
                  <a:cubicBezTo>
                    <a:pt x="4174" y="14871"/>
                    <a:pt x="4069" y="14297"/>
                    <a:pt x="4021" y="13722"/>
                  </a:cubicBezTo>
                  <a:cubicBezTo>
                    <a:pt x="3906" y="12610"/>
                    <a:pt x="3925" y="11490"/>
                    <a:pt x="4049" y="10369"/>
                  </a:cubicBezTo>
                  <a:close/>
                  <a:moveTo>
                    <a:pt x="19486" y="1"/>
                  </a:moveTo>
                  <a:cubicBezTo>
                    <a:pt x="19448" y="1"/>
                    <a:pt x="19409" y="14"/>
                    <a:pt x="19378" y="41"/>
                  </a:cubicBezTo>
                  <a:cubicBezTo>
                    <a:pt x="17031" y="1804"/>
                    <a:pt x="14387" y="3107"/>
                    <a:pt x="11560" y="3902"/>
                  </a:cubicBezTo>
                  <a:cubicBezTo>
                    <a:pt x="10133" y="4295"/>
                    <a:pt x="8677" y="4563"/>
                    <a:pt x="7201" y="4678"/>
                  </a:cubicBezTo>
                  <a:cubicBezTo>
                    <a:pt x="6061" y="4764"/>
                    <a:pt x="4864" y="4659"/>
                    <a:pt x="3743" y="4946"/>
                  </a:cubicBezTo>
                  <a:cubicBezTo>
                    <a:pt x="3149" y="5109"/>
                    <a:pt x="2622" y="5454"/>
                    <a:pt x="2248" y="5943"/>
                  </a:cubicBezTo>
                  <a:cubicBezTo>
                    <a:pt x="2105" y="5902"/>
                    <a:pt x="1957" y="5883"/>
                    <a:pt x="1810" y="5883"/>
                  </a:cubicBezTo>
                  <a:cubicBezTo>
                    <a:pt x="984" y="5883"/>
                    <a:pt x="163" y="6489"/>
                    <a:pt x="74" y="7351"/>
                  </a:cubicBezTo>
                  <a:cubicBezTo>
                    <a:pt x="1" y="8046"/>
                    <a:pt x="698" y="9184"/>
                    <a:pt x="1482" y="9184"/>
                  </a:cubicBezTo>
                  <a:cubicBezTo>
                    <a:pt x="1627" y="9184"/>
                    <a:pt x="1776" y="9145"/>
                    <a:pt x="1923" y="9056"/>
                  </a:cubicBezTo>
                  <a:cubicBezTo>
                    <a:pt x="1923" y="9056"/>
                    <a:pt x="1923" y="9056"/>
                    <a:pt x="1932" y="9047"/>
                  </a:cubicBezTo>
                  <a:cubicBezTo>
                    <a:pt x="1999" y="9162"/>
                    <a:pt x="2076" y="9277"/>
                    <a:pt x="2162" y="9372"/>
                  </a:cubicBezTo>
                  <a:cubicBezTo>
                    <a:pt x="2574" y="9880"/>
                    <a:pt x="3168" y="10148"/>
                    <a:pt x="3791" y="10311"/>
                  </a:cubicBezTo>
                  <a:cubicBezTo>
                    <a:pt x="3503" y="11844"/>
                    <a:pt x="3513" y="13415"/>
                    <a:pt x="3820" y="14938"/>
                  </a:cubicBezTo>
                  <a:cubicBezTo>
                    <a:pt x="4019" y="15943"/>
                    <a:pt x="4546" y="17248"/>
                    <a:pt x="5763" y="17248"/>
                  </a:cubicBezTo>
                  <a:cubicBezTo>
                    <a:pt x="5776" y="17248"/>
                    <a:pt x="5789" y="17248"/>
                    <a:pt x="5803" y="17247"/>
                  </a:cubicBezTo>
                  <a:cubicBezTo>
                    <a:pt x="6837" y="17219"/>
                    <a:pt x="7249" y="16155"/>
                    <a:pt x="7106" y="15264"/>
                  </a:cubicBezTo>
                  <a:cubicBezTo>
                    <a:pt x="6991" y="14507"/>
                    <a:pt x="6540" y="13856"/>
                    <a:pt x="6339" y="13137"/>
                  </a:cubicBezTo>
                  <a:cubicBezTo>
                    <a:pt x="6081" y="12256"/>
                    <a:pt x="6176" y="11480"/>
                    <a:pt x="6291" y="10599"/>
                  </a:cubicBezTo>
                  <a:lnTo>
                    <a:pt x="6291" y="10599"/>
                  </a:lnTo>
                  <a:cubicBezTo>
                    <a:pt x="7000" y="10647"/>
                    <a:pt x="7709" y="10685"/>
                    <a:pt x="8418" y="10781"/>
                  </a:cubicBezTo>
                  <a:cubicBezTo>
                    <a:pt x="11819" y="11269"/>
                    <a:pt x="14942" y="12515"/>
                    <a:pt x="17970" y="14105"/>
                  </a:cubicBezTo>
                  <a:cubicBezTo>
                    <a:pt x="17989" y="14134"/>
                    <a:pt x="18008" y="14162"/>
                    <a:pt x="18037" y="14191"/>
                  </a:cubicBezTo>
                  <a:cubicBezTo>
                    <a:pt x="18020" y="14310"/>
                    <a:pt x="18124" y="14407"/>
                    <a:pt x="18234" y="14407"/>
                  </a:cubicBezTo>
                  <a:cubicBezTo>
                    <a:pt x="18248" y="14407"/>
                    <a:pt x="18262" y="14405"/>
                    <a:pt x="18276" y="14402"/>
                  </a:cubicBezTo>
                  <a:cubicBezTo>
                    <a:pt x="19397" y="14086"/>
                    <a:pt x="20029" y="13185"/>
                    <a:pt x="20374" y="12131"/>
                  </a:cubicBezTo>
                  <a:cubicBezTo>
                    <a:pt x="20834" y="10704"/>
                    <a:pt x="21035" y="9123"/>
                    <a:pt x="21208" y="7638"/>
                  </a:cubicBezTo>
                  <a:cubicBezTo>
                    <a:pt x="21409" y="6115"/>
                    <a:pt x="21409" y="4582"/>
                    <a:pt x="21217" y="3059"/>
                  </a:cubicBezTo>
                  <a:cubicBezTo>
                    <a:pt x="21112" y="2302"/>
                    <a:pt x="20978" y="415"/>
                    <a:pt x="20010" y="127"/>
                  </a:cubicBezTo>
                  <a:cubicBezTo>
                    <a:pt x="19943" y="105"/>
                    <a:pt x="19872" y="96"/>
                    <a:pt x="19802" y="96"/>
                  </a:cubicBezTo>
                  <a:cubicBezTo>
                    <a:pt x="19753" y="96"/>
                    <a:pt x="19703" y="100"/>
                    <a:pt x="19656" y="108"/>
                  </a:cubicBezTo>
                  <a:cubicBezTo>
                    <a:pt x="19625" y="41"/>
                    <a:pt x="19555" y="1"/>
                    <a:pt x="1948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308625" y="3659000"/>
              <a:ext cx="155225" cy="135100"/>
            </a:xfrm>
            <a:custGeom>
              <a:avLst/>
              <a:gdLst/>
              <a:ahLst/>
              <a:cxnLst/>
              <a:rect l="l" t="t" r="r" b="b"/>
              <a:pathLst>
                <a:path w="6209" h="5404" extrusionOk="0">
                  <a:moveTo>
                    <a:pt x="6113" y="87"/>
                  </a:moveTo>
                  <a:lnTo>
                    <a:pt x="6113" y="87"/>
                  </a:lnTo>
                  <a:cubicBezTo>
                    <a:pt x="5653" y="135"/>
                    <a:pt x="5193" y="173"/>
                    <a:pt x="4724" y="192"/>
                  </a:cubicBezTo>
                  <a:cubicBezTo>
                    <a:pt x="3287" y="259"/>
                    <a:pt x="1246" y="0"/>
                    <a:pt x="451" y="1514"/>
                  </a:cubicBezTo>
                  <a:cubicBezTo>
                    <a:pt x="1" y="2386"/>
                    <a:pt x="29" y="3679"/>
                    <a:pt x="777" y="4379"/>
                  </a:cubicBezTo>
                  <a:cubicBezTo>
                    <a:pt x="1313" y="4886"/>
                    <a:pt x="2118" y="5040"/>
                    <a:pt x="2827" y="5126"/>
                  </a:cubicBezTo>
                  <a:cubicBezTo>
                    <a:pt x="3948" y="5260"/>
                    <a:pt x="5078" y="5289"/>
                    <a:pt x="6209" y="5404"/>
                  </a:cubicBezTo>
                  <a:cubicBezTo>
                    <a:pt x="5682" y="3679"/>
                    <a:pt x="5643" y="1830"/>
                    <a:pt x="6113" y="87"/>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a:off x="719995" y="414391"/>
            <a:ext cx="968336" cy="1033250"/>
            <a:chOff x="2513400" y="3953525"/>
            <a:chExt cx="419175" cy="447275"/>
          </a:xfrm>
        </p:grpSpPr>
        <p:sp>
          <p:nvSpPr>
            <p:cNvPr id="51" name="Google Shape;51;p2"/>
            <p:cNvSpPr/>
            <p:nvPr/>
          </p:nvSpPr>
          <p:spPr>
            <a:xfrm>
              <a:off x="2513400" y="3953525"/>
              <a:ext cx="419175" cy="447275"/>
            </a:xfrm>
            <a:custGeom>
              <a:avLst/>
              <a:gdLst/>
              <a:ahLst/>
              <a:cxnLst/>
              <a:rect l="l" t="t" r="r" b="b"/>
              <a:pathLst>
                <a:path w="16767" h="17891" extrusionOk="0">
                  <a:moveTo>
                    <a:pt x="15655" y="6997"/>
                  </a:moveTo>
                  <a:cubicBezTo>
                    <a:pt x="15799" y="7188"/>
                    <a:pt x="15942" y="7380"/>
                    <a:pt x="16105" y="7562"/>
                  </a:cubicBezTo>
                  <a:cubicBezTo>
                    <a:pt x="15875" y="7811"/>
                    <a:pt x="15645" y="8060"/>
                    <a:pt x="15406" y="8300"/>
                  </a:cubicBezTo>
                  <a:cubicBezTo>
                    <a:pt x="15492" y="7869"/>
                    <a:pt x="15578" y="7428"/>
                    <a:pt x="15655" y="6997"/>
                  </a:cubicBezTo>
                  <a:close/>
                  <a:moveTo>
                    <a:pt x="1409" y="473"/>
                  </a:moveTo>
                  <a:lnTo>
                    <a:pt x="1409" y="473"/>
                  </a:lnTo>
                  <a:cubicBezTo>
                    <a:pt x="5064" y="1072"/>
                    <a:pt x="8755" y="1374"/>
                    <a:pt x="12453" y="1374"/>
                  </a:cubicBezTo>
                  <a:cubicBezTo>
                    <a:pt x="13718" y="1374"/>
                    <a:pt x="14984" y="1339"/>
                    <a:pt x="16249" y="1268"/>
                  </a:cubicBezTo>
                  <a:lnTo>
                    <a:pt x="16249" y="1268"/>
                  </a:lnTo>
                  <a:cubicBezTo>
                    <a:pt x="15732" y="3586"/>
                    <a:pt x="15185" y="5972"/>
                    <a:pt x="15003" y="8348"/>
                  </a:cubicBezTo>
                  <a:lnTo>
                    <a:pt x="15003" y="8338"/>
                  </a:lnTo>
                  <a:lnTo>
                    <a:pt x="15003" y="8338"/>
                  </a:lnTo>
                  <a:cubicBezTo>
                    <a:pt x="14994" y="8444"/>
                    <a:pt x="15070" y="8530"/>
                    <a:pt x="15176" y="8530"/>
                  </a:cubicBezTo>
                  <a:cubicBezTo>
                    <a:pt x="13653" y="10034"/>
                    <a:pt x="11976" y="11375"/>
                    <a:pt x="10156" y="12515"/>
                  </a:cubicBezTo>
                  <a:cubicBezTo>
                    <a:pt x="9907" y="12314"/>
                    <a:pt x="9658" y="12113"/>
                    <a:pt x="9399" y="11921"/>
                  </a:cubicBezTo>
                  <a:cubicBezTo>
                    <a:pt x="9048" y="11646"/>
                    <a:pt x="8584" y="11135"/>
                    <a:pt x="8100" y="11135"/>
                  </a:cubicBezTo>
                  <a:cubicBezTo>
                    <a:pt x="8095" y="11135"/>
                    <a:pt x="8091" y="11135"/>
                    <a:pt x="8086" y="11136"/>
                  </a:cubicBezTo>
                  <a:cubicBezTo>
                    <a:pt x="7607" y="11145"/>
                    <a:pt x="7176" y="11643"/>
                    <a:pt x="6841" y="11921"/>
                  </a:cubicBezTo>
                  <a:cubicBezTo>
                    <a:pt x="6611" y="12113"/>
                    <a:pt x="6381" y="12304"/>
                    <a:pt x="6142" y="12496"/>
                  </a:cubicBezTo>
                  <a:cubicBezTo>
                    <a:pt x="5059" y="11538"/>
                    <a:pt x="3948" y="10628"/>
                    <a:pt x="2817" y="9737"/>
                  </a:cubicBezTo>
                  <a:cubicBezTo>
                    <a:pt x="2511" y="9488"/>
                    <a:pt x="2166" y="9162"/>
                    <a:pt x="1802" y="8855"/>
                  </a:cubicBezTo>
                  <a:cubicBezTo>
                    <a:pt x="1811" y="8836"/>
                    <a:pt x="1821" y="8827"/>
                    <a:pt x="1821" y="8808"/>
                  </a:cubicBezTo>
                  <a:cubicBezTo>
                    <a:pt x="1984" y="6039"/>
                    <a:pt x="1744" y="3222"/>
                    <a:pt x="1409" y="473"/>
                  </a:cubicBezTo>
                  <a:close/>
                  <a:moveTo>
                    <a:pt x="422" y="8309"/>
                  </a:moveTo>
                  <a:lnTo>
                    <a:pt x="422" y="8309"/>
                  </a:lnTo>
                  <a:cubicBezTo>
                    <a:pt x="901" y="8558"/>
                    <a:pt x="1342" y="9047"/>
                    <a:pt x="1735" y="9363"/>
                  </a:cubicBezTo>
                  <a:lnTo>
                    <a:pt x="3191" y="10561"/>
                  </a:lnTo>
                  <a:cubicBezTo>
                    <a:pt x="4072" y="11289"/>
                    <a:pt x="4935" y="12036"/>
                    <a:pt x="5806" y="12774"/>
                  </a:cubicBezTo>
                  <a:cubicBezTo>
                    <a:pt x="5442" y="13071"/>
                    <a:pt x="5069" y="13377"/>
                    <a:pt x="4695" y="13684"/>
                  </a:cubicBezTo>
                  <a:cubicBezTo>
                    <a:pt x="3344" y="14805"/>
                    <a:pt x="1993" y="15926"/>
                    <a:pt x="710" y="17123"/>
                  </a:cubicBezTo>
                  <a:cubicBezTo>
                    <a:pt x="528" y="16750"/>
                    <a:pt x="623" y="16089"/>
                    <a:pt x="614" y="15696"/>
                  </a:cubicBezTo>
                  <a:cubicBezTo>
                    <a:pt x="604" y="15217"/>
                    <a:pt x="595" y="14738"/>
                    <a:pt x="585" y="14259"/>
                  </a:cubicBezTo>
                  <a:cubicBezTo>
                    <a:pt x="547" y="12276"/>
                    <a:pt x="537" y="10293"/>
                    <a:pt x="422" y="8309"/>
                  </a:cubicBezTo>
                  <a:close/>
                  <a:moveTo>
                    <a:pt x="16326" y="7955"/>
                  </a:moveTo>
                  <a:cubicBezTo>
                    <a:pt x="16306" y="11021"/>
                    <a:pt x="16230" y="14086"/>
                    <a:pt x="16076" y="17142"/>
                  </a:cubicBezTo>
                  <a:lnTo>
                    <a:pt x="11650" y="13684"/>
                  </a:lnTo>
                  <a:cubicBezTo>
                    <a:pt x="11258" y="13368"/>
                    <a:pt x="10865" y="13061"/>
                    <a:pt x="10472" y="12755"/>
                  </a:cubicBezTo>
                  <a:cubicBezTo>
                    <a:pt x="12656" y="11461"/>
                    <a:pt x="14630" y="9842"/>
                    <a:pt x="16326" y="7955"/>
                  </a:cubicBezTo>
                  <a:close/>
                  <a:moveTo>
                    <a:pt x="8106" y="11682"/>
                  </a:moveTo>
                  <a:cubicBezTo>
                    <a:pt x="8775" y="11682"/>
                    <a:pt x="9679" y="12680"/>
                    <a:pt x="10213" y="13100"/>
                  </a:cubicBezTo>
                  <a:lnTo>
                    <a:pt x="12043" y="14537"/>
                  </a:lnTo>
                  <a:lnTo>
                    <a:pt x="15636" y="17344"/>
                  </a:lnTo>
                  <a:cubicBezTo>
                    <a:pt x="11708" y="17363"/>
                    <a:pt x="7780" y="17392"/>
                    <a:pt x="3842" y="17420"/>
                  </a:cubicBezTo>
                  <a:lnTo>
                    <a:pt x="2425" y="17430"/>
                  </a:lnTo>
                  <a:cubicBezTo>
                    <a:pt x="2189" y="17430"/>
                    <a:pt x="1863" y="17474"/>
                    <a:pt x="1555" y="17474"/>
                  </a:cubicBezTo>
                  <a:cubicBezTo>
                    <a:pt x="1324" y="17474"/>
                    <a:pt x="1104" y="17449"/>
                    <a:pt x="940" y="17363"/>
                  </a:cubicBezTo>
                  <a:cubicBezTo>
                    <a:pt x="2041" y="16481"/>
                    <a:pt x="3114" y="15562"/>
                    <a:pt x="4197" y="14661"/>
                  </a:cubicBezTo>
                  <a:cubicBezTo>
                    <a:pt x="4820" y="14134"/>
                    <a:pt x="5442" y="13617"/>
                    <a:pt x="6075" y="13100"/>
                  </a:cubicBezTo>
                  <a:cubicBezTo>
                    <a:pt x="6611" y="12649"/>
                    <a:pt x="7435" y="11691"/>
                    <a:pt x="8096" y="11682"/>
                  </a:cubicBezTo>
                  <a:cubicBezTo>
                    <a:pt x="8099" y="11682"/>
                    <a:pt x="8102" y="11682"/>
                    <a:pt x="8106" y="11682"/>
                  </a:cubicBezTo>
                  <a:close/>
                  <a:moveTo>
                    <a:pt x="1191" y="0"/>
                  </a:moveTo>
                  <a:cubicBezTo>
                    <a:pt x="1079" y="0"/>
                    <a:pt x="942" y="76"/>
                    <a:pt x="959" y="214"/>
                  </a:cubicBezTo>
                  <a:cubicBezTo>
                    <a:pt x="1237" y="2379"/>
                    <a:pt x="1352" y="4554"/>
                    <a:pt x="1447" y="6738"/>
                  </a:cubicBezTo>
                  <a:cubicBezTo>
                    <a:pt x="1476" y="7371"/>
                    <a:pt x="1505" y="8003"/>
                    <a:pt x="1543" y="8635"/>
                  </a:cubicBezTo>
                  <a:cubicBezTo>
                    <a:pt x="1208" y="8348"/>
                    <a:pt x="815" y="8127"/>
                    <a:pt x="394" y="7993"/>
                  </a:cubicBezTo>
                  <a:cubicBezTo>
                    <a:pt x="394" y="7965"/>
                    <a:pt x="394" y="7936"/>
                    <a:pt x="394" y="7907"/>
                  </a:cubicBezTo>
                  <a:cubicBezTo>
                    <a:pt x="489" y="7773"/>
                    <a:pt x="576" y="7639"/>
                    <a:pt x="662" y="7514"/>
                  </a:cubicBezTo>
                  <a:cubicBezTo>
                    <a:pt x="873" y="7275"/>
                    <a:pt x="1112" y="7064"/>
                    <a:pt x="1342" y="6834"/>
                  </a:cubicBezTo>
                  <a:cubicBezTo>
                    <a:pt x="1361" y="6805"/>
                    <a:pt x="1380" y="6777"/>
                    <a:pt x="1380" y="6738"/>
                  </a:cubicBezTo>
                  <a:cubicBezTo>
                    <a:pt x="1380" y="6658"/>
                    <a:pt x="1314" y="6578"/>
                    <a:pt x="1235" y="6578"/>
                  </a:cubicBezTo>
                  <a:cubicBezTo>
                    <a:pt x="1211" y="6578"/>
                    <a:pt x="1185" y="6586"/>
                    <a:pt x="1160" y="6604"/>
                  </a:cubicBezTo>
                  <a:cubicBezTo>
                    <a:pt x="892" y="6815"/>
                    <a:pt x="662" y="7054"/>
                    <a:pt x="461" y="7332"/>
                  </a:cubicBezTo>
                  <a:cubicBezTo>
                    <a:pt x="298" y="7514"/>
                    <a:pt x="164" y="7725"/>
                    <a:pt x="58" y="7955"/>
                  </a:cubicBezTo>
                  <a:cubicBezTo>
                    <a:pt x="10" y="7993"/>
                    <a:pt x="1" y="8060"/>
                    <a:pt x="29" y="8118"/>
                  </a:cubicBezTo>
                  <a:lnTo>
                    <a:pt x="29" y="8137"/>
                  </a:lnTo>
                  <a:cubicBezTo>
                    <a:pt x="29" y="8175"/>
                    <a:pt x="59" y="8200"/>
                    <a:pt x="95" y="8200"/>
                  </a:cubicBezTo>
                  <a:cubicBezTo>
                    <a:pt x="105" y="8200"/>
                    <a:pt x="115" y="8199"/>
                    <a:pt x="125" y="8194"/>
                  </a:cubicBezTo>
                  <a:lnTo>
                    <a:pt x="154" y="8204"/>
                  </a:lnTo>
                  <a:cubicBezTo>
                    <a:pt x="87" y="10455"/>
                    <a:pt x="173" y="12716"/>
                    <a:pt x="212" y="14977"/>
                  </a:cubicBezTo>
                  <a:lnTo>
                    <a:pt x="240" y="16587"/>
                  </a:lnTo>
                  <a:cubicBezTo>
                    <a:pt x="240" y="16874"/>
                    <a:pt x="183" y="17248"/>
                    <a:pt x="326" y="17516"/>
                  </a:cubicBezTo>
                  <a:cubicBezTo>
                    <a:pt x="498" y="17819"/>
                    <a:pt x="876" y="17890"/>
                    <a:pt x="1272" y="17890"/>
                  </a:cubicBezTo>
                  <a:cubicBezTo>
                    <a:pt x="1628" y="17890"/>
                    <a:pt x="1997" y="17832"/>
                    <a:pt x="2243" y="17832"/>
                  </a:cubicBezTo>
                  <a:cubicBezTo>
                    <a:pt x="6927" y="17823"/>
                    <a:pt x="11602" y="17794"/>
                    <a:pt x="16278" y="17775"/>
                  </a:cubicBezTo>
                  <a:cubicBezTo>
                    <a:pt x="16393" y="17775"/>
                    <a:pt x="16488" y="17679"/>
                    <a:pt x="16498" y="17554"/>
                  </a:cubicBezTo>
                  <a:cubicBezTo>
                    <a:pt x="16661" y="14249"/>
                    <a:pt x="16747" y="10934"/>
                    <a:pt x="16766" y="7629"/>
                  </a:cubicBezTo>
                  <a:cubicBezTo>
                    <a:pt x="16759" y="7501"/>
                    <a:pt x="16662" y="7415"/>
                    <a:pt x="16553" y="7415"/>
                  </a:cubicBezTo>
                  <a:cubicBezTo>
                    <a:pt x="16516" y="7415"/>
                    <a:pt x="16477" y="7425"/>
                    <a:pt x="16440" y="7447"/>
                  </a:cubicBezTo>
                  <a:cubicBezTo>
                    <a:pt x="16211" y="7179"/>
                    <a:pt x="15971" y="6920"/>
                    <a:pt x="15712" y="6671"/>
                  </a:cubicBezTo>
                  <a:cubicBezTo>
                    <a:pt x="16048" y="4813"/>
                    <a:pt x="16326" y="2935"/>
                    <a:pt x="16728" y="1086"/>
                  </a:cubicBezTo>
                  <a:cubicBezTo>
                    <a:pt x="16766" y="952"/>
                    <a:pt x="16661" y="818"/>
                    <a:pt x="16517" y="818"/>
                  </a:cubicBezTo>
                  <a:cubicBezTo>
                    <a:pt x="15179" y="895"/>
                    <a:pt x="13838" y="934"/>
                    <a:pt x="12498" y="934"/>
                  </a:cubicBezTo>
                  <a:cubicBezTo>
                    <a:pt x="8725" y="934"/>
                    <a:pt x="4952" y="625"/>
                    <a:pt x="1227" y="3"/>
                  </a:cubicBezTo>
                  <a:cubicBezTo>
                    <a:pt x="1215" y="1"/>
                    <a:pt x="1203" y="0"/>
                    <a:pt x="119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775175" y="4152150"/>
              <a:ext cx="146375" cy="229950"/>
            </a:xfrm>
            <a:custGeom>
              <a:avLst/>
              <a:gdLst/>
              <a:ahLst/>
              <a:cxnLst/>
              <a:rect l="l" t="t" r="r" b="b"/>
              <a:pathLst>
                <a:path w="5855" h="9198" extrusionOk="0">
                  <a:moveTo>
                    <a:pt x="5855" y="0"/>
                  </a:moveTo>
                  <a:lnTo>
                    <a:pt x="5855" y="0"/>
                  </a:lnTo>
                  <a:cubicBezTo>
                    <a:pt x="4159" y="1897"/>
                    <a:pt x="2185" y="3516"/>
                    <a:pt x="1" y="4810"/>
                  </a:cubicBezTo>
                  <a:cubicBezTo>
                    <a:pt x="394" y="5116"/>
                    <a:pt x="787" y="5423"/>
                    <a:pt x="1179" y="5729"/>
                  </a:cubicBezTo>
                  <a:lnTo>
                    <a:pt x="5605" y="9197"/>
                  </a:lnTo>
                  <a:cubicBezTo>
                    <a:pt x="5759" y="6132"/>
                    <a:pt x="5835" y="3076"/>
                    <a:pt x="58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898525" y="4128200"/>
              <a:ext cx="17525" cy="32825"/>
            </a:xfrm>
            <a:custGeom>
              <a:avLst/>
              <a:gdLst/>
              <a:ahLst/>
              <a:cxnLst/>
              <a:rect l="l" t="t" r="r" b="b"/>
              <a:pathLst>
                <a:path w="701" h="1313" extrusionOk="0">
                  <a:moveTo>
                    <a:pt x="250" y="0"/>
                  </a:moveTo>
                  <a:cubicBezTo>
                    <a:pt x="173" y="441"/>
                    <a:pt x="87" y="872"/>
                    <a:pt x="1" y="1313"/>
                  </a:cubicBezTo>
                  <a:cubicBezTo>
                    <a:pt x="240" y="1073"/>
                    <a:pt x="470" y="824"/>
                    <a:pt x="700" y="575"/>
                  </a:cubicBezTo>
                  <a:cubicBezTo>
                    <a:pt x="537" y="393"/>
                    <a:pt x="394" y="201"/>
                    <a:pt x="250"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536875" y="4245550"/>
              <a:ext cx="367425" cy="144825"/>
            </a:xfrm>
            <a:custGeom>
              <a:avLst/>
              <a:gdLst/>
              <a:ahLst/>
              <a:cxnLst/>
              <a:rect l="l" t="t" r="r" b="b"/>
              <a:pathLst>
                <a:path w="14697" h="5793" extrusionOk="0">
                  <a:moveTo>
                    <a:pt x="7176" y="0"/>
                  </a:moveTo>
                  <a:cubicBezTo>
                    <a:pt x="7170" y="0"/>
                    <a:pt x="7163" y="0"/>
                    <a:pt x="7157" y="1"/>
                  </a:cubicBezTo>
                  <a:cubicBezTo>
                    <a:pt x="6486" y="10"/>
                    <a:pt x="5672" y="968"/>
                    <a:pt x="5136" y="1419"/>
                  </a:cubicBezTo>
                  <a:cubicBezTo>
                    <a:pt x="4503" y="1936"/>
                    <a:pt x="3881" y="2453"/>
                    <a:pt x="3258" y="2971"/>
                  </a:cubicBezTo>
                  <a:cubicBezTo>
                    <a:pt x="2175" y="3881"/>
                    <a:pt x="1102" y="4800"/>
                    <a:pt x="1" y="5682"/>
                  </a:cubicBezTo>
                  <a:cubicBezTo>
                    <a:pt x="165" y="5768"/>
                    <a:pt x="385" y="5793"/>
                    <a:pt x="616" y="5793"/>
                  </a:cubicBezTo>
                  <a:cubicBezTo>
                    <a:pt x="924" y="5793"/>
                    <a:pt x="1250" y="5749"/>
                    <a:pt x="1486" y="5749"/>
                  </a:cubicBezTo>
                  <a:lnTo>
                    <a:pt x="2903" y="5730"/>
                  </a:lnTo>
                  <a:cubicBezTo>
                    <a:pt x="6841" y="5711"/>
                    <a:pt x="10769" y="5682"/>
                    <a:pt x="14697" y="5663"/>
                  </a:cubicBezTo>
                  <a:lnTo>
                    <a:pt x="11104" y="2856"/>
                  </a:lnTo>
                  <a:cubicBezTo>
                    <a:pt x="10491" y="2377"/>
                    <a:pt x="9887" y="1898"/>
                    <a:pt x="9274" y="1419"/>
                  </a:cubicBezTo>
                  <a:cubicBezTo>
                    <a:pt x="8743" y="991"/>
                    <a:pt x="7854" y="0"/>
                    <a:pt x="71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582150" y="4084350"/>
              <a:ext cx="294600" cy="15375"/>
            </a:xfrm>
            <a:custGeom>
              <a:avLst/>
              <a:gdLst/>
              <a:ahLst/>
              <a:cxnLst/>
              <a:rect l="l" t="t" r="r" b="b"/>
              <a:pathLst>
                <a:path w="11784" h="615" extrusionOk="0">
                  <a:moveTo>
                    <a:pt x="11554" y="1"/>
                  </a:moveTo>
                  <a:cubicBezTo>
                    <a:pt x="11551" y="1"/>
                    <a:pt x="11548" y="1"/>
                    <a:pt x="11544" y="1"/>
                  </a:cubicBezTo>
                  <a:cubicBezTo>
                    <a:pt x="7732" y="116"/>
                    <a:pt x="3909" y="202"/>
                    <a:pt x="106" y="451"/>
                  </a:cubicBezTo>
                  <a:cubicBezTo>
                    <a:pt x="0" y="451"/>
                    <a:pt x="0" y="614"/>
                    <a:pt x="106" y="614"/>
                  </a:cubicBezTo>
                  <a:cubicBezTo>
                    <a:pt x="223" y="615"/>
                    <a:pt x="340" y="615"/>
                    <a:pt x="458" y="615"/>
                  </a:cubicBezTo>
                  <a:cubicBezTo>
                    <a:pt x="4020" y="615"/>
                    <a:pt x="7600" y="477"/>
                    <a:pt x="11161" y="375"/>
                  </a:cubicBezTo>
                  <a:cubicBezTo>
                    <a:pt x="11190" y="394"/>
                    <a:pt x="11219" y="394"/>
                    <a:pt x="11257" y="394"/>
                  </a:cubicBezTo>
                  <a:lnTo>
                    <a:pt x="11544" y="356"/>
                  </a:lnTo>
                  <a:cubicBezTo>
                    <a:pt x="11771" y="337"/>
                    <a:pt x="11784" y="1"/>
                    <a:pt x="115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2590525" y="4026175"/>
              <a:ext cx="274025" cy="12775"/>
            </a:xfrm>
            <a:custGeom>
              <a:avLst/>
              <a:gdLst/>
              <a:ahLst/>
              <a:cxnLst/>
              <a:rect l="l" t="t" r="r" b="b"/>
              <a:pathLst>
                <a:path w="10961" h="511" extrusionOk="0">
                  <a:moveTo>
                    <a:pt x="10730" y="0"/>
                  </a:moveTo>
                  <a:cubicBezTo>
                    <a:pt x="7205" y="19"/>
                    <a:pt x="3660" y="67"/>
                    <a:pt x="125" y="153"/>
                  </a:cubicBezTo>
                  <a:cubicBezTo>
                    <a:pt x="1" y="153"/>
                    <a:pt x="1" y="345"/>
                    <a:pt x="125" y="345"/>
                  </a:cubicBezTo>
                  <a:cubicBezTo>
                    <a:pt x="1893" y="455"/>
                    <a:pt x="3663" y="510"/>
                    <a:pt x="5431" y="510"/>
                  </a:cubicBezTo>
                  <a:cubicBezTo>
                    <a:pt x="7200" y="510"/>
                    <a:pt x="8968" y="455"/>
                    <a:pt x="10730" y="345"/>
                  </a:cubicBezTo>
                  <a:cubicBezTo>
                    <a:pt x="10960" y="326"/>
                    <a:pt x="10960" y="0"/>
                    <a:pt x="1073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2602750" y="4167000"/>
              <a:ext cx="230425" cy="12000"/>
            </a:xfrm>
            <a:custGeom>
              <a:avLst/>
              <a:gdLst/>
              <a:ahLst/>
              <a:cxnLst/>
              <a:rect l="l" t="t" r="r" b="b"/>
              <a:pathLst>
                <a:path w="9217" h="480" extrusionOk="0">
                  <a:moveTo>
                    <a:pt x="2424" y="1"/>
                  </a:moveTo>
                  <a:cubicBezTo>
                    <a:pt x="1646" y="1"/>
                    <a:pt x="870" y="9"/>
                    <a:pt x="96" y="29"/>
                  </a:cubicBezTo>
                  <a:cubicBezTo>
                    <a:pt x="0" y="29"/>
                    <a:pt x="0" y="163"/>
                    <a:pt x="96" y="163"/>
                  </a:cubicBezTo>
                  <a:cubicBezTo>
                    <a:pt x="3047" y="364"/>
                    <a:pt x="6026" y="412"/>
                    <a:pt x="8977" y="479"/>
                  </a:cubicBezTo>
                  <a:cubicBezTo>
                    <a:pt x="8980" y="479"/>
                    <a:pt x="8983" y="480"/>
                    <a:pt x="8986" y="480"/>
                  </a:cubicBezTo>
                  <a:cubicBezTo>
                    <a:pt x="9216" y="480"/>
                    <a:pt x="9213" y="115"/>
                    <a:pt x="8977" y="115"/>
                  </a:cubicBezTo>
                  <a:cubicBezTo>
                    <a:pt x="6800" y="66"/>
                    <a:pt x="4608" y="1"/>
                    <a:pt x="24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2523950" y="4161250"/>
              <a:ext cx="134625" cy="220125"/>
            </a:xfrm>
            <a:custGeom>
              <a:avLst/>
              <a:gdLst/>
              <a:ahLst/>
              <a:cxnLst/>
              <a:rect l="l" t="t" r="r" b="b"/>
              <a:pathLst>
                <a:path w="5385" h="8805" extrusionOk="0">
                  <a:moveTo>
                    <a:pt x="0" y="0"/>
                  </a:moveTo>
                  <a:lnTo>
                    <a:pt x="0" y="0"/>
                  </a:lnTo>
                  <a:cubicBezTo>
                    <a:pt x="125" y="1974"/>
                    <a:pt x="125" y="3967"/>
                    <a:pt x="173" y="5950"/>
                  </a:cubicBezTo>
                  <a:cubicBezTo>
                    <a:pt x="173" y="6429"/>
                    <a:pt x="192" y="6908"/>
                    <a:pt x="201" y="7387"/>
                  </a:cubicBezTo>
                  <a:cubicBezTo>
                    <a:pt x="201" y="7770"/>
                    <a:pt x="106" y="8431"/>
                    <a:pt x="288" y="8805"/>
                  </a:cubicBezTo>
                  <a:cubicBezTo>
                    <a:pt x="1571" y="7617"/>
                    <a:pt x="2922" y="6496"/>
                    <a:pt x="4273" y="5375"/>
                  </a:cubicBezTo>
                  <a:cubicBezTo>
                    <a:pt x="4647" y="5068"/>
                    <a:pt x="5020" y="4762"/>
                    <a:pt x="5384" y="4455"/>
                  </a:cubicBezTo>
                  <a:cubicBezTo>
                    <a:pt x="4513" y="3727"/>
                    <a:pt x="3641" y="2980"/>
                    <a:pt x="2769" y="2252"/>
                  </a:cubicBezTo>
                  <a:cubicBezTo>
                    <a:pt x="2290" y="1849"/>
                    <a:pt x="1801" y="1447"/>
                    <a:pt x="1313" y="1054"/>
                  </a:cubicBezTo>
                  <a:cubicBezTo>
                    <a:pt x="930" y="728"/>
                    <a:pt x="479" y="24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2"/>
          <p:cNvGrpSpPr/>
          <p:nvPr/>
        </p:nvGrpSpPr>
        <p:grpSpPr>
          <a:xfrm>
            <a:off x="6546910" y="1843057"/>
            <a:ext cx="1312500" cy="1061862"/>
            <a:chOff x="5137200" y="3730975"/>
            <a:chExt cx="468750" cy="379250"/>
          </a:xfrm>
        </p:grpSpPr>
        <p:sp>
          <p:nvSpPr>
            <p:cNvPr id="60" name="Google Shape;60;p2"/>
            <p:cNvSpPr/>
            <p:nvPr/>
          </p:nvSpPr>
          <p:spPr>
            <a:xfrm>
              <a:off x="5137200" y="3730975"/>
              <a:ext cx="468750" cy="379250"/>
            </a:xfrm>
            <a:custGeom>
              <a:avLst/>
              <a:gdLst/>
              <a:ahLst/>
              <a:cxnLst/>
              <a:rect l="l" t="t" r="r" b="b"/>
              <a:pathLst>
                <a:path w="18750" h="15170" extrusionOk="0">
                  <a:moveTo>
                    <a:pt x="10429" y="469"/>
                  </a:moveTo>
                  <a:cubicBezTo>
                    <a:pt x="11338" y="469"/>
                    <a:pt x="12242" y="551"/>
                    <a:pt x="13116" y="791"/>
                  </a:cubicBezTo>
                  <a:cubicBezTo>
                    <a:pt x="15971" y="1576"/>
                    <a:pt x="18117" y="4355"/>
                    <a:pt x="17379" y="7382"/>
                  </a:cubicBezTo>
                  <a:cubicBezTo>
                    <a:pt x="16675" y="10289"/>
                    <a:pt x="13672" y="11337"/>
                    <a:pt x="10965" y="11337"/>
                  </a:cubicBezTo>
                  <a:cubicBezTo>
                    <a:pt x="10764" y="11337"/>
                    <a:pt x="10564" y="11331"/>
                    <a:pt x="10366" y="11320"/>
                  </a:cubicBezTo>
                  <a:cubicBezTo>
                    <a:pt x="10271" y="11320"/>
                    <a:pt x="10184" y="11387"/>
                    <a:pt x="10165" y="11482"/>
                  </a:cubicBezTo>
                  <a:cubicBezTo>
                    <a:pt x="9964" y="12584"/>
                    <a:pt x="10232" y="13724"/>
                    <a:pt x="10903" y="14625"/>
                  </a:cubicBezTo>
                  <a:cubicBezTo>
                    <a:pt x="9207" y="14251"/>
                    <a:pt x="7224" y="13533"/>
                    <a:pt x="7291" y="11511"/>
                  </a:cubicBezTo>
                  <a:cubicBezTo>
                    <a:pt x="7291" y="11384"/>
                    <a:pt x="7183" y="11298"/>
                    <a:pt x="7072" y="11298"/>
                  </a:cubicBezTo>
                  <a:cubicBezTo>
                    <a:pt x="7025" y="11298"/>
                    <a:pt x="6977" y="11314"/>
                    <a:pt x="6937" y="11348"/>
                  </a:cubicBezTo>
                  <a:cubicBezTo>
                    <a:pt x="6917" y="11310"/>
                    <a:pt x="6870" y="11291"/>
                    <a:pt x="6831" y="11291"/>
                  </a:cubicBezTo>
                  <a:cubicBezTo>
                    <a:pt x="4293" y="11176"/>
                    <a:pt x="1524" y="10927"/>
                    <a:pt x="824" y="8014"/>
                  </a:cubicBezTo>
                  <a:cubicBezTo>
                    <a:pt x="489" y="6606"/>
                    <a:pt x="480" y="5025"/>
                    <a:pt x="1236" y="3751"/>
                  </a:cubicBezTo>
                  <a:cubicBezTo>
                    <a:pt x="1955" y="2525"/>
                    <a:pt x="3220" y="1730"/>
                    <a:pt x="4532" y="1279"/>
                  </a:cubicBezTo>
                  <a:cubicBezTo>
                    <a:pt x="5902" y="810"/>
                    <a:pt x="7349" y="657"/>
                    <a:pt x="8795" y="542"/>
                  </a:cubicBezTo>
                  <a:cubicBezTo>
                    <a:pt x="9338" y="499"/>
                    <a:pt x="9884" y="469"/>
                    <a:pt x="10429" y="469"/>
                  </a:cubicBezTo>
                  <a:close/>
                  <a:moveTo>
                    <a:pt x="10219" y="0"/>
                  </a:moveTo>
                  <a:cubicBezTo>
                    <a:pt x="8777" y="0"/>
                    <a:pt x="7321" y="208"/>
                    <a:pt x="6007" y="455"/>
                  </a:cubicBezTo>
                  <a:cubicBezTo>
                    <a:pt x="2798" y="1059"/>
                    <a:pt x="1" y="3061"/>
                    <a:pt x="192" y="6616"/>
                  </a:cubicBezTo>
                  <a:cubicBezTo>
                    <a:pt x="269" y="8177"/>
                    <a:pt x="729" y="9835"/>
                    <a:pt x="2108" y="10735"/>
                  </a:cubicBezTo>
                  <a:cubicBezTo>
                    <a:pt x="3178" y="11431"/>
                    <a:pt x="4493" y="11601"/>
                    <a:pt x="5771" y="11601"/>
                  </a:cubicBezTo>
                  <a:cubicBezTo>
                    <a:pt x="6130" y="11601"/>
                    <a:pt x="6485" y="11587"/>
                    <a:pt x="6831" y="11569"/>
                  </a:cubicBezTo>
                  <a:cubicBezTo>
                    <a:pt x="6841" y="11569"/>
                    <a:pt x="6850" y="11569"/>
                    <a:pt x="6860" y="11559"/>
                  </a:cubicBezTo>
                  <a:lnTo>
                    <a:pt x="6860" y="11559"/>
                  </a:lnTo>
                  <a:cubicBezTo>
                    <a:pt x="6812" y="14021"/>
                    <a:pt x="9437" y="14807"/>
                    <a:pt x="11411" y="15161"/>
                  </a:cubicBezTo>
                  <a:cubicBezTo>
                    <a:pt x="11431" y="15167"/>
                    <a:pt x="11451" y="15169"/>
                    <a:pt x="11470" y="15169"/>
                  </a:cubicBezTo>
                  <a:cubicBezTo>
                    <a:pt x="11648" y="15169"/>
                    <a:pt x="11760" y="14945"/>
                    <a:pt x="11621" y="14807"/>
                  </a:cubicBezTo>
                  <a:cubicBezTo>
                    <a:pt x="11047" y="14232"/>
                    <a:pt x="10232" y="12967"/>
                    <a:pt x="10520" y="12076"/>
                  </a:cubicBezTo>
                  <a:cubicBezTo>
                    <a:pt x="10607" y="11810"/>
                    <a:pt x="10783" y="11756"/>
                    <a:pt x="11002" y="11756"/>
                  </a:cubicBezTo>
                  <a:cubicBezTo>
                    <a:pt x="11149" y="11756"/>
                    <a:pt x="11315" y="11781"/>
                    <a:pt x="11486" y="11781"/>
                  </a:cubicBezTo>
                  <a:cubicBezTo>
                    <a:pt x="11509" y="11781"/>
                    <a:pt x="11531" y="11780"/>
                    <a:pt x="11554" y="11779"/>
                  </a:cubicBezTo>
                  <a:cubicBezTo>
                    <a:pt x="11928" y="11760"/>
                    <a:pt x="12302" y="11722"/>
                    <a:pt x="12666" y="11655"/>
                  </a:cubicBezTo>
                  <a:cubicBezTo>
                    <a:pt x="14103" y="11425"/>
                    <a:pt x="15530" y="10850"/>
                    <a:pt x="16546" y="9787"/>
                  </a:cubicBezTo>
                  <a:cubicBezTo>
                    <a:pt x="18749" y="7478"/>
                    <a:pt x="18213" y="3789"/>
                    <a:pt x="15894" y="1778"/>
                  </a:cubicBezTo>
                  <a:cubicBezTo>
                    <a:pt x="14336" y="428"/>
                    <a:pt x="12291" y="0"/>
                    <a:pt x="102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5492400" y="3873050"/>
              <a:ext cx="48625" cy="41450"/>
            </a:xfrm>
            <a:custGeom>
              <a:avLst/>
              <a:gdLst/>
              <a:ahLst/>
              <a:cxnLst/>
              <a:rect l="l" t="t" r="r" b="b"/>
              <a:pathLst>
                <a:path w="1945" h="1658" extrusionOk="0">
                  <a:moveTo>
                    <a:pt x="1009" y="366"/>
                  </a:moveTo>
                  <a:cubicBezTo>
                    <a:pt x="1120" y="366"/>
                    <a:pt x="1230" y="406"/>
                    <a:pt x="1322" y="501"/>
                  </a:cubicBezTo>
                  <a:cubicBezTo>
                    <a:pt x="1523" y="703"/>
                    <a:pt x="1456" y="1086"/>
                    <a:pt x="1217" y="1239"/>
                  </a:cubicBezTo>
                  <a:cubicBezTo>
                    <a:pt x="1147" y="1281"/>
                    <a:pt x="1069" y="1300"/>
                    <a:pt x="990" y="1300"/>
                  </a:cubicBezTo>
                  <a:cubicBezTo>
                    <a:pt x="765" y="1300"/>
                    <a:pt x="533" y="1145"/>
                    <a:pt x="470" y="933"/>
                  </a:cubicBezTo>
                  <a:cubicBezTo>
                    <a:pt x="431" y="818"/>
                    <a:pt x="441" y="703"/>
                    <a:pt x="489" y="597"/>
                  </a:cubicBezTo>
                  <a:cubicBezTo>
                    <a:pt x="517" y="597"/>
                    <a:pt x="556" y="578"/>
                    <a:pt x="584" y="549"/>
                  </a:cubicBezTo>
                  <a:cubicBezTo>
                    <a:pt x="696" y="443"/>
                    <a:pt x="854" y="366"/>
                    <a:pt x="1009" y="366"/>
                  </a:cubicBezTo>
                  <a:close/>
                  <a:moveTo>
                    <a:pt x="1000" y="1"/>
                  </a:moveTo>
                  <a:cubicBezTo>
                    <a:pt x="954" y="1"/>
                    <a:pt x="908" y="5"/>
                    <a:pt x="862" y="13"/>
                  </a:cubicBezTo>
                  <a:cubicBezTo>
                    <a:pt x="355" y="13"/>
                    <a:pt x="0" y="636"/>
                    <a:pt x="153" y="1086"/>
                  </a:cubicBezTo>
                  <a:cubicBezTo>
                    <a:pt x="288" y="1443"/>
                    <a:pt x="626" y="1657"/>
                    <a:pt x="981" y="1657"/>
                  </a:cubicBezTo>
                  <a:cubicBezTo>
                    <a:pt x="1131" y="1657"/>
                    <a:pt x="1285" y="1619"/>
                    <a:pt x="1428" y="1536"/>
                  </a:cubicBezTo>
                  <a:cubicBezTo>
                    <a:pt x="1830" y="1268"/>
                    <a:pt x="1945" y="626"/>
                    <a:pt x="1610" y="262"/>
                  </a:cubicBezTo>
                  <a:cubicBezTo>
                    <a:pt x="1443" y="95"/>
                    <a:pt x="1223" y="1"/>
                    <a:pt x="10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5503175" y="3882200"/>
              <a:ext cx="27325" cy="23375"/>
            </a:xfrm>
            <a:custGeom>
              <a:avLst/>
              <a:gdLst/>
              <a:ahLst/>
              <a:cxnLst/>
              <a:rect l="l" t="t" r="r" b="b"/>
              <a:pathLst>
                <a:path w="1093" h="935" extrusionOk="0">
                  <a:moveTo>
                    <a:pt x="578" y="0"/>
                  </a:moveTo>
                  <a:cubicBezTo>
                    <a:pt x="423" y="0"/>
                    <a:pt x="265" y="77"/>
                    <a:pt x="153" y="183"/>
                  </a:cubicBezTo>
                  <a:cubicBezTo>
                    <a:pt x="125" y="212"/>
                    <a:pt x="86" y="231"/>
                    <a:pt x="58" y="231"/>
                  </a:cubicBezTo>
                  <a:cubicBezTo>
                    <a:pt x="10" y="337"/>
                    <a:pt x="0" y="452"/>
                    <a:pt x="39" y="567"/>
                  </a:cubicBezTo>
                  <a:cubicBezTo>
                    <a:pt x="102" y="779"/>
                    <a:pt x="334" y="934"/>
                    <a:pt x="559" y="934"/>
                  </a:cubicBezTo>
                  <a:cubicBezTo>
                    <a:pt x="638" y="934"/>
                    <a:pt x="716" y="915"/>
                    <a:pt x="786" y="873"/>
                  </a:cubicBezTo>
                  <a:cubicBezTo>
                    <a:pt x="1016" y="729"/>
                    <a:pt x="1092" y="337"/>
                    <a:pt x="891" y="135"/>
                  </a:cubicBezTo>
                  <a:cubicBezTo>
                    <a:pt x="799" y="40"/>
                    <a:pt x="689" y="0"/>
                    <a:pt x="578"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5357300" y="3874175"/>
              <a:ext cx="46025" cy="38575"/>
            </a:xfrm>
            <a:custGeom>
              <a:avLst/>
              <a:gdLst/>
              <a:ahLst/>
              <a:cxnLst/>
              <a:rect l="l" t="t" r="r" b="b"/>
              <a:pathLst>
                <a:path w="1841" h="1543" extrusionOk="0">
                  <a:moveTo>
                    <a:pt x="892" y="350"/>
                  </a:moveTo>
                  <a:cubicBezTo>
                    <a:pt x="1002" y="350"/>
                    <a:pt x="1111" y="388"/>
                    <a:pt x="1198" y="466"/>
                  </a:cubicBezTo>
                  <a:cubicBezTo>
                    <a:pt x="1438" y="658"/>
                    <a:pt x="1323" y="974"/>
                    <a:pt x="1093" y="1108"/>
                  </a:cubicBezTo>
                  <a:cubicBezTo>
                    <a:pt x="1018" y="1161"/>
                    <a:pt x="934" y="1185"/>
                    <a:pt x="851" y="1185"/>
                  </a:cubicBezTo>
                  <a:cubicBezTo>
                    <a:pt x="677" y="1185"/>
                    <a:pt x="509" y="1078"/>
                    <a:pt x="451" y="897"/>
                  </a:cubicBezTo>
                  <a:cubicBezTo>
                    <a:pt x="413" y="782"/>
                    <a:pt x="403" y="658"/>
                    <a:pt x="442" y="543"/>
                  </a:cubicBezTo>
                  <a:cubicBezTo>
                    <a:pt x="489" y="543"/>
                    <a:pt x="528" y="524"/>
                    <a:pt x="556" y="485"/>
                  </a:cubicBezTo>
                  <a:cubicBezTo>
                    <a:pt x="651" y="395"/>
                    <a:pt x="772" y="350"/>
                    <a:pt x="892" y="350"/>
                  </a:cubicBezTo>
                  <a:close/>
                  <a:moveTo>
                    <a:pt x="873" y="0"/>
                  </a:moveTo>
                  <a:cubicBezTo>
                    <a:pt x="790" y="0"/>
                    <a:pt x="706" y="12"/>
                    <a:pt x="624" y="35"/>
                  </a:cubicBezTo>
                  <a:cubicBezTo>
                    <a:pt x="614" y="30"/>
                    <a:pt x="602" y="28"/>
                    <a:pt x="590" y="28"/>
                  </a:cubicBezTo>
                  <a:cubicBezTo>
                    <a:pt x="578" y="28"/>
                    <a:pt x="566" y="30"/>
                    <a:pt x="556" y="35"/>
                  </a:cubicBezTo>
                  <a:cubicBezTo>
                    <a:pt x="125" y="179"/>
                    <a:pt x="1" y="744"/>
                    <a:pt x="173" y="1118"/>
                  </a:cubicBezTo>
                  <a:cubicBezTo>
                    <a:pt x="305" y="1405"/>
                    <a:pt x="571" y="1542"/>
                    <a:pt x="845" y="1542"/>
                  </a:cubicBezTo>
                  <a:cubicBezTo>
                    <a:pt x="1011" y="1542"/>
                    <a:pt x="1179" y="1492"/>
                    <a:pt x="1323" y="1395"/>
                  </a:cubicBezTo>
                  <a:cubicBezTo>
                    <a:pt x="1706" y="1137"/>
                    <a:pt x="1840" y="600"/>
                    <a:pt x="1486" y="246"/>
                  </a:cubicBezTo>
                  <a:cubicBezTo>
                    <a:pt x="1318" y="85"/>
                    <a:pt x="1098" y="0"/>
                    <a:pt x="8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5367375" y="3882825"/>
              <a:ext cx="25875" cy="21100"/>
            </a:xfrm>
            <a:custGeom>
              <a:avLst/>
              <a:gdLst/>
              <a:ahLst/>
              <a:cxnLst/>
              <a:rect l="l" t="t" r="r" b="b"/>
              <a:pathLst>
                <a:path w="1035" h="844" extrusionOk="0">
                  <a:moveTo>
                    <a:pt x="481" y="0"/>
                  </a:moveTo>
                  <a:cubicBezTo>
                    <a:pt x="361" y="0"/>
                    <a:pt x="242" y="46"/>
                    <a:pt x="153" y="139"/>
                  </a:cubicBezTo>
                  <a:cubicBezTo>
                    <a:pt x="129" y="164"/>
                    <a:pt x="89" y="189"/>
                    <a:pt x="54" y="189"/>
                  </a:cubicBezTo>
                  <a:cubicBezTo>
                    <a:pt x="49" y="189"/>
                    <a:pt x="44" y="188"/>
                    <a:pt x="39" y="187"/>
                  </a:cubicBezTo>
                  <a:lnTo>
                    <a:pt x="39" y="187"/>
                  </a:lnTo>
                  <a:cubicBezTo>
                    <a:pt x="0" y="312"/>
                    <a:pt x="0" y="436"/>
                    <a:pt x="48" y="551"/>
                  </a:cubicBezTo>
                  <a:cubicBezTo>
                    <a:pt x="106" y="732"/>
                    <a:pt x="274" y="844"/>
                    <a:pt x="447" y="844"/>
                  </a:cubicBezTo>
                  <a:cubicBezTo>
                    <a:pt x="531" y="844"/>
                    <a:pt x="615" y="818"/>
                    <a:pt x="690" y="762"/>
                  </a:cubicBezTo>
                  <a:cubicBezTo>
                    <a:pt x="920" y="628"/>
                    <a:pt x="1035" y="312"/>
                    <a:pt x="795" y="120"/>
                  </a:cubicBezTo>
                  <a:cubicBezTo>
                    <a:pt x="707" y="41"/>
                    <a:pt x="593" y="0"/>
                    <a:pt x="48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5217675" y="3874425"/>
              <a:ext cx="48875" cy="41475"/>
            </a:xfrm>
            <a:custGeom>
              <a:avLst/>
              <a:gdLst/>
              <a:ahLst/>
              <a:cxnLst/>
              <a:rect l="l" t="t" r="r" b="b"/>
              <a:pathLst>
                <a:path w="1955" h="1659" extrusionOk="0">
                  <a:moveTo>
                    <a:pt x="852" y="214"/>
                  </a:moveTo>
                  <a:cubicBezTo>
                    <a:pt x="1408" y="214"/>
                    <a:pt x="1761" y="989"/>
                    <a:pt x="1131" y="1261"/>
                  </a:cubicBezTo>
                  <a:cubicBezTo>
                    <a:pt x="1046" y="1297"/>
                    <a:pt x="968" y="1314"/>
                    <a:pt x="898" y="1314"/>
                  </a:cubicBezTo>
                  <a:cubicBezTo>
                    <a:pt x="448" y="1314"/>
                    <a:pt x="296" y="654"/>
                    <a:pt x="652" y="332"/>
                  </a:cubicBezTo>
                  <a:cubicBezTo>
                    <a:pt x="671" y="303"/>
                    <a:pt x="690" y="264"/>
                    <a:pt x="690" y="236"/>
                  </a:cubicBezTo>
                  <a:cubicBezTo>
                    <a:pt x="746" y="221"/>
                    <a:pt x="800" y="214"/>
                    <a:pt x="852" y="214"/>
                  </a:cubicBezTo>
                  <a:close/>
                  <a:moveTo>
                    <a:pt x="971" y="0"/>
                  </a:moveTo>
                  <a:cubicBezTo>
                    <a:pt x="848" y="0"/>
                    <a:pt x="723" y="27"/>
                    <a:pt x="604" y="82"/>
                  </a:cubicBezTo>
                  <a:cubicBezTo>
                    <a:pt x="580" y="68"/>
                    <a:pt x="554" y="61"/>
                    <a:pt x="527" y="61"/>
                  </a:cubicBezTo>
                  <a:cubicBezTo>
                    <a:pt x="501" y="61"/>
                    <a:pt x="475" y="68"/>
                    <a:pt x="451" y="82"/>
                  </a:cubicBezTo>
                  <a:cubicBezTo>
                    <a:pt x="87" y="322"/>
                    <a:pt x="1" y="839"/>
                    <a:pt x="192" y="1222"/>
                  </a:cubicBezTo>
                  <a:cubicBezTo>
                    <a:pt x="337" y="1500"/>
                    <a:pt x="624" y="1659"/>
                    <a:pt x="919" y="1659"/>
                  </a:cubicBezTo>
                  <a:cubicBezTo>
                    <a:pt x="1053" y="1659"/>
                    <a:pt x="1188" y="1626"/>
                    <a:pt x="1313" y="1558"/>
                  </a:cubicBezTo>
                  <a:cubicBezTo>
                    <a:pt x="1715" y="1357"/>
                    <a:pt x="1955" y="868"/>
                    <a:pt x="1715" y="446"/>
                  </a:cubicBezTo>
                  <a:cubicBezTo>
                    <a:pt x="1559" y="161"/>
                    <a:pt x="1272" y="0"/>
                    <a:pt x="97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225050" y="3879800"/>
              <a:ext cx="36725" cy="27475"/>
            </a:xfrm>
            <a:custGeom>
              <a:avLst/>
              <a:gdLst/>
              <a:ahLst/>
              <a:cxnLst/>
              <a:rect l="l" t="t" r="r" b="b"/>
              <a:pathLst>
                <a:path w="1469" h="1099" extrusionOk="0">
                  <a:moveTo>
                    <a:pt x="551" y="1"/>
                  </a:moveTo>
                  <a:cubicBezTo>
                    <a:pt x="500" y="1"/>
                    <a:pt x="448" y="7"/>
                    <a:pt x="395" y="21"/>
                  </a:cubicBezTo>
                  <a:cubicBezTo>
                    <a:pt x="395" y="49"/>
                    <a:pt x="376" y="88"/>
                    <a:pt x="357" y="117"/>
                  </a:cubicBezTo>
                  <a:cubicBezTo>
                    <a:pt x="1" y="439"/>
                    <a:pt x="153" y="1099"/>
                    <a:pt x="603" y="1099"/>
                  </a:cubicBezTo>
                  <a:cubicBezTo>
                    <a:pt x="673" y="1099"/>
                    <a:pt x="751" y="1082"/>
                    <a:pt x="836" y="1046"/>
                  </a:cubicBezTo>
                  <a:cubicBezTo>
                    <a:pt x="1469" y="773"/>
                    <a:pt x="1110" y="1"/>
                    <a:pt x="55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2"/>
          <p:cNvGrpSpPr/>
          <p:nvPr/>
        </p:nvGrpSpPr>
        <p:grpSpPr>
          <a:xfrm>
            <a:off x="5613847" y="487448"/>
            <a:ext cx="373733" cy="374642"/>
            <a:chOff x="2349600" y="296675"/>
            <a:chExt cx="236600" cy="237175"/>
          </a:xfrm>
        </p:grpSpPr>
        <p:sp>
          <p:nvSpPr>
            <p:cNvPr id="68" name="Google Shape;68;p2"/>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a:off x="6190064" y="487428"/>
            <a:ext cx="352529" cy="374635"/>
            <a:chOff x="2640200" y="289300"/>
            <a:chExt cx="217275" cy="230900"/>
          </a:xfrm>
        </p:grpSpPr>
        <p:sp>
          <p:nvSpPr>
            <p:cNvPr id="71" name="Google Shape;71;p2"/>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2"/>
          <p:cNvGrpSpPr/>
          <p:nvPr/>
        </p:nvGrpSpPr>
        <p:grpSpPr>
          <a:xfrm>
            <a:off x="6229540" y="1006574"/>
            <a:ext cx="352537" cy="405360"/>
            <a:chOff x="2656125" y="665200"/>
            <a:chExt cx="208725" cy="240000"/>
          </a:xfrm>
        </p:grpSpPr>
        <p:sp>
          <p:nvSpPr>
            <p:cNvPr id="74" name="Google Shape;74;p2"/>
            <p:cNvSpPr/>
            <p:nvPr/>
          </p:nvSpPr>
          <p:spPr>
            <a:xfrm>
              <a:off x="2656125" y="665200"/>
              <a:ext cx="208725" cy="191675"/>
            </a:xfrm>
            <a:custGeom>
              <a:avLst/>
              <a:gdLst/>
              <a:ahLst/>
              <a:cxnLst/>
              <a:rect l="l" t="t" r="r" b="b"/>
              <a:pathLst>
                <a:path w="8349" h="7667" fill="none" extrusionOk="0">
                  <a:moveTo>
                    <a:pt x="0" y="0"/>
                  </a:moveTo>
                  <a:cubicBezTo>
                    <a:pt x="3731" y="1775"/>
                    <a:pt x="5528" y="5096"/>
                    <a:pt x="8349" y="7666"/>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676025" y="673150"/>
              <a:ext cx="159250" cy="232050"/>
            </a:xfrm>
            <a:custGeom>
              <a:avLst/>
              <a:gdLst/>
              <a:ahLst/>
              <a:cxnLst/>
              <a:rect l="l" t="t" r="r" b="b"/>
              <a:pathLst>
                <a:path w="6370" h="9282" fill="none" extrusionOk="0">
                  <a:moveTo>
                    <a:pt x="1" y="9282"/>
                  </a:moveTo>
                  <a:cubicBezTo>
                    <a:pt x="46" y="9123"/>
                    <a:pt x="114" y="8963"/>
                    <a:pt x="228" y="8827"/>
                  </a:cubicBezTo>
                  <a:lnTo>
                    <a:pt x="5892" y="524"/>
                  </a:lnTo>
                  <a:cubicBezTo>
                    <a:pt x="6006" y="297"/>
                    <a:pt x="6165" y="137"/>
                    <a:pt x="6370" y="1"/>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2"/>
          <p:cNvGrpSpPr/>
          <p:nvPr/>
        </p:nvGrpSpPr>
        <p:grpSpPr>
          <a:xfrm>
            <a:off x="4223182" y="435926"/>
            <a:ext cx="1081900" cy="895962"/>
            <a:chOff x="4787275" y="5171300"/>
            <a:chExt cx="311150" cy="257675"/>
          </a:xfrm>
        </p:grpSpPr>
        <p:sp>
          <p:nvSpPr>
            <p:cNvPr id="77" name="Google Shape;77;p2"/>
            <p:cNvSpPr/>
            <p:nvPr/>
          </p:nvSpPr>
          <p:spPr>
            <a:xfrm>
              <a:off x="4799725" y="5289475"/>
              <a:ext cx="68525" cy="107250"/>
            </a:xfrm>
            <a:custGeom>
              <a:avLst/>
              <a:gdLst/>
              <a:ahLst/>
              <a:cxnLst/>
              <a:rect l="l" t="t" r="r" b="b"/>
              <a:pathLst>
                <a:path w="2741" h="4290" extrusionOk="0">
                  <a:moveTo>
                    <a:pt x="1298" y="2764"/>
                  </a:moveTo>
                  <a:cubicBezTo>
                    <a:pt x="1372" y="2764"/>
                    <a:pt x="1446" y="2783"/>
                    <a:pt x="1515" y="2821"/>
                  </a:cubicBezTo>
                  <a:cubicBezTo>
                    <a:pt x="1735" y="2945"/>
                    <a:pt x="1792" y="3223"/>
                    <a:pt x="1658" y="3434"/>
                  </a:cubicBezTo>
                  <a:cubicBezTo>
                    <a:pt x="1569" y="3580"/>
                    <a:pt x="1413" y="3663"/>
                    <a:pt x="1256" y="3663"/>
                  </a:cubicBezTo>
                  <a:cubicBezTo>
                    <a:pt x="1176" y="3663"/>
                    <a:pt x="1097" y="3642"/>
                    <a:pt x="1026" y="3597"/>
                  </a:cubicBezTo>
                  <a:cubicBezTo>
                    <a:pt x="806" y="3463"/>
                    <a:pt x="739" y="3185"/>
                    <a:pt x="854" y="2955"/>
                  </a:cubicBezTo>
                  <a:cubicBezTo>
                    <a:pt x="879" y="2913"/>
                    <a:pt x="918" y="2886"/>
                    <a:pt x="966" y="2886"/>
                  </a:cubicBezTo>
                  <a:cubicBezTo>
                    <a:pt x="973" y="2886"/>
                    <a:pt x="980" y="2887"/>
                    <a:pt x="988" y="2888"/>
                  </a:cubicBezTo>
                  <a:cubicBezTo>
                    <a:pt x="1074" y="2807"/>
                    <a:pt x="1186" y="2764"/>
                    <a:pt x="1298" y="2764"/>
                  </a:cubicBezTo>
                  <a:close/>
                  <a:moveTo>
                    <a:pt x="1673" y="1"/>
                  </a:moveTo>
                  <a:cubicBezTo>
                    <a:pt x="1599" y="1"/>
                    <a:pt x="1527" y="5"/>
                    <a:pt x="1457" y="14"/>
                  </a:cubicBezTo>
                  <a:cubicBezTo>
                    <a:pt x="1420" y="7"/>
                    <a:pt x="1382" y="4"/>
                    <a:pt x="1344" y="4"/>
                  </a:cubicBezTo>
                  <a:cubicBezTo>
                    <a:pt x="1160" y="4"/>
                    <a:pt x="979" y="80"/>
                    <a:pt x="844" y="215"/>
                  </a:cubicBezTo>
                  <a:cubicBezTo>
                    <a:pt x="566" y="282"/>
                    <a:pt x="442" y="454"/>
                    <a:pt x="470" y="732"/>
                  </a:cubicBezTo>
                  <a:cubicBezTo>
                    <a:pt x="250" y="1307"/>
                    <a:pt x="260" y="2102"/>
                    <a:pt x="202" y="2715"/>
                  </a:cubicBezTo>
                  <a:cubicBezTo>
                    <a:pt x="135" y="3491"/>
                    <a:pt x="1" y="4095"/>
                    <a:pt x="921" y="4248"/>
                  </a:cubicBezTo>
                  <a:cubicBezTo>
                    <a:pt x="1111" y="4278"/>
                    <a:pt x="1297" y="4289"/>
                    <a:pt x="1481" y="4289"/>
                  </a:cubicBezTo>
                  <a:cubicBezTo>
                    <a:pt x="1770" y="4289"/>
                    <a:pt x="2056" y="4262"/>
                    <a:pt x="2348" y="4239"/>
                  </a:cubicBezTo>
                  <a:lnTo>
                    <a:pt x="2454" y="4229"/>
                  </a:lnTo>
                  <a:cubicBezTo>
                    <a:pt x="2588" y="2917"/>
                    <a:pt x="2674" y="1614"/>
                    <a:pt x="2731" y="301"/>
                  </a:cubicBezTo>
                  <a:cubicBezTo>
                    <a:pt x="2741" y="244"/>
                    <a:pt x="2741" y="177"/>
                    <a:pt x="2741" y="119"/>
                  </a:cubicBezTo>
                  <a:lnTo>
                    <a:pt x="2741" y="119"/>
                  </a:lnTo>
                  <a:cubicBezTo>
                    <a:pt x="2703" y="138"/>
                    <a:pt x="2674" y="138"/>
                    <a:pt x="2636" y="138"/>
                  </a:cubicBezTo>
                  <a:cubicBezTo>
                    <a:pt x="2347" y="76"/>
                    <a:pt x="1995" y="1"/>
                    <a:pt x="167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858425" y="5175550"/>
              <a:ext cx="240000" cy="253425"/>
            </a:xfrm>
            <a:custGeom>
              <a:avLst/>
              <a:gdLst/>
              <a:ahLst/>
              <a:cxnLst/>
              <a:rect l="l" t="t" r="r" b="b"/>
              <a:pathLst>
                <a:path w="9600" h="10137" extrusionOk="0">
                  <a:moveTo>
                    <a:pt x="6889" y="4014"/>
                  </a:moveTo>
                  <a:cubicBezTo>
                    <a:pt x="6911" y="4014"/>
                    <a:pt x="6933" y="4015"/>
                    <a:pt x="6955" y="4015"/>
                  </a:cubicBezTo>
                  <a:cubicBezTo>
                    <a:pt x="7310" y="4025"/>
                    <a:pt x="7664" y="4063"/>
                    <a:pt x="8009" y="4140"/>
                  </a:cubicBezTo>
                  <a:cubicBezTo>
                    <a:pt x="8249" y="4197"/>
                    <a:pt x="9504" y="4485"/>
                    <a:pt x="8852" y="5107"/>
                  </a:cubicBezTo>
                  <a:cubicBezTo>
                    <a:pt x="8579" y="5369"/>
                    <a:pt x="7998" y="5426"/>
                    <a:pt x="7453" y="5426"/>
                  </a:cubicBezTo>
                  <a:cubicBezTo>
                    <a:pt x="7101" y="5426"/>
                    <a:pt x="6763" y="5402"/>
                    <a:pt x="6534" y="5395"/>
                  </a:cubicBezTo>
                  <a:cubicBezTo>
                    <a:pt x="5748" y="5366"/>
                    <a:pt x="5183" y="5079"/>
                    <a:pt x="5547" y="4178"/>
                  </a:cubicBezTo>
                  <a:cubicBezTo>
                    <a:pt x="5547" y="4168"/>
                    <a:pt x="5557" y="4149"/>
                    <a:pt x="5557" y="4140"/>
                  </a:cubicBezTo>
                  <a:cubicBezTo>
                    <a:pt x="6004" y="4103"/>
                    <a:pt x="6443" y="4014"/>
                    <a:pt x="6889" y="4014"/>
                  </a:cubicBezTo>
                  <a:close/>
                  <a:moveTo>
                    <a:pt x="5576" y="5653"/>
                  </a:moveTo>
                  <a:lnTo>
                    <a:pt x="5576" y="5653"/>
                  </a:lnTo>
                  <a:cubicBezTo>
                    <a:pt x="5672" y="5692"/>
                    <a:pt x="5767" y="5720"/>
                    <a:pt x="5863" y="5740"/>
                  </a:cubicBezTo>
                  <a:cubicBezTo>
                    <a:pt x="6098" y="5796"/>
                    <a:pt x="6346" y="5813"/>
                    <a:pt x="6596" y="5813"/>
                  </a:cubicBezTo>
                  <a:cubicBezTo>
                    <a:pt x="6897" y="5813"/>
                    <a:pt x="7200" y="5788"/>
                    <a:pt x="7482" y="5778"/>
                  </a:cubicBezTo>
                  <a:cubicBezTo>
                    <a:pt x="7554" y="5782"/>
                    <a:pt x="7626" y="5784"/>
                    <a:pt x="7698" y="5784"/>
                  </a:cubicBezTo>
                  <a:cubicBezTo>
                    <a:pt x="7971" y="5784"/>
                    <a:pt x="8242" y="5756"/>
                    <a:pt x="8507" y="5711"/>
                  </a:cubicBezTo>
                  <a:lnTo>
                    <a:pt x="8507" y="5711"/>
                  </a:lnTo>
                  <a:cubicBezTo>
                    <a:pt x="9053" y="6084"/>
                    <a:pt x="8709" y="6765"/>
                    <a:pt x="8210" y="6956"/>
                  </a:cubicBezTo>
                  <a:cubicBezTo>
                    <a:pt x="7972" y="7048"/>
                    <a:pt x="7707" y="7067"/>
                    <a:pt x="7451" y="7067"/>
                  </a:cubicBezTo>
                  <a:cubicBezTo>
                    <a:pt x="7358" y="7067"/>
                    <a:pt x="7265" y="7064"/>
                    <a:pt x="7176" y="7062"/>
                  </a:cubicBezTo>
                  <a:cubicBezTo>
                    <a:pt x="6802" y="7062"/>
                    <a:pt x="6438" y="7023"/>
                    <a:pt x="6084" y="6947"/>
                  </a:cubicBezTo>
                  <a:cubicBezTo>
                    <a:pt x="5461" y="6803"/>
                    <a:pt x="4963" y="6171"/>
                    <a:pt x="5576" y="5653"/>
                  </a:cubicBezTo>
                  <a:close/>
                  <a:moveTo>
                    <a:pt x="5700" y="7225"/>
                  </a:moveTo>
                  <a:cubicBezTo>
                    <a:pt x="6170" y="7407"/>
                    <a:pt x="6754" y="7416"/>
                    <a:pt x="7176" y="7435"/>
                  </a:cubicBezTo>
                  <a:cubicBezTo>
                    <a:pt x="7256" y="7441"/>
                    <a:pt x="7336" y="7445"/>
                    <a:pt x="7416" y="7445"/>
                  </a:cubicBezTo>
                  <a:cubicBezTo>
                    <a:pt x="7709" y="7445"/>
                    <a:pt x="8001" y="7403"/>
                    <a:pt x="8287" y="7320"/>
                  </a:cubicBezTo>
                  <a:lnTo>
                    <a:pt x="8287" y="7320"/>
                  </a:lnTo>
                  <a:cubicBezTo>
                    <a:pt x="8459" y="7646"/>
                    <a:pt x="8383" y="8048"/>
                    <a:pt x="8105" y="8278"/>
                  </a:cubicBezTo>
                  <a:cubicBezTo>
                    <a:pt x="7802" y="8556"/>
                    <a:pt x="7367" y="8597"/>
                    <a:pt x="6966" y="8597"/>
                  </a:cubicBezTo>
                  <a:cubicBezTo>
                    <a:pt x="6897" y="8597"/>
                    <a:pt x="6830" y="8596"/>
                    <a:pt x="6764" y="8595"/>
                  </a:cubicBezTo>
                  <a:cubicBezTo>
                    <a:pt x="6719" y="8595"/>
                    <a:pt x="6672" y="8595"/>
                    <a:pt x="6623" y="8595"/>
                  </a:cubicBezTo>
                  <a:cubicBezTo>
                    <a:pt x="6184" y="8595"/>
                    <a:pt x="5625" y="8572"/>
                    <a:pt x="5461" y="8106"/>
                  </a:cubicBezTo>
                  <a:cubicBezTo>
                    <a:pt x="5365" y="7790"/>
                    <a:pt x="5461" y="7445"/>
                    <a:pt x="5700" y="7225"/>
                  </a:cubicBezTo>
                  <a:close/>
                  <a:moveTo>
                    <a:pt x="7971" y="8796"/>
                  </a:moveTo>
                  <a:cubicBezTo>
                    <a:pt x="7980" y="8824"/>
                    <a:pt x="7990" y="8853"/>
                    <a:pt x="8009" y="8882"/>
                  </a:cubicBezTo>
                  <a:cubicBezTo>
                    <a:pt x="8134" y="9074"/>
                    <a:pt x="8115" y="9323"/>
                    <a:pt x="7961" y="9485"/>
                  </a:cubicBezTo>
                  <a:cubicBezTo>
                    <a:pt x="7818" y="9600"/>
                    <a:pt x="7655" y="9677"/>
                    <a:pt x="7473" y="9696"/>
                  </a:cubicBezTo>
                  <a:cubicBezTo>
                    <a:pt x="7224" y="9754"/>
                    <a:pt x="6975" y="9773"/>
                    <a:pt x="6716" y="9773"/>
                  </a:cubicBezTo>
                  <a:cubicBezTo>
                    <a:pt x="6189" y="9763"/>
                    <a:pt x="5423" y="9399"/>
                    <a:pt x="5662" y="8796"/>
                  </a:cubicBezTo>
                  <a:lnTo>
                    <a:pt x="5662" y="8796"/>
                  </a:lnTo>
                  <a:cubicBezTo>
                    <a:pt x="5921" y="8901"/>
                    <a:pt x="6208" y="8959"/>
                    <a:pt x="6496" y="8959"/>
                  </a:cubicBezTo>
                  <a:cubicBezTo>
                    <a:pt x="6622" y="8964"/>
                    <a:pt x="6755" y="8968"/>
                    <a:pt x="6891" y="8968"/>
                  </a:cubicBezTo>
                  <a:cubicBezTo>
                    <a:pt x="7258" y="8968"/>
                    <a:pt x="7642" y="8936"/>
                    <a:pt x="7971" y="8796"/>
                  </a:cubicBezTo>
                  <a:close/>
                  <a:moveTo>
                    <a:pt x="6294" y="1"/>
                  </a:moveTo>
                  <a:lnTo>
                    <a:pt x="6131" y="193"/>
                  </a:lnTo>
                  <a:cubicBezTo>
                    <a:pt x="6304" y="279"/>
                    <a:pt x="6390" y="461"/>
                    <a:pt x="6352" y="643"/>
                  </a:cubicBezTo>
                  <a:lnTo>
                    <a:pt x="6342" y="652"/>
                  </a:lnTo>
                  <a:cubicBezTo>
                    <a:pt x="5595" y="1591"/>
                    <a:pt x="5030" y="2741"/>
                    <a:pt x="5164" y="3967"/>
                  </a:cubicBezTo>
                  <a:cubicBezTo>
                    <a:pt x="5164" y="4006"/>
                    <a:pt x="5193" y="4053"/>
                    <a:pt x="5231" y="4082"/>
                  </a:cubicBezTo>
                  <a:cubicBezTo>
                    <a:pt x="4915" y="4667"/>
                    <a:pt x="4924" y="5213"/>
                    <a:pt x="5365" y="5529"/>
                  </a:cubicBezTo>
                  <a:cubicBezTo>
                    <a:pt x="4972" y="5778"/>
                    <a:pt x="4829" y="6295"/>
                    <a:pt x="5049" y="6707"/>
                  </a:cubicBezTo>
                  <a:cubicBezTo>
                    <a:pt x="5145" y="6880"/>
                    <a:pt x="5279" y="7014"/>
                    <a:pt x="5442" y="7110"/>
                  </a:cubicBezTo>
                  <a:cubicBezTo>
                    <a:pt x="5164" y="7349"/>
                    <a:pt x="5020" y="7723"/>
                    <a:pt x="5097" y="8087"/>
                  </a:cubicBezTo>
                  <a:cubicBezTo>
                    <a:pt x="5126" y="8307"/>
                    <a:pt x="5250" y="8518"/>
                    <a:pt x="5432" y="8662"/>
                  </a:cubicBezTo>
                  <a:cubicBezTo>
                    <a:pt x="5260" y="8949"/>
                    <a:pt x="5269" y="9303"/>
                    <a:pt x="5461" y="9572"/>
                  </a:cubicBezTo>
                  <a:cubicBezTo>
                    <a:pt x="5461" y="9581"/>
                    <a:pt x="5470" y="9591"/>
                    <a:pt x="5470" y="9591"/>
                  </a:cubicBezTo>
                  <a:cubicBezTo>
                    <a:pt x="5160" y="9644"/>
                    <a:pt x="4861" y="9670"/>
                    <a:pt x="4571" y="9670"/>
                  </a:cubicBezTo>
                  <a:cubicBezTo>
                    <a:pt x="3233" y="9670"/>
                    <a:pt x="2100" y="9117"/>
                    <a:pt x="1044" y="8125"/>
                  </a:cubicBezTo>
                  <a:cubicBezTo>
                    <a:pt x="1016" y="8096"/>
                    <a:pt x="977" y="8087"/>
                    <a:pt x="949" y="8077"/>
                  </a:cubicBezTo>
                  <a:cubicBezTo>
                    <a:pt x="853" y="7962"/>
                    <a:pt x="747" y="7857"/>
                    <a:pt x="632" y="7761"/>
                  </a:cubicBezTo>
                  <a:cubicBezTo>
                    <a:pt x="747" y="6803"/>
                    <a:pt x="738" y="5826"/>
                    <a:pt x="623" y="4868"/>
                  </a:cubicBezTo>
                  <a:lnTo>
                    <a:pt x="383" y="4858"/>
                  </a:lnTo>
                  <a:cubicBezTo>
                    <a:pt x="326" y="6180"/>
                    <a:pt x="249" y="7474"/>
                    <a:pt x="115" y="8796"/>
                  </a:cubicBezTo>
                  <a:lnTo>
                    <a:pt x="0" y="8805"/>
                  </a:lnTo>
                  <a:lnTo>
                    <a:pt x="19" y="9045"/>
                  </a:lnTo>
                  <a:cubicBezTo>
                    <a:pt x="67" y="9026"/>
                    <a:pt x="115" y="9006"/>
                    <a:pt x="163" y="8978"/>
                  </a:cubicBezTo>
                  <a:cubicBezTo>
                    <a:pt x="198" y="9013"/>
                    <a:pt x="242" y="9028"/>
                    <a:pt x="285" y="9028"/>
                  </a:cubicBezTo>
                  <a:cubicBezTo>
                    <a:pt x="361" y="9028"/>
                    <a:pt x="436" y="8980"/>
                    <a:pt x="460" y="8901"/>
                  </a:cubicBezTo>
                  <a:cubicBezTo>
                    <a:pt x="498" y="8690"/>
                    <a:pt x="537" y="8480"/>
                    <a:pt x="565" y="8269"/>
                  </a:cubicBezTo>
                  <a:cubicBezTo>
                    <a:pt x="661" y="8384"/>
                    <a:pt x="776" y="8480"/>
                    <a:pt x="910" y="8547"/>
                  </a:cubicBezTo>
                  <a:cubicBezTo>
                    <a:pt x="1713" y="9531"/>
                    <a:pt x="3025" y="10068"/>
                    <a:pt x="4307" y="10068"/>
                  </a:cubicBezTo>
                  <a:cubicBezTo>
                    <a:pt x="4785" y="10068"/>
                    <a:pt x="5259" y="9993"/>
                    <a:pt x="5700" y="9840"/>
                  </a:cubicBezTo>
                  <a:cubicBezTo>
                    <a:pt x="5988" y="10070"/>
                    <a:pt x="6390" y="10137"/>
                    <a:pt x="6764" y="10137"/>
                  </a:cubicBezTo>
                  <a:lnTo>
                    <a:pt x="6793" y="10137"/>
                  </a:lnTo>
                  <a:cubicBezTo>
                    <a:pt x="7281" y="10137"/>
                    <a:pt x="7913" y="10089"/>
                    <a:pt x="8268" y="9706"/>
                  </a:cubicBezTo>
                  <a:cubicBezTo>
                    <a:pt x="8536" y="9399"/>
                    <a:pt x="8594" y="8901"/>
                    <a:pt x="8258" y="8623"/>
                  </a:cubicBezTo>
                  <a:cubicBezTo>
                    <a:pt x="8335" y="8566"/>
                    <a:pt x="8412" y="8499"/>
                    <a:pt x="8479" y="8422"/>
                  </a:cubicBezTo>
                  <a:cubicBezTo>
                    <a:pt x="8756" y="8087"/>
                    <a:pt x="8891" y="7541"/>
                    <a:pt x="8642" y="7167"/>
                  </a:cubicBezTo>
                  <a:cubicBezTo>
                    <a:pt x="8833" y="7052"/>
                    <a:pt x="8986" y="6889"/>
                    <a:pt x="9073" y="6688"/>
                  </a:cubicBezTo>
                  <a:cubicBezTo>
                    <a:pt x="9255" y="6305"/>
                    <a:pt x="9197" y="5835"/>
                    <a:pt x="8891" y="5567"/>
                  </a:cubicBezTo>
                  <a:cubicBezTo>
                    <a:pt x="8919" y="5558"/>
                    <a:pt x="8939" y="5548"/>
                    <a:pt x="8967" y="5538"/>
                  </a:cubicBezTo>
                  <a:cubicBezTo>
                    <a:pt x="9600" y="5107"/>
                    <a:pt x="9542" y="4341"/>
                    <a:pt x="8881" y="4015"/>
                  </a:cubicBezTo>
                  <a:cubicBezTo>
                    <a:pt x="8381" y="3765"/>
                    <a:pt x="7734" y="3629"/>
                    <a:pt x="7091" y="3629"/>
                  </a:cubicBezTo>
                  <a:cubicBezTo>
                    <a:pt x="6527" y="3629"/>
                    <a:pt x="5965" y="3734"/>
                    <a:pt x="5509" y="3958"/>
                  </a:cubicBezTo>
                  <a:cubicBezTo>
                    <a:pt x="5403" y="2923"/>
                    <a:pt x="5854" y="2061"/>
                    <a:pt x="6266" y="1160"/>
                  </a:cubicBezTo>
                  <a:cubicBezTo>
                    <a:pt x="6273" y="1163"/>
                    <a:pt x="6282" y="1164"/>
                    <a:pt x="6290" y="1164"/>
                  </a:cubicBezTo>
                  <a:cubicBezTo>
                    <a:pt x="6314" y="1164"/>
                    <a:pt x="6340" y="1155"/>
                    <a:pt x="6361" y="1141"/>
                  </a:cubicBezTo>
                  <a:cubicBezTo>
                    <a:pt x="6620" y="969"/>
                    <a:pt x="6735" y="633"/>
                    <a:pt x="6611" y="336"/>
                  </a:cubicBezTo>
                  <a:cubicBezTo>
                    <a:pt x="6553" y="193"/>
                    <a:pt x="6438" y="68"/>
                    <a:pt x="629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4922850" y="5171300"/>
              <a:ext cx="92950" cy="109900"/>
            </a:xfrm>
            <a:custGeom>
              <a:avLst/>
              <a:gdLst/>
              <a:ahLst/>
              <a:cxnLst/>
              <a:rect l="l" t="t" r="r" b="b"/>
              <a:pathLst>
                <a:path w="3718" h="4396" extrusionOk="0">
                  <a:moveTo>
                    <a:pt x="3387" y="0"/>
                  </a:moveTo>
                  <a:cubicBezTo>
                    <a:pt x="2527" y="0"/>
                    <a:pt x="1838" y="618"/>
                    <a:pt x="1361" y="1311"/>
                  </a:cubicBezTo>
                  <a:cubicBezTo>
                    <a:pt x="776" y="2154"/>
                    <a:pt x="125" y="3323"/>
                    <a:pt x="0" y="4377"/>
                  </a:cubicBezTo>
                  <a:lnTo>
                    <a:pt x="221" y="4396"/>
                  </a:lnTo>
                  <a:cubicBezTo>
                    <a:pt x="1131" y="2892"/>
                    <a:pt x="1466" y="593"/>
                    <a:pt x="3554" y="353"/>
                  </a:cubicBezTo>
                  <a:lnTo>
                    <a:pt x="3717" y="161"/>
                  </a:lnTo>
                  <a:cubicBezTo>
                    <a:pt x="3708" y="75"/>
                    <a:pt x="3641" y="8"/>
                    <a:pt x="3554" y="8"/>
                  </a:cubicBezTo>
                  <a:cubicBezTo>
                    <a:pt x="3498" y="3"/>
                    <a:pt x="3442" y="0"/>
                    <a:pt x="338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4787275" y="5278975"/>
              <a:ext cx="146375" cy="127650"/>
            </a:xfrm>
            <a:custGeom>
              <a:avLst/>
              <a:gdLst/>
              <a:ahLst/>
              <a:cxnLst/>
              <a:rect l="l" t="t" r="r" b="b"/>
              <a:pathLst>
                <a:path w="5855" h="5106" extrusionOk="0">
                  <a:moveTo>
                    <a:pt x="1831" y="0"/>
                  </a:moveTo>
                  <a:cubicBezTo>
                    <a:pt x="1435" y="0"/>
                    <a:pt x="1066" y="80"/>
                    <a:pt x="844" y="319"/>
                  </a:cubicBezTo>
                  <a:cubicBezTo>
                    <a:pt x="633" y="539"/>
                    <a:pt x="623" y="942"/>
                    <a:pt x="576" y="1210"/>
                  </a:cubicBezTo>
                  <a:cubicBezTo>
                    <a:pt x="480" y="1785"/>
                    <a:pt x="394" y="2369"/>
                    <a:pt x="336" y="2953"/>
                  </a:cubicBezTo>
                  <a:cubicBezTo>
                    <a:pt x="279" y="3538"/>
                    <a:pt x="1" y="4467"/>
                    <a:pt x="595" y="4831"/>
                  </a:cubicBezTo>
                  <a:cubicBezTo>
                    <a:pt x="903" y="5022"/>
                    <a:pt x="1312" y="5106"/>
                    <a:pt x="1730" y="5106"/>
                  </a:cubicBezTo>
                  <a:cubicBezTo>
                    <a:pt x="2130" y="5106"/>
                    <a:pt x="2538" y="5029"/>
                    <a:pt x="2875" y="4898"/>
                  </a:cubicBezTo>
                  <a:lnTo>
                    <a:pt x="2856" y="4659"/>
                  </a:lnTo>
                  <a:cubicBezTo>
                    <a:pt x="2565" y="4676"/>
                    <a:pt x="2281" y="4704"/>
                    <a:pt x="1993" y="4704"/>
                  </a:cubicBezTo>
                  <a:cubicBezTo>
                    <a:pt x="1807" y="4704"/>
                    <a:pt x="1620" y="4693"/>
                    <a:pt x="1428" y="4659"/>
                  </a:cubicBezTo>
                  <a:cubicBezTo>
                    <a:pt x="499" y="4515"/>
                    <a:pt x="633" y="3902"/>
                    <a:pt x="710" y="3135"/>
                  </a:cubicBezTo>
                  <a:cubicBezTo>
                    <a:pt x="767" y="2522"/>
                    <a:pt x="748" y="1727"/>
                    <a:pt x="978" y="1152"/>
                  </a:cubicBezTo>
                  <a:cubicBezTo>
                    <a:pt x="949" y="865"/>
                    <a:pt x="1074" y="692"/>
                    <a:pt x="1352" y="635"/>
                  </a:cubicBezTo>
                  <a:cubicBezTo>
                    <a:pt x="1487" y="500"/>
                    <a:pt x="1668" y="424"/>
                    <a:pt x="1852" y="424"/>
                  </a:cubicBezTo>
                  <a:cubicBezTo>
                    <a:pt x="1889" y="424"/>
                    <a:pt x="1927" y="427"/>
                    <a:pt x="1965" y="434"/>
                  </a:cubicBezTo>
                  <a:cubicBezTo>
                    <a:pt x="2035" y="425"/>
                    <a:pt x="2107" y="421"/>
                    <a:pt x="2181" y="421"/>
                  </a:cubicBezTo>
                  <a:cubicBezTo>
                    <a:pt x="2501" y="421"/>
                    <a:pt x="2847" y="494"/>
                    <a:pt x="3143" y="549"/>
                  </a:cubicBezTo>
                  <a:cubicBezTo>
                    <a:pt x="3155" y="553"/>
                    <a:pt x="3169" y="555"/>
                    <a:pt x="3182" y="555"/>
                  </a:cubicBezTo>
                  <a:cubicBezTo>
                    <a:pt x="3202" y="555"/>
                    <a:pt x="3222" y="550"/>
                    <a:pt x="3239" y="539"/>
                  </a:cubicBezTo>
                  <a:lnTo>
                    <a:pt x="3239" y="539"/>
                  </a:lnTo>
                  <a:cubicBezTo>
                    <a:pt x="3239" y="597"/>
                    <a:pt x="3229" y="664"/>
                    <a:pt x="3229" y="721"/>
                  </a:cubicBezTo>
                  <a:lnTo>
                    <a:pt x="3469" y="731"/>
                  </a:lnTo>
                  <a:cubicBezTo>
                    <a:pt x="4105" y="539"/>
                    <a:pt x="4765" y="450"/>
                    <a:pt x="5427" y="450"/>
                  </a:cubicBezTo>
                  <a:cubicBezTo>
                    <a:pt x="5493" y="450"/>
                    <a:pt x="5559" y="451"/>
                    <a:pt x="5624" y="453"/>
                  </a:cubicBezTo>
                  <a:cubicBezTo>
                    <a:pt x="5628" y="453"/>
                    <a:pt x="5631" y="453"/>
                    <a:pt x="5634" y="453"/>
                  </a:cubicBezTo>
                  <a:cubicBezTo>
                    <a:pt x="5854" y="453"/>
                    <a:pt x="5851" y="127"/>
                    <a:pt x="5644" y="89"/>
                  </a:cubicBezTo>
                  <a:lnTo>
                    <a:pt x="5433" y="60"/>
                  </a:lnTo>
                  <a:cubicBezTo>
                    <a:pt x="5372" y="58"/>
                    <a:pt x="5311" y="56"/>
                    <a:pt x="5250" y="56"/>
                  </a:cubicBezTo>
                  <a:cubicBezTo>
                    <a:pt x="4623" y="56"/>
                    <a:pt x="4008" y="191"/>
                    <a:pt x="3440" y="453"/>
                  </a:cubicBezTo>
                  <a:cubicBezTo>
                    <a:pt x="3417" y="437"/>
                    <a:pt x="3393" y="422"/>
                    <a:pt x="3364" y="422"/>
                  </a:cubicBezTo>
                  <a:cubicBezTo>
                    <a:pt x="3358" y="422"/>
                    <a:pt x="3351" y="422"/>
                    <a:pt x="3344" y="424"/>
                  </a:cubicBezTo>
                  <a:cubicBezTo>
                    <a:pt x="3383" y="338"/>
                    <a:pt x="3335" y="242"/>
                    <a:pt x="3239" y="223"/>
                  </a:cubicBezTo>
                  <a:cubicBezTo>
                    <a:pt x="2894" y="131"/>
                    <a:pt x="2340" y="0"/>
                    <a:pt x="18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4817950" y="5358575"/>
              <a:ext cx="26600" cy="22550"/>
            </a:xfrm>
            <a:custGeom>
              <a:avLst/>
              <a:gdLst/>
              <a:ahLst/>
              <a:cxnLst/>
              <a:rect l="l" t="t" r="r" b="b"/>
              <a:pathLst>
                <a:path w="1064" h="902" extrusionOk="0">
                  <a:moveTo>
                    <a:pt x="495" y="206"/>
                  </a:moveTo>
                  <a:cubicBezTo>
                    <a:pt x="659" y="206"/>
                    <a:pt x="812" y="345"/>
                    <a:pt x="699" y="526"/>
                  </a:cubicBezTo>
                  <a:cubicBezTo>
                    <a:pt x="672" y="594"/>
                    <a:pt x="602" y="633"/>
                    <a:pt x="529" y="633"/>
                  </a:cubicBezTo>
                  <a:cubicBezTo>
                    <a:pt x="499" y="633"/>
                    <a:pt x="469" y="626"/>
                    <a:pt x="441" y="612"/>
                  </a:cubicBezTo>
                  <a:cubicBezTo>
                    <a:pt x="355" y="545"/>
                    <a:pt x="316" y="430"/>
                    <a:pt x="355" y="325"/>
                  </a:cubicBezTo>
                  <a:cubicBezTo>
                    <a:pt x="374" y="296"/>
                    <a:pt x="374" y="268"/>
                    <a:pt x="364" y="239"/>
                  </a:cubicBezTo>
                  <a:cubicBezTo>
                    <a:pt x="405" y="216"/>
                    <a:pt x="450" y="206"/>
                    <a:pt x="495" y="206"/>
                  </a:cubicBezTo>
                  <a:close/>
                  <a:moveTo>
                    <a:pt x="560" y="0"/>
                  </a:moveTo>
                  <a:cubicBezTo>
                    <a:pt x="448" y="0"/>
                    <a:pt x="340" y="43"/>
                    <a:pt x="259" y="124"/>
                  </a:cubicBezTo>
                  <a:cubicBezTo>
                    <a:pt x="251" y="123"/>
                    <a:pt x="244" y="122"/>
                    <a:pt x="237" y="122"/>
                  </a:cubicBezTo>
                  <a:cubicBezTo>
                    <a:pt x="187" y="122"/>
                    <a:pt x="141" y="149"/>
                    <a:pt x="125" y="191"/>
                  </a:cubicBezTo>
                  <a:cubicBezTo>
                    <a:pt x="0" y="421"/>
                    <a:pt x="77" y="699"/>
                    <a:pt x="287" y="833"/>
                  </a:cubicBezTo>
                  <a:cubicBezTo>
                    <a:pt x="363" y="879"/>
                    <a:pt x="447" y="901"/>
                    <a:pt x="530" y="901"/>
                  </a:cubicBezTo>
                  <a:cubicBezTo>
                    <a:pt x="688" y="901"/>
                    <a:pt x="841" y="821"/>
                    <a:pt x="929" y="670"/>
                  </a:cubicBezTo>
                  <a:cubicBezTo>
                    <a:pt x="1063" y="459"/>
                    <a:pt x="996" y="181"/>
                    <a:pt x="776" y="57"/>
                  </a:cubicBezTo>
                  <a:cubicBezTo>
                    <a:pt x="708" y="19"/>
                    <a:pt x="633" y="0"/>
                    <a:pt x="56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2"/>
          <p:cNvGrpSpPr/>
          <p:nvPr/>
        </p:nvGrpSpPr>
        <p:grpSpPr>
          <a:xfrm>
            <a:off x="1386018" y="1908317"/>
            <a:ext cx="280010" cy="1326865"/>
            <a:chOff x="4529575" y="5010725"/>
            <a:chExt cx="83600" cy="396150"/>
          </a:xfrm>
        </p:grpSpPr>
        <p:sp>
          <p:nvSpPr>
            <p:cNvPr id="83" name="Google Shape;83;p2"/>
            <p:cNvSpPr/>
            <p:nvPr/>
          </p:nvSpPr>
          <p:spPr>
            <a:xfrm>
              <a:off x="4542275" y="5051025"/>
              <a:ext cx="22300" cy="285500"/>
            </a:xfrm>
            <a:custGeom>
              <a:avLst/>
              <a:gdLst/>
              <a:ahLst/>
              <a:cxnLst/>
              <a:rect l="l" t="t" r="r" b="b"/>
              <a:pathLst>
                <a:path w="892" h="11420" extrusionOk="0">
                  <a:moveTo>
                    <a:pt x="153" y="0"/>
                  </a:moveTo>
                  <a:cubicBezTo>
                    <a:pt x="144" y="1983"/>
                    <a:pt x="125" y="3966"/>
                    <a:pt x="106" y="5950"/>
                  </a:cubicBezTo>
                  <a:cubicBezTo>
                    <a:pt x="86" y="7732"/>
                    <a:pt x="268" y="9657"/>
                    <a:pt x="0" y="11420"/>
                  </a:cubicBezTo>
                  <a:cubicBezTo>
                    <a:pt x="259" y="11324"/>
                    <a:pt x="518" y="11267"/>
                    <a:pt x="786" y="11238"/>
                  </a:cubicBezTo>
                  <a:cubicBezTo>
                    <a:pt x="786" y="11228"/>
                    <a:pt x="786" y="11219"/>
                    <a:pt x="786" y="11209"/>
                  </a:cubicBezTo>
                  <a:cubicBezTo>
                    <a:pt x="747" y="7511"/>
                    <a:pt x="891" y="3852"/>
                    <a:pt x="661" y="154"/>
                  </a:cubicBezTo>
                  <a:cubicBezTo>
                    <a:pt x="661" y="125"/>
                    <a:pt x="671" y="86"/>
                    <a:pt x="690" y="67"/>
                  </a:cubicBezTo>
                  <a:cubicBezTo>
                    <a:pt x="518" y="48"/>
                    <a:pt x="326" y="29"/>
                    <a:pt x="153"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4577950" y="5049350"/>
              <a:ext cx="25650" cy="287175"/>
            </a:xfrm>
            <a:custGeom>
              <a:avLst/>
              <a:gdLst/>
              <a:ahLst/>
              <a:cxnLst/>
              <a:rect l="l" t="t" r="r" b="b"/>
              <a:pathLst>
                <a:path w="1026" h="11487" extrusionOk="0">
                  <a:moveTo>
                    <a:pt x="796" y="0"/>
                  </a:moveTo>
                  <a:cubicBezTo>
                    <a:pt x="575" y="58"/>
                    <a:pt x="346" y="106"/>
                    <a:pt x="106" y="125"/>
                  </a:cubicBezTo>
                  <a:cubicBezTo>
                    <a:pt x="326" y="3794"/>
                    <a:pt x="480" y="7626"/>
                    <a:pt x="10" y="11276"/>
                  </a:cubicBezTo>
                  <a:cubicBezTo>
                    <a:pt x="10" y="11286"/>
                    <a:pt x="10" y="11295"/>
                    <a:pt x="1" y="11305"/>
                  </a:cubicBezTo>
                  <a:cubicBezTo>
                    <a:pt x="307" y="11324"/>
                    <a:pt x="614" y="11391"/>
                    <a:pt x="901" y="11487"/>
                  </a:cubicBezTo>
                  <a:cubicBezTo>
                    <a:pt x="911" y="9600"/>
                    <a:pt x="1026" y="7722"/>
                    <a:pt x="1016" y="5835"/>
                  </a:cubicBezTo>
                  <a:cubicBezTo>
                    <a:pt x="1007" y="3890"/>
                    <a:pt x="825" y="1955"/>
                    <a:pt x="79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4532275" y="5010725"/>
              <a:ext cx="80900" cy="396150"/>
            </a:xfrm>
            <a:custGeom>
              <a:avLst/>
              <a:gdLst/>
              <a:ahLst/>
              <a:cxnLst/>
              <a:rect l="l" t="t" r="r" b="b"/>
              <a:pathLst>
                <a:path w="3236" h="15846" extrusionOk="0">
                  <a:moveTo>
                    <a:pt x="1588" y="8405"/>
                  </a:moveTo>
                  <a:cubicBezTo>
                    <a:pt x="1598" y="8510"/>
                    <a:pt x="1607" y="8615"/>
                    <a:pt x="1617" y="8711"/>
                  </a:cubicBezTo>
                  <a:cubicBezTo>
                    <a:pt x="1617" y="9085"/>
                    <a:pt x="1607" y="9468"/>
                    <a:pt x="1607" y="9842"/>
                  </a:cubicBezTo>
                  <a:cubicBezTo>
                    <a:pt x="1598" y="9861"/>
                    <a:pt x="1588" y="9880"/>
                    <a:pt x="1579" y="9899"/>
                  </a:cubicBezTo>
                  <a:cubicBezTo>
                    <a:pt x="1579" y="9928"/>
                    <a:pt x="1569" y="9957"/>
                    <a:pt x="1559" y="9985"/>
                  </a:cubicBezTo>
                  <a:cubicBezTo>
                    <a:pt x="1579" y="9468"/>
                    <a:pt x="1588" y="8941"/>
                    <a:pt x="1588" y="8405"/>
                  </a:cubicBezTo>
                  <a:close/>
                  <a:moveTo>
                    <a:pt x="2613" y="1555"/>
                  </a:moveTo>
                  <a:cubicBezTo>
                    <a:pt x="2642" y="3500"/>
                    <a:pt x="2834" y="5435"/>
                    <a:pt x="2843" y="7380"/>
                  </a:cubicBezTo>
                  <a:cubicBezTo>
                    <a:pt x="2853" y="9267"/>
                    <a:pt x="2738" y="11145"/>
                    <a:pt x="2719" y="13032"/>
                  </a:cubicBezTo>
                  <a:cubicBezTo>
                    <a:pt x="2431" y="12936"/>
                    <a:pt x="2125" y="12879"/>
                    <a:pt x="1818" y="12850"/>
                  </a:cubicBezTo>
                  <a:cubicBezTo>
                    <a:pt x="1828" y="12840"/>
                    <a:pt x="1828" y="12831"/>
                    <a:pt x="1828" y="12821"/>
                  </a:cubicBezTo>
                  <a:cubicBezTo>
                    <a:pt x="2297" y="9171"/>
                    <a:pt x="2144" y="5339"/>
                    <a:pt x="1923" y="1670"/>
                  </a:cubicBezTo>
                  <a:cubicBezTo>
                    <a:pt x="2163" y="1651"/>
                    <a:pt x="2393" y="1612"/>
                    <a:pt x="2613" y="1555"/>
                  </a:cubicBezTo>
                  <a:close/>
                  <a:moveTo>
                    <a:pt x="1465" y="13148"/>
                  </a:moveTo>
                  <a:cubicBezTo>
                    <a:pt x="1863" y="13148"/>
                    <a:pt x="2260" y="13208"/>
                    <a:pt x="2642" y="13329"/>
                  </a:cubicBezTo>
                  <a:cubicBezTo>
                    <a:pt x="2498" y="13655"/>
                    <a:pt x="2355" y="13961"/>
                    <a:pt x="2192" y="14277"/>
                  </a:cubicBezTo>
                  <a:cubicBezTo>
                    <a:pt x="2201" y="14210"/>
                    <a:pt x="2163" y="14153"/>
                    <a:pt x="2105" y="14134"/>
                  </a:cubicBezTo>
                  <a:cubicBezTo>
                    <a:pt x="1912" y="14058"/>
                    <a:pt x="1707" y="14020"/>
                    <a:pt x="1503" y="14020"/>
                  </a:cubicBezTo>
                  <a:cubicBezTo>
                    <a:pt x="1293" y="14020"/>
                    <a:pt x="1083" y="14061"/>
                    <a:pt x="889" y="14143"/>
                  </a:cubicBezTo>
                  <a:cubicBezTo>
                    <a:pt x="707" y="13865"/>
                    <a:pt x="515" y="13588"/>
                    <a:pt x="304" y="13319"/>
                  </a:cubicBezTo>
                  <a:cubicBezTo>
                    <a:pt x="684" y="13206"/>
                    <a:pt x="1075" y="13148"/>
                    <a:pt x="1465" y="13148"/>
                  </a:cubicBezTo>
                  <a:close/>
                  <a:moveTo>
                    <a:pt x="1579" y="15140"/>
                  </a:moveTo>
                  <a:cubicBezTo>
                    <a:pt x="1588" y="15149"/>
                    <a:pt x="1588" y="15149"/>
                    <a:pt x="1598" y="15159"/>
                  </a:cubicBezTo>
                  <a:cubicBezTo>
                    <a:pt x="1588" y="15216"/>
                    <a:pt x="1579" y="15274"/>
                    <a:pt x="1579" y="15331"/>
                  </a:cubicBezTo>
                  <a:cubicBezTo>
                    <a:pt x="1559" y="15283"/>
                    <a:pt x="1531" y="15235"/>
                    <a:pt x="1502" y="15178"/>
                  </a:cubicBezTo>
                  <a:cubicBezTo>
                    <a:pt x="1511" y="15178"/>
                    <a:pt x="1521" y="15168"/>
                    <a:pt x="1531" y="15159"/>
                  </a:cubicBezTo>
                  <a:cubicBezTo>
                    <a:pt x="1550" y="15159"/>
                    <a:pt x="1569" y="15149"/>
                    <a:pt x="1579" y="15140"/>
                  </a:cubicBezTo>
                  <a:close/>
                  <a:moveTo>
                    <a:pt x="1519" y="0"/>
                  </a:moveTo>
                  <a:cubicBezTo>
                    <a:pt x="1463" y="0"/>
                    <a:pt x="1406" y="4"/>
                    <a:pt x="1349" y="12"/>
                  </a:cubicBezTo>
                  <a:cubicBezTo>
                    <a:pt x="688" y="127"/>
                    <a:pt x="209" y="721"/>
                    <a:pt x="256" y="1392"/>
                  </a:cubicBezTo>
                  <a:lnTo>
                    <a:pt x="458" y="1373"/>
                  </a:lnTo>
                  <a:cubicBezTo>
                    <a:pt x="515" y="875"/>
                    <a:pt x="841" y="386"/>
                    <a:pt x="1377" y="309"/>
                  </a:cubicBezTo>
                  <a:cubicBezTo>
                    <a:pt x="1420" y="304"/>
                    <a:pt x="1463" y="301"/>
                    <a:pt x="1505" y="301"/>
                  </a:cubicBezTo>
                  <a:cubicBezTo>
                    <a:pt x="2033" y="301"/>
                    <a:pt x="2466" y="733"/>
                    <a:pt x="2537" y="1248"/>
                  </a:cubicBezTo>
                  <a:cubicBezTo>
                    <a:pt x="2249" y="1286"/>
                    <a:pt x="1962" y="1344"/>
                    <a:pt x="1674" y="1363"/>
                  </a:cubicBezTo>
                  <a:cubicBezTo>
                    <a:pt x="1488" y="1373"/>
                    <a:pt x="1301" y="1375"/>
                    <a:pt x="1114" y="1375"/>
                  </a:cubicBezTo>
                  <a:cubicBezTo>
                    <a:pt x="927" y="1375"/>
                    <a:pt x="740" y="1373"/>
                    <a:pt x="553" y="1373"/>
                  </a:cubicBezTo>
                  <a:lnTo>
                    <a:pt x="553" y="1622"/>
                  </a:lnTo>
                  <a:cubicBezTo>
                    <a:pt x="735" y="1651"/>
                    <a:pt x="908" y="1670"/>
                    <a:pt x="1090" y="1689"/>
                  </a:cubicBezTo>
                  <a:cubicBezTo>
                    <a:pt x="1071" y="1708"/>
                    <a:pt x="1061" y="1746"/>
                    <a:pt x="1061" y="1775"/>
                  </a:cubicBezTo>
                  <a:cubicBezTo>
                    <a:pt x="1291" y="5473"/>
                    <a:pt x="1147" y="9133"/>
                    <a:pt x="1186" y="12831"/>
                  </a:cubicBezTo>
                  <a:cubicBezTo>
                    <a:pt x="1186" y="12840"/>
                    <a:pt x="1186" y="12850"/>
                    <a:pt x="1195" y="12869"/>
                  </a:cubicBezTo>
                  <a:cubicBezTo>
                    <a:pt x="918" y="12888"/>
                    <a:pt x="659" y="12955"/>
                    <a:pt x="400" y="13042"/>
                  </a:cubicBezTo>
                  <a:lnTo>
                    <a:pt x="132" y="13080"/>
                  </a:lnTo>
                  <a:cubicBezTo>
                    <a:pt x="142" y="13099"/>
                    <a:pt x="142" y="13118"/>
                    <a:pt x="142" y="13137"/>
                  </a:cubicBezTo>
                  <a:cubicBezTo>
                    <a:pt x="134" y="13135"/>
                    <a:pt x="127" y="13135"/>
                    <a:pt x="120" y="13135"/>
                  </a:cubicBezTo>
                  <a:cubicBezTo>
                    <a:pt x="53" y="13135"/>
                    <a:pt x="1" y="13212"/>
                    <a:pt x="27" y="13281"/>
                  </a:cubicBezTo>
                  <a:cubicBezTo>
                    <a:pt x="506" y="14105"/>
                    <a:pt x="994" y="14919"/>
                    <a:pt x="1435" y="15762"/>
                  </a:cubicBezTo>
                  <a:cubicBezTo>
                    <a:pt x="1459" y="15818"/>
                    <a:pt x="1512" y="15845"/>
                    <a:pt x="1566" y="15845"/>
                  </a:cubicBezTo>
                  <a:cubicBezTo>
                    <a:pt x="1597" y="15845"/>
                    <a:pt x="1628" y="15837"/>
                    <a:pt x="1655" y="15820"/>
                  </a:cubicBezTo>
                  <a:cubicBezTo>
                    <a:pt x="1670" y="15825"/>
                    <a:pt x="1686" y="15827"/>
                    <a:pt x="1701" y="15827"/>
                  </a:cubicBezTo>
                  <a:cubicBezTo>
                    <a:pt x="1769" y="15827"/>
                    <a:pt x="1828" y="15776"/>
                    <a:pt x="1828" y="15705"/>
                  </a:cubicBezTo>
                  <a:cubicBezTo>
                    <a:pt x="1837" y="15657"/>
                    <a:pt x="1837" y="15619"/>
                    <a:pt x="1837" y="15580"/>
                  </a:cubicBezTo>
                  <a:cubicBezTo>
                    <a:pt x="2297" y="14910"/>
                    <a:pt x="2671" y="14172"/>
                    <a:pt x="2958" y="13415"/>
                  </a:cubicBezTo>
                  <a:cubicBezTo>
                    <a:pt x="2958" y="13386"/>
                    <a:pt x="2958" y="13358"/>
                    <a:pt x="2958" y="13329"/>
                  </a:cubicBezTo>
                  <a:cubicBezTo>
                    <a:pt x="3217" y="11365"/>
                    <a:pt x="3236" y="9363"/>
                    <a:pt x="3226" y="7380"/>
                  </a:cubicBezTo>
                  <a:cubicBezTo>
                    <a:pt x="3217" y="5416"/>
                    <a:pt x="3226" y="3394"/>
                    <a:pt x="2949" y="1449"/>
                  </a:cubicBezTo>
                  <a:cubicBezTo>
                    <a:pt x="3051" y="1393"/>
                    <a:pt x="3036" y="1210"/>
                    <a:pt x="2901" y="1210"/>
                  </a:cubicBezTo>
                  <a:cubicBezTo>
                    <a:pt x="2898" y="1210"/>
                    <a:pt x="2895" y="1210"/>
                    <a:pt x="2891" y="1210"/>
                  </a:cubicBezTo>
                  <a:lnTo>
                    <a:pt x="2824" y="1219"/>
                  </a:lnTo>
                  <a:cubicBezTo>
                    <a:pt x="2744" y="573"/>
                    <a:pt x="2198" y="0"/>
                    <a:pt x="15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4529575" y="5044550"/>
              <a:ext cx="19175" cy="292950"/>
            </a:xfrm>
            <a:custGeom>
              <a:avLst/>
              <a:gdLst/>
              <a:ahLst/>
              <a:cxnLst/>
              <a:rect l="l" t="t" r="r" b="b"/>
              <a:pathLst>
                <a:path w="767" h="11718" extrusionOk="0">
                  <a:moveTo>
                    <a:pt x="566" y="1"/>
                  </a:moveTo>
                  <a:lnTo>
                    <a:pt x="364" y="29"/>
                  </a:lnTo>
                  <a:lnTo>
                    <a:pt x="364" y="77"/>
                  </a:lnTo>
                  <a:cubicBezTo>
                    <a:pt x="317" y="106"/>
                    <a:pt x="288" y="163"/>
                    <a:pt x="288" y="221"/>
                  </a:cubicBezTo>
                  <a:cubicBezTo>
                    <a:pt x="269" y="2223"/>
                    <a:pt x="240" y="4216"/>
                    <a:pt x="221" y="6209"/>
                  </a:cubicBezTo>
                  <a:cubicBezTo>
                    <a:pt x="211" y="8000"/>
                    <a:pt x="0" y="9935"/>
                    <a:pt x="240" y="11717"/>
                  </a:cubicBezTo>
                  <a:lnTo>
                    <a:pt x="499" y="11679"/>
                  </a:lnTo>
                  <a:cubicBezTo>
                    <a:pt x="767" y="9916"/>
                    <a:pt x="594" y="7991"/>
                    <a:pt x="604" y="6209"/>
                  </a:cubicBezTo>
                  <a:cubicBezTo>
                    <a:pt x="623" y="4225"/>
                    <a:pt x="642" y="2242"/>
                    <a:pt x="661" y="259"/>
                  </a:cubicBezTo>
                  <a:lnTo>
                    <a:pt x="661" y="10"/>
                  </a:lnTo>
                  <a:lnTo>
                    <a:pt x="566" y="1"/>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2"/>
          <p:cNvGrpSpPr/>
          <p:nvPr/>
        </p:nvGrpSpPr>
        <p:grpSpPr>
          <a:xfrm>
            <a:off x="3417849" y="4009986"/>
            <a:ext cx="2440937" cy="708600"/>
            <a:chOff x="3514300" y="4456275"/>
            <a:chExt cx="1137595" cy="330257"/>
          </a:xfrm>
        </p:grpSpPr>
        <p:sp>
          <p:nvSpPr>
            <p:cNvPr id="88" name="Google Shape;88;p2"/>
            <p:cNvSpPr/>
            <p:nvPr/>
          </p:nvSpPr>
          <p:spPr>
            <a:xfrm>
              <a:off x="3988031" y="4501829"/>
              <a:ext cx="663864" cy="284704"/>
            </a:xfrm>
            <a:custGeom>
              <a:avLst/>
              <a:gdLst/>
              <a:ahLst/>
              <a:cxnLst/>
              <a:rect l="l" t="t" r="r" b="b"/>
              <a:pathLst>
                <a:path w="21879" h="9383" extrusionOk="0">
                  <a:moveTo>
                    <a:pt x="8454" y="2910"/>
                  </a:moveTo>
                  <a:cubicBezTo>
                    <a:pt x="8952" y="3868"/>
                    <a:pt x="9067" y="5008"/>
                    <a:pt x="8540" y="6005"/>
                  </a:cubicBezTo>
                  <a:cubicBezTo>
                    <a:pt x="8148" y="6742"/>
                    <a:pt x="7477" y="7317"/>
                    <a:pt x="6615" y="7317"/>
                  </a:cubicBezTo>
                  <a:cubicBezTo>
                    <a:pt x="5197" y="7317"/>
                    <a:pt x="5254" y="5698"/>
                    <a:pt x="5829" y="4826"/>
                  </a:cubicBezTo>
                  <a:cubicBezTo>
                    <a:pt x="6461" y="3907"/>
                    <a:pt x="7381" y="3236"/>
                    <a:pt x="8454" y="2910"/>
                  </a:cubicBezTo>
                  <a:close/>
                  <a:moveTo>
                    <a:pt x="14815" y="4941"/>
                  </a:moveTo>
                  <a:cubicBezTo>
                    <a:pt x="15189" y="5459"/>
                    <a:pt x="15457" y="6053"/>
                    <a:pt x="15591" y="6675"/>
                  </a:cubicBezTo>
                  <a:cubicBezTo>
                    <a:pt x="15716" y="7279"/>
                    <a:pt x="15706" y="7988"/>
                    <a:pt x="15323" y="8505"/>
                  </a:cubicBezTo>
                  <a:lnTo>
                    <a:pt x="15323" y="8496"/>
                  </a:lnTo>
                  <a:cubicBezTo>
                    <a:pt x="15157" y="8715"/>
                    <a:pt x="14952" y="8822"/>
                    <a:pt x="14750" y="8822"/>
                  </a:cubicBezTo>
                  <a:cubicBezTo>
                    <a:pt x="14521" y="8822"/>
                    <a:pt x="14298" y="8684"/>
                    <a:pt x="14145" y="8419"/>
                  </a:cubicBezTo>
                  <a:cubicBezTo>
                    <a:pt x="13896" y="8017"/>
                    <a:pt x="13934" y="7413"/>
                    <a:pt x="14011" y="6972"/>
                  </a:cubicBezTo>
                  <a:cubicBezTo>
                    <a:pt x="14145" y="6254"/>
                    <a:pt x="14423" y="5564"/>
                    <a:pt x="14815" y="4941"/>
                  </a:cubicBezTo>
                  <a:close/>
                  <a:moveTo>
                    <a:pt x="3961" y="1"/>
                  </a:moveTo>
                  <a:cubicBezTo>
                    <a:pt x="2299" y="1"/>
                    <a:pt x="473" y="676"/>
                    <a:pt x="24" y="2393"/>
                  </a:cubicBezTo>
                  <a:cubicBezTo>
                    <a:pt x="1" y="2479"/>
                    <a:pt x="70" y="2534"/>
                    <a:pt x="137" y="2534"/>
                  </a:cubicBezTo>
                  <a:cubicBezTo>
                    <a:pt x="183" y="2534"/>
                    <a:pt x="228" y="2508"/>
                    <a:pt x="244" y="2450"/>
                  </a:cubicBezTo>
                  <a:cubicBezTo>
                    <a:pt x="717" y="965"/>
                    <a:pt x="2396" y="379"/>
                    <a:pt x="3842" y="379"/>
                  </a:cubicBezTo>
                  <a:cubicBezTo>
                    <a:pt x="3888" y="379"/>
                    <a:pt x="3934" y="380"/>
                    <a:pt x="3980" y="381"/>
                  </a:cubicBezTo>
                  <a:cubicBezTo>
                    <a:pt x="5417" y="400"/>
                    <a:pt x="6864" y="975"/>
                    <a:pt x="7851" y="2058"/>
                  </a:cubicBezTo>
                  <a:cubicBezTo>
                    <a:pt x="7994" y="2211"/>
                    <a:pt x="8119" y="2383"/>
                    <a:pt x="8243" y="2565"/>
                  </a:cubicBezTo>
                  <a:cubicBezTo>
                    <a:pt x="6940" y="3025"/>
                    <a:pt x="5705" y="3897"/>
                    <a:pt x="5187" y="5123"/>
                  </a:cubicBezTo>
                  <a:cubicBezTo>
                    <a:pt x="4633" y="6411"/>
                    <a:pt x="5382" y="7767"/>
                    <a:pt x="6649" y="7767"/>
                  </a:cubicBezTo>
                  <a:cubicBezTo>
                    <a:pt x="6872" y="7767"/>
                    <a:pt x="7111" y="7725"/>
                    <a:pt x="7362" y="7633"/>
                  </a:cubicBezTo>
                  <a:cubicBezTo>
                    <a:pt x="8809" y="7087"/>
                    <a:pt x="9508" y="5353"/>
                    <a:pt x="9240" y="3907"/>
                  </a:cubicBezTo>
                  <a:cubicBezTo>
                    <a:pt x="9173" y="3514"/>
                    <a:pt x="9048" y="3140"/>
                    <a:pt x="8866" y="2786"/>
                  </a:cubicBezTo>
                  <a:cubicBezTo>
                    <a:pt x="9322" y="2679"/>
                    <a:pt x="9793" y="2625"/>
                    <a:pt x="10264" y="2625"/>
                  </a:cubicBezTo>
                  <a:cubicBezTo>
                    <a:pt x="11357" y="2625"/>
                    <a:pt x="12447" y="2915"/>
                    <a:pt x="13331" y="3504"/>
                  </a:cubicBezTo>
                  <a:cubicBezTo>
                    <a:pt x="13800" y="3820"/>
                    <a:pt x="14212" y="4194"/>
                    <a:pt x="14566" y="4625"/>
                  </a:cubicBezTo>
                  <a:cubicBezTo>
                    <a:pt x="13857" y="5631"/>
                    <a:pt x="13378" y="6819"/>
                    <a:pt x="13570" y="7997"/>
                  </a:cubicBezTo>
                  <a:cubicBezTo>
                    <a:pt x="13666" y="8544"/>
                    <a:pt x="13915" y="9310"/>
                    <a:pt x="14557" y="9377"/>
                  </a:cubicBezTo>
                  <a:cubicBezTo>
                    <a:pt x="14589" y="9381"/>
                    <a:pt x="14621" y="9382"/>
                    <a:pt x="14652" y="9382"/>
                  </a:cubicBezTo>
                  <a:cubicBezTo>
                    <a:pt x="15215" y="9382"/>
                    <a:pt x="15698" y="8833"/>
                    <a:pt x="15898" y="8352"/>
                  </a:cubicBezTo>
                  <a:cubicBezTo>
                    <a:pt x="16425" y="7097"/>
                    <a:pt x="15869" y="5641"/>
                    <a:pt x="15065" y="4568"/>
                  </a:cubicBezTo>
                  <a:cubicBezTo>
                    <a:pt x="16242" y="2939"/>
                    <a:pt x="18182" y="1725"/>
                    <a:pt x="20096" y="1725"/>
                  </a:cubicBezTo>
                  <a:cubicBezTo>
                    <a:pt x="20581" y="1725"/>
                    <a:pt x="21063" y="1803"/>
                    <a:pt x="21531" y="1971"/>
                  </a:cubicBezTo>
                  <a:cubicBezTo>
                    <a:pt x="21559" y="1981"/>
                    <a:pt x="21585" y="1986"/>
                    <a:pt x="21609" y="1986"/>
                  </a:cubicBezTo>
                  <a:cubicBezTo>
                    <a:pt x="21817" y="1986"/>
                    <a:pt x="21878" y="1645"/>
                    <a:pt x="21646" y="1559"/>
                  </a:cubicBezTo>
                  <a:cubicBezTo>
                    <a:pt x="21116" y="1370"/>
                    <a:pt x="20583" y="1283"/>
                    <a:pt x="20056" y="1283"/>
                  </a:cubicBezTo>
                  <a:cubicBezTo>
                    <a:pt x="18582" y="1283"/>
                    <a:pt x="17161" y="1964"/>
                    <a:pt x="16032" y="2987"/>
                  </a:cubicBezTo>
                  <a:cubicBezTo>
                    <a:pt x="15591" y="3380"/>
                    <a:pt x="15189" y="3811"/>
                    <a:pt x="14835" y="4271"/>
                  </a:cubicBezTo>
                  <a:cubicBezTo>
                    <a:pt x="14748" y="4175"/>
                    <a:pt x="14662" y="4070"/>
                    <a:pt x="14566" y="3983"/>
                  </a:cubicBezTo>
                  <a:cubicBezTo>
                    <a:pt x="13456" y="2831"/>
                    <a:pt x="11930" y="2188"/>
                    <a:pt x="10351" y="2188"/>
                  </a:cubicBezTo>
                  <a:cubicBezTo>
                    <a:pt x="10119" y="2188"/>
                    <a:pt x="9885" y="2202"/>
                    <a:pt x="9652" y="2230"/>
                  </a:cubicBezTo>
                  <a:cubicBezTo>
                    <a:pt x="9316" y="2268"/>
                    <a:pt x="8981" y="2335"/>
                    <a:pt x="8655" y="2431"/>
                  </a:cubicBezTo>
                  <a:cubicBezTo>
                    <a:pt x="7841" y="1167"/>
                    <a:pt x="6375" y="314"/>
                    <a:pt x="4900" y="75"/>
                  </a:cubicBezTo>
                  <a:cubicBezTo>
                    <a:pt x="4601" y="26"/>
                    <a:pt x="4284" y="1"/>
                    <a:pt x="396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514300" y="4456275"/>
              <a:ext cx="373950" cy="284700"/>
            </a:xfrm>
            <a:custGeom>
              <a:avLst/>
              <a:gdLst/>
              <a:ahLst/>
              <a:cxnLst/>
              <a:rect l="l" t="t" r="r" b="b"/>
              <a:pathLst>
                <a:path w="14958" h="11388" extrusionOk="0">
                  <a:moveTo>
                    <a:pt x="14285" y="577"/>
                  </a:moveTo>
                  <a:cubicBezTo>
                    <a:pt x="13863" y="1114"/>
                    <a:pt x="13509" y="1698"/>
                    <a:pt x="13221" y="2321"/>
                  </a:cubicBezTo>
                  <a:cubicBezTo>
                    <a:pt x="12838" y="3058"/>
                    <a:pt x="12398" y="3796"/>
                    <a:pt x="12120" y="4582"/>
                  </a:cubicBezTo>
                  <a:cubicBezTo>
                    <a:pt x="12101" y="4572"/>
                    <a:pt x="12081" y="4572"/>
                    <a:pt x="12062" y="4572"/>
                  </a:cubicBezTo>
                  <a:cubicBezTo>
                    <a:pt x="10098" y="4706"/>
                    <a:pt x="8134" y="4812"/>
                    <a:pt x="6170" y="4879"/>
                  </a:cubicBezTo>
                  <a:cubicBezTo>
                    <a:pt x="4455" y="4936"/>
                    <a:pt x="2731" y="4879"/>
                    <a:pt x="1016" y="4965"/>
                  </a:cubicBezTo>
                  <a:cubicBezTo>
                    <a:pt x="3210" y="4333"/>
                    <a:pt x="5375" y="3547"/>
                    <a:pt x="7540" y="2829"/>
                  </a:cubicBezTo>
                  <a:cubicBezTo>
                    <a:pt x="9792" y="2081"/>
                    <a:pt x="12043" y="1344"/>
                    <a:pt x="14285" y="577"/>
                  </a:cubicBezTo>
                  <a:close/>
                  <a:moveTo>
                    <a:pt x="12081" y="4898"/>
                  </a:moveTo>
                  <a:cubicBezTo>
                    <a:pt x="12091" y="4907"/>
                    <a:pt x="12101" y="4907"/>
                    <a:pt x="12120" y="4917"/>
                  </a:cubicBezTo>
                  <a:cubicBezTo>
                    <a:pt x="12311" y="5843"/>
                    <a:pt x="12502" y="6750"/>
                    <a:pt x="12579" y="7704"/>
                  </a:cubicBezTo>
                  <a:lnTo>
                    <a:pt x="12579" y="7704"/>
                  </a:lnTo>
                  <a:cubicBezTo>
                    <a:pt x="12340" y="7426"/>
                    <a:pt x="12119" y="7130"/>
                    <a:pt x="11928" y="6814"/>
                  </a:cubicBezTo>
                  <a:cubicBezTo>
                    <a:pt x="11832" y="6756"/>
                    <a:pt x="11756" y="6661"/>
                    <a:pt x="11736" y="6546"/>
                  </a:cubicBezTo>
                  <a:cubicBezTo>
                    <a:pt x="9868" y="6249"/>
                    <a:pt x="7981" y="6048"/>
                    <a:pt x="6103" y="5808"/>
                  </a:cubicBezTo>
                  <a:cubicBezTo>
                    <a:pt x="4762" y="5636"/>
                    <a:pt x="3402" y="5434"/>
                    <a:pt x="2051" y="5291"/>
                  </a:cubicBezTo>
                  <a:lnTo>
                    <a:pt x="2051" y="5291"/>
                  </a:lnTo>
                  <a:cubicBezTo>
                    <a:pt x="2199" y="5293"/>
                    <a:pt x="2348" y="5294"/>
                    <a:pt x="2496" y="5294"/>
                  </a:cubicBezTo>
                  <a:cubicBezTo>
                    <a:pt x="3721" y="5294"/>
                    <a:pt x="4956" y="5229"/>
                    <a:pt x="6161" y="5195"/>
                  </a:cubicBezTo>
                  <a:cubicBezTo>
                    <a:pt x="8125" y="5137"/>
                    <a:pt x="10089" y="5042"/>
                    <a:pt x="12053" y="4907"/>
                  </a:cubicBezTo>
                  <a:cubicBezTo>
                    <a:pt x="12062" y="4907"/>
                    <a:pt x="12072" y="4907"/>
                    <a:pt x="12081" y="4898"/>
                  </a:cubicBezTo>
                  <a:close/>
                  <a:moveTo>
                    <a:pt x="11717" y="7101"/>
                  </a:moveTo>
                  <a:cubicBezTo>
                    <a:pt x="11909" y="7417"/>
                    <a:pt x="12129" y="7714"/>
                    <a:pt x="12378" y="7983"/>
                  </a:cubicBezTo>
                  <a:cubicBezTo>
                    <a:pt x="12043" y="7906"/>
                    <a:pt x="11708" y="7868"/>
                    <a:pt x="11372" y="7868"/>
                  </a:cubicBezTo>
                  <a:cubicBezTo>
                    <a:pt x="11487" y="7619"/>
                    <a:pt x="11602" y="7360"/>
                    <a:pt x="11717" y="7101"/>
                  </a:cubicBezTo>
                  <a:close/>
                  <a:moveTo>
                    <a:pt x="422" y="5319"/>
                  </a:moveTo>
                  <a:lnTo>
                    <a:pt x="422" y="5319"/>
                  </a:lnTo>
                  <a:cubicBezTo>
                    <a:pt x="2185" y="5664"/>
                    <a:pt x="3976" y="5846"/>
                    <a:pt x="5758" y="6086"/>
                  </a:cubicBezTo>
                  <a:cubicBezTo>
                    <a:pt x="7636" y="6335"/>
                    <a:pt x="9523" y="6622"/>
                    <a:pt x="11411" y="6833"/>
                  </a:cubicBezTo>
                  <a:lnTo>
                    <a:pt x="11392" y="6871"/>
                  </a:lnTo>
                  <a:lnTo>
                    <a:pt x="11392" y="6862"/>
                  </a:lnTo>
                  <a:cubicBezTo>
                    <a:pt x="10769" y="8203"/>
                    <a:pt x="10165" y="9544"/>
                    <a:pt x="9562" y="10895"/>
                  </a:cubicBezTo>
                  <a:cubicBezTo>
                    <a:pt x="6534" y="9017"/>
                    <a:pt x="3536" y="7034"/>
                    <a:pt x="422" y="5319"/>
                  </a:cubicBezTo>
                  <a:close/>
                  <a:moveTo>
                    <a:pt x="14698" y="1"/>
                  </a:moveTo>
                  <a:cubicBezTo>
                    <a:pt x="14677" y="1"/>
                    <a:pt x="14654" y="4"/>
                    <a:pt x="14630" y="12"/>
                  </a:cubicBezTo>
                  <a:cubicBezTo>
                    <a:pt x="9840" y="1583"/>
                    <a:pt x="4935" y="3058"/>
                    <a:pt x="250" y="4936"/>
                  </a:cubicBezTo>
                  <a:cubicBezTo>
                    <a:pt x="192" y="4955"/>
                    <a:pt x="164" y="5013"/>
                    <a:pt x="173" y="5070"/>
                  </a:cubicBezTo>
                  <a:cubicBezTo>
                    <a:pt x="173" y="5089"/>
                    <a:pt x="173" y="5109"/>
                    <a:pt x="173" y="5128"/>
                  </a:cubicBezTo>
                  <a:cubicBezTo>
                    <a:pt x="144" y="5128"/>
                    <a:pt x="125" y="5137"/>
                    <a:pt x="116" y="5166"/>
                  </a:cubicBezTo>
                  <a:cubicBezTo>
                    <a:pt x="20" y="5185"/>
                    <a:pt x="1" y="5300"/>
                    <a:pt x="77" y="5348"/>
                  </a:cubicBezTo>
                  <a:cubicBezTo>
                    <a:pt x="3124" y="7504"/>
                    <a:pt x="6381" y="9381"/>
                    <a:pt x="9543" y="11365"/>
                  </a:cubicBezTo>
                  <a:cubicBezTo>
                    <a:pt x="9573" y="11380"/>
                    <a:pt x="9607" y="11387"/>
                    <a:pt x="9640" y="11387"/>
                  </a:cubicBezTo>
                  <a:cubicBezTo>
                    <a:pt x="9711" y="11387"/>
                    <a:pt x="9781" y="11353"/>
                    <a:pt x="9820" y="11288"/>
                  </a:cubicBezTo>
                  <a:cubicBezTo>
                    <a:pt x="10290" y="10253"/>
                    <a:pt x="10769" y="9209"/>
                    <a:pt x="11238" y="8174"/>
                  </a:cubicBezTo>
                  <a:cubicBezTo>
                    <a:pt x="11708" y="8193"/>
                    <a:pt x="12177" y="8241"/>
                    <a:pt x="12656" y="8270"/>
                  </a:cubicBezTo>
                  <a:cubicBezTo>
                    <a:pt x="12688" y="8299"/>
                    <a:pt x="12727" y="8313"/>
                    <a:pt x="12765" y="8313"/>
                  </a:cubicBezTo>
                  <a:cubicBezTo>
                    <a:pt x="12852" y="8313"/>
                    <a:pt x="12937" y="8245"/>
                    <a:pt x="12944" y="8146"/>
                  </a:cubicBezTo>
                  <a:cubicBezTo>
                    <a:pt x="12896" y="7015"/>
                    <a:pt x="12733" y="5856"/>
                    <a:pt x="12273" y="4812"/>
                  </a:cubicBezTo>
                  <a:cubicBezTo>
                    <a:pt x="13241" y="3470"/>
                    <a:pt x="13643" y="1803"/>
                    <a:pt x="14764" y="539"/>
                  </a:cubicBezTo>
                  <a:cubicBezTo>
                    <a:pt x="14802" y="501"/>
                    <a:pt x="14812" y="443"/>
                    <a:pt x="14802" y="395"/>
                  </a:cubicBezTo>
                  <a:cubicBezTo>
                    <a:pt x="14957" y="283"/>
                    <a:pt x="14888" y="1"/>
                    <a:pt x="1469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539700" y="4470700"/>
              <a:ext cx="331725" cy="109700"/>
            </a:xfrm>
            <a:custGeom>
              <a:avLst/>
              <a:gdLst/>
              <a:ahLst/>
              <a:cxnLst/>
              <a:rect l="l" t="t" r="r" b="b"/>
              <a:pathLst>
                <a:path w="13269" h="4388" extrusionOk="0">
                  <a:moveTo>
                    <a:pt x="13269" y="0"/>
                  </a:moveTo>
                  <a:cubicBezTo>
                    <a:pt x="11037" y="767"/>
                    <a:pt x="8776" y="1504"/>
                    <a:pt x="6515" y="2252"/>
                  </a:cubicBezTo>
                  <a:cubicBezTo>
                    <a:pt x="4350" y="2970"/>
                    <a:pt x="2194" y="3756"/>
                    <a:pt x="0" y="4388"/>
                  </a:cubicBezTo>
                  <a:cubicBezTo>
                    <a:pt x="1715" y="4302"/>
                    <a:pt x="3439" y="4359"/>
                    <a:pt x="5145" y="4302"/>
                  </a:cubicBezTo>
                  <a:cubicBezTo>
                    <a:pt x="7109" y="4235"/>
                    <a:pt x="9073" y="4129"/>
                    <a:pt x="11037" y="3995"/>
                  </a:cubicBezTo>
                  <a:cubicBezTo>
                    <a:pt x="11056" y="3995"/>
                    <a:pt x="11075" y="3995"/>
                    <a:pt x="11104" y="4005"/>
                  </a:cubicBezTo>
                  <a:cubicBezTo>
                    <a:pt x="11382" y="3219"/>
                    <a:pt x="11822" y="2481"/>
                    <a:pt x="12205" y="1744"/>
                  </a:cubicBezTo>
                  <a:cubicBezTo>
                    <a:pt x="12493" y="1121"/>
                    <a:pt x="12847" y="537"/>
                    <a:pt x="13269"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3565550" y="4578700"/>
              <a:ext cx="263250" cy="70200"/>
            </a:xfrm>
            <a:custGeom>
              <a:avLst/>
              <a:gdLst/>
              <a:ahLst/>
              <a:cxnLst/>
              <a:rect l="l" t="t" r="r" b="b"/>
              <a:pathLst>
                <a:path w="10530" h="2808" extrusionOk="0">
                  <a:moveTo>
                    <a:pt x="10031" y="1"/>
                  </a:moveTo>
                  <a:cubicBezTo>
                    <a:pt x="10022" y="1"/>
                    <a:pt x="10012" y="1"/>
                    <a:pt x="10003" y="10"/>
                  </a:cubicBezTo>
                  <a:cubicBezTo>
                    <a:pt x="8039" y="145"/>
                    <a:pt x="6075" y="240"/>
                    <a:pt x="4111" y="298"/>
                  </a:cubicBezTo>
                  <a:cubicBezTo>
                    <a:pt x="2915" y="332"/>
                    <a:pt x="1704" y="387"/>
                    <a:pt x="498" y="387"/>
                  </a:cubicBezTo>
                  <a:cubicBezTo>
                    <a:pt x="332" y="387"/>
                    <a:pt x="166" y="386"/>
                    <a:pt x="1" y="384"/>
                  </a:cubicBezTo>
                  <a:lnTo>
                    <a:pt x="1" y="384"/>
                  </a:lnTo>
                  <a:cubicBezTo>
                    <a:pt x="1352" y="537"/>
                    <a:pt x="2702" y="739"/>
                    <a:pt x="4053" y="911"/>
                  </a:cubicBezTo>
                  <a:cubicBezTo>
                    <a:pt x="5931" y="1151"/>
                    <a:pt x="7818" y="1352"/>
                    <a:pt x="9686" y="1639"/>
                  </a:cubicBezTo>
                  <a:cubicBezTo>
                    <a:pt x="9706" y="1754"/>
                    <a:pt x="9782" y="1859"/>
                    <a:pt x="9878" y="1917"/>
                  </a:cubicBezTo>
                  <a:cubicBezTo>
                    <a:pt x="10070" y="2233"/>
                    <a:pt x="10290" y="2530"/>
                    <a:pt x="10530" y="2808"/>
                  </a:cubicBezTo>
                  <a:cubicBezTo>
                    <a:pt x="10453" y="1859"/>
                    <a:pt x="10261" y="949"/>
                    <a:pt x="10060" y="10"/>
                  </a:cubicBezTo>
                  <a:cubicBezTo>
                    <a:pt x="10051" y="10"/>
                    <a:pt x="10041" y="1"/>
                    <a:pt x="1003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798600" y="4633800"/>
              <a:ext cx="25175" cy="22050"/>
            </a:xfrm>
            <a:custGeom>
              <a:avLst/>
              <a:gdLst/>
              <a:ahLst/>
              <a:cxnLst/>
              <a:rect l="l" t="t" r="r" b="b"/>
              <a:pathLst>
                <a:path w="1007" h="882" extrusionOk="0">
                  <a:moveTo>
                    <a:pt x="345" y="0"/>
                  </a:moveTo>
                  <a:cubicBezTo>
                    <a:pt x="230" y="259"/>
                    <a:pt x="115" y="508"/>
                    <a:pt x="0" y="767"/>
                  </a:cubicBezTo>
                  <a:cubicBezTo>
                    <a:pt x="336" y="767"/>
                    <a:pt x="671" y="796"/>
                    <a:pt x="1006" y="882"/>
                  </a:cubicBezTo>
                  <a:cubicBezTo>
                    <a:pt x="757" y="604"/>
                    <a:pt x="537" y="307"/>
                    <a:pt x="345"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524850" y="4589250"/>
              <a:ext cx="274725" cy="139425"/>
            </a:xfrm>
            <a:custGeom>
              <a:avLst/>
              <a:gdLst/>
              <a:ahLst/>
              <a:cxnLst/>
              <a:rect l="l" t="t" r="r" b="b"/>
              <a:pathLst>
                <a:path w="10989" h="5577" extrusionOk="0">
                  <a:moveTo>
                    <a:pt x="0" y="0"/>
                  </a:moveTo>
                  <a:lnTo>
                    <a:pt x="0" y="0"/>
                  </a:lnTo>
                  <a:cubicBezTo>
                    <a:pt x="3114" y="1715"/>
                    <a:pt x="6112" y="3698"/>
                    <a:pt x="9140" y="5576"/>
                  </a:cubicBezTo>
                  <a:cubicBezTo>
                    <a:pt x="9743" y="4235"/>
                    <a:pt x="10347" y="2894"/>
                    <a:pt x="10960" y="1552"/>
                  </a:cubicBezTo>
                  <a:lnTo>
                    <a:pt x="10989" y="1514"/>
                  </a:lnTo>
                  <a:cubicBezTo>
                    <a:pt x="9101" y="1303"/>
                    <a:pt x="7214" y="1016"/>
                    <a:pt x="5336" y="767"/>
                  </a:cubicBezTo>
                  <a:cubicBezTo>
                    <a:pt x="3554" y="537"/>
                    <a:pt x="1763" y="345"/>
                    <a:pt x="0"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2"/>
          <p:cNvGrpSpPr/>
          <p:nvPr/>
        </p:nvGrpSpPr>
        <p:grpSpPr>
          <a:xfrm>
            <a:off x="748684" y="3382916"/>
            <a:ext cx="402373" cy="374663"/>
            <a:chOff x="4881650" y="2300800"/>
            <a:chExt cx="211275" cy="196725"/>
          </a:xfrm>
        </p:grpSpPr>
        <p:sp>
          <p:nvSpPr>
            <p:cNvPr id="95" name="Google Shape;95;p2"/>
            <p:cNvSpPr/>
            <p:nvPr/>
          </p:nvSpPr>
          <p:spPr>
            <a:xfrm>
              <a:off x="4885175" y="2302075"/>
              <a:ext cx="199850" cy="195450"/>
            </a:xfrm>
            <a:custGeom>
              <a:avLst/>
              <a:gdLst/>
              <a:ahLst/>
              <a:cxnLst/>
              <a:rect l="l" t="t" r="r" b="b"/>
              <a:pathLst>
                <a:path w="7994" h="7818" extrusionOk="0">
                  <a:moveTo>
                    <a:pt x="3826" y="0"/>
                  </a:moveTo>
                  <a:cubicBezTo>
                    <a:pt x="3558" y="0"/>
                    <a:pt x="3302" y="155"/>
                    <a:pt x="3203" y="513"/>
                  </a:cubicBezTo>
                  <a:cubicBezTo>
                    <a:pt x="3030" y="1136"/>
                    <a:pt x="2848" y="1758"/>
                    <a:pt x="2666" y="2381"/>
                  </a:cubicBezTo>
                  <a:cubicBezTo>
                    <a:pt x="2627" y="2382"/>
                    <a:pt x="2588" y="2382"/>
                    <a:pt x="2549" y="2382"/>
                  </a:cubicBezTo>
                  <a:cubicBezTo>
                    <a:pt x="2205" y="2382"/>
                    <a:pt x="1861" y="2345"/>
                    <a:pt x="1517" y="2285"/>
                  </a:cubicBezTo>
                  <a:cubicBezTo>
                    <a:pt x="1431" y="2228"/>
                    <a:pt x="1325" y="2189"/>
                    <a:pt x="1220" y="2180"/>
                  </a:cubicBezTo>
                  <a:lnTo>
                    <a:pt x="894" y="2141"/>
                  </a:lnTo>
                  <a:cubicBezTo>
                    <a:pt x="864" y="2138"/>
                    <a:pt x="835" y="2136"/>
                    <a:pt x="807" y="2136"/>
                  </a:cubicBezTo>
                  <a:cubicBezTo>
                    <a:pt x="64" y="2136"/>
                    <a:pt x="1" y="3319"/>
                    <a:pt x="702" y="3540"/>
                  </a:cubicBezTo>
                  <a:lnTo>
                    <a:pt x="770" y="3559"/>
                  </a:lnTo>
                  <a:cubicBezTo>
                    <a:pt x="1143" y="3962"/>
                    <a:pt x="1546" y="4345"/>
                    <a:pt x="1957" y="4699"/>
                  </a:cubicBezTo>
                  <a:cubicBezTo>
                    <a:pt x="1728" y="5447"/>
                    <a:pt x="1488" y="6194"/>
                    <a:pt x="1239" y="6941"/>
                  </a:cubicBezTo>
                  <a:cubicBezTo>
                    <a:pt x="1067" y="7463"/>
                    <a:pt x="1501" y="7818"/>
                    <a:pt x="1944" y="7818"/>
                  </a:cubicBezTo>
                  <a:cubicBezTo>
                    <a:pt x="2119" y="7818"/>
                    <a:pt x="2296" y="7763"/>
                    <a:pt x="2436" y="7641"/>
                  </a:cubicBezTo>
                  <a:lnTo>
                    <a:pt x="4027" y="6251"/>
                  </a:lnTo>
                  <a:cubicBezTo>
                    <a:pt x="4506" y="6577"/>
                    <a:pt x="4985" y="6874"/>
                    <a:pt x="5464" y="7171"/>
                  </a:cubicBezTo>
                  <a:cubicBezTo>
                    <a:pt x="5578" y="7242"/>
                    <a:pt x="5696" y="7274"/>
                    <a:pt x="5811" y="7274"/>
                  </a:cubicBezTo>
                  <a:cubicBezTo>
                    <a:pt x="6175" y="7274"/>
                    <a:pt x="6500" y="6952"/>
                    <a:pt x="6537" y="6558"/>
                  </a:cubicBezTo>
                  <a:cubicBezTo>
                    <a:pt x="6604" y="5782"/>
                    <a:pt x="6412" y="5083"/>
                    <a:pt x="6134" y="4412"/>
                  </a:cubicBezTo>
                  <a:lnTo>
                    <a:pt x="7485" y="3234"/>
                  </a:lnTo>
                  <a:cubicBezTo>
                    <a:pt x="7993" y="2803"/>
                    <a:pt x="7552" y="2055"/>
                    <a:pt x="6987" y="2017"/>
                  </a:cubicBezTo>
                  <a:cubicBezTo>
                    <a:pt x="6878" y="2014"/>
                    <a:pt x="6770" y="2012"/>
                    <a:pt x="6661" y="2012"/>
                  </a:cubicBezTo>
                  <a:cubicBezTo>
                    <a:pt x="6109" y="2012"/>
                    <a:pt x="5560" y="2053"/>
                    <a:pt x="5023" y="2141"/>
                  </a:cubicBezTo>
                  <a:cubicBezTo>
                    <a:pt x="4812" y="1682"/>
                    <a:pt x="4678" y="1203"/>
                    <a:pt x="4611" y="704"/>
                  </a:cubicBezTo>
                  <a:cubicBezTo>
                    <a:pt x="4557" y="273"/>
                    <a:pt x="4181" y="0"/>
                    <a:pt x="38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4881650" y="2300800"/>
              <a:ext cx="211275" cy="193400"/>
            </a:xfrm>
            <a:custGeom>
              <a:avLst/>
              <a:gdLst/>
              <a:ahLst/>
              <a:cxnLst/>
              <a:rect l="l" t="t" r="r" b="b"/>
              <a:pathLst>
                <a:path w="8451" h="7736" extrusionOk="0">
                  <a:moveTo>
                    <a:pt x="4158" y="755"/>
                  </a:moveTo>
                  <a:cubicBezTo>
                    <a:pt x="4484" y="1397"/>
                    <a:pt x="4771" y="2068"/>
                    <a:pt x="5011" y="2748"/>
                  </a:cubicBezTo>
                  <a:cubicBezTo>
                    <a:pt x="5056" y="2868"/>
                    <a:pt x="5163" y="2928"/>
                    <a:pt x="5271" y="2928"/>
                  </a:cubicBezTo>
                  <a:cubicBezTo>
                    <a:pt x="5370" y="2928"/>
                    <a:pt x="5468" y="2878"/>
                    <a:pt x="5519" y="2777"/>
                  </a:cubicBezTo>
                  <a:lnTo>
                    <a:pt x="5576" y="2806"/>
                  </a:lnTo>
                  <a:lnTo>
                    <a:pt x="5643" y="2834"/>
                  </a:lnTo>
                  <a:cubicBezTo>
                    <a:pt x="5648" y="2839"/>
                    <a:pt x="5655" y="2842"/>
                    <a:pt x="5662" y="2842"/>
                  </a:cubicBezTo>
                  <a:cubicBezTo>
                    <a:pt x="5670" y="2842"/>
                    <a:pt x="5677" y="2839"/>
                    <a:pt x="5682" y="2834"/>
                  </a:cubicBezTo>
                  <a:cubicBezTo>
                    <a:pt x="5978" y="2901"/>
                    <a:pt x="6285" y="2930"/>
                    <a:pt x="6582" y="2930"/>
                  </a:cubicBezTo>
                  <a:cubicBezTo>
                    <a:pt x="6917" y="2949"/>
                    <a:pt x="7243" y="2959"/>
                    <a:pt x="7569" y="2959"/>
                  </a:cubicBezTo>
                  <a:cubicBezTo>
                    <a:pt x="7186" y="3515"/>
                    <a:pt x="6716" y="4013"/>
                    <a:pt x="6180" y="4434"/>
                  </a:cubicBezTo>
                  <a:lnTo>
                    <a:pt x="6170" y="4434"/>
                  </a:lnTo>
                  <a:cubicBezTo>
                    <a:pt x="6141" y="4463"/>
                    <a:pt x="6122" y="4492"/>
                    <a:pt x="6103" y="4530"/>
                  </a:cubicBezTo>
                  <a:cubicBezTo>
                    <a:pt x="5988" y="4540"/>
                    <a:pt x="5902" y="4645"/>
                    <a:pt x="5921" y="4760"/>
                  </a:cubicBezTo>
                  <a:cubicBezTo>
                    <a:pt x="5998" y="5526"/>
                    <a:pt x="6113" y="6255"/>
                    <a:pt x="6113" y="7011"/>
                  </a:cubicBezTo>
                  <a:cubicBezTo>
                    <a:pt x="5442" y="6580"/>
                    <a:pt x="4771" y="6120"/>
                    <a:pt x="4091" y="5699"/>
                  </a:cubicBezTo>
                  <a:cubicBezTo>
                    <a:pt x="4067" y="5681"/>
                    <a:pt x="4039" y="5674"/>
                    <a:pt x="4012" y="5674"/>
                  </a:cubicBezTo>
                  <a:cubicBezTo>
                    <a:pt x="3996" y="5674"/>
                    <a:pt x="3981" y="5676"/>
                    <a:pt x="3967" y="5680"/>
                  </a:cubicBezTo>
                  <a:cubicBezTo>
                    <a:pt x="3924" y="5627"/>
                    <a:pt x="3861" y="5601"/>
                    <a:pt x="3798" y="5601"/>
                  </a:cubicBezTo>
                  <a:cubicBezTo>
                    <a:pt x="3734" y="5601"/>
                    <a:pt x="3670" y="5627"/>
                    <a:pt x="3622" y="5680"/>
                  </a:cubicBezTo>
                  <a:cubicBezTo>
                    <a:pt x="3124" y="6216"/>
                    <a:pt x="2539" y="6676"/>
                    <a:pt x="1888" y="7021"/>
                  </a:cubicBezTo>
                  <a:cubicBezTo>
                    <a:pt x="2108" y="6245"/>
                    <a:pt x="2348" y="5431"/>
                    <a:pt x="2376" y="4635"/>
                  </a:cubicBezTo>
                  <a:cubicBezTo>
                    <a:pt x="2482" y="4520"/>
                    <a:pt x="2463" y="4329"/>
                    <a:pt x="2328" y="4233"/>
                  </a:cubicBezTo>
                  <a:cubicBezTo>
                    <a:pt x="1830" y="3869"/>
                    <a:pt x="1361" y="3467"/>
                    <a:pt x="920" y="3036"/>
                  </a:cubicBezTo>
                  <a:cubicBezTo>
                    <a:pt x="1562" y="3036"/>
                    <a:pt x="2213" y="3036"/>
                    <a:pt x="2836" y="2911"/>
                  </a:cubicBezTo>
                  <a:cubicBezTo>
                    <a:pt x="2884" y="2901"/>
                    <a:pt x="2922" y="2863"/>
                    <a:pt x="2942" y="2806"/>
                  </a:cubicBezTo>
                  <a:cubicBezTo>
                    <a:pt x="2980" y="2806"/>
                    <a:pt x="3009" y="2786"/>
                    <a:pt x="3028" y="2748"/>
                  </a:cubicBezTo>
                  <a:cubicBezTo>
                    <a:pt x="3411" y="2078"/>
                    <a:pt x="3746" y="1407"/>
                    <a:pt x="4158" y="755"/>
                  </a:cubicBezTo>
                  <a:close/>
                  <a:moveTo>
                    <a:pt x="4201" y="1"/>
                  </a:moveTo>
                  <a:cubicBezTo>
                    <a:pt x="4118" y="1"/>
                    <a:pt x="4034" y="42"/>
                    <a:pt x="3986" y="123"/>
                  </a:cubicBezTo>
                  <a:cubicBezTo>
                    <a:pt x="3497" y="880"/>
                    <a:pt x="3037" y="1733"/>
                    <a:pt x="2817" y="2614"/>
                  </a:cubicBezTo>
                  <a:cubicBezTo>
                    <a:pt x="2365" y="2534"/>
                    <a:pt x="1900" y="2516"/>
                    <a:pt x="1437" y="2516"/>
                  </a:cubicBezTo>
                  <a:cubicBezTo>
                    <a:pt x="1067" y="2516"/>
                    <a:pt x="698" y="2528"/>
                    <a:pt x="336" y="2528"/>
                  </a:cubicBezTo>
                  <a:cubicBezTo>
                    <a:pt x="115" y="2528"/>
                    <a:pt x="0" y="2796"/>
                    <a:pt x="154" y="2959"/>
                  </a:cubicBezTo>
                  <a:cubicBezTo>
                    <a:pt x="719" y="3620"/>
                    <a:pt x="1361" y="4195"/>
                    <a:pt x="2070" y="4674"/>
                  </a:cubicBezTo>
                  <a:cubicBezTo>
                    <a:pt x="1667" y="5517"/>
                    <a:pt x="1505" y="6523"/>
                    <a:pt x="1265" y="7404"/>
                  </a:cubicBezTo>
                  <a:cubicBezTo>
                    <a:pt x="1232" y="7552"/>
                    <a:pt x="1346" y="7727"/>
                    <a:pt x="1494" y="7727"/>
                  </a:cubicBezTo>
                  <a:cubicBezTo>
                    <a:pt x="1519" y="7727"/>
                    <a:pt x="1545" y="7722"/>
                    <a:pt x="1572" y="7711"/>
                  </a:cubicBezTo>
                  <a:cubicBezTo>
                    <a:pt x="2491" y="7347"/>
                    <a:pt x="3315" y="6772"/>
                    <a:pt x="3986" y="6034"/>
                  </a:cubicBezTo>
                  <a:cubicBezTo>
                    <a:pt x="4685" y="6647"/>
                    <a:pt x="5442" y="7213"/>
                    <a:pt x="6228" y="7701"/>
                  </a:cubicBezTo>
                  <a:cubicBezTo>
                    <a:pt x="6270" y="7725"/>
                    <a:pt x="6314" y="7735"/>
                    <a:pt x="6358" y="7735"/>
                  </a:cubicBezTo>
                  <a:cubicBezTo>
                    <a:pt x="6491" y="7735"/>
                    <a:pt x="6611" y="7633"/>
                    <a:pt x="6611" y="7481"/>
                  </a:cubicBezTo>
                  <a:cubicBezTo>
                    <a:pt x="6668" y="6647"/>
                    <a:pt x="6668" y="5728"/>
                    <a:pt x="6448" y="4904"/>
                  </a:cubicBezTo>
                  <a:cubicBezTo>
                    <a:pt x="6467" y="4894"/>
                    <a:pt x="6486" y="4885"/>
                    <a:pt x="6505" y="4875"/>
                  </a:cubicBezTo>
                  <a:cubicBezTo>
                    <a:pt x="7262" y="4338"/>
                    <a:pt x="7885" y="3639"/>
                    <a:pt x="8335" y="2834"/>
                  </a:cubicBezTo>
                  <a:cubicBezTo>
                    <a:pt x="8450" y="2643"/>
                    <a:pt x="8306" y="2403"/>
                    <a:pt x="8086" y="2403"/>
                  </a:cubicBezTo>
                  <a:lnTo>
                    <a:pt x="6592" y="2403"/>
                  </a:lnTo>
                  <a:cubicBezTo>
                    <a:pt x="6470" y="2403"/>
                    <a:pt x="6347" y="2399"/>
                    <a:pt x="6223" y="2399"/>
                  </a:cubicBezTo>
                  <a:cubicBezTo>
                    <a:pt x="5976" y="2399"/>
                    <a:pt x="5729" y="2416"/>
                    <a:pt x="5499" y="2518"/>
                  </a:cubicBezTo>
                  <a:cubicBezTo>
                    <a:pt x="5202" y="1694"/>
                    <a:pt x="4848" y="890"/>
                    <a:pt x="4417" y="123"/>
                  </a:cubicBezTo>
                  <a:cubicBezTo>
                    <a:pt x="4369" y="42"/>
                    <a:pt x="4285" y="1"/>
                    <a:pt x="420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2"/>
          <p:cNvGrpSpPr/>
          <p:nvPr/>
        </p:nvGrpSpPr>
        <p:grpSpPr>
          <a:xfrm>
            <a:off x="1973134" y="1447648"/>
            <a:ext cx="568145" cy="1158065"/>
            <a:chOff x="2183600" y="4257275"/>
            <a:chExt cx="219175" cy="446750"/>
          </a:xfrm>
        </p:grpSpPr>
        <p:sp>
          <p:nvSpPr>
            <p:cNvPr id="98" name="Google Shape;98;p2"/>
            <p:cNvSpPr/>
            <p:nvPr/>
          </p:nvSpPr>
          <p:spPr>
            <a:xfrm>
              <a:off x="2183600" y="4257275"/>
              <a:ext cx="219175" cy="446750"/>
            </a:xfrm>
            <a:custGeom>
              <a:avLst/>
              <a:gdLst/>
              <a:ahLst/>
              <a:cxnLst/>
              <a:rect l="l" t="t" r="r" b="b"/>
              <a:pathLst>
                <a:path w="8767" h="17870" extrusionOk="0">
                  <a:moveTo>
                    <a:pt x="4574" y="437"/>
                  </a:moveTo>
                  <a:cubicBezTo>
                    <a:pt x="5700" y="437"/>
                    <a:pt x="6373" y="1651"/>
                    <a:pt x="6841" y="2588"/>
                  </a:cubicBezTo>
                  <a:cubicBezTo>
                    <a:pt x="7387" y="3699"/>
                    <a:pt x="7847" y="4839"/>
                    <a:pt x="8221" y="6018"/>
                  </a:cubicBezTo>
                  <a:cubicBezTo>
                    <a:pt x="8230" y="6037"/>
                    <a:pt x="8240" y="6056"/>
                    <a:pt x="8249" y="6075"/>
                  </a:cubicBezTo>
                  <a:cubicBezTo>
                    <a:pt x="8297" y="8470"/>
                    <a:pt x="8316" y="10865"/>
                    <a:pt x="8316" y="13260"/>
                  </a:cubicBezTo>
                  <a:lnTo>
                    <a:pt x="8316" y="15071"/>
                  </a:lnTo>
                  <a:cubicBezTo>
                    <a:pt x="8316" y="15722"/>
                    <a:pt x="8460" y="16767"/>
                    <a:pt x="7828" y="17198"/>
                  </a:cubicBezTo>
                  <a:cubicBezTo>
                    <a:pt x="7595" y="17351"/>
                    <a:pt x="7261" y="17389"/>
                    <a:pt x="6922" y="17389"/>
                  </a:cubicBezTo>
                  <a:cubicBezTo>
                    <a:pt x="6604" y="17389"/>
                    <a:pt x="6282" y="17356"/>
                    <a:pt x="6036" y="17351"/>
                  </a:cubicBezTo>
                  <a:lnTo>
                    <a:pt x="4312" y="17322"/>
                  </a:lnTo>
                  <a:cubicBezTo>
                    <a:pt x="4290" y="17322"/>
                    <a:pt x="4266" y="17321"/>
                    <a:pt x="4241" y="17321"/>
                  </a:cubicBezTo>
                  <a:cubicBezTo>
                    <a:pt x="3913" y="17321"/>
                    <a:pt x="3351" y="17366"/>
                    <a:pt x="2768" y="17366"/>
                  </a:cubicBezTo>
                  <a:cubicBezTo>
                    <a:pt x="1861" y="17366"/>
                    <a:pt x="904" y="17258"/>
                    <a:pt x="700" y="16709"/>
                  </a:cubicBezTo>
                  <a:cubicBezTo>
                    <a:pt x="518" y="16211"/>
                    <a:pt x="652" y="15454"/>
                    <a:pt x="643" y="14918"/>
                  </a:cubicBezTo>
                  <a:cubicBezTo>
                    <a:pt x="623" y="14391"/>
                    <a:pt x="614" y="13864"/>
                    <a:pt x="604" y="13337"/>
                  </a:cubicBezTo>
                  <a:cubicBezTo>
                    <a:pt x="547" y="10942"/>
                    <a:pt x="556" y="8537"/>
                    <a:pt x="365" y="6142"/>
                  </a:cubicBezTo>
                  <a:cubicBezTo>
                    <a:pt x="365" y="6104"/>
                    <a:pt x="346" y="6065"/>
                    <a:pt x="317" y="6046"/>
                  </a:cubicBezTo>
                  <a:cubicBezTo>
                    <a:pt x="901" y="5136"/>
                    <a:pt x="1419" y="4178"/>
                    <a:pt x="1946" y="3220"/>
                  </a:cubicBezTo>
                  <a:cubicBezTo>
                    <a:pt x="2444" y="2300"/>
                    <a:pt x="2971" y="854"/>
                    <a:pt x="4053" y="518"/>
                  </a:cubicBezTo>
                  <a:cubicBezTo>
                    <a:pt x="4237" y="462"/>
                    <a:pt x="4410" y="437"/>
                    <a:pt x="4574" y="437"/>
                  </a:cubicBezTo>
                  <a:close/>
                  <a:moveTo>
                    <a:pt x="4557" y="0"/>
                  </a:moveTo>
                  <a:cubicBezTo>
                    <a:pt x="3503" y="0"/>
                    <a:pt x="2800" y="858"/>
                    <a:pt x="2310" y="1697"/>
                  </a:cubicBezTo>
                  <a:cubicBezTo>
                    <a:pt x="1466" y="3096"/>
                    <a:pt x="710" y="4552"/>
                    <a:pt x="39" y="6046"/>
                  </a:cubicBezTo>
                  <a:cubicBezTo>
                    <a:pt x="1" y="6113"/>
                    <a:pt x="39" y="6200"/>
                    <a:pt x="116" y="6219"/>
                  </a:cubicBezTo>
                  <a:cubicBezTo>
                    <a:pt x="20" y="9227"/>
                    <a:pt x="173" y="12254"/>
                    <a:pt x="231" y="15263"/>
                  </a:cubicBezTo>
                  <a:cubicBezTo>
                    <a:pt x="250" y="16058"/>
                    <a:pt x="58" y="17140"/>
                    <a:pt x="930" y="17523"/>
                  </a:cubicBezTo>
                  <a:cubicBezTo>
                    <a:pt x="1408" y="17732"/>
                    <a:pt x="1989" y="17781"/>
                    <a:pt x="2578" y="17781"/>
                  </a:cubicBezTo>
                  <a:cubicBezTo>
                    <a:pt x="3107" y="17781"/>
                    <a:pt x="3642" y="17741"/>
                    <a:pt x="4116" y="17741"/>
                  </a:cubicBezTo>
                  <a:cubicBezTo>
                    <a:pt x="4182" y="17741"/>
                    <a:pt x="4248" y="17742"/>
                    <a:pt x="4312" y="17744"/>
                  </a:cubicBezTo>
                  <a:cubicBezTo>
                    <a:pt x="4957" y="17755"/>
                    <a:pt x="5740" y="17869"/>
                    <a:pt x="6483" y="17869"/>
                  </a:cubicBezTo>
                  <a:cubicBezTo>
                    <a:pt x="6964" y="17869"/>
                    <a:pt x="7429" y="17822"/>
                    <a:pt x="7828" y="17667"/>
                  </a:cubicBezTo>
                  <a:cubicBezTo>
                    <a:pt x="8757" y="17303"/>
                    <a:pt x="8738" y="16297"/>
                    <a:pt x="8747" y="15435"/>
                  </a:cubicBezTo>
                  <a:cubicBezTo>
                    <a:pt x="8767" y="12293"/>
                    <a:pt x="8738" y="9160"/>
                    <a:pt x="8680" y="6018"/>
                  </a:cubicBezTo>
                  <a:cubicBezTo>
                    <a:pt x="8680" y="5950"/>
                    <a:pt x="8652" y="5893"/>
                    <a:pt x="8594" y="5855"/>
                  </a:cubicBezTo>
                  <a:cubicBezTo>
                    <a:pt x="8173" y="4456"/>
                    <a:pt x="7607" y="3115"/>
                    <a:pt x="6908" y="1831"/>
                  </a:cubicBezTo>
                  <a:cubicBezTo>
                    <a:pt x="6419" y="959"/>
                    <a:pt x="5701" y="30"/>
                    <a:pt x="4609" y="1"/>
                  </a:cubicBezTo>
                  <a:cubicBezTo>
                    <a:pt x="4591" y="1"/>
                    <a:pt x="4574" y="0"/>
                    <a:pt x="4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321325" y="4422125"/>
              <a:ext cx="14275" cy="229600"/>
            </a:xfrm>
            <a:custGeom>
              <a:avLst/>
              <a:gdLst/>
              <a:ahLst/>
              <a:cxnLst/>
              <a:rect l="l" t="t" r="r" b="b"/>
              <a:pathLst>
                <a:path w="571" h="9184" extrusionOk="0">
                  <a:moveTo>
                    <a:pt x="387" y="1"/>
                  </a:moveTo>
                  <a:cubicBezTo>
                    <a:pt x="295" y="1"/>
                    <a:pt x="202" y="61"/>
                    <a:pt x="202" y="180"/>
                  </a:cubicBezTo>
                  <a:cubicBezTo>
                    <a:pt x="144" y="3141"/>
                    <a:pt x="29" y="6101"/>
                    <a:pt x="0" y="9061"/>
                  </a:cubicBezTo>
                  <a:cubicBezTo>
                    <a:pt x="0" y="9143"/>
                    <a:pt x="60" y="9183"/>
                    <a:pt x="120" y="9183"/>
                  </a:cubicBezTo>
                  <a:cubicBezTo>
                    <a:pt x="180" y="9183"/>
                    <a:pt x="240" y="9143"/>
                    <a:pt x="240" y="9061"/>
                  </a:cubicBezTo>
                  <a:cubicBezTo>
                    <a:pt x="470" y="6111"/>
                    <a:pt x="537" y="3131"/>
                    <a:pt x="566" y="180"/>
                  </a:cubicBezTo>
                  <a:cubicBezTo>
                    <a:pt x="570" y="61"/>
                    <a:pt x="479" y="1"/>
                    <a:pt x="38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2271500" y="4298850"/>
              <a:ext cx="53925" cy="49300"/>
            </a:xfrm>
            <a:custGeom>
              <a:avLst/>
              <a:gdLst/>
              <a:ahLst/>
              <a:cxnLst/>
              <a:rect l="l" t="t" r="r" b="b"/>
              <a:pathLst>
                <a:path w="2157" h="1972" extrusionOk="0">
                  <a:moveTo>
                    <a:pt x="1022" y="422"/>
                  </a:moveTo>
                  <a:cubicBezTo>
                    <a:pt x="1245" y="422"/>
                    <a:pt x="1458" y="531"/>
                    <a:pt x="1581" y="724"/>
                  </a:cubicBezTo>
                  <a:cubicBezTo>
                    <a:pt x="1763" y="1030"/>
                    <a:pt x="1572" y="1452"/>
                    <a:pt x="1256" y="1567"/>
                  </a:cubicBezTo>
                  <a:cubicBezTo>
                    <a:pt x="1194" y="1590"/>
                    <a:pt x="1131" y="1601"/>
                    <a:pt x="1068" y="1601"/>
                  </a:cubicBezTo>
                  <a:cubicBezTo>
                    <a:pt x="772" y="1601"/>
                    <a:pt x="490" y="1358"/>
                    <a:pt x="451" y="1049"/>
                  </a:cubicBezTo>
                  <a:cubicBezTo>
                    <a:pt x="432" y="829"/>
                    <a:pt x="518" y="618"/>
                    <a:pt x="681" y="475"/>
                  </a:cubicBezTo>
                  <a:lnTo>
                    <a:pt x="758" y="475"/>
                  </a:lnTo>
                  <a:cubicBezTo>
                    <a:pt x="844" y="439"/>
                    <a:pt x="934" y="422"/>
                    <a:pt x="1022" y="422"/>
                  </a:cubicBezTo>
                  <a:close/>
                  <a:moveTo>
                    <a:pt x="990" y="0"/>
                  </a:moveTo>
                  <a:cubicBezTo>
                    <a:pt x="979" y="0"/>
                    <a:pt x="969" y="2"/>
                    <a:pt x="959" y="5"/>
                  </a:cubicBezTo>
                  <a:cubicBezTo>
                    <a:pt x="451" y="158"/>
                    <a:pt x="1" y="657"/>
                    <a:pt x="125" y="1212"/>
                  </a:cubicBezTo>
                  <a:cubicBezTo>
                    <a:pt x="233" y="1645"/>
                    <a:pt x="653" y="1971"/>
                    <a:pt x="1082" y="1971"/>
                  </a:cubicBezTo>
                  <a:cubicBezTo>
                    <a:pt x="1186" y="1971"/>
                    <a:pt x="1290" y="1952"/>
                    <a:pt x="1390" y="1912"/>
                  </a:cubicBezTo>
                  <a:cubicBezTo>
                    <a:pt x="1878" y="1710"/>
                    <a:pt x="2156" y="1116"/>
                    <a:pt x="1945" y="637"/>
                  </a:cubicBezTo>
                  <a:cubicBezTo>
                    <a:pt x="1792" y="302"/>
                    <a:pt x="1457" y="82"/>
                    <a:pt x="1093" y="72"/>
                  </a:cubicBezTo>
                  <a:cubicBezTo>
                    <a:pt x="1077" y="33"/>
                    <a:pt x="1036" y="0"/>
                    <a:pt x="99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2260975" y="4442500"/>
              <a:ext cx="13550" cy="210725"/>
            </a:xfrm>
            <a:custGeom>
              <a:avLst/>
              <a:gdLst/>
              <a:ahLst/>
              <a:cxnLst/>
              <a:rect l="l" t="t" r="r" b="b"/>
              <a:pathLst>
                <a:path w="542" h="8429" extrusionOk="0">
                  <a:moveTo>
                    <a:pt x="362" y="0"/>
                  </a:moveTo>
                  <a:cubicBezTo>
                    <a:pt x="271" y="0"/>
                    <a:pt x="177" y="60"/>
                    <a:pt x="173" y="180"/>
                  </a:cubicBezTo>
                  <a:cubicBezTo>
                    <a:pt x="77" y="2891"/>
                    <a:pt x="0" y="5631"/>
                    <a:pt x="153" y="8342"/>
                  </a:cubicBezTo>
                  <a:cubicBezTo>
                    <a:pt x="173" y="8400"/>
                    <a:pt x="223" y="8428"/>
                    <a:pt x="273" y="8428"/>
                  </a:cubicBezTo>
                  <a:cubicBezTo>
                    <a:pt x="323" y="8428"/>
                    <a:pt x="374" y="8400"/>
                    <a:pt x="393" y="8342"/>
                  </a:cubicBezTo>
                  <a:cubicBezTo>
                    <a:pt x="450" y="5621"/>
                    <a:pt x="431" y="2901"/>
                    <a:pt x="537" y="180"/>
                  </a:cubicBezTo>
                  <a:cubicBezTo>
                    <a:pt x="541" y="60"/>
                    <a:pt x="453" y="0"/>
                    <a:pt x="36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2"/>
          <p:cNvGrpSpPr/>
          <p:nvPr/>
        </p:nvGrpSpPr>
        <p:grpSpPr>
          <a:xfrm>
            <a:off x="2766172" y="402627"/>
            <a:ext cx="1067846" cy="962579"/>
            <a:chOff x="2202775" y="4804300"/>
            <a:chExt cx="277125" cy="249800"/>
          </a:xfrm>
        </p:grpSpPr>
        <p:sp>
          <p:nvSpPr>
            <p:cNvPr id="103" name="Google Shape;103;p2"/>
            <p:cNvSpPr/>
            <p:nvPr/>
          </p:nvSpPr>
          <p:spPr>
            <a:xfrm>
              <a:off x="2418075" y="4936500"/>
              <a:ext cx="61825" cy="56350"/>
            </a:xfrm>
            <a:custGeom>
              <a:avLst/>
              <a:gdLst/>
              <a:ahLst/>
              <a:cxnLst/>
              <a:rect l="l" t="t" r="r" b="b"/>
              <a:pathLst>
                <a:path w="2473" h="2254" extrusionOk="0">
                  <a:moveTo>
                    <a:pt x="1357" y="400"/>
                  </a:moveTo>
                  <a:cubicBezTo>
                    <a:pt x="1604" y="400"/>
                    <a:pt x="1814" y="515"/>
                    <a:pt x="1898" y="864"/>
                  </a:cubicBezTo>
                  <a:cubicBezTo>
                    <a:pt x="1984" y="1257"/>
                    <a:pt x="1744" y="1726"/>
                    <a:pt x="1332" y="1832"/>
                  </a:cubicBezTo>
                  <a:cubicBezTo>
                    <a:pt x="1281" y="1844"/>
                    <a:pt x="1228" y="1849"/>
                    <a:pt x="1175" y="1849"/>
                  </a:cubicBezTo>
                  <a:cubicBezTo>
                    <a:pt x="842" y="1849"/>
                    <a:pt x="495" y="1626"/>
                    <a:pt x="413" y="1295"/>
                  </a:cubicBezTo>
                  <a:cubicBezTo>
                    <a:pt x="365" y="1056"/>
                    <a:pt x="432" y="797"/>
                    <a:pt x="595" y="615"/>
                  </a:cubicBezTo>
                  <a:cubicBezTo>
                    <a:pt x="614" y="615"/>
                    <a:pt x="624" y="615"/>
                    <a:pt x="633" y="605"/>
                  </a:cubicBezTo>
                  <a:cubicBezTo>
                    <a:pt x="857" y="503"/>
                    <a:pt x="1123" y="400"/>
                    <a:pt x="1357" y="400"/>
                  </a:cubicBezTo>
                  <a:close/>
                  <a:moveTo>
                    <a:pt x="1362" y="1"/>
                  </a:moveTo>
                  <a:cubicBezTo>
                    <a:pt x="1056" y="1"/>
                    <a:pt x="728" y="112"/>
                    <a:pt x="451" y="280"/>
                  </a:cubicBezTo>
                  <a:cubicBezTo>
                    <a:pt x="384" y="318"/>
                    <a:pt x="355" y="385"/>
                    <a:pt x="365" y="452"/>
                  </a:cubicBezTo>
                  <a:cubicBezTo>
                    <a:pt x="106" y="692"/>
                    <a:pt x="1" y="1046"/>
                    <a:pt x="58" y="1391"/>
                  </a:cubicBezTo>
                  <a:cubicBezTo>
                    <a:pt x="171" y="1907"/>
                    <a:pt x="691" y="2253"/>
                    <a:pt x="1201" y="2253"/>
                  </a:cubicBezTo>
                  <a:cubicBezTo>
                    <a:pt x="1297" y="2253"/>
                    <a:pt x="1393" y="2241"/>
                    <a:pt x="1486" y="2215"/>
                  </a:cubicBezTo>
                  <a:cubicBezTo>
                    <a:pt x="2128" y="2033"/>
                    <a:pt x="2473" y="1286"/>
                    <a:pt x="2271" y="663"/>
                  </a:cubicBezTo>
                  <a:cubicBezTo>
                    <a:pt x="2110" y="184"/>
                    <a:pt x="1755" y="1"/>
                    <a:pt x="136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383825" y="4849275"/>
              <a:ext cx="66625" cy="75875"/>
            </a:xfrm>
            <a:custGeom>
              <a:avLst/>
              <a:gdLst/>
              <a:ahLst/>
              <a:cxnLst/>
              <a:rect l="l" t="t" r="r" b="b"/>
              <a:pathLst>
                <a:path w="2665" h="3035" extrusionOk="0">
                  <a:moveTo>
                    <a:pt x="734" y="0"/>
                  </a:moveTo>
                  <a:cubicBezTo>
                    <a:pt x="568" y="0"/>
                    <a:pt x="403" y="8"/>
                    <a:pt x="240" y="23"/>
                  </a:cubicBezTo>
                  <a:cubicBezTo>
                    <a:pt x="97" y="23"/>
                    <a:pt x="1" y="157"/>
                    <a:pt x="39" y="291"/>
                  </a:cubicBezTo>
                  <a:cubicBezTo>
                    <a:pt x="39" y="301"/>
                    <a:pt x="39" y="310"/>
                    <a:pt x="39" y="310"/>
                  </a:cubicBezTo>
                  <a:cubicBezTo>
                    <a:pt x="39" y="329"/>
                    <a:pt x="39" y="349"/>
                    <a:pt x="39" y="368"/>
                  </a:cubicBezTo>
                  <a:cubicBezTo>
                    <a:pt x="97" y="760"/>
                    <a:pt x="298" y="1105"/>
                    <a:pt x="595" y="1354"/>
                  </a:cubicBezTo>
                  <a:cubicBezTo>
                    <a:pt x="639" y="1399"/>
                    <a:pt x="690" y="1418"/>
                    <a:pt x="738" y="1418"/>
                  </a:cubicBezTo>
                  <a:cubicBezTo>
                    <a:pt x="898" y="1418"/>
                    <a:pt x="1039" y="1214"/>
                    <a:pt x="892" y="1067"/>
                  </a:cubicBezTo>
                  <a:cubicBezTo>
                    <a:pt x="777" y="933"/>
                    <a:pt x="681" y="789"/>
                    <a:pt x="604" y="636"/>
                  </a:cubicBezTo>
                  <a:lnTo>
                    <a:pt x="604" y="636"/>
                  </a:lnTo>
                  <a:cubicBezTo>
                    <a:pt x="1591" y="1019"/>
                    <a:pt x="2214" y="1901"/>
                    <a:pt x="2425" y="2954"/>
                  </a:cubicBezTo>
                  <a:cubicBezTo>
                    <a:pt x="2433" y="3010"/>
                    <a:pt x="2477" y="3035"/>
                    <a:pt x="2524" y="3035"/>
                  </a:cubicBezTo>
                  <a:cubicBezTo>
                    <a:pt x="2583" y="3035"/>
                    <a:pt x="2645" y="2995"/>
                    <a:pt x="2645" y="2926"/>
                  </a:cubicBezTo>
                  <a:cubicBezTo>
                    <a:pt x="2664" y="1881"/>
                    <a:pt x="2003" y="942"/>
                    <a:pt x="1103" y="444"/>
                  </a:cubicBezTo>
                  <a:lnTo>
                    <a:pt x="1103" y="444"/>
                  </a:lnTo>
                  <a:cubicBezTo>
                    <a:pt x="1227" y="454"/>
                    <a:pt x="1342" y="463"/>
                    <a:pt x="1476" y="483"/>
                  </a:cubicBezTo>
                  <a:cubicBezTo>
                    <a:pt x="1484" y="484"/>
                    <a:pt x="1491" y="484"/>
                    <a:pt x="1499" y="484"/>
                  </a:cubicBezTo>
                  <a:cubicBezTo>
                    <a:pt x="1710" y="484"/>
                    <a:pt x="1756" y="98"/>
                    <a:pt x="1524" y="61"/>
                  </a:cubicBezTo>
                  <a:cubicBezTo>
                    <a:pt x="1265" y="20"/>
                    <a:pt x="998" y="0"/>
                    <a:pt x="7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262225" y="4994825"/>
              <a:ext cx="161800" cy="59275"/>
            </a:xfrm>
            <a:custGeom>
              <a:avLst/>
              <a:gdLst/>
              <a:ahLst/>
              <a:cxnLst/>
              <a:rect l="l" t="t" r="r" b="b"/>
              <a:pathLst>
                <a:path w="6472" h="2371" extrusionOk="0">
                  <a:moveTo>
                    <a:pt x="6227" y="1"/>
                  </a:moveTo>
                  <a:cubicBezTo>
                    <a:pt x="6210" y="1"/>
                    <a:pt x="6193" y="3"/>
                    <a:pt x="6177" y="6"/>
                  </a:cubicBezTo>
                  <a:cubicBezTo>
                    <a:pt x="5813" y="73"/>
                    <a:pt x="5459" y="179"/>
                    <a:pt x="5104" y="303"/>
                  </a:cubicBezTo>
                  <a:cubicBezTo>
                    <a:pt x="4866" y="392"/>
                    <a:pt x="4929" y="733"/>
                    <a:pt x="5158" y="733"/>
                  </a:cubicBezTo>
                  <a:cubicBezTo>
                    <a:pt x="5177" y="733"/>
                    <a:pt x="5198" y="730"/>
                    <a:pt x="5219" y="725"/>
                  </a:cubicBezTo>
                  <a:lnTo>
                    <a:pt x="5564" y="639"/>
                  </a:lnTo>
                  <a:lnTo>
                    <a:pt x="5564" y="639"/>
                  </a:lnTo>
                  <a:cubicBezTo>
                    <a:pt x="4905" y="1513"/>
                    <a:pt x="3970" y="1930"/>
                    <a:pt x="3005" y="1930"/>
                  </a:cubicBezTo>
                  <a:cubicBezTo>
                    <a:pt x="2035" y="1930"/>
                    <a:pt x="1035" y="1508"/>
                    <a:pt x="257" y="706"/>
                  </a:cubicBezTo>
                  <a:cubicBezTo>
                    <a:pt x="233" y="682"/>
                    <a:pt x="204" y="672"/>
                    <a:pt x="175" y="672"/>
                  </a:cubicBezTo>
                  <a:cubicBezTo>
                    <a:pt x="87" y="672"/>
                    <a:pt x="0" y="765"/>
                    <a:pt x="65" y="859"/>
                  </a:cubicBezTo>
                  <a:cubicBezTo>
                    <a:pt x="759" y="1895"/>
                    <a:pt x="1819" y="2371"/>
                    <a:pt x="2892" y="2371"/>
                  </a:cubicBezTo>
                  <a:cubicBezTo>
                    <a:pt x="4041" y="2371"/>
                    <a:pt x="5204" y="1826"/>
                    <a:pt x="5947" y="840"/>
                  </a:cubicBezTo>
                  <a:lnTo>
                    <a:pt x="5947" y="840"/>
                  </a:lnTo>
                  <a:cubicBezTo>
                    <a:pt x="5938" y="955"/>
                    <a:pt x="5919" y="1070"/>
                    <a:pt x="5909" y="1185"/>
                  </a:cubicBezTo>
                  <a:cubicBezTo>
                    <a:pt x="5895" y="1324"/>
                    <a:pt x="5995" y="1393"/>
                    <a:pt x="6103" y="1393"/>
                  </a:cubicBezTo>
                  <a:cubicBezTo>
                    <a:pt x="6211" y="1393"/>
                    <a:pt x="6326" y="1324"/>
                    <a:pt x="6340" y="1185"/>
                  </a:cubicBezTo>
                  <a:cubicBezTo>
                    <a:pt x="6378" y="869"/>
                    <a:pt x="6417" y="533"/>
                    <a:pt x="6455" y="208"/>
                  </a:cubicBezTo>
                  <a:cubicBezTo>
                    <a:pt x="6472" y="82"/>
                    <a:pt x="6343" y="1"/>
                    <a:pt x="622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2308400" y="4804300"/>
              <a:ext cx="68000" cy="62750"/>
            </a:xfrm>
            <a:custGeom>
              <a:avLst/>
              <a:gdLst/>
              <a:ahLst/>
              <a:cxnLst/>
              <a:rect l="l" t="t" r="r" b="b"/>
              <a:pathLst>
                <a:path w="2720" h="2510" extrusionOk="0">
                  <a:moveTo>
                    <a:pt x="1408" y="318"/>
                  </a:moveTo>
                  <a:cubicBezTo>
                    <a:pt x="1418" y="318"/>
                    <a:pt x="1427" y="318"/>
                    <a:pt x="1427" y="327"/>
                  </a:cubicBezTo>
                  <a:cubicBezTo>
                    <a:pt x="1897" y="471"/>
                    <a:pt x="2299" y="854"/>
                    <a:pt x="2242" y="1391"/>
                  </a:cubicBezTo>
                  <a:cubicBezTo>
                    <a:pt x="2190" y="1834"/>
                    <a:pt x="1790" y="2088"/>
                    <a:pt x="1380" y="2088"/>
                  </a:cubicBezTo>
                  <a:cubicBezTo>
                    <a:pt x="1338" y="2088"/>
                    <a:pt x="1297" y="2086"/>
                    <a:pt x="1255" y="2080"/>
                  </a:cubicBezTo>
                  <a:cubicBezTo>
                    <a:pt x="766" y="2033"/>
                    <a:pt x="431" y="1563"/>
                    <a:pt x="556" y="1084"/>
                  </a:cubicBezTo>
                  <a:cubicBezTo>
                    <a:pt x="604" y="864"/>
                    <a:pt x="719" y="663"/>
                    <a:pt x="891" y="509"/>
                  </a:cubicBezTo>
                  <a:cubicBezTo>
                    <a:pt x="1044" y="394"/>
                    <a:pt x="1226" y="327"/>
                    <a:pt x="1408" y="318"/>
                  </a:cubicBezTo>
                  <a:close/>
                  <a:moveTo>
                    <a:pt x="1524" y="0"/>
                  </a:moveTo>
                  <a:cubicBezTo>
                    <a:pt x="1508" y="0"/>
                    <a:pt x="1492" y="1"/>
                    <a:pt x="1475" y="2"/>
                  </a:cubicBezTo>
                  <a:cubicBezTo>
                    <a:pt x="1447" y="2"/>
                    <a:pt x="1418" y="11"/>
                    <a:pt x="1399" y="21"/>
                  </a:cubicBezTo>
                  <a:cubicBezTo>
                    <a:pt x="1386" y="20"/>
                    <a:pt x="1373" y="20"/>
                    <a:pt x="1360" y="20"/>
                  </a:cubicBezTo>
                  <a:cubicBezTo>
                    <a:pt x="754" y="20"/>
                    <a:pt x="238" y="464"/>
                    <a:pt x="144" y="1065"/>
                  </a:cubicBezTo>
                  <a:cubicBezTo>
                    <a:pt x="0" y="1764"/>
                    <a:pt x="508" y="2444"/>
                    <a:pt x="1226" y="2502"/>
                  </a:cubicBezTo>
                  <a:cubicBezTo>
                    <a:pt x="1274" y="2507"/>
                    <a:pt x="1322" y="2509"/>
                    <a:pt x="1369" y="2509"/>
                  </a:cubicBezTo>
                  <a:cubicBezTo>
                    <a:pt x="1993" y="2509"/>
                    <a:pt x="2601" y="2106"/>
                    <a:pt x="2663" y="1439"/>
                  </a:cubicBezTo>
                  <a:cubicBezTo>
                    <a:pt x="2720" y="793"/>
                    <a:pt x="2218" y="0"/>
                    <a:pt x="15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231750" y="4851650"/>
              <a:ext cx="68275" cy="78800"/>
            </a:xfrm>
            <a:custGeom>
              <a:avLst/>
              <a:gdLst/>
              <a:ahLst/>
              <a:cxnLst/>
              <a:rect l="l" t="t" r="r" b="b"/>
              <a:pathLst>
                <a:path w="2731" h="3152" extrusionOk="0">
                  <a:moveTo>
                    <a:pt x="2476" y="1"/>
                  </a:moveTo>
                  <a:cubicBezTo>
                    <a:pt x="1957" y="1"/>
                    <a:pt x="1613" y="428"/>
                    <a:pt x="1313" y="828"/>
                  </a:cubicBezTo>
                  <a:cubicBezTo>
                    <a:pt x="997" y="1231"/>
                    <a:pt x="709" y="1671"/>
                    <a:pt x="460" y="2122"/>
                  </a:cubicBezTo>
                  <a:cubicBezTo>
                    <a:pt x="441" y="2026"/>
                    <a:pt x="422" y="1968"/>
                    <a:pt x="422" y="1949"/>
                  </a:cubicBezTo>
                  <a:cubicBezTo>
                    <a:pt x="401" y="1845"/>
                    <a:pt x="322" y="1799"/>
                    <a:pt x="239" y="1799"/>
                  </a:cubicBezTo>
                  <a:cubicBezTo>
                    <a:pt x="131" y="1799"/>
                    <a:pt x="15" y="1877"/>
                    <a:pt x="10" y="2007"/>
                  </a:cubicBezTo>
                  <a:cubicBezTo>
                    <a:pt x="0" y="2237"/>
                    <a:pt x="48" y="2476"/>
                    <a:pt x="134" y="2696"/>
                  </a:cubicBezTo>
                  <a:cubicBezTo>
                    <a:pt x="192" y="2898"/>
                    <a:pt x="288" y="3080"/>
                    <a:pt x="460" y="3137"/>
                  </a:cubicBezTo>
                  <a:cubicBezTo>
                    <a:pt x="492" y="3147"/>
                    <a:pt x="524" y="3152"/>
                    <a:pt x="556" y="3152"/>
                  </a:cubicBezTo>
                  <a:cubicBezTo>
                    <a:pt x="927" y="3152"/>
                    <a:pt x="1291" y="2534"/>
                    <a:pt x="1476" y="2323"/>
                  </a:cubicBezTo>
                  <a:cubicBezTo>
                    <a:pt x="1615" y="2169"/>
                    <a:pt x="1474" y="1959"/>
                    <a:pt x="1318" y="1959"/>
                  </a:cubicBezTo>
                  <a:cubicBezTo>
                    <a:pt x="1271" y="1959"/>
                    <a:pt x="1221" y="1979"/>
                    <a:pt x="1179" y="2026"/>
                  </a:cubicBezTo>
                  <a:cubicBezTo>
                    <a:pt x="1102" y="2112"/>
                    <a:pt x="786" y="2534"/>
                    <a:pt x="642" y="2649"/>
                  </a:cubicBezTo>
                  <a:cubicBezTo>
                    <a:pt x="843" y="2237"/>
                    <a:pt x="1073" y="1834"/>
                    <a:pt x="1322" y="1451"/>
                  </a:cubicBezTo>
                  <a:cubicBezTo>
                    <a:pt x="1629" y="972"/>
                    <a:pt x="1974" y="349"/>
                    <a:pt x="2587" y="244"/>
                  </a:cubicBezTo>
                  <a:cubicBezTo>
                    <a:pt x="2731" y="215"/>
                    <a:pt x="2683" y="4"/>
                    <a:pt x="2558" y="4"/>
                  </a:cubicBezTo>
                  <a:cubicBezTo>
                    <a:pt x="2530" y="2"/>
                    <a:pt x="2503" y="1"/>
                    <a:pt x="247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202775" y="4950350"/>
              <a:ext cx="61325" cy="56575"/>
            </a:xfrm>
            <a:custGeom>
              <a:avLst/>
              <a:gdLst/>
              <a:ahLst/>
              <a:cxnLst/>
              <a:rect l="l" t="t" r="r" b="b"/>
              <a:pathLst>
                <a:path w="2453" h="2263" extrusionOk="0">
                  <a:moveTo>
                    <a:pt x="1228" y="404"/>
                  </a:moveTo>
                  <a:cubicBezTo>
                    <a:pt x="1943" y="404"/>
                    <a:pt x="2233" y="1675"/>
                    <a:pt x="1380" y="1852"/>
                  </a:cubicBezTo>
                  <a:lnTo>
                    <a:pt x="1370" y="1852"/>
                  </a:lnTo>
                  <a:cubicBezTo>
                    <a:pt x="1316" y="1863"/>
                    <a:pt x="1261" y="1869"/>
                    <a:pt x="1206" y="1869"/>
                  </a:cubicBezTo>
                  <a:cubicBezTo>
                    <a:pt x="865" y="1869"/>
                    <a:pt x="515" y="1670"/>
                    <a:pt x="441" y="1316"/>
                  </a:cubicBezTo>
                  <a:cubicBezTo>
                    <a:pt x="393" y="1048"/>
                    <a:pt x="470" y="780"/>
                    <a:pt x="661" y="578"/>
                  </a:cubicBezTo>
                  <a:cubicBezTo>
                    <a:pt x="671" y="581"/>
                    <a:pt x="682" y="582"/>
                    <a:pt x="692" y="582"/>
                  </a:cubicBezTo>
                  <a:cubicBezTo>
                    <a:pt x="720" y="582"/>
                    <a:pt x="748" y="573"/>
                    <a:pt x="776" y="559"/>
                  </a:cubicBezTo>
                  <a:cubicBezTo>
                    <a:pt x="939" y="450"/>
                    <a:pt x="1091" y="404"/>
                    <a:pt x="1228" y="404"/>
                  </a:cubicBezTo>
                  <a:close/>
                  <a:moveTo>
                    <a:pt x="1181" y="0"/>
                  </a:moveTo>
                  <a:cubicBezTo>
                    <a:pt x="978" y="0"/>
                    <a:pt x="777" y="73"/>
                    <a:pt x="613" y="243"/>
                  </a:cubicBezTo>
                  <a:cubicBezTo>
                    <a:pt x="211" y="483"/>
                    <a:pt x="0" y="952"/>
                    <a:pt x="86" y="1412"/>
                  </a:cubicBezTo>
                  <a:cubicBezTo>
                    <a:pt x="189" y="1947"/>
                    <a:pt x="705" y="2262"/>
                    <a:pt x="1215" y="2262"/>
                  </a:cubicBezTo>
                  <a:cubicBezTo>
                    <a:pt x="1326" y="2262"/>
                    <a:pt x="1436" y="2247"/>
                    <a:pt x="1543" y="2217"/>
                  </a:cubicBezTo>
                  <a:cubicBezTo>
                    <a:pt x="2194" y="2025"/>
                    <a:pt x="2453" y="1306"/>
                    <a:pt x="2213" y="712"/>
                  </a:cubicBezTo>
                  <a:cubicBezTo>
                    <a:pt x="2051" y="317"/>
                    <a:pt x="1608" y="0"/>
                    <a:pt x="11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2"/>
          <p:cNvSpPr/>
          <p:nvPr/>
        </p:nvSpPr>
        <p:spPr>
          <a:xfrm>
            <a:off x="2666225" y="4327842"/>
            <a:ext cx="354914" cy="467997"/>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672454" y="3799725"/>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2065547" y="685719"/>
            <a:ext cx="323407" cy="396384"/>
          </a:xfrm>
          <a:custGeom>
            <a:avLst/>
            <a:gdLst/>
            <a:ahLst/>
            <a:cxnLst/>
            <a:rect l="l" t="t" r="r" b="b"/>
            <a:pathLst>
              <a:path w="8872" h="10874" fill="none" extrusionOk="0">
                <a:moveTo>
                  <a:pt x="0" y="10874"/>
                </a:moveTo>
                <a:cubicBezTo>
                  <a:pt x="1593" y="7166"/>
                  <a:pt x="3344" y="3549"/>
                  <a:pt x="5210" y="0"/>
                </a:cubicBezTo>
                <a:cubicBezTo>
                  <a:pt x="6825" y="3071"/>
                  <a:pt x="8053" y="6301"/>
                  <a:pt x="8872" y="9668"/>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2"/>
          <p:cNvGrpSpPr/>
          <p:nvPr/>
        </p:nvGrpSpPr>
        <p:grpSpPr>
          <a:xfrm>
            <a:off x="7675530" y="2464368"/>
            <a:ext cx="892828" cy="962586"/>
            <a:chOff x="2209000" y="1084500"/>
            <a:chExt cx="541075" cy="583350"/>
          </a:xfrm>
        </p:grpSpPr>
        <p:sp>
          <p:nvSpPr>
            <p:cNvPr id="113" name="Google Shape;113;p2"/>
            <p:cNvSpPr/>
            <p:nvPr/>
          </p:nvSpPr>
          <p:spPr>
            <a:xfrm>
              <a:off x="2443950" y="1168525"/>
              <a:ext cx="69250" cy="69550"/>
            </a:xfrm>
            <a:custGeom>
              <a:avLst/>
              <a:gdLst/>
              <a:ahLst/>
              <a:cxnLst/>
              <a:rect l="l" t="t" r="r" b="b"/>
              <a:pathLst>
                <a:path w="2770" h="2782" extrusionOk="0">
                  <a:moveTo>
                    <a:pt x="1175" y="0"/>
                  </a:moveTo>
                  <a:cubicBezTo>
                    <a:pt x="982" y="0"/>
                    <a:pt x="785" y="46"/>
                    <a:pt x="594" y="147"/>
                  </a:cubicBezTo>
                  <a:cubicBezTo>
                    <a:pt x="221" y="358"/>
                    <a:pt x="0" y="760"/>
                    <a:pt x="20" y="1182"/>
                  </a:cubicBezTo>
                  <a:cubicBezTo>
                    <a:pt x="39" y="1345"/>
                    <a:pt x="77" y="1508"/>
                    <a:pt x="154" y="1651"/>
                  </a:cubicBezTo>
                  <a:cubicBezTo>
                    <a:pt x="120" y="2323"/>
                    <a:pt x="727" y="2781"/>
                    <a:pt x="1367" y="2781"/>
                  </a:cubicBezTo>
                  <a:cubicBezTo>
                    <a:pt x="1457" y="2781"/>
                    <a:pt x="1549" y="2772"/>
                    <a:pt x="1639" y="2753"/>
                  </a:cubicBezTo>
                  <a:cubicBezTo>
                    <a:pt x="2396" y="2600"/>
                    <a:pt x="2769" y="1718"/>
                    <a:pt x="2530" y="1019"/>
                  </a:cubicBezTo>
                  <a:cubicBezTo>
                    <a:pt x="2327" y="433"/>
                    <a:pt x="1770" y="0"/>
                    <a:pt x="1175"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2543350" y="1178375"/>
              <a:ext cx="63975" cy="57250"/>
            </a:xfrm>
            <a:custGeom>
              <a:avLst/>
              <a:gdLst/>
              <a:ahLst/>
              <a:cxnLst/>
              <a:rect l="l" t="t" r="r" b="b"/>
              <a:pathLst>
                <a:path w="2559" h="2290" extrusionOk="0">
                  <a:moveTo>
                    <a:pt x="1141" y="1"/>
                  </a:moveTo>
                  <a:cubicBezTo>
                    <a:pt x="796" y="1"/>
                    <a:pt x="457" y="151"/>
                    <a:pt x="240" y="472"/>
                  </a:cubicBezTo>
                  <a:cubicBezTo>
                    <a:pt x="58" y="730"/>
                    <a:pt x="0" y="1066"/>
                    <a:pt x="77" y="1372"/>
                  </a:cubicBezTo>
                  <a:cubicBezTo>
                    <a:pt x="125" y="1583"/>
                    <a:pt x="249" y="1775"/>
                    <a:pt x="431" y="1899"/>
                  </a:cubicBezTo>
                  <a:cubicBezTo>
                    <a:pt x="643" y="2154"/>
                    <a:pt x="947" y="2289"/>
                    <a:pt x="1258" y="2289"/>
                  </a:cubicBezTo>
                  <a:cubicBezTo>
                    <a:pt x="1439" y="2289"/>
                    <a:pt x="1623" y="2243"/>
                    <a:pt x="1792" y="2148"/>
                  </a:cubicBezTo>
                  <a:cubicBezTo>
                    <a:pt x="2434" y="1784"/>
                    <a:pt x="2558" y="912"/>
                    <a:pt x="2041" y="385"/>
                  </a:cubicBezTo>
                  <a:cubicBezTo>
                    <a:pt x="1799" y="134"/>
                    <a:pt x="1467" y="1"/>
                    <a:pt x="114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2636025" y="1186550"/>
              <a:ext cx="64950" cy="60750"/>
            </a:xfrm>
            <a:custGeom>
              <a:avLst/>
              <a:gdLst/>
              <a:ahLst/>
              <a:cxnLst/>
              <a:rect l="l" t="t" r="r" b="b"/>
              <a:pathLst>
                <a:path w="2598" h="2430" extrusionOk="0">
                  <a:moveTo>
                    <a:pt x="1307" y="0"/>
                  </a:moveTo>
                  <a:cubicBezTo>
                    <a:pt x="1220" y="0"/>
                    <a:pt x="1132" y="10"/>
                    <a:pt x="1045" y="30"/>
                  </a:cubicBezTo>
                  <a:cubicBezTo>
                    <a:pt x="633" y="145"/>
                    <a:pt x="327" y="480"/>
                    <a:pt x="260" y="902"/>
                  </a:cubicBezTo>
                  <a:cubicBezTo>
                    <a:pt x="1" y="1256"/>
                    <a:pt x="87" y="1783"/>
                    <a:pt x="394" y="2090"/>
                  </a:cubicBezTo>
                  <a:cubicBezTo>
                    <a:pt x="626" y="2322"/>
                    <a:pt x="927" y="2429"/>
                    <a:pt x="1228" y="2429"/>
                  </a:cubicBezTo>
                  <a:cubicBezTo>
                    <a:pt x="1697" y="2429"/>
                    <a:pt x="2167" y="2167"/>
                    <a:pt x="2377" y="1706"/>
                  </a:cubicBezTo>
                  <a:cubicBezTo>
                    <a:pt x="2597" y="1275"/>
                    <a:pt x="2530" y="748"/>
                    <a:pt x="2204" y="394"/>
                  </a:cubicBezTo>
                  <a:cubicBezTo>
                    <a:pt x="1968" y="143"/>
                    <a:pt x="1642" y="0"/>
                    <a:pt x="1307"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2246350" y="1319550"/>
              <a:ext cx="180625" cy="162750"/>
            </a:xfrm>
            <a:custGeom>
              <a:avLst/>
              <a:gdLst/>
              <a:ahLst/>
              <a:cxnLst/>
              <a:rect l="l" t="t" r="r" b="b"/>
              <a:pathLst>
                <a:path w="7225" h="6510" extrusionOk="0">
                  <a:moveTo>
                    <a:pt x="3324" y="616"/>
                  </a:moveTo>
                  <a:cubicBezTo>
                    <a:pt x="4433" y="616"/>
                    <a:pt x="5599" y="1080"/>
                    <a:pt x="6017" y="2134"/>
                  </a:cubicBezTo>
                  <a:cubicBezTo>
                    <a:pt x="6554" y="3495"/>
                    <a:pt x="5682" y="5056"/>
                    <a:pt x="4446" y="5679"/>
                  </a:cubicBezTo>
                  <a:cubicBezTo>
                    <a:pt x="4075" y="5863"/>
                    <a:pt x="3675" y="5950"/>
                    <a:pt x="3280" y="5950"/>
                  </a:cubicBezTo>
                  <a:cubicBezTo>
                    <a:pt x="2193" y="5950"/>
                    <a:pt x="1141" y="5292"/>
                    <a:pt x="825" y="4175"/>
                  </a:cubicBezTo>
                  <a:cubicBezTo>
                    <a:pt x="489" y="2891"/>
                    <a:pt x="997" y="1541"/>
                    <a:pt x="2099" y="793"/>
                  </a:cubicBezTo>
                  <a:cubicBezTo>
                    <a:pt x="2110" y="796"/>
                    <a:pt x="2121" y="797"/>
                    <a:pt x="2132" y="797"/>
                  </a:cubicBezTo>
                  <a:cubicBezTo>
                    <a:pt x="2159" y="797"/>
                    <a:pt x="2184" y="790"/>
                    <a:pt x="2204" y="784"/>
                  </a:cubicBezTo>
                  <a:cubicBezTo>
                    <a:pt x="2547" y="674"/>
                    <a:pt x="2932" y="616"/>
                    <a:pt x="3324" y="616"/>
                  </a:cubicBezTo>
                  <a:close/>
                  <a:moveTo>
                    <a:pt x="3342" y="1"/>
                  </a:moveTo>
                  <a:cubicBezTo>
                    <a:pt x="2862" y="1"/>
                    <a:pt x="2396" y="95"/>
                    <a:pt x="1993" y="295"/>
                  </a:cubicBezTo>
                  <a:cubicBezTo>
                    <a:pt x="1926" y="324"/>
                    <a:pt x="1878" y="381"/>
                    <a:pt x="1869" y="458"/>
                  </a:cubicBezTo>
                  <a:cubicBezTo>
                    <a:pt x="623" y="1042"/>
                    <a:pt x="1" y="2642"/>
                    <a:pt x="240" y="4012"/>
                  </a:cubicBezTo>
                  <a:cubicBezTo>
                    <a:pt x="507" y="5531"/>
                    <a:pt x="1851" y="6509"/>
                    <a:pt x="3293" y="6509"/>
                  </a:cubicBezTo>
                  <a:cubicBezTo>
                    <a:pt x="3660" y="6509"/>
                    <a:pt x="4034" y="6446"/>
                    <a:pt x="4398" y="6311"/>
                  </a:cubicBezTo>
                  <a:cubicBezTo>
                    <a:pt x="6065" y="5689"/>
                    <a:pt x="7224" y="3677"/>
                    <a:pt x="6573" y="1943"/>
                  </a:cubicBezTo>
                  <a:cubicBezTo>
                    <a:pt x="6115" y="731"/>
                    <a:pt x="4677" y="1"/>
                    <a:pt x="334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2209000" y="1497200"/>
              <a:ext cx="264675" cy="170650"/>
            </a:xfrm>
            <a:custGeom>
              <a:avLst/>
              <a:gdLst/>
              <a:ahLst/>
              <a:cxnLst/>
              <a:rect l="l" t="t" r="r" b="b"/>
              <a:pathLst>
                <a:path w="10587" h="6826" extrusionOk="0">
                  <a:moveTo>
                    <a:pt x="5362" y="601"/>
                  </a:moveTo>
                  <a:cubicBezTo>
                    <a:pt x="8098" y="601"/>
                    <a:pt x="9630" y="3487"/>
                    <a:pt x="9734" y="5931"/>
                  </a:cubicBezTo>
                  <a:cubicBezTo>
                    <a:pt x="9734" y="5960"/>
                    <a:pt x="9743" y="5988"/>
                    <a:pt x="9753" y="6017"/>
                  </a:cubicBezTo>
                  <a:cubicBezTo>
                    <a:pt x="9002" y="6108"/>
                    <a:pt x="8255" y="6145"/>
                    <a:pt x="7510" y="6145"/>
                  </a:cubicBezTo>
                  <a:cubicBezTo>
                    <a:pt x="5106" y="6145"/>
                    <a:pt x="2722" y="5760"/>
                    <a:pt x="316" y="5548"/>
                  </a:cubicBezTo>
                  <a:cubicBezTo>
                    <a:pt x="316" y="5519"/>
                    <a:pt x="307" y="5481"/>
                    <a:pt x="307" y="5452"/>
                  </a:cubicBezTo>
                  <a:cubicBezTo>
                    <a:pt x="307" y="5433"/>
                    <a:pt x="307" y="5414"/>
                    <a:pt x="307" y="5394"/>
                  </a:cubicBezTo>
                  <a:cubicBezTo>
                    <a:pt x="316" y="5385"/>
                    <a:pt x="316" y="5375"/>
                    <a:pt x="326" y="5366"/>
                  </a:cubicBezTo>
                  <a:cubicBezTo>
                    <a:pt x="345" y="5308"/>
                    <a:pt x="364" y="5241"/>
                    <a:pt x="383" y="5184"/>
                  </a:cubicBezTo>
                  <a:lnTo>
                    <a:pt x="403" y="5155"/>
                  </a:lnTo>
                  <a:cubicBezTo>
                    <a:pt x="441" y="5117"/>
                    <a:pt x="450" y="5059"/>
                    <a:pt x="441" y="5002"/>
                  </a:cubicBezTo>
                  <a:cubicBezTo>
                    <a:pt x="1188" y="2798"/>
                    <a:pt x="2644" y="690"/>
                    <a:pt x="5202" y="604"/>
                  </a:cubicBezTo>
                  <a:cubicBezTo>
                    <a:pt x="5256" y="602"/>
                    <a:pt x="5309" y="601"/>
                    <a:pt x="5362" y="601"/>
                  </a:cubicBezTo>
                  <a:close/>
                  <a:moveTo>
                    <a:pt x="5385" y="0"/>
                  </a:moveTo>
                  <a:cubicBezTo>
                    <a:pt x="5372" y="0"/>
                    <a:pt x="5359" y="1"/>
                    <a:pt x="5346" y="1"/>
                  </a:cubicBezTo>
                  <a:cubicBezTo>
                    <a:pt x="2520" y="20"/>
                    <a:pt x="441" y="2453"/>
                    <a:pt x="48" y="5117"/>
                  </a:cubicBezTo>
                  <a:cubicBezTo>
                    <a:pt x="10" y="5212"/>
                    <a:pt x="0" y="5327"/>
                    <a:pt x="19" y="5442"/>
                  </a:cubicBezTo>
                  <a:cubicBezTo>
                    <a:pt x="29" y="5519"/>
                    <a:pt x="67" y="5596"/>
                    <a:pt x="125" y="5663"/>
                  </a:cubicBezTo>
                  <a:cubicBezTo>
                    <a:pt x="96" y="5758"/>
                    <a:pt x="144" y="5854"/>
                    <a:pt x="240" y="5893"/>
                  </a:cubicBezTo>
                  <a:cubicBezTo>
                    <a:pt x="1849" y="6467"/>
                    <a:pt x="3612" y="6649"/>
                    <a:pt x="5308" y="6755"/>
                  </a:cubicBezTo>
                  <a:cubicBezTo>
                    <a:pt x="5997" y="6796"/>
                    <a:pt x="6705" y="6826"/>
                    <a:pt x="7415" y="6826"/>
                  </a:cubicBezTo>
                  <a:cubicBezTo>
                    <a:pt x="8372" y="6826"/>
                    <a:pt x="9332" y="6771"/>
                    <a:pt x="10251" y="6611"/>
                  </a:cubicBezTo>
                  <a:cubicBezTo>
                    <a:pt x="10586" y="6554"/>
                    <a:pt x="10539" y="6151"/>
                    <a:pt x="10309" y="6017"/>
                  </a:cubicBezTo>
                  <a:cubicBezTo>
                    <a:pt x="10318" y="5988"/>
                    <a:pt x="10318" y="5960"/>
                    <a:pt x="10328" y="5931"/>
                  </a:cubicBezTo>
                  <a:cubicBezTo>
                    <a:pt x="10566" y="3146"/>
                    <a:pt x="8279" y="0"/>
                    <a:pt x="538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2396525" y="1084500"/>
              <a:ext cx="353550" cy="260450"/>
            </a:xfrm>
            <a:custGeom>
              <a:avLst/>
              <a:gdLst/>
              <a:ahLst/>
              <a:cxnLst/>
              <a:rect l="l" t="t" r="r" b="b"/>
              <a:pathLst>
                <a:path w="14142" h="10418" extrusionOk="0">
                  <a:moveTo>
                    <a:pt x="6911" y="613"/>
                  </a:moveTo>
                  <a:cubicBezTo>
                    <a:pt x="7915" y="613"/>
                    <a:pt x="8917" y="790"/>
                    <a:pt x="9811" y="1104"/>
                  </a:cubicBezTo>
                  <a:cubicBezTo>
                    <a:pt x="12129" y="1927"/>
                    <a:pt x="13930" y="4236"/>
                    <a:pt x="12704" y="6718"/>
                  </a:cubicBezTo>
                  <a:cubicBezTo>
                    <a:pt x="11814" y="8517"/>
                    <a:pt x="10006" y="8970"/>
                    <a:pt x="8156" y="8970"/>
                  </a:cubicBezTo>
                  <a:cubicBezTo>
                    <a:pt x="7121" y="8970"/>
                    <a:pt x="6072" y="8828"/>
                    <a:pt x="5164" y="8701"/>
                  </a:cubicBezTo>
                  <a:cubicBezTo>
                    <a:pt x="5155" y="8696"/>
                    <a:pt x="5145" y="8694"/>
                    <a:pt x="5136" y="8694"/>
                  </a:cubicBezTo>
                  <a:cubicBezTo>
                    <a:pt x="5126" y="8694"/>
                    <a:pt x="5116" y="8696"/>
                    <a:pt x="5107" y="8701"/>
                  </a:cubicBezTo>
                  <a:cubicBezTo>
                    <a:pt x="5068" y="8671"/>
                    <a:pt x="5021" y="8656"/>
                    <a:pt x="4975" y="8656"/>
                  </a:cubicBezTo>
                  <a:cubicBezTo>
                    <a:pt x="4918" y="8656"/>
                    <a:pt x="4862" y="8678"/>
                    <a:pt x="4819" y="8720"/>
                  </a:cubicBezTo>
                  <a:cubicBezTo>
                    <a:pt x="4015" y="9438"/>
                    <a:pt x="3181" y="9879"/>
                    <a:pt x="2156" y="9917"/>
                  </a:cubicBezTo>
                  <a:cubicBezTo>
                    <a:pt x="2482" y="9525"/>
                    <a:pt x="2664" y="9026"/>
                    <a:pt x="2683" y="8519"/>
                  </a:cubicBezTo>
                  <a:cubicBezTo>
                    <a:pt x="2683" y="8509"/>
                    <a:pt x="2683" y="8500"/>
                    <a:pt x="2683" y="8490"/>
                  </a:cubicBezTo>
                  <a:cubicBezTo>
                    <a:pt x="2721" y="8413"/>
                    <a:pt x="2702" y="8318"/>
                    <a:pt x="2626" y="8270"/>
                  </a:cubicBezTo>
                  <a:cubicBezTo>
                    <a:pt x="422" y="6746"/>
                    <a:pt x="757" y="3700"/>
                    <a:pt x="2616" y="2062"/>
                  </a:cubicBezTo>
                  <a:cubicBezTo>
                    <a:pt x="3773" y="1045"/>
                    <a:pt x="5343" y="613"/>
                    <a:pt x="6911" y="613"/>
                  </a:cubicBezTo>
                  <a:close/>
                  <a:moveTo>
                    <a:pt x="7167" y="0"/>
                  </a:moveTo>
                  <a:cubicBezTo>
                    <a:pt x="4755" y="0"/>
                    <a:pt x="2338" y="976"/>
                    <a:pt x="1160" y="2905"/>
                  </a:cubicBezTo>
                  <a:cubicBezTo>
                    <a:pt x="1" y="4802"/>
                    <a:pt x="374" y="7407"/>
                    <a:pt x="2396" y="8519"/>
                  </a:cubicBezTo>
                  <a:cubicBezTo>
                    <a:pt x="2214" y="9084"/>
                    <a:pt x="1869" y="9592"/>
                    <a:pt x="1418" y="9975"/>
                  </a:cubicBezTo>
                  <a:cubicBezTo>
                    <a:pt x="1236" y="10128"/>
                    <a:pt x="1399" y="10377"/>
                    <a:pt x="1591" y="10396"/>
                  </a:cubicBezTo>
                  <a:cubicBezTo>
                    <a:pt x="1733" y="10410"/>
                    <a:pt x="1876" y="10417"/>
                    <a:pt x="2021" y="10417"/>
                  </a:cubicBezTo>
                  <a:cubicBezTo>
                    <a:pt x="3092" y="10417"/>
                    <a:pt x="4221" y="10041"/>
                    <a:pt x="4963" y="9256"/>
                  </a:cubicBezTo>
                  <a:cubicBezTo>
                    <a:pt x="4982" y="9266"/>
                    <a:pt x="4992" y="9266"/>
                    <a:pt x="5001" y="9266"/>
                  </a:cubicBezTo>
                  <a:cubicBezTo>
                    <a:pt x="6007" y="9442"/>
                    <a:pt x="7100" y="9604"/>
                    <a:pt x="8176" y="9604"/>
                  </a:cubicBezTo>
                  <a:cubicBezTo>
                    <a:pt x="9682" y="9604"/>
                    <a:pt x="11154" y="9286"/>
                    <a:pt x="12311" y="8241"/>
                  </a:cubicBezTo>
                  <a:cubicBezTo>
                    <a:pt x="13854" y="6842"/>
                    <a:pt x="14141" y="4399"/>
                    <a:pt x="12972" y="2675"/>
                  </a:cubicBezTo>
                  <a:cubicBezTo>
                    <a:pt x="11757" y="885"/>
                    <a:pt x="9464" y="0"/>
                    <a:pt x="716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2461200" y="1184050"/>
              <a:ext cx="37850" cy="35175"/>
            </a:xfrm>
            <a:custGeom>
              <a:avLst/>
              <a:gdLst/>
              <a:ahLst/>
              <a:cxnLst/>
              <a:rect l="l" t="t" r="r" b="b"/>
              <a:pathLst>
                <a:path w="1514" h="1407" extrusionOk="0">
                  <a:moveTo>
                    <a:pt x="834" y="398"/>
                  </a:moveTo>
                  <a:cubicBezTo>
                    <a:pt x="853" y="408"/>
                    <a:pt x="862" y="417"/>
                    <a:pt x="872" y="427"/>
                  </a:cubicBezTo>
                  <a:cubicBezTo>
                    <a:pt x="968" y="513"/>
                    <a:pt x="1016" y="628"/>
                    <a:pt x="1016" y="752"/>
                  </a:cubicBezTo>
                  <a:cubicBezTo>
                    <a:pt x="997" y="906"/>
                    <a:pt x="872" y="1021"/>
                    <a:pt x="719" y="1021"/>
                  </a:cubicBezTo>
                  <a:cubicBezTo>
                    <a:pt x="710" y="1021"/>
                    <a:pt x="702" y="1021"/>
                    <a:pt x="694" y="1021"/>
                  </a:cubicBezTo>
                  <a:cubicBezTo>
                    <a:pt x="382" y="1021"/>
                    <a:pt x="350" y="671"/>
                    <a:pt x="518" y="484"/>
                  </a:cubicBezTo>
                  <a:lnTo>
                    <a:pt x="518" y="484"/>
                  </a:lnTo>
                  <a:cubicBezTo>
                    <a:pt x="552" y="519"/>
                    <a:pt x="596" y="534"/>
                    <a:pt x="641" y="534"/>
                  </a:cubicBezTo>
                  <a:cubicBezTo>
                    <a:pt x="721" y="534"/>
                    <a:pt x="803" y="484"/>
                    <a:pt x="834" y="398"/>
                  </a:cubicBezTo>
                  <a:close/>
                  <a:moveTo>
                    <a:pt x="812" y="1"/>
                  </a:moveTo>
                  <a:cubicBezTo>
                    <a:pt x="683" y="1"/>
                    <a:pt x="562" y="74"/>
                    <a:pt x="508" y="197"/>
                  </a:cubicBezTo>
                  <a:cubicBezTo>
                    <a:pt x="192" y="264"/>
                    <a:pt x="0" y="618"/>
                    <a:pt x="67" y="934"/>
                  </a:cubicBezTo>
                  <a:cubicBezTo>
                    <a:pt x="134" y="1240"/>
                    <a:pt x="422" y="1407"/>
                    <a:pt x="714" y="1407"/>
                  </a:cubicBezTo>
                  <a:cubicBezTo>
                    <a:pt x="796" y="1407"/>
                    <a:pt x="880" y="1393"/>
                    <a:pt x="958" y="1366"/>
                  </a:cubicBezTo>
                  <a:cubicBezTo>
                    <a:pt x="1341" y="1222"/>
                    <a:pt x="1514" y="781"/>
                    <a:pt x="1332" y="417"/>
                  </a:cubicBezTo>
                  <a:cubicBezTo>
                    <a:pt x="1255" y="235"/>
                    <a:pt x="1102" y="91"/>
                    <a:pt x="910" y="15"/>
                  </a:cubicBezTo>
                  <a:cubicBezTo>
                    <a:pt x="878" y="5"/>
                    <a:pt x="845" y="1"/>
                    <a:pt x="81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2560100" y="1193675"/>
              <a:ext cx="34050" cy="29025"/>
            </a:xfrm>
            <a:custGeom>
              <a:avLst/>
              <a:gdLst/>
              <a:ahLst/>
              <a:cxnLst/>
              <a:rect l="l" t="t" r="r" b="b"/>
              <a:pathLst>
                <a:path w="1362" h="1161" extrusionOk="0">
                  <a:moveTo>
                    <a:pt x="595" y="272"/>
                  </a:moveTo>
                  <a:cubicBezTo>
                    <a:pt x="854" y="310"/>
                    <a:pt x="1026" y="674"/>
                    <a:pt x="700" y="770"/>
                  </a:cubicBezTo>
                  <a:cubicBezTo>
                    <a:pt x="676" y="780"/>
                    <a:pt x="652" y="784"/>
                    <a:pt x="628" y="784"/>
                  </a:cubicBezTo>
                  <a:cubicBezTo>
                    <a:pt x="535" y="784"/>
                    <a:pt x="447" y="717"/>
                    <a:pt x="432" y="626"/>
                  </a:cubicBezTo>
                  <a:cubicBezTo>
                    <a:pt x="422" y="569"/>
                    <a:pt x="422" y="502"/>
                    <a:pt x="442" y="444"/>
                  </a:cubicBezTo>
                  <a:cubicBezTo>
                    <a:pt x="470" y="377"/>
                    <a:pt x="537" y="348"/>
                    <a:pt x="585" y="291"/>
                  </a:cubicBezTo>
                  <a:cubicBezTo>
                    <a:pt x="585" y="281"/>
                    <a:pt x="585" y="281"/>
                    <a:pt x="595" y="272"/>
                  </a:cubicBezTo>
                  <a:close/>
                  <a:moveTo>
                    <a:pt x="660" y="0"/>
                  </a:moveTo>
                  <a:cubicBezTo>
                    <a:pt x="620" y="0"/>
                    <a:pt x="579" y="4"/>
                    <a:pt x="537" y="13"/>
                  </a:cubicBezTo>
                  <a:cubicBezTo>
                    <a:pt x="518" y="3"/>
                    <a:pt x="489" y="3"/>
                    <a:pt x="461" y="3"/>
                  </a:cubicBezTo>
                  <a:cubicBezTo>
                    <a:pt x="125" y="42"/>
                    <a:pt x="1" y="473"/>
                    <a:pt x="78" y="751"/>
                  </a:cubicBezTo>
                  <a:cubicBezTo>
                    <a:pt x="153" y="1000"/>
                    <a:pt x="384" y="1160"/>
                    <a:pt x="628" y="1160"/>
                  </a:cubicBezTo>
                  <a:cubicBezTo>
                    <a:pt x="694" y="1160"/>
                    <a:pt x="760" y="1149"/>
                    <a:pt x="825" y="1124"/>
                  </a:cubicBezTo>
                  <a:cubicBezTo>
                    <a:pt x="1141" y="1019"/>
                    <a:pt x="1361" y="674"/>
                    <a:pt x="1218" y="348"/>
                  </a:cubicBezTo>
                  <a:cubicBezTo>
                    <a:pt x="1111" y="136"/>
                    <a:pt x="894" y="0"/>
                    <a:pt x="66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2655675" y="1200875"/>
              <a:ext cx="35000" cy="31050"/>
            </a:xfrm>
            <a:custGeom>
              <a:avLst/>
              <a:gdLst/>
              <a:ahLst/>
              <a:cxnLst/>
              <a:rect l="l" t="t" r="r" b="b"/>
              <a:pathLst>
                <a:path w="1400" h="1242" extrusionOk="0">
                  <a:moveTo>
                    <a:pt x="671" y="290"/>
                  </a:moveTo>
                  <a:cubicBezTo>
                    <a:pt x="949" y="348"/>
                    <a:pt x="1083" y="779"/>
                    <a:pt x="729" y="836"/>
                  </a:cubicBezTo>
                  <a:cubicBezTo>
                    <a:pt x="711" y="839"/>
                    <a:pt x="695" y="840"/>
                    <a:pt x="679" y="840"/>
                  </a:cubicBezTo>
                  <a:cubicBezTo>
                    <a:pt x="410" y="840"/>
                    <a:pt x="396" y="465"/>
                    <a:pt x="614" y="348"/>
                  </a:cubicBezTo>
                  <a:cubicBezTo>
                    <a:pt x="633" y="329"/>
                    <a:pt x="652" y="309"/>
                    <a:pt x="671" y="290"/>
                  </a:cubicBezTo>
                  <a:close/>
                  <a:moveTo>
                    <a:pt x="499" y="0"/>
                  </a:moveTo>
                  <a:cubicBezTo>
                    <a:pt x="472" y="0"/>
                    <a:pt x="446" y="8"/>
                    <a:pt x="422" y="22"/>
                  </a:cubicBezTo>
                  <a:cubicBezTo>
                    <a:pt x="125" y="147"/>
                    <a:pt x="0" y="530"/>
                    <a:pt x="96" y="827"/>
                  </a:cubicBezTo>
                  <a:cubicBezTo>
                    <a:pt x="183" y="1080"/>
                    <a:pt x="421" y="1242"/>
                    <a:pt x="679" y="1242"/>
                  </a:cubicBezTo>
                  <a:cubicBezTo>
                    <a:pt x="733" y="1242"/>
                    <a:pt x="788" y="1235"/>
                    <a:pt x="843" y="1220"/>
                  </a:cubicBezTo>
                  <a:cubicBezTo>
                    <a:pt x="1179" y="1152"/>
                    <a:pt x="1399" y="827"/>
                    <a:pt x="1342" y="501"/>
                  </a:cubicBezTo>
                  <a:cubicBezTo>
                    <a:pt x="1276" y="207"/>
                    <a:pt x="1016" y="3"/>
                    <a:pt x="727" y="3"/>
                  </a:cubicBezTo>
                  <a:cubicBezTo>
                    <a:pt x="677" y="3"/>
                    <a:pt x="626" y="9"/>
                    <a:pt x="575" y="22"/>
                  </a:cubicBezTo>
                  <a:cubicBezTo>
                    <a:pt x="551" y="8"/>
                    <a:pt x="525" y="0"/>
                    <a:pt x="49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2"/>
          <p:cNvGrpSpPr/>
          <p:nvPr/>
        </p:nvGrpSpPr>
        <p:grpSpPr>
          <a:xfrm>
            <a:off x="1900988" y="2871001"/>
            <a:ext cx="652494" cy="555959"/>
            <a:chOff x="2113675" y="1071100"/>
            <a:chExt cx="207675" cy="176950"/>
          </a:xfrm>
        </p:grpSpPr>
        <p:sp>
          <p:nvSpPr>
            <p:cNvPr id="123" name="Google Shape;123;p2"/>
            <p:cNvSpPr/>
            <p:nvPr/>
          </p:nvSpPr>
          <p:spPr>
            <a:xfrm>
              <a:off x="2119900" y="1193775"/>
              <a:ext cx="60625" cy="54275"/>
            </a:xfrm>
            <a:custGeom>
              <a:avLst/>
              <a:gdLst/>
              <a:ahLst/>
              <a:cxnLst/>
              <a:rect l="l" t="t" r="r" b="b"/>
              <a:pathLst>
                <a:path w="2425" h="2171" extrusionOk="0">
                  <a:moveTo>
                    <a:pt x="1265" y="388"/>
                  </a:moveTo>
                  <a:cubicBezTo>
                    <a:pt x="1474" y="388"/>
                    <a:pt x="1690" y="529"/>
                    <a:pt x="1773" y="737"/>
                  </a:cubicBezTo>
                  <a:cubicBezTo>
                    <a:pt x="1907" y="1082"/>
                    <a:pt x="1773" y="1532"/>
                    <a:pt x="1399" y="1657"/>
                  </a:cubicBezTo>
                  <a:cubicBezTo>
                    <a:pt x="1343" y="1673"/>
                    <a:pt x="1283" y="1680"/>
                    <a:pt x="1222" y="1680"/>
                  </a:cubicBezTo>
                  <a:cubicBezTo>
                    <a:pt x="950" y="1680"/>
                    <a:pt x="659" y="1527"/>
                    <a:pt x="604" y="1245"/>
                  </a:cubicBezTo>
                  <a:cubicBezTo>
                    <a:pt x="546" y="977"/>
                    <a:pt x="661" y="795"/>
                    <a:pt x="824" y="622"/>
                  </a:cubicBezTo>
                  <a:cubicBezTo>
                    <a:pt x="863" y="613"/>
                    <a:pt x="901" y="593"/>
                    <a:pt x="920" y="565"/>
                  </a:cubicBezTo>
                  <a:cubicBezTo>
                    <a:pt x="1011" y="441"/>
                    <a:pt x="1137" y="388"/>
                    <a:pt x="1265" y="388"/>
                  </a:cubicBezTo>
                  <a:close/>
                  <a:moveTo>
                    <a:pt x="1235" y="1"/>
                  </a:moveTo>
                  <a:cubicBezTo>
                    <a:pt x="1034" y="1"/>
                    <a:pt x="844" y="67"/>
                    <a:pt x="719" y="220"/>
                  </a:cubicBezTo>
                  <a:cubicBezTo>
                    <a:pt x="240" y="344"/>
                    <a:pt x="0" y="1063"/>
                    <a:pt x="163" y="1504"/>
                  </a:cubicBezTo>
                  <a:cubicBezTo>
                    <a:pt x="315" y="1933"/>
                    <a:pt x="749" y="2171"/>
                    <a:pt x="1183" y="2171"/>
                  </a:cubicBezTo>
                  <a:cubicBezTo>
                    <a:pt x="1378" y="2171"/>
                    <a:pt x="1574" y="2122"/>
                    <a:pt x="1744" y="2021"/>
                  </a:cubicBezTo>
                  <a:cubicBezTo>
                    <a:pt x="2290" y="1695"/>
                    <a:pt x="2424" y="842"/>
                    <a:pt x="2012" y="354"/>
                  </a:cubicBezTo>
                  <a:cubicBezTo>
                    <a:pt x="1837" y="139"/>
                    <a:pt x="1524" y="1"/>
                    <a:pt x="123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2116225" y="1154675"/>
              <a:ext cx="116900" cy="79275"/>
            </a:xfrm>
            <a:custGeom>
              <a:avLst/>
              <a:gdLst/>
              <a:ahLst/>
              <a:cxnLst/>
              <a:rect l="l" t="t" r="r" b="b"/>
              <a:pathLst>
                <a:path w="4676" h="3171" extrusionOk="0">
                  <a:moveTo>
                    <a:pt x="1549" y="1"/>
                  </a:moveTo>
                  <a:cubicBezTo>
                    <a:pt x="1056" y="1"/>
                    <a:pt x="564" y="124"/>
                    <a:pt x="128" y="395"/>
                  </a:cubicBezTo>
                  <a:cubicBezTo>
                    <a:pt x="0" y="471"/>
                    <a:pt x="62" y="693"/>
                    <a:pt x="199" y="693"/>
                  </a:cubicBezTo>
                  <a:cubicBezTo>
                    <a:pt x="216" y="693"/>
                    <a:pt x="234" y="689"/>
                    <a:pt x="253" y="682"/>
                  </a:cubicBezTo>
                  <a:cubicBezTo>
                    <a:pt x="643" y="521"/>
                    <a:pt x="1055" y="429"/>
                    <a:pt x="1464" y="429"/>
                  </a:cubicBezTo>
                  <a:cubicBezTo>
                    <a:pt x="1909" y="429"/>
                    <a:pt x="2349" y="538"/>
                    <a:pt x="2753" y="787"/>
                  </a:cubicBezTo>
                  <a:cubicBezTo>
                    <a:pt x="3568" y="1295"/>
                    <a:pt x="3750" y="2119"/>
                    <a:pt x="3903" y="2991"/>
                  </a:cubicBezTo>
                  <a:cubicBezTo>
                    <a:pt x="3922" y="3111"/>
                    <a:pt x="4035" y="3171"/>
                    <a:pt x="4147" y="3171"/>
                  </a:cubicBezTo>
                  <a:cubicBezTo>
                    <a:pt x="4260" y="3171"/>
                    <a:pt x="4372" y="3111"/>
                    <a:pt x="4391" y="2991"/>
                  </a:cubicBezTo>
                  <a:cubicBezTo>
                    <a:pt x="4676" y="1249"/>
                    <a:pt x="3114" y="1"/>
                    <a:pt x="15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125000" y="1108425"/>
              <a:ext cx="145325" cy="110250"/>
            </a:xfrm>
            <a:custGeom>
              <a:avLst/>
              <a:gdLst/>
              <a:ahLst/>
              <a:cxnLst/>
              <a:rect l="l" t="t" r="r" b="b"/>
              <a:pathLst>
                <a:path w="5813" h="4410" extrusionOk="0">
                  <a:moveTo>
                    <a:pt x="2355" y="0"/>
                  </a:moveTo>
                  <a:cubicBezTo>
                    <a:pt x="1627" y="0"/>
                    <a:pt x="885" y="223"/>
                    <a:pt x="189" y="568"/>
                  </a:cubicBezTo>
                  <a:cubicBezTo>
                    <a:pt x="1" y="658"/>
                    <a:pt x="115" y="907"/>
                    <a:pt x="287" y="907"/>
                  </a:cubicBezTo>
                  <a:cubicBezTo>
                    <a:pt x="299" y="907"/>
                    <a:pt x="311" y="906"/>
                    <a:pt x="323" y="903"/>
                  </a:cubicBezTo>
                  <a:cubicBezTo>
                    <a:pt x="978" y="765"/>
                    <a:pt x="1620" y="587"/>
                    <a:pt x="2250" y="587"/>
                  </a:cubicBezTo>
                  <a:cubicBezTo>
                    <a:pt x="2709" y="587"/>
                    <a:pt x="3162" y="681"/>
                    <a:pt x="3609" y="951"/>
                  </a:cubicBezTo>
                  <a:cubicBezTo>
                    <a:pt x="4711" y="1603"/>
                    <a:pt x="5066" y="2819"/>
                    <a:pt x="4807" y="4017"/>
                  </a:cubicBezTo>
                  <a:cubicBezTo>
                    <a:pt x="4761" y="4253"/>
                    <a:pt x="4953" y="4409"/>
                    <a:pt x="5139" y="4409"/>
                  </a:cubicBezTo>
                  <a:cubicBezTo>
                    <a:pt x="5263" y="4409"/>
                    <a:pt x="5384" y="4340"/>
                    <a:pt x="5430" y="4180"/>
                  </a:cubicBezTo>
                  <a:cubicBezTo>
                    <a:pt x="5813" y="2877"/>
                    <a:pt x="5353" y="1469"/>
                    <a:pt x="4270" y="635"/>
                  </a:cubicBezTo>
                  <a:cubicBezTo>
                    <a:pt x="3675" y="187"/>
                    <a:pt x="3021" y="0"/>
                    <a:pt x="235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2113675" y="1071100"/>
              <a:ext cx="207675" cy="172350"/>
            </a:xfrm>
            <a:custGeom>
              <a:avLst/>
              <a:gdLst/>
              <a:ahLst/>
              <a:cxnLst/>
              <a:rect l="l" t="t" r="r" b="b"/>
              <a:pathLst>
                <a:path w="8307" h="6894" extrusionOk="0">
                  <a:moveTo>
                    <a:pt x="3448" y="1"/>
                  </a:moveTo>
                  <a:cubicBezTo>
                    <a:pt x="2375" y="1"/>
                    <a:pt x="1261" y="276"/>
                    <a:pt x="173" y="480"/>
                  </a:cubicBezTo>
                  <a:cubicBezTo>
                    <a:pt x="0" y="509"/>
                    <a:pt x="58" y="768"/>
                    <a:pt x="211" y="777"/>
                  </a:cubicBezTo>
                  <a:cubicBezTo>
                    <a:pt x="300" y="781"/>
                    <a:pt x="389" y="783"/>
                    <a:pt x="478" y="783"/>
                  </a:cubicBezTo>
                  <a:cubicBezTo>
                    <a:pt x="1407" y="783"/>
                    <a:pt x="2340" y="597"/>
                    <a:pt x="3245" y="597"/>
                  </a:cubicBezTo>
                  <a:cubicBezTo>
                    <a:pt x="4028" y="597"/>
                    <a:pt x="4790" y="736"/>
                    <a:pt x="5509" y="1256"/>
                  </a:cubicBezTo>
                  <a:cubicBezTo>
                    <a:pt x="7051" y="2358"/>
                    <a:pt x="7502" y="4226"/>
                    <a:pt x="7454" y="6027"/>
                  </a:cubicBezTo>
                  <a:cubicBezTo>
                    <a:pt x="7348" y="6104"/>
                    <a:pt x="7310" y="6238"/>
                    <a:pt x="7348" y="6353"/>
                  </a:cubicBezTo>
                  <a:lnTo>
                    <a:pt x="7444" y="6650"/>
                  </a:lnTo>
                  <a:cubicBezTo>
                    <a:pt x="7495" y="6816"/>
                    <a:pt x="7635" y="6893"/>
                    <a:pt x="7777" y="6893"/>
                  </a:cubicBezTo>
                  <a:cubicBezTo>
                    <a:pt x="7954" y="6893"/>
                    <a:pt x="8133" y="6773"/>
                    <a:pt x="8144" y="6554"/>
                  </a:cubicBezTo>
                  <a:cubicBezTo>
                    <a:pt x="8306" y="4466"/>
                    <a:pt x="7856" y="2224"/>
                    <a:pt x="6132" y="864"/>
                  </a:cubicBezTo>
                  <a:cubicBezTo>
                    <a:pt x="5296" y="211"/>
                    <a:pt x="4387" y="1"/>
                    <a:pt x="34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2"/>
          <p:cNvGrpSpPr/>
          <p:nvPr/>
        </p:nvGrpSpPr>
        <p:grpSpPr>
          <a:xfrm>
            <a:off x="6647659" y="3008266"/>
            <a:ext cx="402373" cy="374663"/>
            <a:chOff x="4881650" y="2300800"/>
            <a:chExt cx="211275" cy="196725"/>
          </a:xfrm>
        </p:grpSpPr>
        <p:sp>
          <p:nvSpPr>
            <p:cNvPr id="128" name="Google Shape;128;p2"/>
            <p:cNvSpPr/>
            <p:nvPr/>
          </p:nvSpPr>
          <p:spPr>
            <a:xfrm>
              <a:off x="4885175" y="2302075"/>
              <a:ext cx="199850" cy="195450"/>
            </a:xfrm>
            <a:custGeom>
              <a:avLst/>
              <a:gdLst/>
              <a:ahLst/>
              <a:cxnLst/>
              <a:rect l="l" t="t" r="r" b="b"/>
              <a:pathLst>
                <a:path w="7994" h="7818" extrusionOk="0">
                  <a:moveTo>
                    <a:pt x="3826" y="0"/>
                  </a:moveTo>
                  <a:cubicBezTo>
                    <a:pt x="3558" y="0"/>
                    <a:pt x="3302" y="155"/>
                    <a:pt x="3203" y="513"/>
                  </a:cubicBezTo>
                  <a:cubicBezTo>
                    <a:pt x="3030" y="1136"/>
                    <a:pt x="2848" y="1758"/>
                    <a:pt x="2666" y="2381"/>
                  </a:cubicBezTo>
                  <a:cubicBezTo>
                    <a:pt x="2627" y="2382"/>
                    <a:pt x="2588" y="2382"/>
                    <a:pt x="2549" y="2382"/>
                  </a:cubicBezTo>
                  <a:cubicBezTo>
                    <a:pt x="2205" y="2382"/>
                    <a:pt x="1861" y="2345"/>
                    <a:pt x="1517" y="2285"/>
                  </a:cubicBezTo>
                  <a:cubicBezTo>
                    <a:pt x="1431" y="2228"/>
                    <a:pt x="1325" y="2189"/>
                    <a:pt x="1220" y="2180"/>
                  </a:cubicBezTo>
                  <a:lnTo>
                    <a:pt x="894" y="2141"/>
                  </a:lnTo>
                  <a:cubicBezTo>
                    <a:pt x="864" y="2138"/>
                    <a:pt x="835" y="2136"/>
                    <a:pt x="807" y="2136"/>
                  </a:cubicBezTo>
                  <a:cubicBezTo>
                    <a:pt x="64" y="2136"/>
                    <a:pt x="1" y="3319"/>
                    <a:pt x="702" y="3540"/>
                  </a:cubicBezTo>
                  <a:lnTo>
                    <a:pt x="770" y="3559"/>
                  </a:lnTo>
                  <a:cubicBezTo>
                    <a:pt x="1143" y="3962"/>
                    <a:pt x="1546" y="4345"/>
                    <a:pt x="1957" y="4699"/>
                  </a:cubicBezTo>
                  <a:cubicBezTo>
                    <a:pt x="1728" y="5447"/>
                    <a:pt x="1488" y="6194"/>
                    <a:pt x="1239" y="6941"/>
                  </a:cubicBezTo>
                  <a:cubicBezTo>
                    <a:pt x="1067" y="7463"/>
                    <a:pt x="1501" y="7818"/>
                    <a:pt x="1944" y="7818"/>
                  </a:cubicBezTo>
                  <a:cubicBezTo>
                    <a:pt x="2119" y="7818"/>
                    <a:pt x="2296" y="7763"/>
                    <a:pt x="2436" y="7641"/>
                  </a:cubicBezTo>
                  <a:lnTo>
                    <a:pt x="4027" y="6251"/>
                  </a:lnTo>
                  <a:cubicBezTo>
                    <a:pt x="4506" y="6577"/>
                    <a:pt x="4985" y="6874"/>
                    <a:pt x="5464" y="7171"/>
                  </a:cubicBezTo>
                  <a:cubicBezTo>
                    <a:pt x="5578" y="7242"/>
                    <a:pt x="5696" y="7274"/>
                    <a:pt x="5811" y="7274"/>
                  </a:cubicBezTo>
                  <a:cubicBezTo>
                    <a:pt x="6175" y="7274"/>
                    <a:pt x="6500" y="6952"/>
                    <a:pt x="6537" y="6558"/>
                  </a:cubicBezTo>
                  <a:cubicBezTo>
                    <a:pt x="6604" y="5782"/>
                    <a:pt x="6412" y="5083"/>
                    <a:pt x="6134" y="4412"/>
                  </a:cubicBezTo>
                  <a:lnTo>
                    <a:pt x="7485" y="3234"/>
                  </a:lnTo>
                  <a:cubicBezTo>
                    <a:pt x="7993" y="2803"/>
                    <a:pt x="7552" y="2055"/>
                    <a:pt x="6987" y="2017"/>
                  </a:cubicBezTo>
                  <a:cubicBezTo>
                    <a:pt x="6878" y="2014"/>
                    <a:pt x="6770" y="2012"/>
                    <a:pt x="6661" y="2012"/>
                  </a:cubicBezTo>
                  <a:cubicBezTo>
                    <a:pt x="6109" y="2012"/>
                    <a:pt x="5560" y="2053"/>
                    <a:pt x="5023" y="2141"/>
                  </a:cubicBezTo>
                  <a:cubicBezTo>
                    <a:pt x="4812" y="1682"/>
                    <a:pt x="4678" y="1203"/>
                    <a:pt x="4611" y="704"/>
                  </a:cubicBezTo>
                  <a:cubicBezTo>
                    <a:pt x="4557" y="273"/>
                    <a:pt x="4181" y="0"/>
                    <a:pt x="38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4881650" y="2300800"/>
              <a:ext cx="211275" cy="193400"/>
            </a:xfrm>
            <a:custGeom>
              <a:avLst/>
              <a:gdLst/>
              <a:ahLst/>
              <a:cxnLst/>
              <a:rect l="l" t="t" r="r" b="b"/>
              <a:pathLst>
                <a:path w="8451" h="7736" extrusionOk="0">
                  <a:moveTo>
                    <a:pt x="4158" y="755"/>
                  </a:moveTo>
                  <a:cubicBezTo>
                    <a:pt x="4484" y="1397"/>
                    <a:pt x="4771" y="2068"/>
                    <a:pt x="5011" y="2748"/>
                  </a:cubicBezTo>
                  <a:cubicBezTo>
                    <a:pt x="5056" y="2868"/>
                    <a:pt x="5163" y="2928"/>
                    <a:pt x="5271" y="2928"/>
                  </a:cubicBezTo>
                  <a:cubicBezTo>
                    <a:pt x="5370" y="2928"/>
                    <a:pt x="5468" y="2878"/>
                    <a:pt x="5519" y="2777"/>
                  </a:cubicBezTo>
                  <a:lnTo>
                    <a:pt x="5576" y="2806"/>
                  </a:lnTo>
                  <a:lnTo>
                    <a:pt x="5643" y="2834"/>
                  </a:lnTo>
                  <a:cubicBezTo>
                    <a:pt x="5648" y="2839"/>
                    <a:pt x="5655" y="2842"/>
                    <a:pt x="5662" y="2842"/>
                  </a:cubicBezTo>
                  <a:cubicBezTo>
                    <a:pt x="5670" y="2842"/>
                    <a:pt x="5677" y="2839"/>
                    <a:pt x="5682" y="2834"/>
                  </a:cubicBezTo>
                  <a:cubicBezTo>
                    <a:pt x="5978" y="2901"/>
                    <a:pt x="6285" y="2930"/>
                    <a:pt x="6582" y="2930"/>
                  </a:cubicBezTo>
                  <a:cubicBezTo>
                    <a:pt x="6917" y="2949"/>
                    <a:pt x="7243" y="2959"/>
                    <a:pt x="7569" y="2959"/>
                  </a:cubicBezTo>
                  <a:cubicBezTo>
                    <a:pt x="7186" y="3515"/>
                    <a:pt x="6716" y="4013"/>
                    <a:pt x="6180" y="4434"/>
                  </a:cubicBezTo>
                  <a:lnTo>
                    <a:pt x="6170" y="4434"/>
                  </a:lnTo>
                  <a:cubicBezTo>
                    <a:pt x="6141" y="4463"/>
                    <a:pt x="6122" y="4492"/>
                    <a:pt x="6103" y="4530"/>
                  </a:cubicBezTo>
                  <a:cubicBezTo>
                    <a:pt x="5988" y="4540"/>
                    <a:pt x="5902" y="4645"/>
                    <a:pt x="5921" y="4760"/>
                  </a:cubicBezTo>
                  <a:cubicBezTo>
                    <a:pt x="5998" y="5526"/>
                    <a:pt x="6113" y="6255"/>
                    <a:pt x="6113" y="7011"/>
                  </a:cubicBezTo>
                  <a:cubicBezTo>
                    <a:pt x="5442" y="6580"/>
                    <a:pt x="4771" y="6120"/>
                    <a:pt x="4091" y="5699"/>
                  </a:cubicBezTo>
                  <a:cubicBezTo>
                    <a:pt x="4067" y="5681"/>
                    <a:pt x="4039" y="5674"/>
                    <a:pt x="4012" y="5674"/>
                  </a:cubicBezTo>
                  <a:cubicBezTo>
                    <a:pt x="3996" y="5674"/>
                    <a:pt x="3981" y="5676"/>
                    <a:pt x="3967" y="5680"/>
                  </a:cubicBezTo>
                  <a:cubicBezTo>
                    <a:pt x="3924" y="5627"/>
                    <a:pt x="3861" y="5601"/>
                    <a:pt x="3798" y="5601"/>
                  </a:cubicBezTo>
                  <a:cubicBezTo>
                    <a:pt x="3734" y="5601"/>
                    <a:pt x="3670" y="5627"/>
                    <a:pt x="3622" y="5680"/>
                  </a:cubicBezTo>
                  <a:cubicBezTo>
                    <a:pt x="3124" y="6216"/>
                    <a:pt x="2539" y="6676"/>
                    <a:pt x="1888" y="7021"/>
                  </a:cubicBezTo>
                  <a:cubicBezTo>
                    <a:pt x="2108" y="6245"/>
                    <a:pt x="2348" y="5431"/>
                    <a:pt x="2376" y="4635"/>
                  </a:cubicBezTo>
                  <a:cubicBezTo>
                    <a:pt x="2482" y="4520"/>
                    <a:pt x="2463" y="4329"/>
                    <a:pt x="2328" y="4233"/>
                  </a:cubicBezTo>
                  <a:cubicBezTo>
                    <a:pt x="1830" y="3869"/>
                    <a:pt x="1361" y="3467"/>
                    <a:pt x="920" y="3036"/>
                  </a:cubicBezTo>
                  <a:cubicBezTo>
                    <a:pt x="1562" y="3036"/>
                    <a:pt x="2213" y="3036"/>
                    <a:pt x="2836" y="2911"/>
                  </a:cubicBezTo>
                  <a:cubicBezTo>
                    <a:pt x="2884" y="2901"/>
                    <a:pt x="2922" y="2863"/>
                    <a:pt x="2942" y="2806"/>
                  </a:cubicBezTo>
                  <a:cubicBezTo>
                    <a:pt x="2980" y="2806"/>
                    <a:pt x="3009" y="2786"/>
                    <a:pt x="3028" y="2748"/>
                  </a:cubicBezTo>
                  <a:cubicBezTo>
                    <a:pt x="3411" y="2078"/>
                    <a:pt x="3746" y="1407"/>
                    <a:pt x="4158" y="755"/>
                  </a:cubicBezTo>
                  <a:close/>
                  <a:moveTo>
                    <a:pt x="4201" y="1"/>
                  </a:moveTo>
                  <a:cubicBezTo>
                    <a:pt x="4118" y="1"/>
                    <a:pt x="4034" y="42"/>
                    <a:pt x="3986" y="123"/>
                  </a:cubicBezTo>
                  <a:cubicBezTo>
                    <a:pt x="3497" y="880"/>
                    <a:pt x="3037" y="1733"/>
                    <a:pt x="2817" y="2614"/>
                  </a:cubicBezTo>
                  <a:cubicBezTo>
                    <a:pt x="2365" y="2534"/>
                    <a:pt x="1900" y="2516"/>
                    <a:pt x="1437" y="2516"/>
                  </a:cubicBezTo>
                  <a:cubicBezTo>
                    <a:pt x="1067" y="2516"/>
                    <a:pt x="698" y="2528"/>
                    <a:pt x="336" y="2528"/>
                  </a:cubicBezTo>
                  <a:cubicBezTo>
                    <a:pt x="115" y="2528"/>
                    <a:pt x="0" y="2796"/>
                    <a:pt x="154" y="2959"/>
                  </a:cubicBezTo>
                  <a:cubicBezTo>
                    <a:pt x="719" y="3620"/>
                    <a:pt x="1361" y="4195"/>
                    <a:pt x="2070" y="4674"/>
                  </a:cubicBezTo>
                  <a:cubicBezTo>
                    <a:pt x="1667" y="5517"/>
                    <a:pt x="1505" y="6523"/>
                    <a:pt x="1265" y="7404"/>
                  </a:cubicBezTo>
                  <a:cubicBezTo>
                    <a:pt x="1232" y="7552"/>
                    <a:pt x="1346" y="7727"/>
                    <a:pt x="1494" y="7727"/>
                  </a:cubicBezTo>
                  <a:cubicBezTo>
                    <a:pt x="1519" y="7727"/>
                    <a:pt x="1545" y="7722"/>
                    <a:pt x="1572" y="7711"/>
                  </a:cubicBezTo>
                  <a:cubicBezTo>
                    <a:pt x="2491" y="7347"/>
                    <a:pt x="3315" y="6772"/>
                    <a:pt x="3986" y="6034"/>
                  </a:cubicBezTo>
                  <a:cubicBezTo>
                    <a:pt x="4685" y="6647"/>
                    <a:pt x="5442" y="7213"/>
                    <a:pt x="6228" y="7701"/>
                  </a:cubicBezTo>
                  <a:cubicBezTo>
                    <a:pt x="6270" y="7725"/>
                    <a:pt x="6314" y="7735"/>
                    <a:pt x="6358" y="7735"/>
                  </a:cubicBezTo>
                  <a:cubicBezTo>
                    <a:pt x="6491" y="7735"/>
                    <a:pt x="6611" y="7633"/>
                    <a:pt x="6611" y="7481"/>
                  </a:cubicBezTo>
                  <a:cubicBezTo>
                    <a:pt x="6668" y="6647"/>
                    <a:pt x="6668" y="5728"/>
                    <a:pt x="6448" y="4904"/>
                  </a:cubicBezTo>
                  <a:cubicBezTo>
                    <a:pt x="6467" y="4894"/>
                    <a:pt x="6486" y="4885"/>
                    <a:pt x="6505" y="4875"/>
                  </a:cubicBezTo>
                  <a:cubicBezTo>
                    <a:pt x="7262" y="4338"/>
                    <a:pt x="7885" y="3639"/>
                    <a:pt x="8335" y="2834"/>
                  </a:cubicBezTo>
                  <a:cubicBezTo>
                    <a:pt x="8450" y="2643"/>
                    <a:pt x="8306" y="2403"/>
                    <a:pt x="8086" y="2403"/>
                  </a:cubicBezTo>
                  <a:lnTo>
                    <a:pt x="6592" y="2403"/>
                  </a:lnTo>
                  <a:cubicBezTo>
                    <a:pt x="6470" y="2403"/>
                    <a:pt x="6347" y="2399"/>
                    <a:pt x="6223" y="2399"/>
                  </a:cubicBezTo>
                  <a:cubicBezTo>
                    <a:pt x="5976" y="2399"/>
                    <a:pt x="5729" y="2416"/>
                    <a:pt x="5499" y="2518"/>
                  </a:cubicBezTo>
                  <a:cubicBezTo>
                    <a:pt x="5202" y="1694"/>
                    <a:pt x="4848" y="890"/>
                    <a:pt x="4417" y="123"/>
                  </a:cubicBezTo>
                  <a:cubicBezTo>
                    <a:pt x="4369" y="42"/>
                    <a:pt x="4285" y="1"/>
                    <a:pt x="420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2"/>
          <p:cNvGrpSpPr/>
          <p:nvPr/>
        </p:nvGrpSpPr>
        <p:grpSpPr>
          <a:xfrm>
            <a:off x="748684" y="2790254"/>
            <a:ext cx="402373" cy="374663"/>
            <a:chOff x="4881650" y="2300800"/>
            <a:chExt cx="211275" cy="196725"/>
          </a:xfrm>
        </p:grpSpPr>
        <p:sp>
          <p:nvSpPr>
            <p:cNvPr id="131" name="Google Shape;131;p2"/>
            <p:cNvSpPr/>
            <p:nvPr/>
          </p:nvSpPr>
          <p:spPr>
            <a:xfrm>
              <a:off x="4885175" y="2302075"/>
              <a:ext cx="199850" cy="195450"/>
            </a:xfrm>
            <a:custGeom>
              <a:avLst/>
              <a:gdLst/>
              <a:ahLst/>
              <a:cxnLst/>
              <a:rect l="l" t="t" r="r" b="b"/>
              <a:pathLst>
                <a:path w="7994" h="7818" extrusionOk="0">
                  <a:moveTo>
                    <a:pt x="3826" y="0"/>
                  </a:moveTo>
                  <a:cubicBezTo>
                    <a:pt x="3558" y="0"/>
                    <a:pt x="3302" y="155"/>
                    <a:pt x="3203" y="513"/>
                  </a:cubicBezTo>
                  <a:cubicBezTo>
                    <a:pt x="3030" y="1136"/>
                    <a:pt x="2848" y="1758"/>
                    <a:pt x="2666" y="2381"/>
                  </a:cubicBezTo>
                  <a:cubicBezTo>
                    <a:pt x="2627" y="2382"/>
                    <a:pt x="2588" y="2382"/>
                    <a:pt x="2549" y="2382"/>
                  </a:cubicBezTo>
                  <a:cubicBezTo>
                    <a:pt x="2205" y="2382"/>
                    <a:pt x="1861" y="2345"/>
                    <a:pt x="1517" y="2285"/>
                  </a:cubicBezTo>
                  <a:cubicBezTo>
                    <a:pt x="1431" y="2228"/>
                    <a:pt x="1325" y="2189"/>
                    <a:pt x="1220" y="2180"/>
                  </a:cubicBezTo>
                  <a:lnTo>
                    <a:pt x="894" y="2141"/>
                  </a:lnTo>
                  <a:cubicBezTo>
                    <a:pt x="864" y="2138"/>
                    <a:pt x="835" y="2136"/>
                    <a:pt x="807" y="2136"/>
                  </a:cubicBezTo>
                  <a:cubicBezTo>
                    <a:pt x="64" y="2136"/>
                    <a:pt x="1" y="3319"/>
                    <a:pt x="702" y="3540"/>
                  </a:cubicBezTo>
                  <a:lnTo>
                    <a:pt x="770" y="3559"/>
                  </a:lnTo>
                  <a:cubicBezTo>
                    <a:pt x="1143" y="3962"/>
                    <a:pt x="1546" y="4345"/>
                    <a:pt x="1957" y="4699"/>
                  </a:cubicBezTo>
                  <a:cubicBezTo>
                    <a:pt x="1728" y="5447"/>
                    <a:pt x="1488" y="6194"/>
                    <a:pt x="1239" y="6941"/>
                  </a:cubicBezTo>
                  <a:cubicBezTo>
                    <a:pt x="1067" y="7463"/>
                    <a:pt x="1501" y="7818"/>
                    <a:pt x="1944" y="7818"/>
                  </a:cubicBezTo>
                  <a:cubicBezTo>
                    <a:pt x="2119" y="7818"/>
                    <a:pt x="2296" y="7763"/>
                    <a:pt x="2436" y="7641"/>
                  </a:cubicBezTo>
                  <a:lnTo>
                    <a:pt x="4027" y="6251"/>
                  </a:lnTo>
                  <a:cubicBezTo>
                    <a:pt x="4506" y="6577"/>
                    <a:pt x="4985" y="6874"/>
                    <a:pt x="5464" y="7171"/>
                  </a:cubicBezTo>
                  <a:cubicBezTo>
                    <a:pt x="5578" y="7242"/>
                    <a:pt x="5696" y="7274"/>
                    <a:pt x="5811" y="7274"/>
                  </a:cubicBezTo>
                  <a:cubicBezTo>
                    <a:pt x="6175" y="7274"/>
                    <a:pt x="6500" y="6952"/>
                    <a:pt x="6537" y="6558"/>
                  </a:cubicBezTo>
                  <a:cubicBezTo>
                    <a:pt x="6604" y="5782"/>
                    <a:pt x="6412" y="5083"/>
                    <a:pt x="6134" y="4412"/>
                  </a:cubicBezTo>
                  <a:lnTo>
                    <a:pt x="7485" y="3234"/>
                  </a:lnTo>
                  <a:cubicBezTo>
                    <a:pt x="7993" y="2803"/>
                    <a:pt x="7552" y="2055"/>
                    <a:pt x="6987" y="2017"/>
                  </a:cubicBezTo>
                  <a:cubicBezTo>
                    <a:pt x="6878" y="2014"/>
                    <a:pt x="6770" y="2012"/>
                    <a:pt x="6661" y="2012"/>
                  </a:cubicBezTo>
                  <a:cubicBezTo>
                    <a:pt x="6109" y="2012"/>
                    <a:pt x="5560" y="2053"/>
                    <a:pt x="5023" y="2141"/>
                  </a:cubicBezTo>
                  <a:cubicBezTo>
                    <a:pt x="4812" y="1682"/>
                    <a:pt x="4678" y="1203"/>
                    <a:pt x="4611" y="704"/>
                  </a:cubicBezTo>
                  <a:cubicBezTo>
                    <a:pt x="4557" y="273"/>
                    <a:pt x="4181" y="0"/>
                    <a:pt x="38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4881650" y="2300800"/>
              <a:ext cx="211275" cy="193400"/>
            </a:xfrm>
            <a:custGeom>
              <a:avLst/>
              <a:gdLst/>
              <a:ahLst/>
              <a:cxnLst/>
              <a:rect l="l" t="t" r="r" b="b"/>
              <a:pathLst>
                <a:path w="8451" h="7736" extrusionOk="0">
                  <a:moveTo>
                    <a:pt x="4158" y="755"/>
                  </a:moveTo>
                  <a:cubicBezTo>
                    <a:pt x="4484" y="1397"/>
                    <a:pt x="4771" y="2068"/>
                    <a:pt x="5011" y="2748"/>
                  </a:cubicBezTo>
                  <a:cubicBezTo>
                    <a:pt x="5056" y="2868"/>
                    <a:pt x="5163" y="2928"/>
                    <a:pt x="5271" y="2928"/>
                  </a:cubicBezTo>
                  <a:cubicBezTo>
                    <a:pt x="5370" y="2928"/>
                    <a:pt x="5468" y="2878"/>
                    <a:pt x="5519" y="2777"/>
                  </a:cubicBezTo>
                  <a:lnTo>
                    <a:pt x="5576" y="2806"/>
                  </a:lnTo>
                  <a:lnTo>
                    <a:pt x="5643" y="2834"/>
                  </a:lnTo>
                  <a:cubicBezTo>
                    <a:pt x="5648" y="2839"/>
                    <a:pt x="5655" y="2842"/>
                    <a:pt x="5662" y="2842"/>
                  </a:cubicBezTo>
                  <a:cubicBezTo>
                    <a:pt x="5670" y="2842"/>
                    <a:pt x="5677" y="2839"/>
                    <a:pt x="5682" y="2834"/>
                  </a:cubicBezTo>
                  <a:cubicBezTo>
                    <a:pt x="5978" y="2901"/>
                    <a:pt x="6285" y="2930"/>
                    <a:pt x="6582" y="2930"/>
                  </a:cubicBezTo>
                  <a:cubicBezTo>
                    <a:pt x="6917" y="2949"/>
                    <a:pt x="7243" y="2959"/>
                    <a:pt x="7569" y="2959"/>
                  </a:cubicBezTo>
                  <a:cubicBezTo>
                    <a:pt x="7186" y="3515"/>
                    <a:pt x="6716" y="4013"/>
                    <a:pt x="6180" y="4434"/>
                  </a:cubicBezTo>
                  <a:lnTo>
                    <a:pt x="6170" y="4434"/>
                  </a:lnTo>
                  <a:cubicBezTo>
                    <a:pt x="6141" y="4463"/>
                    <a:pt x="6122" y="4492"/>
                    <a:pt x="6103" y="4530"/>
                  </a:cubicBezTo>
                  <a:cubicBezTo>
                    <a:pt x="5988" y="4540"/>
                    <a:pt x="5902" y="4645"/>
                    <a:pt x="5921" y="4760"/>
                  </a:cubicBezTo>
                  <a:cubicBezTo>
                    <a:pt x="5998" y="5526"/>
                    <a:pt x="6113" y="6255"/>
                    <a:pt x="6113" y="7011"/>
                  </a:cubicBezTo>
                  <a:cubicBezTo>
                    <a:pt x="5442" y="6580"/>
                    <a:pt x="4771" y="6120"/>
                    <a:pt x="4091" y="5699"/>
                  </a:cubicBezTo>
                  <a:cubicBezTo>
                    <a:pt x="4067" y="5681"/>
                    <a:pt x="4039" y="5674"/>
                    <a:pt x="4012" y="5674"/>
                  </a:cubicBezTo>
                  <a:cubicBezTo>
                    <a:pt x="3996" y="5674"/>
                    <a:pt x="3981" y="5676"/>
                    <a:pt x="3967" y="5680"/>
                  </a:cubicBezTo>
                  <a:cubicBezTo>
                    <a:pt x="3924" y="5627"/>
                    <a:pt x="3861" y="5601"/>
                    <a:pt x="3798" y="5601"/>
                  </a:cubicBezTo>
                  <a:cubicBezTo>
                    <a:pt x="3734" y="5601"/>
                    <a:pt x="3670" y="5627"/>
                    <a:pt x="3622" y="5680"/>
                  </a:cubicBezTo>
                  <a:cubicBezTo>
                    <a:pt x="3124" y="6216"/>
                    <a:pt x="2539" y="6676"/>
                    <a:pt x="1888" y="7021"/>
                  </a:cubicBezTo>
                  <a:cubicBezTo>
                    <a:pt x="2108" y="6245"/>
                    <a:pt x="2348" y="5431"/>
                    <a:pt x="2376" y="4635"/>
                  </a:cubicBezTo>
                  <a:cubicBezTo>
                    <a:pt x="2482" y="4520"/>
                    <a:pt x="2463" y="4329"/>
                    <a:pt x="2328" y="4233"/>
                  </a:cubicBezTo>
                  <a:cubicBezTo>
                    <a:pt x="1830" y="3869"/>
                    <a:pt x="1361" y="3467"/>
                    <a:pt x="920" y="3036"/>
                  </a:cubicBezTo>
                  <a:cubicBezTo>
                    <a:pt x="1562" y="3036"/>
                    <a:pt x="2213" y="3036"/>
                    <a:pt x="2836" y="2911"/>
                  </a:cubicBezTo>
                  <a:cubicBezTo>
                    <a:pt x="2884" y="2901"/>
                    <a:pt x="2922" y="2863"/>
                    <a:pt x="2942" y="2806"/>
                  </a:cubicBezTo>
                  <a:cubicBezTo>
                    <a:pt x="2980" y="2806"/>
                    <a:pt x="3009" y="2786"/>
                    <a:pt x="3028" y="2748"/>
                  </a:cubicBezTo>
                  <a:cubicBezTo>
                    <a:pt x="3411" y="2078"/>
                    <a:pt x="3746" y="1407"/>
                    <a:pt x="4158" y="755"/>
                  </a:cubicBezTo>
                  <a:close/>
                  <a:moveTo>
                    <a:pt x="4201" y="1"/>
                  </a:moveTo>
                  <a:cubicBezTo>
                    <a:pt x="4118" y="1"/>
                    <a:pt x="4034" y="42"/>
                    <a:pt x="3986" y="123"/>
                  </a:cubicBezTo>
                  <a:cubicBezTo>
                    <a:pt x="3497" y="880"/>
                    <a:pt x="3037" y="1733"/>
                    <a:pt x="2817" y="2614"/>
                  </a:cubicBezTo>
                  <a:cubicBezTo>
                    <a:pt x="2365" y="2534"/>
                    <a:pt x="1900" y="2516"/>
                    <a:pt x="1437" y="2516"/>
                  </a:cubicBezTo>
                  <a:cubicBezTo>
                    <a:pt x="1067" y="2516"/>
                    <a:pt x="698" y="2528"/>
                    <a:pt x="336" y="2528"/>
                  </a:cubicBezTo>
                  <a:cubicBezTo>
                    <a:pt x="115" y="2528"/>
                    <a:pt x="0" y="2796"/>
                    <a:pt x="154" y="2959"/>
                  </a:cubicBezTo>
                  <a:cubicBezTo>
                    <a:pt x="719" y="3620"/>
                    <a:pt x="1361" y="4195"/>
                    <a:pt x="2070" y="4674"/>
                  </a:cubicBezTo>
                  <a:cubicBezTo>
                    <a:pt x="1667" y="5517"/>
                    <a:pt x="1505" y="6523"/>
                    <a:pt x="1265" y="7404"/>
                  </a:cubicBezTo>
                  <a:cubicBezTo>
                    <a:pt x="1232" y="7552"/>
                    <a:pt x="1346" y="7727"/>
                    <a:pt x="1494" y="7727"/>
                  </a:cubicBezTo>
                  <a:cubicBezTo>
                    <a:pt x="1519" y="7727"/>
                    <a:pt x="1545" y="7722"/>
                    <a:pt x="1572" y="7711"/>
                  </a:cubicBezTo>
                  <a:cubicBezTo>
                    <a:pt x="2491" y="7347"/>
                    <a:pt x="3315" y="6772"/>
                    <a:pt x="3986" y="6034"/>
                  </a:cubicBezTo>
                  <a:cubicBezTo>
                    <a:pt x="4685" y="6647"/>
                    <a:pt x="5442" y="7213"/>
                    <a:pt x="6228" y="7701"/>
                  </a:cubicBezTo>
                  <a:cubicBezTo>
                    <a:pt x="6270" y="7725"/>
                    <a:pt x="6314" y="7735"/>
                    <a:pt x="6358" y="7735"/>
                  </a:cubicBezTo>
                  <a:cubicBezTo>
                    <a:pt x="6491" y="7735"/>
                    <a:pt x="6611" y="7633"/>
                    <a:pt x="6611" y="7481"/>
                  </a:cubicBezTo>
                  <a:cubicBezTo>
                    <a:pt x="6668" y="6647"/>
                    <a:pt x="6668" y="5728"/>
                    <a:pt x="6448" y="4904"/>
                  </a:cubicBezTo>
                  <a:cubicBezTo>
                    <a:pt x="6467" y="4894"/>
                    <a:pt x="6486" y="4885"/>
                    <a:pt x="6505" y="4875"/>
                  </a:cubicBezTo>
                  <a:cubicBezTo>
                    <a:pt x="7262" y="4338"/>
                    <a:pt x="7885" y="3639"/>
                    <a:pt x="8335" y="2834"/>
                  </a:cubicBezTo>
                  <a:cubicBezTo>
                    <a:pt x="8450" y="2643"/>
                    <a:pt x="8306" y="2403"/>
                    <a:pt x="8086" y="2403"/>
                  </a:cubicBezTo>
                  <a:lnTo>
                    <a:pt x="6592" y="2403"/>
                  </a:lnTo>
                  <a:cubicBezTo>
                    <a:pt x="6470" y="2403"/>
                    <a:pt x="6347" y="2399"/>
                    <a:pt x="6223" y="2399"/>
                  </a:cubicBezTo>
                  <a:cubicBezTo>
                    <a:pt x="5976" y="2399"/>
                    <a:pt x="5729" y="2416"/>
                    <a:pt x="5499" y="2518"/>
                  </a:cubicBezTo>
                  <a:cubicBezTo>
                    <a:pt x="5202" y="1694"/>
                    <a:pt x="4848" y="890"/>
                    <a:pt x="4417" y="123"/>
                  </a:cubicBezTo>
                  <a:cubicBezTo>
                    <a:pt x="4369" y="42"/>
                    <a:pt x="4285" y="1"/>
                    <a:pt x="420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2"/>
          <p:cNvSpPr/>
          <p:nvPr/>
        </p:nvSpPr>
        <p:spPr>
          <a:xfrm>
            <a:off x="7369687" y="3281991"/>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7222775" y="3168175"/>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3409412" y="3913541"/>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3262500" y="3799725"/>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4161887" y="601241"/>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4014975" y="487425"/>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891762" y="1285391"/>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190087" y="1668041"/>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8357462" y="14624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5488650" y="952175"/>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349625" y="3308700"/>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2591900" y="1240875"/>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txBox="1">
            <a:spLocks noGrp="1"/>
          </p:cNvSpPr>
          <p:nvPr>
            <p:ph type="ctrTitle"/>
          </p:nvPr>
        </p:nvSpPr>
        <p:spPr>
          <a:xfrm flipH="1">
            <a:off x="2591900" y="1468288"/>
            <a:ext cx="4016400" cy="12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7200" b="1">
                <a:solidFill>
                  <a:schemeClr val="dk1"/>
                </a:solidFill>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48" name="Google Shape;148;p2"/>
          <p:cNvSpPr txBox="1">
            <a:spLocks noGrp="1"/>
          </p:cNvSpPr>
          <p:nvPr>
            <p:ph type="subTitle" idx="1"/>
          </p:nvPr>
        </p:nvSpPr>
        <p:spPr>
          <a:xfrm flipH="1">
            <a:off x="2872325" y="2902500"/>
            <a:ext cx="3399300" cy="6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CAPTION_ONLY_1">
    <p:spTree>
      <p:nvGrpSpPr>
        <p:cNvPr id="1" name="Shape 312"/>
        <p:cNvGrpSpPr/>
        <p:nvPr/>
      </p:nvGrpSpPr>
      <p:grpSpPr>
        <a:xfrm>
          <a:off x="0" y="0"/>
          <a:ext cx="0" cy="0"/>
          <a:chOff x="0" y="0"/>
          <a:chExt cx="0" cy="0"/>
        </a:xfrm>
      </p:grpSpPr>
      <p:sp>
        <p:nvSpPr>
          <p:cNvPr id="313" name="Google Shape;313;p12"/>
          <p:cNvSpPr txBox="1">
            <a:spLocks noGrp="1"/>
          </p:cNvSpPr>
          <p:nvPr>
            <p:ph type="body" idx="1"/>
          </p:nvPr>
        </p:nvSpPr>
        <p:spPr>
          <a:xfrm>
            <a:off x="2260800" y="1248675"/>
            <a:ext cx="4622400" cy="1377900"/>
          </a:xfrm>
          <a:prstGeom prst="rect">
            <a:avLst/>
          </a:prstGeom>
        </p:spPr>
        <p:txBody>
          <a:bodyPr spcFirstLastPara="1" wrap="square" lIns="91425" tIns="91425" rIns="91425" bIns="91425" anchor="ctr" anchorCtr="0">
            <a:noAutofit/>
          </a:bodyPr>
          <a:lstStyle>
            <a:lvl1pPr marL="457200" lvl="0" indent="-228600" algn="ctr" rtl="0">
              <a:lnSpc>
                <a:spcPct val="100000"/>
              </a:lnSpc>
              <a:spcBef>
                <a:spcPts val="0"/>
              </a:spcBef>
              <a:spcAft>
                <a:spcPts val="0"/>
              </a:spcAft>
              <a:buSzPts val="1800"/>
              <a:buNone/>
              <a:defRPr/>
            </a:lvl1pPr>
          </a:lstStyle>
          <a:p>
            <a:endParaRPr/>
          </a:p>
        </p:txBody>
      </p:sp>
      <p:sp>
        <p:nvSpPr>
          <p:cNvPr id="314" name="Google Shape;314;p12"/>
          <p:cNvSpPr txBox="1">
            <a:spLocks noGrp="1"/>
          </p:cNvSpPr>
          <p:nvPr>
            <p:ph type="title"/>
          </p:nvPr>
        </p:nvSpPr>
        <p:spPr>
          <a:xfrm>
            <a:off x="2823313" y="3182075"/>
            <a:ext cx="349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4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15"/>
        <p:cNvGrpSpPr/>
        <p:nvPr/>
      </p:nvGrpSpPr>
      <p:grpSpPr>
        <a:xfrm>
          <a:off x="0" y="0"/>
          <a:ext cx="0" cy="0"/>
          <a:chOff x="0" y="0"/>
          <a:chExt cx="0" cy="0"/>
        </a:xfrm>
      </p:grpSpPr>
      <p:sp>
        <p:nvSpPr>
          <p:cNvPr id="316" name="Google Shape;316;p13"/>
          <p:cNvSpPr txBox="1">
            <a:spLocks noGrp="1"/>
          </p:cNvSpPr>
          <p:nvPr>
            <p:ph type="ctrTitle"/>
          </p:nvPr>
        </p:nvSpPr>
        <p:spPr>
          <a:xfrm>
            <a:off x="2787024" y="1408201"/>
            <a:ext cx="1607700" cy="83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17" name="Google Shape;317;p13"/>
          <p:cNvSpPr txBox="1">
            <a:spLocks noGrp="1"/>
          </p:cNvSpPr>
          <p:nvPr>
            <p:ph type="subTitle" idx="1"/>
          </p:nvPr>
        </p:nvSpPr>
        <p:spPr>
          <a:xfrm>
            <a:off x="2745774" y="3623634"/>
            <a:ext cx="16902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8" name="Google Shape;318;p13"/>
          <p:cNvSpPr txBox="1">
            <a:spLocks noGrp="1"/>
          </p:cNvSpPr>
          <p:nvPr>
            <p:ph type="title" idx="2" hasCustomPrompt="1"/>
          </p:nvPr>
        </p:nvSpPr>
        <p:spPr>
          <a:xfrm>
            <a:off x="3182296" y="2581560"/>
            <a:ext cx="775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b="1">
                <a:solidFill>
                  <a:schemeClr val="dk1"/>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19" name="Google Shape;319;p13"/>
          <p:cNvSpPr txBox="1">
            <a:spLocks noGrp="1"/>
          </p:cNvSpPr>
          <p:nvPr>
            <p:ph type="ctrTitle" idx="3"/>
          </p:nvPr>
        </p:nvSpPr>
        <p:spPr>
          <a:xfrm>
            <a:off x="4742268" y="1408201"/>
            <a:ext cx="1607700" cy="83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0" name="Google Shape;320;p13"/>
          <p:cNvSpPr txBox="1">
            <a:spLocks noGrp="1"/>
          </p:cNvSpPr>
          <p:nvPr>
            <p:ph type="subTitle" idx="4"/>
          </p:nvPr>
        </p:nvSpPr>
        <p:spPr>
          <a:xfrm>
            <a:off x="4701017" y="3623634"/>
            <a:ext cx="16902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1" name="Google Shape;321;p13"/>
          <p:cNvSpPr txBox="1">
            <a:spLocks noGrp="1"/>
          </p:cNvSpPr>
          <p:nvPr>
            <p:ph type="title" idx="5" hasCustomPrompt="1"/>
          </p:nvPr>
        </p:nvSpPr>
        <p:spPr>
          <a:xfrm>
            <a:off x="5148050" y="2635800"/>
            <a:ext cx="775200" cy="469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b="1">
                <a:solidFill>
                  <a:schemeClr val="dk1"/>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22" name="Google Shape;322;p13"/>
          <p:cNvSpPr txBox="1">
            <a:spLocks noGrp="1"/>
          </p:cNvSpPr>
          <p:nvPr>
            <p:ph type="ctrTitle" idx="6"/>
          </p:nvPr>
        </p:nvSpPr>
        <p:spPr>
          <a:xfrm>
            <a:off x="1093250" y="1408201"/>
            <a:ext cx="1021800" cy="83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3" name="Google Shape;323;p13"/>
          <p:cNvSpPr txBox="1">
            <a:spLocks noGrp="1"/>
          </p:cNvSpPr>
          <p:nvPr>
            <p:ph type="subTitle" idx="7"/>
          </p:nvPr>
        </p:nvSpPr>
        <p:spPr>
          <a:xfrm>
            <a:off x="720000" y="3623634"/>
            <a:ext cx="17685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4" name="Google Shape;324;p13"/>
          <p:cNvSpPr txBox="1">
            <a:spLocks noGrp="1"/>
          </p:cNvSpPr>
          <p:nvPr>
            <p:ph type="title" idx="8" hasCustomPrompt="1"/>
          </p:nvPr>
        </p:nvSpPr>
        <p:spPr>
          <a:xfrm>
            <a:off x="1216550" y="2581550"/>
            <a:ext cx="775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b="1">
                <a:solidFill>
                  <a:schemeClr val="dk1"/>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25" name="Google Shape;325;p13"/>
          <p:cNvSpPr txBox="1">
            <a:spLocks noGrp="1"/>
          </p:cNvSpPr>
          <p:nvPr>
            <p:ph type="ctrTitle" idx="9"/>
          </p:nvPr>
        </p:nvSpPr>
        <p:spPr>
          <a:xfrm>
            <a:off x="6810600" y="1408201"/>
            <a:ext cx="1381500" cy="83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6" name="Google Shape;326;p13"/>
          <p:cNvSpPr txBox="1">
            <a:spLocks noGrp="1"/>
          </p:cNvSpPr>
          <p:nvPr>
            <p:ph type="subTitle" idx="13"/>
          </p:nvPr>
        </p:nvSpPr>
        <p:spPr>
          <a:xfrm>
            <a:off x="6656281" y="3623634"/>
            <a:ext cx="16902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7" name="Google Shape;327;p13"/>
          <p:cNvSpPr txBox="1">
            <a:spLocks noGrp="1"/>
          </p:cNvSpPr>
          <p:nvPr>
            <p:ph type="title" idx="14" hasCustomPrompt="1"/>
          </p:nvPr>
        </p:nvSpPr>
        <p:spPr>
          <a:xfrm>
            <a:off x="7113788" y="2581550"/>
            <a:ext cx="775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b="1">
                <a:solidFill>
                  <a:schemeClr val="dk1"/>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28" name="Google Shape;328;p13"/>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9" name="Google Shape;329;p13"/>
          <p:cNvSpPr/>
          <p:nvPr/>
        </p:nvSpPr>
        <p:spPr>
          <a:xfrm>
            <a:off x="-132937" y="4391400"/>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364163" y="4758325"/>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rot="668811">
            <a:off x="8618176" y="462973"/>
            <a:ext cx="593568" cy="357589"/>
          </a:xfrm>
          <a:custGeom>
            <a:avLst/>
            <a:gdLst/>
            <a:ahLst/>
            <a:cxnLst/>
            <a:rect l="l" t="t" r="r" b="b"/>
            <a:pathLst>
              <a:path w="11641" h="7013" extrusionOk="0">
                <a:moveTo>
                  <a:pt x="2934" y="407"/>
                </a:moveTo>
                <a:cubicBezTo>
                  <a:pt x="4512" y="407"/>
                  <a:pt x="6107" y="500"/>
                  <a:pt x="7664" y="507"/>
                </a:cubicBezTo>
                <a:cubicBezTo>
                  <a:pt x="8099" y="507"/>
                  <a:pt x="8537" y="499"/>
                  <a:pt x="8977" y="499"/>
                </a:cubicBezTo>
                <a:cubicBezTo>
                  <a:pt x="9197" y="499"/>
                  <a:pt x="9418" y="501"/>
                  <a:pt x="9638" y="507"/>
                </a:cubicBezTo>
                <a:cubicBezTo>
                  <a:pt x="9687" y="504"/>
                  <a:pt x="9736" y="503"/>
                  <a:pt x="9786" y="503"/>
                </a:cubicBezTo>
                <a:cubicBezTo>
                  <a:pt x="9923" y="503"/>
                  <a:pt x="10063" y="512"/>
                  <a:pt x="10203" y="526"/>
                </a:cubicBezTo>
                <a:cubicBezTo>
                  <a:pt x="9494" y="1091"/>
                  <a:pt x="8785" y="1657"/>
                  <a:pt x="8086" y="2222"/>
                </a:cubicBezTo>
                <a:cubicBezTo>
                  <a:pt x="7494" y="2692"/>
                  <a:pt x="6435" y="3938"/>
                  <a:pt x="5571" y="3938"/>
                </a:cubicBezTo>
                <a:cubicBezTo>
                  <a:pt x="5484" y="3938"/>
                  <a:pt x="5399" y="3926"/>
                  <a:pt x="5317" y="3898"/>
                </a:cubicBezTo>
                <a:cubicBezTo>
                  <a:pt x="4915" y="3764"/>
                  <a:pt x="4426" y="3199"/>
                  <a:pt x="4081" y="2940"/>
                </a:cubicBezTo>
                <a:lnTo>
                  <a:pt x="2846" y="1982"/>
                </a:lnTo>
                <a:cubicBezTo>
                  <a:pt x="2185" y="1465"/>
                  <a:pt x="1524" y="957"/>
                  <a:pt x="843" y="478"/>
                </a:cubicBezTo>
                <a:cubicBezTo>
                  <a:pt x="1534" y="425"/>
                  <a:pt x="2232" y="407"/>
                  <a:pt x="2934" y="407"/>
                </a:cubicBezTo>
                <a:close/>
                <a:moveTo>
                  <a:pt x="10586" y="794"/>
                </a:moveTo>
                <a:cubicBezTo>
                  <a:pt x="10606" y="823"/>
                  <a:pt x="10625" y="852"/>
                  <a:pt x="10644" y="881"/>
                </a:cubicBezTo>
                <a:cubicBezTo>
                  <a:pt x="10874" y="1245"/>
                  <a:pt x="10816" y="1523"/>
                  <a:pt x="10816" y="1944"/>
                </a:cubicBezTo>
                <a:cubicBezTo>
                  <a:pt x="10816" y="3008"/>
                  <a:pt x="10970" y="4339"/>
                  <a:pt x="10673" y="5364"/>
                </a:cubicBezTo>
                <a:cubicBezTo>
                  <a:pt x="10654" y="5441"/>
                  <a:pt x="10625" y="5518"/>
                  <a:pt x="10596" y="5585"/>
                </a:cubicBezTo>
                <a:cubicBezTo>
                  <a:pt x="9667" y="4703"/>
                  <a:pt x="8670" y="3889"/>
                  <a:pt x="7617" y="3170"/>
                </a:cubicBezTo>
                <a:lnTo>
                  <a:pt x="7655" y="3142"/>
                </a:lnTo>
                <a:cubicBezTo>
                  <a:pt x="8632" y="2366"/>
                  <a:pt x="9609" y="1580"/>
                  <a:pt x="10586" y="794"/>
                </a:cubicBezTo>
                <a:close/>
                <a:moveTo>
                  <a:pt x="479" y="517"/>
                </a:moveTo>
                <a:cubicBezTo>
                  <a:pt x="479" y="517"/>
                  <a:pt x="479" y="526"/>
                  <a:pt x="479" y="526"/>
                </a:cubicBezTo>
                <a:cubicBezTo>
                  <a:pt x="1456" y="1388"/>
                  <a:pt x="2482" y="2184"/>
                  <a:pt x="3497" y="2998"/>
                </a:cubicBezTo>
                <a:lnTo>
                  <a:pt x="3919" y="3324"/>
                </a:lnTo>
                <a:cubicBezTo>
                  <a:pt x="3305" y="3736"/>
                  <a:pt x="2769" y="4282"/>
                  <a:pt x="2213" y="4761"/>
                </a:cubicBezTo>
                <a:cubicBezTo>
                  <a:pt x="1715" y="5192"/>
                  <a:pt x="1131" y="5613"/>
                  <a:pt x="709" y="6131"/>
                </a:cubicBezTo>
                <a:cubicBezTo>
                  <a:pt x="393" y="5690"/>
                  <a:pt x="527" y="4991"/>
                  <a:pt x="527" y="4387"/>
                </a:cubicBezTo>
                <a:cubicBezTo>
                  <a:pt x="527" y="3103"/>
                  <a:pt x="566" y="1791"/>
                  <a:pt x="412" y="517"/>
                </a:cubicBezTo>
                <a:close/>
                <a:moveTo>
                  <a:pt x="7387" y="3352"/>
                </a:moveTo>
                <a:cubicBezTo>
                  <a:pt x="8412" y="4176"/>
                  <a:pt x="9427" y="5048"/>
                  <a:pt x="10366" y="5968"/>
                </a:cubicBezTo>
                <a:cubicBezTo>
                  <a:pt x="9992" y="6380"/>
                  <a:pt x="9408" y="6380"/>
                  <a:pt x="8757" y="6409"/>
                </a:cubicBezTo>
                <a:cubicBezTo>
                  <a:pt x="8096" y="6437"/>
                  <a:pt x="7454" y="6466"/>
                  <a:pt x="6802" y="6485"/>
                </a:cubicBezTo>
                <a:cubicBezTo>
                  <a:pt x="5771" y="6517"/>
                  <a:pt x="4745" y="6536"/>
                  <a:pt x="3716" y="6536"/>
                </a:cubicBezTo>
                <a:cubicBezTo>
                  <a:pt x="3503" y="6536"/>
                  <a:pt x="3289" y="6535"/>
                  <a:pt x="3076" y="6533"/>
                </a:cubicBezTo>
                <a:cubicBezTo>
                  <a:pt x="2742" y="6533"/>
                  <a:pt x="2358" y="6572"/>
                  <a:pt x="1988" y="6572"/>
                </a:cubicBezTo>
                <a:cubicBezTo>
                  <a:pt x="1752" y="6572"/>
                  <a:pt x="1521" y="6556"/>
                  <a:pt x="1313" y="6504"/>
                </a:cubicBezTo>
                <a:cubicBezTo>
                  <a:pt x="1179" y="6476"/>
                  <a:pt x="1045" y="6418"/>
                  <a:pt x="930" y="6341"/>
                </a:cubicBezTo>
                <a:cubicBezTo>
                  <a:pt x="1456" y="6016"/>
                  <a:pt x="1926" y="5537"/>
                  <a:pt x="2395" y="5144"/>
                </a:cubicBezTo>
                <a:cubicBezTo>
                  <a:pt x="2989" y="4627"/>
                  <a:pt x="3660" y="4148"/>
                  <a:pt x="4187" y="3554"/>
                </a:cubicBezTo>
                <a:cubicBezTo>
                  <a:pt x="4187" y="3554"/>
                  <a:pt x="4187" y="3554"/>
                  <a:pt x="4196" y="3544"/>
                </a:cubicBezTo>
                <a:cubicBezTo>
                  <a:pt x="4474" y="3764"/>
                  <a:pt x="4752" y="3985"/>
                  <a:pt x="5030" y="4205"/>
                </a:cubicBezTo>
                <a:cubicBezTo>
                  <a:pt x="5202" y="4339"/>
                  <a:pt x="5432" y="4598"/>
                  <a:pt x="5681" y="4607"/>
                </a:cubicBezTo>
                <a:cubicBezTo>
                  <a:pt x="5685" y="4608"/>
                  <a:pt x="5688" y="4608"/>
                  <a:pt x="5691" y="4608"/>
                </a:cubicBezTo>
                <a:cubicBezTo>
                  <a:pt x="5901" y="4608"/>
                  <a:pt x="6182" y="4318"/>
                  <a:pt x="6314" y="4215"/>
                </a:cubicBezTo>
                <a:lnTo>
                  <a:pt x="7387" y="3352"/>
                </a:lnTo>
                <a:close/>
                <a:moveTo>
                  <a:pt x="2603" y="0"/>
                </a:moveTo>
                <a:cubicBezTo>
                  <a:pt x="1863" y="0"/>
                  <a:pt x="1126" y="26"/>
                  <a:pt x="403" y="114"/>
                </a:cubicBezTo>
                <a:cubicBezTo>
                  <a:pt x="249" y="133"/>
                  <a:pt x="163" y="315"/>
                  <a:pt x="249" y="450"/>
                </a:cubicBezTo>
                <a:cubicBezTo>
                  <a:pt x="240" y="459"/>
                  <a:pt x="240" y="478"/>
                  <a:pt x="240" y="488"/>
                </a:cubicBezTo>
                <a:cubicBezTo>
                  <a:pt x="134" y="1388"/>
                  <a:pt x="96" y="2308"/>
                  <a:pt x="106" y="3218"/>
                </a:cubicBezTo>
                <a:cubicBezTo>
                  <a:pt x="96" y="4061"/>
                  <a:pt x="0" y="4991"/>
                  <a:pt x="106" y="5834"/>
                </a:cubicBezTo>
                <a:cubicBezTo>
                  <a:pt x="249" y="7012"/>
                  <a:pt x="1102" y="6955"/>
                  <a:pt x="2108" y="6974"/>
                </a:cubicBezTo>
                <a:cubicBezTo>
                  <a:pt x="2956" y="6998"/>
                  <a:pt x="3804" y="7010"/>
                  <a:pt x="4651" y="7010"/>
                </a:cubicBezTo>
                <a:cubicBezTo>
                  <a:pt x="5499" y="7010"/>
                  <a:pt x="6347" y="6998"/>
                  <a:pt x="7195" y="6974"/>
                </a:cubicBezTo>
                <a:cubicBezTo>
                  <a:pt x="7228" y="6973"/>
                  <a:pt x="7261" y="6973"/>
                  <a:pt x="7296" y="6973"/>
                </a:cubicBezTo>
                <a:cubicBezTo>
                  <a:pt x="7670" y="6973"/>
                  <a:pt x="8146" y="7006"/>
                  <a:pt x="8635" y="7006"/>
                </a:cubicBezTo>
                <a:cubicBezTo>
                  <a:pt x="9514" y="7006"/>
                  <a:pt x="10436" y="6899"/>
                  <a:pt x="10883" y="6303"/>
                </a:cubicBezTo>
                <a:cubicBezTo>
                  <a:pt x="11516" y="5451"/>
                  <a:pt x="11324" y="3851"/>
                  <a:pt x="11334" y="2864"/>
                </a:cubicBezTo>
                <a:cubicBezTo>
                  <a:pt x="11343" y="2021"/>
                  <a:pt x="11640" y="488"/>
                  <a:pt x="10577" y="153"/>
                </a:cubicBezTo>
                <a:cubicBezTo>
                  <a:pt x="10306" y="65"/>
                  <a:pt x="9989" y="41"/>
                  <a:pt x="9665" y="41"/>
                </a:cubicBezTo>
                <a:cubicBezTo>
                  <a:pt x="9271" y="41"/>
                  <a:pt x="8867" y="76"/>
                  <a:pt x="8519" y="76"/>
                </a:cubicBezTo>
                <a:cubicBezTo>
                  <a:pt x="8496" y="76"/>
                  <a:pt x="8473" y="76"/>
                  <a:pt x="8450" y="76"/>
                </a:cubicBezTo>
                <a:cubicBezTo>
                  <a:pt x="7530" y="66"/>
                  <a:pt x="6611" y="66"/>
                  <a:pt x="5691" y="57"/>
                </a:cubicBezTo>
                <a:cubicBezTo>
                  <a:pt x="4675" y="51"/>
                  <a:pt x="3636" y="0"/>
                  <a:pt x="260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rot="9395446" flipH="1">
            <a:off x="8192093" y="160977"/>
            <a:ext cx="634232" cy="248003"/>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333"/>
        <p:cNvGrpSpPr/>
        <p:nvPr/>
      </p:nvGrpSpPr>
      <p:grpSpPr>
        <a:xfrm>
          <a:off x="0" y="0"/>
          <a:ext cx="0" cy="0"/>
          <a:chOff x="0" y="0"/>
          <a:chExt cx="0" cy="0"/>
        </a:xfrm>
      </p:grpSpPr>
      <p:sp>
        <p:nvSpPr>
          <p:cNvPr id="334" name="Google Shape;334;p14"/>
          <p:cNvSpPr txBox="1">
            <a:spLocks noGrp="1"/>
          </p:cNvSpPr>
          <p:nvPr>
            <p:ph type="ctrTitle"/>
          </p:nvPr>
        </p:nvSpPr>
        <p:spPr>
          <a:xfrm>
            <a:off x="1527312" y="3050220"/>
            <a:ext cx="11271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35" name="Google Shape;335;p14"/>
          <p:cNvSpPr txBox="1">
            <a:spLocks noGrp="1"/>
          </p:cNvSpPr>
          <p:nvPr>
            <p:ph type="subTitle" idx="1"/>
          </p:nvPr>
        </p:nvSpPr>
        <p:spPr>
          <a:xfrm>
            <a:off x="1167462" y="3346125"/>
            <a:ext cx="18468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336" name="Google Shape;336;p14"/>
          <p:cNvSpPr txBox="1">
            <a:spLocks noGrp="1"/>
          </p:cNvSpPr>
          <p:nvPr>
            <p:ph type="ctrTitle" idx="2"/>
          </p:nvPr>
        </p:nvSpPr>
        <p:spPr>
          <a:xfrm>
            <a:off x="3848275" y="3057900"/>
            <a:ext cx="14481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37" name="Google Shape;337;p14"/>
          <p:cNvSpPr txBox="1">
            <a:spLocks noGrp="1"/>
          </p:cNvSpPr>
          <p:nvPr>
            <p:ph type="subTitle" idx="3"/>
          </p:nvPr>
        </p:nvSpPr>
        <p:spPr>
          <a:xfrm>
            <a:off x="3648925" y="3346125"/>
            <a:ext cx="18468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338" name="Google Shape;338;p14"/>
          <p:cNvSpPr txBox="1">
            <a:spLocks noGrp="1"/>
          </p:cNvSpPr>
          <p:nvPr>
            <p:ph type="ctrTitle" idx="4"/>
          </p:nvPr>
        </p:nvSpPr>
        <p:spPr>
          <a:xfrm>
            <a:off x="6490801" y="3050229"/>
            <a:ext cx="11271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39" name="Google Shape;339;p14"/>
          <p:cNvSpPr txBox="1">
            <a:spLocks noGrp="1"/>
          </p:cNvSpPr>
          <p:nvPr>
            <p:ph type="subTitle" idx="5"/>
          </p:nvPr>
        </p:nvSpPr>
        <p:spPr>
          <a:xfrm>
            <a:off x="6130951" y="3346125"/>
            <a:ext cx="18468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340" name="Google Shape;340;p14"/>
          <p:cNvSpPr txBox="1">
            <a:spLocks noGrp="1"/>
          </p:cNvSpPr>
          <p:nvPr>
            <p:ph type="title" idx="6"/>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1" name="Google Shape;341;p14"/>
          <p:cNvSpPr/>
          <p:nvPr/>
        </p:nvSpPr>
        <p:spPr>
          <a:xfrm>
            <a:off x="8191913" y="4391400"/>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4"/>
          <p:cNvSpPr/>
          <p:nvPr/>
        </p:nvSpPr>
        <p:spPr>
          <a:xfrm>
            <a:off x="8689013" y="4758325"/>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4"/>
          <p:cNvSpPr/>
          <p:nvPr/>
        </p:nvSpPr>
        <p:spPr>
          <a:xfrm>
            <a:off x="193575" y="575100"/>
            <a:ext cx="64800" cy="70725"/>
          </a:xfrm>
          <a:custGeom>
            <a:avLst/>
            <a:gdLst/>
            <a:ahLst/>
            <a:cxnLst/>
            <a:rect l="l" t="t" r="r" b="b"/>
            <a:pathLst>
              <a:path w="2592" h="2829" extrusionOk="0">
                <a:moveTo>
                  <a:pt x="1231" y="0"/>
                </a:moveTo>
                <a:cubicBezTo>
                  <a:pt x="1058" y="0"/>
                  <a:pt x="875" y="117"/>
                  <a:pt x="848" y="337"/>
                </a:cubicBezTo>
                <a:cubicBezTo>
                  <a:pt x="831" y="578"/>
                  <a:pt x="831" y="820"/>
                  <a:pt x="848" y="1062"/>
                </a:cubicBezTo>
                <a:cubicBezTo>
                  <a:pt x="676" y="1114"/>
                  <a:pt x="503" y="1183"/>
                  <a:pt x="348" y="1234"/>
                </a:cubicBezTo>
                <a:cubicBezTo>
                  <a:pt x="0" y="1329"/>
                  <a:pt x="101" y="1800"/>
                  <a:pt x="398" y="1800"/>
                </a:cubicBezTo>
                <a:cubicBezTo>
                  <a:pt x="426" y="1800"/>
                  <a:pt x="455" y="1795"/>
                  <a:pt x="486" y="1787"/>
                </a:cubicBezTo>
                <a:cubicBezTo>
                  <a:pt x="641" y="1752"/>
                  <a:pt x="779" y="1718"/>
                  <a:pt x="917" y="1683"/>
                </a:cubicBezTo>
                <a:cubicBezTo>
                  <a:pt x="986" y="2097"/>
                  <a:pt x="1090" y="2546"/>
                  <a:pt x="1435" y="2788"/>
                </a:cubicBezTo>
                <a:cubicBezTo>
                  <a:pt x="1487" y="2816"/>
                  <a:pt x="1541" y="2829"/>
                  <a:pt x="1594" y="2829"/>
                </a:cubicBezTo>
                <a:cubicBezTo>
                  <a:pt x="1735" y="2829"/>
                  <a:pt x="1868" y="2736"/>
                  <a:pt x="1918" y="2598"/>
                </a:cubicBezTo>
                <a:cubicBezTo>
                  <a:pt x="1970" y="2218"/>
                  <a:pt x="1798" y="1925"/>
                  <a:pt x="1694" y="1562"/>
                </a:cubicBezTo>
                <a:lnTo>
                  <a:pt x="1694" y="1545"/>
                </a:lnTo>
                <a:cubicBezTo>
                  <a:pt x="1884" y="1493"/>
                  <a:pt x="2091" y="1459"/>
                  <a:pt x="2281" y="1390"/>
                </a:cubicBezTo>
                <a:cubicBezTo>
                  <a:pt x="2592" y="1303"/>
                  <a:pt x="2523" y="837"/>
                  <a:pt x="2195" y="837"/>
                </a:cubicBezTo>
                <a:cubicBezTo>
                  <a:pt x="1970" y="837"/>
                  <a:pt x="1763" y="855"/>
                  <a:pt x="1556" y="889"/>
                </a:cubicBezTo>
                <a:cubicBezTo>
                  <a:pt x="1539" y="699"/>
                  <a:pt x="1539" y="509"/>
                  <a:pt x="1556" y="337"/>
                </a:cubicBezTo>
                <a:cubicBezTo>
                  <a:pt x="1556" y="108"/>
                  <a:pt x="1398" y="0"/>
                  <a:pt x="12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4"/>
          <p:cNvSpPr/>
          <p:nvPr/>
        </p:nvSpPr>
        <p:spPr>
          <a:xfrm>
            <a:off x="357125" y="358918"/>
            <a:ext cx="501314" cy="503071"/>
          </a:xfrm>
          <a:custGeom>
            <a:avLst/>
            <a:gdLst/>
            <a:ahLst/>
            <a:cxnLst/>
            <a:rect l="l" t="t" r="r" b="b"/>
            <a:pathLst>
              <a:path w="11411" h="11451" extrusionOk="0">
                <a:moveTo>
                  <a:pt x="6879" y="2463"/>
                </a:moveTo>
                <a:lnTo>
                  <a:pt x="6870" y="2473"/>
                </a:lnTo>
                <a:lnTo>
                  <a:pt x="6870" y="2482"/>
                </a:lnTo>
                <a:cubicBezTo>
                  <a:pt x="6793" y="2923"/>
                  <a:pt x="6697" y="3392"/>
                  <a:pt x="6601" y="3862"/>
                </a:cubicBezTo>
                <a:cubicBezTo>
                  <a:pt x="6055" y="3871"/>
                  <a:pt x="5509" y="3881"/>
                  <a:pt x="4963" y="3890"/>
                </a:cubicBezTo>
                <a:cubicBezTo>
                  <a:pt x="4973" y="3440"/>
                  <a:pt x="4963" y="2990"/>
                  <a:pt x="4934" y="2549"/>
                </a:cubicBezTo>
                <a:cubicBezTo>
                  <a:pt x="4934" y="2530"/>
                  <a:pt x="4925" y="2511"/>
                  <a:pt x="4925" y="2501"/>
                </a:cubicBezTo>
                <a:cubicBezTo>
                  <a:pt x="5576" y="2492"/>
                  <a:pt x="6228" y="2482"/>
                  <a:pt x="6879" y="2463"/>
                </a:cubicBezTo>
                <a:close/>
                <a:moveTo>
                  <a:pt x="2482" y="2482"/>
                </a:moveTo>
                <a:cubicBezTo>
                  <a:pt x="3191" y="2501"/>
                  <a:pt x="3900" y="2501"/>
                  <a:pt x="4609" y="2501"/>
                </a:cubicBezTo>
                <a:cubicBezTo>
                  <a:pt x="4599" y="2511"/>
                  <a:pt x="4590" y="2530"/>
                  <a:pt x="4590" y="2540"/>
                </a:cubicBezTo>
                <a:lnTo>
                  <a:pt x="4590" y="2549"/>
                </a:lnTo>
                <a:cubicBezTo>
                  <a:pt x="4542" y="2990"/>
                  <a:pt x="4522" y="3440"/>
                  <a:pt x="4513" y="3890"/>
                </a:cubicBezTo>
                <a:cubicBezTo>
                  <a:pt x="3928" y="3900"/>
                  <a:pt x="3354" y="3910"/>
                  <a:pt x="2769" y="3929"/>
                </a:cubicBezTo>
                <a:cubicBezTo>
                  <a:pt x="2683" y="3450"/>
                  <a:pt x="2587" y="2971"/>
                  <a:pt x="2491" y="2501"/>
                </a:cubicBezTo>
                <a:cubicBezTo>
                  <a:pt x="2491" y="2501"/>
                  <a:pt x="2491" y="2492"/>
                  <a:pt x="2482" y="2482"/>
                </a:cubicBezTo>
                <a:close/>
                <a:moveTo>
                  <a:pt x="326" y="2415"/>
                </a:moveTo>
                <a:cubicBezTo>
                  <a:pt x="939" y="2444"/>
                  <a:pt x="1553" y="2463"/>
                  <a:pt x="2166" y="2473"/>
                </a:cubicBezTo>
                <a:cubicBezTo>
                  <a:pt x="2137" y="2511"/>
                  <a:pt x="2137" y="2549"/>
                  <a:pt x="2137" y="2597"/>
                </a:cubicBezTo>
                <a:cubicBezTo>
                  <a:pt x="2204" y="3038"/>
                  <a:pt x="2281" y="3488"/>
                  <a:pt x="2357" y="3938"/>
                </a:cubicBezTo>
                <a:cubicBezTo>
                  <a:pt x="1850" y="3958"/>
                  <a:pt x="1351" y="3977"/>
                  <a:pt x="853" y="4015"/>
                </a:cubicBezTo>
                <a:cubicBezTo>
                  <a:pt x="700" y="3479"/>
                  <a:pt x="527" y="2942"/>
                  <a:pt x="326" y="2415"/>
                </a:cubicBezTo>
                <a:close/>
                <a:moveTo>
                  <a:pt x="939" y="4312"/>
                </a:moveTo>
                <a:lnTo>
                  <a:pt x="939" y="4312"/>
                </a:lnTo>
                <a:cubicBezTo>
                  <a:pt x="1438" y="4369"/>
                  <a:pt x="1936" y="4408"/>
                  <a:pt x="2444" y="4437"/>
                </a:cubicBezTo>
                <a:cubicBezTo>
                  <a:pt x="2520" y="4896"/>
                  <a:pt x="2606" y="5347"/>
                  <a:pt x="2693" y="5797"/>
                </a:cubicBezTo>
                <a:cubicBezTo>
                  <a:pt x="2578" y="5790"/>
                  <a:pt x="2463" y="5786"/>
                  <a:pt x="2348" y="5786"/>
                </a:cubicBezTo>
                <a:cubicBezTo>
                  <a:pt x="2012" y="5786"/>
                  <a:pt x="1677" y="5817"/>
                  <a:pt x="1342" y="5874"/>
                </a:cubicBezTo>
                <a:cubicBezTo>
                  <a:pt x="1217" y="5356"/>
                  <a:pt x="1083" y="4839"/>
                  <a:pt x="939" y="4312"/>
                </a:cubicBezTo>
                <a:close/>
                <a:moveTo>
                  <a:pt x="2865" y="4456"/>
                </a:moveTo>
                <a:lnTo>
                  <a:pt x="2865" y="4456"/>
                </a:lnTo>
                <a:cubicBezTo>
                  <a:pt x="3185" y="4467"/>
                  <a:pt x="3505" y="4472"/>
                  <a:pt x="3827" y="4472"/>
                </a:cubicBezTo>
                <a:cubicBezTo>
                  <a:pt x="4054" y="4472"/>
                  <a:pt x="4283" y="4469"/>
                  <a:pt x="4513" y="4465"/>
                </a:cubicBezTo>
                <a:lnTo>
                  <a:pt x="4513" y="5328"/>
                </a:lnTo>
                <a:cubicBezTo>
                  <a:pt x="4513" y="5529"/>
                  <a:pt x="4503" y="5730"/>
                  <a:pt x="4494" y="5941"/>
                </a:cubicBezTo>
                <a:cubicBezTo>
                  <a:pt x="4043" y="5912"/>
                  <a:pt x="3574" y="5864"/>
                  <a:pt x="3105" y="5826"/>
                </a:cubicBezTo>
                <a:cubicBezTo>
                  <a:pt x="3028" y="5366"/>
                  <a:pt x="2951" y="4906"/>
                  <a:pt x="2865" y="4456"/>
                </a:cubicBezTo>
                <a:close/>
                <a:moveTo>
                  <a:pt x="6496" y="4389"/>
                </a:moveTo>
                <a:lnTo>
                  <a:pt x="6496" y="4389"/>
                </a:lnTo>
                <a:cubicBezTo>
                  <a:pt x="6391" y="4906"/>
                  <a:pt x="6304" y="5442"/>
                  <a:pt x="6237" y="5960"/>
                </a:cubicBezTo>
                <a:lnTo>
                  <a:pt x="6237" y="5969"/>
                </a:lnTo>
                <a:cubicBezTo>
                  <a:pt x="5797" y="5969"/>
                  <a:pt x="5356" y="5969"/>
                  <a:pt x="4925" y="5950"/>
                </a:cubicBezTo>
                <a:lnTo>
                  <a:pt x="4925" y="5328"/>
                </a:lnTo>
                <a:cubicBezTo>
                  <a:pt x="4925" y="5040"/>
                  <a:pt x="4944" y="4743"/>
                  <a:pt x="4944" y="4456"/>
                </a:cubicBezTo>
                <a:cubicBezTo>
                  <a:pt x="5461" y="4437"/>
                  <a:pt x="5979" y="4417"/>
                  <a:pt x="6496" y="4389"/>
                </a:cubicBezTo>
                <a:close/>
                <a:moveTo>
                  <a:pt x="9207" y="2406"/>
                </a:moveTo>
                <a:lnTo>
                  <a:pt x="9207" y="2406"/>
                </a:lnTo>
                <a:cubicBezTo>
                  <a:pt x="9035" y="3258"/>
                  <a:pt x="8853" y="4111"/>
                  <a:pt x="8652" y="4963"/>
                </a:cubicBezTo>
                <a:lnTo>
                  <a:pt x="8642" y="4963"/>
                </a:lnTo>
                <a:cubicBezTo>
                  <a:pt x="8565" y="5289"/>
                  <a:pt x="8470" y="5615"/>
                  <a:pt x="8374" y="5941"/>
                </a:cubicBezTo>
                <a:cubicBezTo>
                  <a:pt x="7847" y="5960"/>
                  <a:pt x="7329" y="5960"/>
                  <a:pt x="6803" y="5969"/>
                </a:cubicBezTo>
                <a:cubicBezTo>
                  <a:pt x="6908" y="5442"/>
                  <a:pt x="6985" y="4887"/>
                  <a:pt x="7052" y="4350"/>
                </a:cubicBezTo>
                <a:cubicBezTo>
                  <a:pt x="7579" y="4322"/>
                  <a:pt x="8096" y="4283"/>
                  <a:pt x="8604" y="4245"/>
                </a:cubicBezTo>
                <a:cubicBezTo>
                  <a:pt x="8885" y="4226"/>
                  <a:pt x="8891" y="3804"/>
                  <a:pt x="8622" y="3804"/>
                </a:cubicBezTo>
                <a:cubicBezTo>
                  <a:pt x="8616" y="3804"/>
                  <a:pt x="8610" y="3804"/>
                  <a:pt x="8604" y="3804"/>
                </a:cubicBezTo>
                <a:cubicBezTo>
                  <a:pt x="8105" y="3823"/>
                  <a:pt x="7607" y="3843"/>
                  <a:pt x="7109" y="3852"/>
                </a:cubicBezTo>
                <a:cubicBezTo>
                  <a:pt x="7157" y="3421"/>
                  <a:pt x="7205" y="2999"/>
                  <a:pt x="7262" y="2597"/>
                </a:cubicBezTo>
                <a:cubicBezTo>
                  <a:pt x="7272" y="2549"/>
                  <a:pt x="7262" y="2501"/>
                  <a:pt x="7243" y="2463"/>
                </a:cubicBezTo>
                <a:cubicBezTo>
                  <a:pt x="7895" y="2444"/>
                  <a:pt x="8556" y="2425"/>
                  <a:pt x="9207" y="2406"/>
                </a:cubicBezTo>
                <a:close/>
                <a:moveTo>
                  <a:pt x="8249" y="6362"/>
                </a:moveTo>
                <a:lnTo>
                  <a:pt x="8249" y="6362"/>
                </a:lnTo>
                <a:cubicBezTo>
                  <a:pt x="8153" y="6678"/>
                  <a:pt x="8067" y="6985"/>
                  <a:pt x="7981" y="7311"/>
                </a:cubicBezTo>
                <a:lnTo>
                  <a:pt x="7933" y="7311"/>
                </a:lnTo>
                <a:cubicBezTo>
                  <a:pt x="7397" y="7387"/>
                  <a:pt x="6870" y="7454"/>
                  <a:pt x="6343" y="7493"/>
                </a:cubicBezTo>
                <a:cubicBezTo>
                  <a:pt x="6362" y="7483"/>
                  <a:pt x="6371" y="7464"/>
                  <a:pt x="6381" y="7435"/>
                </a:cubicBezTo>
                <a:cubicBezTo>
                  <a:pt x="6515" y="7100"/>
                  <a:pt x="6621" y="6745"/>
                  <a:pt x="6707" y="6401"/>
                </a:cubicBezTo>
                <a:cubicBezTo>
                  <a:pt x="7224" y="6401"/>
                  <a:pt x="7732" y="6381"/>
                  <a:pt x="8249" y="6362"/>
                </a:cubicBezTo>
                <a:close/>
                <a:moveTo>
                  <a:pt x="1390" y="6065"/>
                </a:moveTo>
                <a:lnTo>
                  <a:pt x="1390" y="6065"/>
                </a:lnTo>
                <a:cubicBezTo>
                  <a:pt x="1850" y="6209"/>
                  <a:pt x="2319" y="6305"/>
                  <a:pt x="2798" y="6324"/>
                </a:cubicBezTo>
                <a:cubicBezTo>
                  <a:pt x="2884" y="6726"/>
                  <a:pt x="2980" y="7129"/>
                  <a:pt x="3085" y="7531"/>
                </a:cubicBezTo>
                <a:cubicBezTo>
                  <a:pt x="2635" y="7502"/>
                  <a:pt x="2185" y="7464"/>
                  <a:pt x="1725" y="7426"/>
                </a:cubicBezTo>
                <a:cubicBezTo>
                  <a:pt x="1610" y="6975"/>
                  <a:pt x="1505" y="6515"/>
                  <a:pt x="1390" y="6065"/>
                </a:cubicBezTo>
                <a:close/>
                <a:moveTo>
                  <a:pt x="3172" y="6343"/>
                </a:moveTo>
                <a:lnTo>
                  <a:pt x="3172" y="6343"/>
                </a:lnTo>
                <a:cubicBezTo>
                  <a:pt x="3622" y="6362"/>
                  <a:pt x="4063" y="6353"/>
                  <a:pt x="4475" y="6372"/>
                </a:cubicBezTo>
                <a:cubicBezTo>
                  <a:pt x="4465" y="6774"/>
                  <a:pt x="4503" y="7177"/>
                  <a:pt x="4590" y="7569"/>
                </a:cubicBezTo>
                <a:cubicBezTo>
                  <a:pt x="4168" y="7560"/>
                  <a:pt x="3746" y="7550"/>
                  <a:pt x="3325" y="7531"/>
                </a:cubicBezTo>
                <a:lnTo>
                  <a:pt x="3325" y="7541"/>
                </a:lnTo>
                <a:cubicBezTo>
                  <a:pt x="3277" y="7138"/>
                  <a:pt x="3229" y="6745"/>
                  <a:pt x="3172" y="6343"/>
                </a:cubicBezTo>
                <a:close/>
                <a:moveTo>
                  <a:pt x="4915" y="6381"/>
                </a:moveTo>
                <a:cubicBezTo>
                  <a:pt x="5346" y="6391"/>
                  <a:pt x="5768" y="6401"/>
                  <a:pt x="6199" y="6401"/>
                </a:cubicBezTo>
                <a:cubicBezTo>
                  <a:pt x="6170" y="6736"/>
                  <a:pt x="6170" y="7071"/>
                  <a:pt x="6180" y="7416"/>
                </a:cubicBezTo>
                <a:cubicBezTo>
                  <a:pt x="6180" y="7445"/>
                  <a:pt x="6209" y="7483"/>
                  <a:pt x="6237" y="7502"/>
                </a:cubicBezTo>
                <a:cubicBezTo>
                  <a:pt x="5749" y="7541"/>
                  <a:pt x="5260" y="7560"/>
                  <a:pt x="4772" y="7569"/>
                </a:cubicBezTo>
                <a:cubicBezTo>
                  <a:pt x="4867" y="7177"/>
                  <a:pt x="4915" y="6784"/>
                  <a:pt x="4915" y="6381"/>
                </a:cubicBezTo>
                <a:close/>
                <a:moveTo>
                  <a:pt x="1976" y="9886"/>
                </a:moveTo>
                <a:cubicBezTo>
                  <a:pt x="2173" y="9886"/>
                  <a:pt x="2364" y="9968"/>
                  <a:pt x="2463" y="10166"/>
                </a:cubicBezTo>
                <a:lnTo>
                  <a:pt x="2463" y="10175"/>
                </a:lnTo>
                <a:cubicBezTo>
                  <a:pt x="2587" y="10463"/>
                  <a:pt x="2453" y="10798"/>
                  <a:pt x="2166" y="10922"/>
                </a:cubicBezTo>
                <a:cubicBezTo>
                  <a:pt x="2108" y="10941"/>
                  <a:pt x="2050" y="10950"/>
                  <a:pt x="1992" y="10950"/>
                </a:cubicBezTo>
                <a:cubicBezTo>
                  <a:pt x="1754" y="10950"/>
                  <a:pt x="1532" y="10798"/>
                  <a:pt x="1447" y="10558"/>
                </a:cubicBezTo>
                <a:cubicBezTo>
                  <a:pt x="1390" y="10357"/>
                  <a:pt x="1409" y="10146"/>
                  <a:pt x="1495" y="9964"/>
                </a:cubicBezTo>
                <a:cubicBezTo>
                  <a:pt x="1517" y="9972"/>
                  <a:pt x="1539" y="9975"/>
                  <a:pt x="1560" y="9975"/>
                </a:cubicBezTo>
                <a:cubicBezTo>
                  <a:pt x="1595" y="9975"/>
                  <a:pt x="1628" y="9967"/>
                  <a:pt x="1658" y="9955"/>
                </a:cubicBezTo>
                <a:cubicBezTo>
                  <a:pt x="1757" y="9911"/>
                  <a:pt x="1867" y="9886"/>
                  <a:pt x="1976" y="9886"/>
                </a:cubicBezTo>
                <a:close/>
                <a:moveTo>
                  <a:pt x="7080" y="9763"/>
                </a:moveTo>
                <a:cubicBezTo>
                  <a:pt x="7310" y="9811"/>
                  <a:pt x="7511" y="9984"/>
                  <a:pt x="7598" y="10213"/>
                </a:cubicBezTo>
                <a:lnTo>
                  <a:pt x="7588" y="10213"/>
                </a:lnTo>
                <a:cubicBezTo>
                  <a:pt x="7684" y="10501"/>
                  <a:pt x="7550" y="10884"/>
                  <a:pt x="7234" y="10942"/>
                </a:cubicBezTo>
                <a:cubicBezTo>
                  <a:pt x="7193" y="10953"/>
                  <a:pt x="7153" y="10958"/>
                  <a:pt x="7113" y="10958"/>
                </a:cubicBezTo>
                <a:cubicBezTo>
                  <a:pt x="6847" y="10958"/>
                  <a:pt x="6625" y="10718"/>
                  <a:pt x="6659" y="10434"/>
                </a:cubicBezTo>
                <a:cubicBezTo>
                  <a:pt x="6697" y="10175"/>
                  <a:pt x="6879" y="9955"/>
                  <a:pt x="7080" y="9763"/>
                </a:cubicBezTo>
                <a:close/>
                <a:moveTo>
                  <a:pt x="10930" y="0"/>
                </a:moveTo>
                <a:cubicBezTo>
                  <a:pt x="10785" y="0"/>
                  <a:pt x="10643" y="11"/>
                  <a:pt x="10501" y="30"/>
                </a:cubicBezTo>
                <a:cubicBezTo>
                  <a:pt x="10290" y="39"/>
                  <a:pt x="10079" y="68"/>
                  <a:pt x="9868" y="116"/>
                </a:cubicBezTo>
                <a:cubicBezTo>
                  <a:pt x="9830" y="125"/>
                  <a:pt x="9792" y="154"/>
                  <a:pt x="9772" y="202"/>
                </a:cubicBezTo>
                <a:cubicBezTo>
                  <a:pt x="9686" y="212"/>
                  <a:pt x="9610" y="279"/>
                  <a:pt x="9600" y="374"/>
                </a:cubicBezTo>
                <a:cubicBezTo>
                  <a:pt x="9504" y="892"/>
                  <a:pt x="9408" y="1400"/>
                  <a:pt x="9303" y="1917"/>
                </a:cubicBezTo>
                <a:cubicBezTo>
                  <a:pt x="8682" y="1911"/>
                  <a:pt x="8059" y="1908"/>
                  <a:pt x="7435" y="1908"/>
                </a:cubicBezTo>
                <a:cubicBezTo>
                  <a:pt x="5013" y="1908"/>
                  <a:pt x="2579" y="1960"/>
                  <a:pt x="163" y="2128"/>
                </a:cubicBezTo>
                <a:cubicBezTo>
                  <a:pt x="87" y="2137"/>
                  <a:pt x="20" y="2195"/>
                  <a:pt x="29" y="2281"/>
                </a:cubicBezTo>
                <a:cubicBezTo>
                  <a:pt x="10" y="2310"/>
                  <a:pt x="1" y="2348"/>
                  <a:pt x="10" y="2386"/>
                </a:cubicBezTo>
                <a:cubicBezTo>
                  <a:pt x="250" y="4178"/>
                  <a:pt x="834" y="5941"/>
                  <a:pt x="1294" y="7684"/>
                </a:cubicBezTo>
                <a:cubicBezTo>
                  <a:pt x="1327" y="7791"/>
                  <a:pt x="1426" y="7856"/>
                  <a:pt x="1529" y="7856"/>
                </a:cubicBezTo>
                <a:cubicBezTo>
                  <a:pt x="1573" y="7856"/>
                  <a:pt x="1618" y="7844"/>
                  <a:pt x="1658" y="7818"/>
                </a:cubicBezTo>
                <a:cubicBezTo>
                  <a:pt x="2712" y="8057"/>
                  <a:pt x="3789" y="8177"/>
                  <a:pt x="4866" y="8177"/>
                </a:cubicBezTo>
                <a:cubicBezTo>
                  <a:pt x="5865" y="8177"/>
                  <a:pt x="6865" y="8074"/>
                  <a:pt x="7847" y="7866"/>
                </a:cubicBezTo>
                <a:lnTo>
                  <a:pt x="7847" y="7866"/>
                </a:lnTo>
                <a:cubicBezTo>
                  <a:pt x="7761" y="8230"/>
                  <a:pt x="7713" y="8594"/>
                  <a:pt x="7694" y="8968"/>
                </a:cubicBezTo>
                <a:cubicBezTo>
                  <a:pt x="7665" y="8968"/>
                  <a:pt x="7646" y="8958"/>
                  <a:pt x="7617" y="8958"/>
                </a:cubicBezTo>
                <a:cubicBezTo>
                  <a:pt x="7222" y="8953"/>
                  <a:pt x="6826" y="8949"/>
                  <a:pt x="6428" y="8949"/>
                </a:cubicBezTo>
                <a:cubicBezTo>
                  <a:pt x="4837" y="8949"/>
                  <a:pt x="3229" y="9004"/>
                  <a:pt x="1658" y="9188"/>
                </a:cubicBezTo>
                <a:cubicBezTo>
                  <a:pt x="1543" y="9188"/>
                  <a:pt x="1476" y="9313"/>
                  <a:pt x="1524" y="9418"/>
                </a:cubicBezTo>
                <a:cubicBezTo>
                  <a:pt x="1112" y="9754"/>
                  <a:pt x="853" y="10395"/>
                  <a:pt x="1131" y="10894"/>
                </a:cubicBezTo>
                <a:cubicBezTo>
                  <a:pt x="1304" y="11246"/>
                  <a:pt x="1656" y="11450"/>
                  <a:pt x="2021" y="11450"/>
                </a:cubicBezTo>
                <a:cubicBezTo>
                  <a:pt x="2183" y="11450"/>
                  <a:pt x="2348" y="11410"/>
                  <a:pt x="2501" y="11325"/>
                </a:cubicBezTo>
                <a:cubicBezTo>
                  <a:pt x="2990" y="11047"/>
                  <a:pt x="3143" y="10415"/>
                  <a:pt x="2846" y="9936"/>
                </a:cubicBezTo>
                <a:cubicBezTo>
                  <a:pt x="2741" y="9763"/>
                  <a:pt x="2578" y="9629"/>
                  <a:pt x="2396" y="9543"/>
                </a:cubicBezTo>
                <a:lnTo>
                  <a:pt x="2396" y="9543"/>
                </a:lnTo>
                <a:cubicBezTo>
                  <a:pt x="2951" y="9569"/>
                  <a:pt x="3510" y="9581"/>
                  <a:pt x="4070" y="9581"/>
                </a:cubicBezTo>
                <a:cubicBezTo>
                  <a:pt x="4918" y="9581"/>
                  <a:pt x="5768" y="9555"/>
                  <a:pt x="6611" y="9514"/>
                </a:cubicBezTo>
                <a:cubicBezTo>
                  <a:pt x="6611" y="9591"/>
                  <a:pt x="6649" y="9658"/>
                  <a:pt x="6707" y="9696"/>
                </a:cubicBezTo>
                <a:cubicBezTo>
                  <a:pt x="6400" y="9964"/>
                  <a:pt x="6170" y="10338"/>
                  <a:pt x="6256" y="10750"/>
                </a:cubicBezTo>
                <a:cubicBezTo>
                  <a:pt x="6352" y="11165"/>
                  <a:pt x="6748" y="11434"/>
                  <a:pt x="7160" y="11434"/>
                </a:cubicBezTo>
                <a:cubicBezTo>
                  <a:pt x="7242" y="11434"/>
                  <a:pt x="7325" y="11424"/>
                  <a:pt x="7406" y="11401"/>
                </a:cubicBezTo>
                <a:cubicBezTo>
                  <a:pt x="7895" y="11277"/>
                  <a:pt x="8192" y="10702"/>
                  <a:pt x="8096" y="10204"/>
                </a:cubicBezTo>
                <a:cubicBezTo>
                  <a:pt x="8029" y="9897"/>
                  <a:pt x="7828" y="9619"/>
                  <a:pt x="7550" y="9466"/>
                </a:cubicBezTo>
                <a:lnTo>
                  <a:pt x="7617" y="9466"/>
                </a:lnTo>
                <a:cubicBezTo>
                  <a:pt x="7732" y="9466"/>
                  <a:pt x="7828" y="9390"/>
                  <a:pt x="7856" y="9275"/>
                </a:cubicBezTo>
                <a:cubicBezTo>
                  <a:pt x="7856" y="9275"/>
                  <a:pt x="7866" y="9265"/>
                  <a:pt x="7876" y="9255"/>
                </a:cubicBezTo>
                <a:cubicBezTo>
                  <a:pt x="8604" y="8087"/>
                  <a:pt x="8814" y="6429"/>
                  <a:pt x="9131" y="5107"/>
                </a:cubicBezTo>
                <a:cubicBezTo>
                  <a:pt x="9495" y="3584"/>
                  <a:pt x="9811" y="2051"/>
                  <a:pt x="10089" y="518"/>
                </a:cubicBezTo>
                <a:cubicBezTo>
                  <a:pt x="10089" y="499"/>
                  <a:pt x="10089" y="470"/>
                  <a:pt x="10089" y="451"/>
                </a:cubicBezTo>
                <a:cubicBezTo>
                  <a:pt x="10232" y="470"/>
                  <a:pt x="10366" y="480"/>
                  <a:pt x="10510" y="489"/>
                </a:cubicBezTo>
                <a:cubicBezTo>
                  <a:pt x="10639" y="512"/>
                  <a:pt x="10768" y="521"/>
                  <a:pt x="10897" y="521"/>
                </a:cubicBezTo>
                <a:cubicBezTo>
                  <a:pt x="10989" y="521"/>
                  <a:pt x="11080" y="517"/>
                  <a:pt x="11171" y="509"/>
                </a:cubicBezTo>
                <a:cubicBezTo>
                  <a:pt x="11411" y="461"/>
                  <a:pt x="11411" y="49"/>
                  <a:pt x="11171" y="10"/>
                </a:cubicBezTo>
                <a:cubicBezTo>
                  <a:pt x="11090" y="4"/>
                  <a:pt x="11009" y="0"/>
                  <a:pt x="1093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lists">
  <p:cSld name="TITLE_AND_TWO_COLUMNS_1">
    <p:spTree>
      <p:nvGrpSpPr>
        <p:cNvPr id="1" name="Shape 345"/>
        <p:cNvGrpSpPr/>
        <p:nvPr/>
      </p:nvGrpSpPr>
      <p:grpSpPr>
        <a:xfrm>
          <a:off x="0" y="0"/>
          <a:ext cx="0" cy="0"/>
          <a:chOff x="0" y="0"/>
          <a:chExt cx="0" cy="0"/>
        </a:xfrm>
      </p:grpSpPr>
      <p:sp>
        <p:nvSpPr>
          <p:cNvPr id="346" name="Google Shape;346;p15"/>
          <p:cNvSpPr txBox="1">
            <a:spLocks noGrp="1"/>
          </p:cNvSpPr>
          <p:nvPr>
            <p:ph type="subTitle" idx="1"/>
          </p:nvPr>
        </p:nvSpPr>
        <p:spPr>
          <a:xfrm>
            <a:off x="913355" y="2151245"/>
            <a:ext cx="2798100" cy="192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sz="1100"/>
            </a:lvl2pPr>
            <a:lvl3pPr lvl="2" rtl="0">
              <a:lnSpc>
                <a:spcPct val="100000"/>
              </a:lnSpc>
              <a:spcBef>
                <a:spcPts val="0"/>
              </a:spcBef>
              <a:spcAft>
                <a:spcPts val="0"/>
              </a:spcAft>
              <a:buSzPts val="1400"/>
              <a:buChar char="■"/>
              <a:defRPr sz="1100"/>
            </a:lvl3pPr>
            <a:lvl4pPr lvl="3" rtl="0">
              <a:lnSpc>
                <a:spcPct val="100000"/>
              </a:lnSpc>
              <a:spcBef>
                <a:spcPts val="0"/>
              </a:spcBef>
              <a:spcAft>
                <a:spcPts val="0"/>
              </a:spcAft>
              <a:buSzPts val="1400"/>
              <a:buChar char="●"/>
              <a:defRPr sz="1100"/>
            </a:lvl4pPr>
            <a:lvl5pPr lvl="4" rtl="0">
              <a:lnSpc>
                <a:spcPct val="100000"/>
              </a:lnSpc>
              <a:spcBef>
                <a:spcPts val="0"/>
              </a:spcBef>
              <a:spcAft>
                <a:spcPts val="0"/>
              </a:spcAft>
              <a:buSzPts val="1400"/>
              <a:buChar char="○"/>
              <a:defRPr sz="1100"/>
            </a:lvl5pPr>
            <a:lvl6pPr lvl="5" rtl="0">
              <a:lnSpc>
                <a:spcPct val="100000"/>
              </a:lnSpc>
              <a:spcBef>
                <a:spcPts val="0"/>
              </a:spcBef>
              <a:spcAft>
                <a:spcPts val="0"/>
              </a:spcAft>
              <a:buSzPts val="1400"/>
              <a:buChar char="■"/>
              <a:defRPr sz="1100"/>
            </a:lvl6pPr>
            <a:lvl7pPr lvl="6" rtl="0">
              <a:lnSpc>
                <a:spcPct val="100000"/>
              </a:lnSpc>
              <a:spcBef>
                <a:spcPts val="0"/>
              </a:spcBef>
              <a:spcAft>
                <a:spcPts val="0"/>
              </a:spcAft>
              <a:buSzPts val="1400"/>
              <a:buChar char="●"/>
              <a:defRPr sz="1100"/>
            </a:lvl7pPr>
            <a:lvl8pPr lvl="7" rtl="0">
              <a:lnSpc>
                <a:spcPct val="100000"/>
              </a:lnSpc>
              <a:spcBef>
                <a:spcPts val="0"/>
              </a:spcBef>
              <a:spcAft>
                <a:spcPts val="0"/>
              </a:spcAft>
              <a:buSzPts val="1400"/>
              <a:buChar char="○"/>
              <a:defRPr sz="1100"/>
            </a:lvl8pPr>
            <a:lvl9pPr lvl="8" rtl="0">
              <a:lnSpc>
                <a:spcPct val="100000"/>
              </a:lnSpc>
              <a:spcBef>
                <a:spcPts val="0"/>
              </a:spcBef>
              <a:spcAft>
                <a:spcPts val="0"/>
              </a:spcAft>
              <a:buSzPts val="1400"/>
              <a:buChar char="■"/>
              <a:defRPr sz="1100"/>
            </a:lvl9pPr>
          </a:lstStyle>
          <a:p>
            <a:endParaRPr/>
          </a:p>
        </p:txBody>
      </p:sp>
      <p:sp>
        <p:nvSpPr>
          <p:cNvPr id="347" name="Google Shape;347;p15"/>
          <p:cNvSpPr txBox="1">
            <a:spLocks noGrp="1"/>
          </p:cNvSpPr>
          <p:nvPr>
            <p:ph type="subTitle" idx="2"/>
          </p:nvPr>
        </p:nvSpPr>
        <p:spPr>
          <a:xfrm>
            <a:off x="5439530" y="2151245"/>
            <a:ext cx="2798100" cy="192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sz="1100"/>
            </a:lvl2pPr>
            <a:lvl3pPr lvl="2" rtl="0">
              <a:lnSpc>
                <a:spcPct val="100000"/>
              </a:lnSpc>
              <a:spcBef>
                <a:spcPts val="0"/>
              </a:spcBef>
              <a:spcAft>
                <a:spcPts val="0"/>
              </a:spcAft>
              <a:buSzPts val="1400"/>
              <a:buChar char="■"/>
              <a:defRPr sz="1100"/>
            </a:lvl3pPr>
            <a:lvl4pPr lvl="3" rtl="0">
              <a:lnSpc>
                <a:spcPct val="100000"/>
              </a:lnSpc>
              <a:spcBef>
                <a:spcPts val="0"/>
              </a:spcBef>
              <a:spcAft>
                <a:spcPts val="0"/>
              </a:spcAft>
              <a:buSzPts val="1400"/>
              <a:buChar char="●"/>
              <a:defRPr sz="1100"/>
            </a:lvl4pPr>
            <a:lvl5pPr lvl="4" rtl="0">
              <a:lnSpc>
                <a:spcPct val="100000"/>
              </a:lnSpc>
              <a:spcBef>
                <a:spcPts val="0"/>
              </a:spcBef>
              <a:spcAft>
                <a:spcPts val="0"/>
              </a:spcAft>
              <a:buSzPts val="1400"/>
              <a:buChar char="○"/>
              <a:defRPr sz="1100"/>
            </a:lvl5pPr>
            <a:lvl6pPr lvl="5" rtl="0">
              <a:lnSpc>
                <a:spcPct val="100000"/>
              </a:lnSpc>
              <a:spcBef>
                <a:spcPts val="0"/>
              </a:spcBef>
              <a:spcAft>
                <a:spcPts val="0"/>
              </a:spcAft>
              <a:buSzPts val="1400"/>
              <a:buChar char="■"/>
              <a:defRPr sz="1100"/>
            </a:lvl6pPr>
            <a:lvl7pPr lvl="6" rtl="0">
              <a:lnSpc>
                <a:spcPct val="100000"/>
              </a:lnSpc>
              <a:spcBef>
                <a:spcPts val="0"/>
              </a:spcBef>
              <a:spcAft>
                <a:spcPts val="0"/>
              </a:spcAft>
              <a:buSzPts val="1400"/>
              <a:buChar char="●"/>
              <a:defRPr sz="1100"/>
            </a:lvl7pPr>
            <a:lvl8pPr lvl="7" rtl="0">
              <a:lnSpc>
                <a:spcPct val="100000"/>
              </a:lnSpc>
              <a:spcBef>
                <a:spcPts val="0"/>
              </a:spcBef>
              <a:spcAft>
                <a:spcPts val="0"/>
              </a:spcAft>
              <a:buSzPts val="1400"/>
              <a:buChar char="○"/>
              <a:defRPr sz="1100"/>
            </a:lvl8pPr>
            <a:lvl9pPr lvl="8" rtl="0">
              <a:lnSpc>
                <a:spcPct val="100000"/>
              </a:lnSpc>
              <a:spcBef>
                <a:spcPts val="0"/>
              </a:spcBef>
              <a:spcAft>
                <a:spcPts val="0"/>
              </a:spcAft>
              <a:buSzPts val="1400"/>
              <a:buChar char="■"/>
              <a:defRPr sz="1100"/>
            </a:lvl9pPr>
          </a:lstStyle>
          <a:p>
            <a:endParaRPr/>
          </a:p>
        </p:txBody>
      </p:sp>
      <p:sp>
        <p:nvSpPr>
          <p:cNvPr id="348" name="Google Shape;348;p15"/>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9" name="Google Shape;349;p15"/>
          <p:cNvSpPr/>
          <p:nvPr/>
        </p:nvSpPr>
        <p:spPr>
          <a:xfrm>
            <a:off x="8191913" y="4391400"/>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5"/>
          <p:cNvSpPr/>
          <p:nvPr/>
        </p:nvSpPr>
        <p:spPr>
          <a:xfrm>
            <a:off x="8689013" y="4758325"/>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193575" y="575100"/>
            <a:ext cx="64800" cy="70725"/>
          </a:xfrm>
          <a:custGeom>
            <a:avLst/>
            <a:gdLst/>
            <a:ahLst/>
            <a:cxnLst/>
            <a:rect l="l" t="t" r="r" b="b"/>
            <a:pathLst>
              <a:path w="2592" h="2829" extrusionOk="0">
                <a:moveTo>
                  <a:pt x="1231" y="0"/>
                </a:moveTo>
                <a:cubicBezTo>
                  <a:pt x="1058" y="0"/>
                  <a:pt x="875" y="117"/>
                  <a:pt x="848" y="337"/>
                </a:cubicBezTo>
                <a:cubicBezTo>
                  <a:pt x="831" y="578"/>
                  <a:pt x="831" y="820"/>
                  <a:pt x="848" y="1062"/>
                </a:cubicBezTo>
                <a:cubicBezTo>
                  <a:pt x="676" y="1114"/>
                  <a:pt x="503" y="1183"/>
                  <a:pt x="348" y="1234"/>
                </a:cubicBezTo>
                <a:cubicBezTo>
                  <a:pt x="0" y="1329"/>
                  <a:pt x="101" y="1800"/>
                  <a:pt x="398" y="1800"/>
                </a:cubicBezTo>
                <a:cubicBezTo>
                  <a:pt x="426" y="1800"/>
                  <a:pt x="455" y="1795"/>
                  <a:pt x="486" y="1787"/>
                </a:cubicBezTo>
                <a:cubicBezTo>
                  <a:pt x="641" y="1752"/>
                  <a:pt x="779" y="1718"/>
                  <a:pt x="917" y="1683"/>
                </a:cubicBezTo>
                <a:cubicBezTo>
                  <a:pt x="986" y="2097"/>
                  <a:pt x="1090" y="2546"/>
                  <a:pt x="1435" y="2788"/>
                </a:cubicBezTo>
                <a:cubicBezTo>
                  <a:pt x="1487" y="2816"/>
                  <a:pt x="1541" y="2829"/>
                  <a:pt x="1594" y="2829"/>
                </a:cubicBezTo>
                <a:cubicBezTo>
                  <a:pt x="1735" y="2829"/>
                  <a:pt x="1868" y="2736"/>
                  <a:pt x="1918" y="2598"/>
                </a:cubicBezTo>
                <a:cubicBezTo>
                  <a:pt x="1970" y="2218"/>
                  <a:pt x="1798" y="1925"/>
                  <a:pt x="1694" y="1562"/>
                </a:cubicBezTo>
                <a:lnTo>
                  <a:pt x="1694" y="1545"/>
                </a:lnTo>
                <a:cubicBezTo>
                  <a:pt x="1884" y="1493"/>
                  <a:pt x="2091" y="1459"/>
                  <a:pt x="2281" y="1390"/>
                </a:cubicBezTo>
                <a:cubicBezTo>
                  <a:pt x="2592" y="1303"/>
                  <a:pt x="2523" y="837"/>
                  <a:pt x="2195" y="837"/>
                </a:cubicBezTo>
                <a:cubicBezTo>
                  <a:pt x="1970" y="837"/>
                  <a:pt x="1763" y="855"/>
                  <a:pt x="1556" y="889"/>
                </a:cubicBezTo>
                <a:cubicBezTo>
                  <a:pt x="1539" y="699"/>
                  <a:pt x="1539" y="509"/>
                  <a:pt x="1556" y="337"/>
                </a:cubicBezTo>
                <a:cubicBezTo>
                  <a:pt x="1556" y="108"/>
                  <a:pt x="1398" y="0"/>
                  <a:pt x="12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357125" y="358918"/>
            <a:ext cx="501314" cy="503071"/>
          </a:xfrm>
          <a:custGeom>
            <a:avLst/>
            <a:gdLst/>
            <a:ahLst/>
            <a:cxnLst/>
            <a:rect l="l" t="t" r="r" b="b"/>
            <a:pathLst>
              <a:path w="11411" h="11451" extrusionOk="0">
                <a:moveTo>
                  <a:pt x="6879" y="2463"/>
                </a:moveTo>
                <a:lnTo>
                  <a:pt x="6870" y="2473"/>
                </a:lnTo>
                <a:lnTo>
                  <a:pt x="6870" y="2482"/>
                </a:lnTo>
                <a:cubicBezTo>
                  <a:pt x="6793" y="2923"/>
                  <a:pt x="6697" y="3392"/>
                  <a:pt x="6601" y="3862"/>
                </a:cubicBezTo>
                <a:cubicBezTo>
                  <a:pt x="6055" y="3871"/>
                  <a:pt x="5509" y="3881"/>
                  <a:pt x="4963" y="3890"/>
                </a:cubicBezTo>
                <a:cubicBezTo>
                  <a:pt x="4973" y="3440"/>
                  <a:pt x="4963" y="2990"/>
                  <a:pt x="4934" y="2549"/>
                </a:cubicBezTo>
                <a:cubicBezTo>
                  <a:pt x="4934" y="2530"/>
                  <a:pt x="4925" y="2511"/>
                  <a:pt x="4925" y="2501"/>
                </a:cubicBezTo>
                <a:cubicBezTo>
                  <a:pt x="5576" y="2492"/>
                  <a:pt x="6228" y="2482"/>
                  <a:pt x="6879" y="2463"/>
                </a:cubicBezTo>
                <a:close/>
                <a:moveTo>
                  <a:pt x="2482" y="2482"/>
                </a:moveTo>
                <a:cubicBezTo>
                  <a:pt x="3191" y="2501"/>
                  <a:pt x="3900" y="2501"/>
                  <a:pt x="4609" y="2501"/>
                </a:cubicBezTo>
                <a:cubicBezTo>
                  <a:pt x="4599" y="2511"/>
                  <a:pt x="4590" y="2530"/>
                  <a:pt x="4590" y="2540"/>
                </a:cubicBezTo>
                <a:lnTo>
                  <a:pt x="4590" y="2549"/>
                </a:lnTo>
                <a:cubicBezTo>
                  <a:pt x="4542" y="2990"/>
                  <a:pt x="4522" y="3440"/>
                  <a:pt x="4513" y="3890"/>
                </a:cubicBezTo>
                <a:cubicBezTo>
                  <a:pt x="3928" y="3900"/>
                  <a:pt x="3354" y="3910"/>
                  <a:pt x="2769" y="3929"/>
                </a:cubicBezTo>
                <a:cubicBezTo>
                  <a:pt x="2683" y="3450"/>
                  <a:pt x="2587" y="2971"/>
                  <a:pt x="2491" y="2501"/>
                </a:cubicBezTo>
                <a:cubicBezTo>
                  <a:pt x="2491" y="2501"/>
                  <a:pt x="2491" y="2492"/>
                  <a:pt x="2482" y="2482"/>
                </a:cubicBezTo>
                <a:close/>
                <a:moveTo>
                  <a:pt x="326" y="2415"/>
                </a:moveTo>
                <a:cubicBezTo>
                  <a:pt x="939" y="2444"/>
                  <a:pt x="1553" y="2463"/>
                  <a:pt x="2166" y="2473"/>
                </a:cubicBezTo>
                <a:cubicBezTo>
                  <a:pt x="2137" y="2511"/>
                  <a:pt x="2137" y="2549"/>
                  <a:pt x="2137" y="2597"/>
                </a:cubicBezTo>
                <a:cubicBezTo>
                  <a:pt x="2204" y="3038"/>
                  <a:pt x="2281" y="3488"/>
                  <a:pt x="2357" y="3938"/>
                </a:cubicBezTo>
                <a:cubicBezTo>
                  <a:pt x="1850" y="3958"/>
                  <a:pt x="1351" y="3977"/>
                  <a:pt x="853" y="4015"/>
                </a:cubicBezTo>
                <a:cubicBezTo>
                  <a:pt x="700" y="3479"/>
                  <a:pt x="527" y="2942"/>
                  <a:pt x="326" y="2415"/>
                </a:cubicBezTo>
                <a:close/>
                <a:moveTo>
                  <a:pt x="939" y="4312"/>
                </a:moveTo>
                <a:lnTo>
                  <a:pt x="939" y="4312"/>
                </a:lnTo>
                <a:cubicBezTo>
                  <a:pt x="1438" y="4369"/>
                  <a:pt x="1936" y="4408"/>
                  <a:pt x="2444" y="4437"/>
                </a:cubicBezTo>
                <a:cubicBezTo>
                  <a:pt x="2520" y="4896"/>
                  <a:pt x="2606" y="5347"/>
                  <a:pt x="2693" y="5797"/>
                </a:cubicBezTo>
                <a:cubicBezTo>
                  <a:pt x="2578" y="5790"/>
                  <a:pt x="2463" y="5786"/>
                  <a:pt x="2348" y="5786"/>
                </a:cubicBezTo>
                <a:cubicBezTo>
                  <a:pt x="2012" y="5786"/>
                  <a:pt x="1677" y="5817"/>
                  <a:pt x="1342" y="5874"/>
                </a:cubicBezTo>
                <a:cubicBezTo>
                  <a:pt x="1217" y="5356"/>
                  <a:pt x="1083" y="4839"/>
                  <a:pt x="939" y="4312"/>
                </a:cubicBezTo>
                <a:close/>
                <a:moveTo>
                  <a:pt x="2865" y="4456"/>
                </a:moveTo>
                <a:lnTo>
                  <a:pt x="2865" y="4456"/>
                </a:lnTo>
                <a:cubicBezTo>
                  <a:pt x="3185" y="4467"/>
                  <a:pt x="3505" y="4472"/>
                  <a:pt x="3827" y="4472"/>
                </a:cubicBezTo>
                <a:cubicBezTo>
                  <a:pt x="4054" y="4472"/>
                  <a:pt x="4283" y="4469"/>
                  <a:pt x="4513" y="4465"/>
                </a:cubicBezTo>
                <a:lnTo>
                  <a:pt x="4513" y="5328"/>
                </a:lnTo>
                <a:cubicBezTo>
                  <a:pt x="4513" y="5529"/>
                  <a:pt x="4503" y="5730"/>
                  <a:pt x="4494" y="5941"/>
                </a:cubicBezTo>
                <a:cubicBezTo>
                  <a:pt x="4043" y="5912"/>
                  <a:pt x="3574" y="5864"/>
                  <a:pt x="3105" y="5826"/>
                </a:cubicBezTo>
                <a:cubicBezTo>
                  <a:pt x="3028" y="5366"/>
                  <a:pt x="2951" y="4906"/>
                  <a:pt x="2865" y="4456"/>
                </a:cubicBezTo>
                <a:close/>
                <a:moveTo>
                  <a:pt x="6496" y="4389"/>
                </a:moveTo>
                <a:lnTo>
                  <a:pt x="6496" y="4389"/>
                </a:lnTo>
                <a:cubicBezTo>
                  <a:pt x="6391" y="4906"/>
                  <a:pt x="6304" y="5442"/>
                  <a:pt x="6237" y="5960"/>
                </a:cubicBezTo>
                <a:lnTo>
                  <a:pt x="6237" y="5969"/>
                </a:lnTo>
                <a:cubicBezTo>
                  <a:pt x="5797" y="5969"/>
                  <a:pt x="5356" y="5969"/>
                  <a:pt x="4925" y="5950"/>
                </a:cubicBezTo>
                <a:lnTo>
                  <a:pt x="4925" y="5328"/>
                </a:lnTo>
                <a:cubicBezTo>
                  <a:pt x="4925" y="5040"/>
                  <a:pt x="4944" y="4743"/>
                  <a:pt x="4944" y="4456"/>
                </a:cubicBezTo>
                <a:cubicBezTo>
                  <a:pt x="5461" y="4437"/>
                  <a:pt x="5979" y="4417"/>
                  <a:pt x="6496" y="4389"/>
                </a:cubicBezTo>
                <a:close/>
                <a:moveTo>
                  <a:pt x="9207" y="2406"/>
                </a:moveTo>
                <a:lnTo>
                  <a:pt x="9207" y="2406"/>
                </a:lnTo>
                <a:cubicBezTo>
                  <a:pt x="9035" y="3258"/>
                  <a:pt x="8853" y="4111"/>
                  <a:pt x="8652" y="4963"/>
                </a:cubicBezTo>
                <a:lnTo>
                  <a:pt x="8642" y="4963"/>
                </a:lnTo>
                <a:cubicBezTo>
                  <a:pt x="8565" y="5289"/>
                  <a:pt x="8470" y="5615"/>
                  <a:pt x="8374" y="5941"/>
                </a:cubicBezTo>
                <a:cubicBezTo>
                  <a:pt x="7847" y="5960"/>
                  <a:pt x="7329" y="5960"/>
                  <a:pt x="6803" y="5969"/>
                </a:cubicBezTo>
                <a:cubicBezTo>
                  <a:pt x="6908" y="5442"/>
                  <a:pt x="6985" y="4887"/>
                  <a:pt x="7052" y="4350"/>
                </a:cubicBezTo>
                <a:cubicBezTo>
                  <a:pt x="7579" y="4322"/>
                  <a:pt x="8096" y="4283"/>
                  <a:pt x="8604" y="4245"/>
                </a:cubicBezTo>
                <a:cubicBezTo>
                  <a:pt x="8885" y="4226"/>
                  <a:pt x="8891" y="3804"/>
                  <a:pt x="8622" y="3804"/>
                </a:cubicBezTo>
                <a:cubicBezTo>
                  <a:pt x="8616" y="3804"/>
                  <a:pt x="8610" y="3804"/>
                  <a:pt x="8604" y="3804"/>
                </a:cubicBezTo>
                <a:cubicBezTo>
                  <a:pt x="8105" y="3823"/>
                  <a:pt x="7607" y="3843"/>
                  <a:pt x="7109" y="3852"/>
                </a:cubicBezTo>
                <a:cubicBezTo>
                  <a:pt x="7157" y="3421"/>
                  <a:pt x="7205" y="2999"/>
                  <a:pt x="7262" y="2597"/>
                </a:cubicBezTo>
                <a:cubicBezTo>
                  <a:pt x="7272" y="2549"/>
                  <a:pt x="7262" y="2501"/>
                  <a:pt x="7243" y="2463"/>
                </a:cubicBezTo>
                <a:cubicBezTo>
                  <a:pt x="7895" y="2444"/>
                  <a:pt x="8556" y="2425"/>
                  <a:pt x="9207" y="2406"/>
                </a:cubicBezTo>
                <a:close/>
                <a:moveTo>
                  <a:pt x="8249" y="6362"/>
                </a:moveTo>
                <a:lnTo>
                  <a:pt x="8249" y="6362"/>
                </a:lnTo>
                <a:cubicBezTo>
                  <a:pt x="8153" y="6678"/>
                  <a:pt x="8067" y="6985"/>
                  <a:pt x="7981" y="7311"/>
                </a:cubicBezTo>
                <a:lnTo>
                  <a:pt x="7933" y="7311"/>
                </a:lnTo>
                <a:cubicBezTo>
                  <a:pt x="7397" y="7387"/>
                  <a:pt x="6870" y="7454"/>
                  <a:pt x="6343" y="7493"/>
                </a:cubicBezTo>
                <a:cubicBezTo>
                  <a:pt x="6362" y="7483"/>
                  <a:pt x="6371" y="7464"/>
                  <a:pt x="6381" y="7435"/>
                </a:cubicBezTo>
                <a:cubicBezTo>
                  <a:pt x="6515" y="7100"/>
                  <a:pt x="6621" y="6745"/>
                  <a:pt x="6707" y="6401"/>
                </a:cubicBezTo>
                <a:cubicBezTo>
                  <a:pt x="7224" y="6401"/>
                  <a:pt x="7732" y="6381"/>
                  <a:pt x="8249" y="6362"/>
                </a:cubicBezTo>
                <a:close/>
                <a:moveTo>
                  <a:pt x="1390" y="6065"/>
                </a:moveTo>
                <a:lnTo>
                  <a:pt x="1390" y="6065"/>
                </a:lnTo>
                <a:cubicBezTo>
                  <a:pt x="1850" y="6209"/>
                  <a:pt x="2319" y="6305"/>
                  <a:pt x="2798" y="6324"/>
                </a:cubicBezTo>
                <a:cubicBezTo>
                  <a:pt x="2884" y="6726"/>
                  <a:pt x="2980" y="7129"/>
                  <a:pt x="3085" y="7531"/>
                </a:cubicBezTo>
                <a:cubicBezTo>
                  <a:pt x="2635" y="7502"/>
                  <a:pt x="2185" y="7464"/>
                  <a:pt x="1725" y="7426"/>
                </a:cubicBezTo>
                <a:cubicBezTo>
                  <a:pt x="1610" y="6975"/>
                  <a:pt x="1505" y="6515"/>
                  <a:pt x="1390" y="6065"/>
                </a:cubicBezTo>
                <a:close/>
                <a:moveTo>
                  <a:pt x="3172" y="6343"/>
                </a:moveTo>
                <a:lnTo>
                  <a:pt x="3172" y="6343"/>
                </a:lnTo>
                <a:cubicBezTo>
                  <a:pt x="3622" y="6362"/>
                  <a:pt x="4063" y="6353"/>
                  <a:pt x="4475" y="6372"/>
                </a:cubicBezTo>
                <a:cubicBezTo>
                  <a:pt x="4465" y="6774"/>
                  <a:pt x="4503" y="7177"/>
                  <a:pt x="4590" y="7569"/>
                </a:cubicBezTo>
                <a:cubicBezTo>
                  <a:pt x="4168" y="7560"/>
                  <a:pt x="3746" y="7550"/>
                  <a:pt x="3325" y="7531"/>
                </a:cubicBezTo>
                <a:lnTo>
                  <a:pt x="3325" y="7541"/>
                </a:lnTo>
                <a:cubicBezTo>
                  <a:pt x="3277" y="7138"/>
                  <a:pt x="3229" y="6745"/>
                  <a:pt x="3172" y="6343"/>
                </a:cubicBezTo>
                <a:close/>
                <a:moveTo>
                  <a:pt x="4915" y="6381"/>
                </a:moveTo>
                <a:cubicBezTo>
                  <a:pt x="5346" y="6391"/>
                  <a:pt x="5768" y="6401"/>
                  <a:pt x="6199" y="6401"/>
                </a:cubicBezTo>
                <a:cubicBezTo>
                  <a:pt x="6170" y="6736"/>
                  <a:pt x="6170" y="7071"/>
                  <a:pt x="6180" y="7416"/>
                </a:cubicBezTo>
                <a:cubicBezTo>
                  <a:pt x="6180" y="7445"/>
                  <a:pt x="6209" y="7483"/>
                  <a:pt x="6237" y="7502"/>
                </a:cubicBezTo>
                <a:cubicBezTo>
                  <a:pt x="5749" y="7541"/>
                  <a:pt x="5260" y="7560"/>
                  <a:pt x="4772" y="7569"/>
                </a:cubicBezTo>
                <a:cubicBezTo>
                  <a:pt x="4867" y="7177"/>
                  <a:pt x="4915" y="6784"/>
                  <a:pt x="4915" y="6381"/>
                </a:cubicBezTo>
                <a:close/>
                <a:moveTo>
                  <a:pt x="1976" y="9886"/>
                </a:moveTo>
                <a:cubicBezTo>
                  <a:pt x="2173" y="9886"/>
                  <a:pt x="2364" y="9968"/>
                  <a:pt x="2463" y="10166"/>
                </a:cubicBezTo>
                <a:lnTo>
                  <a:pt x="2463" y="10175"/>
                </a:lnTo>
                <a:cubicBezTo>
                  <a:pt x="2587" y="10463"/>
                  <a:pt x="2453" y="10798"/>
                  <a:pt x="2166" y="10922"/>
                </a:cubicBezTo>
                <a:cubicBezTo>
                  <a:pt x="2108" y="10941"/>
                  <a:pt x="2050" y="10950"/>
                  <a:pt x="1992" y="10950"/>
                </a:cubicBezTo>
                <a:cubicBezTo>
                  <a:pt x="1754" y="10950"/>
                  <a:pt x="1532" y="10798"/>
                  <a:pt x="1447" y="10558"/>
                </a:cubicBezTo>
                <a:cubicBezTo>
                  <a:pt x="1390" y="10357"/>
                  <a:pt x="1409" y="10146"/>
                  <a:pt x="1495" y="9964"/>
                </a:cubicBezTo>
                <a:cubicBezTo>
                  <a:pt x="1517" y="9972"/>
                  <a:pt x="1539" y="9975"/>
                  <a:pt x="1560" y="9975"/>
                </a:cubicBezTo>
                <a:cubicBezTo>
                  <a:pt x="1595" y="9975"/>
                  <a:pt x="1628" y="9967"/>
                  <a:pt x="1658" y="9955"/>
                </a:cubicBezTo>
                <a:cubicBezTo>
                  <a:pt x="1757" y="9911"/>
                  <a:pt x="1867" y="9886"/>
                  <a:pt x="1976" y="9886"/>
                </a:cubicBezTo>
                <a:close/>
                <a:moveTo>
                  <a:pt x="7080" y="9763"/>
                </a:moveTo>
                <a:cubicBezTo>
                  <a:pt x="7310" y="9811"/>
                  <a:pt x="7511" y="9984"/>
                  <a:pt x="7598" y="10213"/>
                </a:cubicBezTo>
                <a:lnTo>
                  <a:pt x="7588" y="10213"/>
                </a:lnTo>
                <a:cubicBezTo>
                  <a:pt x="7684" y="10501"/>
                  <a:pt x="7550" y="10884"/>
                  <a:pt x="7234" y="10942"/>
                </a:cubicBezTo>
                <a:cubicBezTo>
                  <a:pt x="7193" y="10953"/>
                  <a:pt x="7153" y="10958"/>
                  <a:pt x="7113" y="10958"/>
                </a:cubicBezTo>
                <a:cubicBezTo>
                  <a:pt x="6847" y="10958"/>
                  <a:pt x="6625" y="10718"/>
                  <a:pt x="6659" y="10434"/>
                </a:cubicBezTo>
                <a:cubicBezTo>
                  <a:pt x="6697" y="10175"/>
                  <a:pt x="6879" y="9955"/>
                  <a:pt x="7080" y="9763"/>
                </a:cubicBezTo>
                <a:close/>
                <a:moveTo>
                  <a:pt x="10930" y="0"/>
                </a:moveTo>
                <a:cubicBezTo>
                  <a:pt x="10785" y="0"/>
                  <a:pt x="10643" y="11"/>
                  <a:pt x="10501" y="30"/>
                </a:cubicBezTo>
                <a:cubicBezTo>
                  <a:pt x="10290" y="39"/>
                  <a:pt x="10079" y="68"/>
                  <a:pt x="9868" y="116"/>
                </a:cubicBezTo>
                <a:cubicBezTo>
                  <a:pt x="9830" y="125"/>
                  <a:pt x="9792" y="154"/>
                  <a:pt x="9772" y="202"/>
                </a:cubicBezTo>
                <a:cubicBezTo>
                  <a:pt x="9686" y="212"/>
                  <a:pt x="9610" y="279"/>
                  <a:pt x="9600" y="374"/>
                </a:cubicBezTo>
                <a:cubicBezTo>
                  <a:pt x="9504" y="892"/>
                  <a:pt x="9408" y="1400"/>
                  <a:pt x="9303" y="1917"/>
                </a:cubicBezTo>
                <a:cubicBezTo>
                  <a:pt x="8682" y="1911"/>
                  <a:pt x="8059" y="1908"/>
                  <a:pt x="7435" y="1908"/>
                </a:cubicBezTo>
                <a:cubicBezTo>
                  <a:pt x="5013" y="1908"/>
                  <a:pt x="2579" y="1960"/>
                  <a:pt x="163" y="2128"/>
                </a:cubicBezTo>
                <a:cubicBezTo>
                  <a:pt x="87" y="2137"/>
                  <a:pt x="20" y="2195"/>
                  <a:pt x="29" y="2281"/>
                </a:cubicBezTo>
                <a:cubicBezTo>
                  <a:pt x="10" y="2310"/>
                  <a:pt x="1" y="2348"/>
                  <a:pt x="10" y="2386"/>
                </a:cubicBezTo>
                <a:cubicBezTo>
                  <a:pt x="250" y="4178"/>
                  <a:pt x="834" y="5941"/>
                  <a:pt x="1294" y="7684"/>
                </a:cubicBezTo>
                <a:cubicBezTo>
                  <a:pt x="1327" y="7791"/>
                  <a:pt x="1426" y="7856"/>
                  <a:pt x="1529" y="7856"/>
                </a:cubicBezTo>
                <a:cubicBezTo>
                  <a:pt x="1573" y="7856"/>
                  <a:pt x="1618" y="7844"/>
                  <a:pt x="1658" y="7818"/>
                </a:cubicBezTo>
                <a:cubicBezTo>
                  <a:pt x="2712" y="8057"/>
                  <a:pt x="3789" y="8177"/>
                  <a:pt x="4866" y="8177"/>
                </a:cubicBezTo>
                <a:cubicBezTo>
                  <a:pt x="5865" y="8177"/>
                  <a:pt x="6865" y="8074"/>
                  <a:pt x="7847" y="7866"/>
                </a:cubicBezTo>
                <a:lnTo>
                  <a:pt x="7847" y="7866"/>
                </a:lnTo>
                <a:cubicBezTo>
                  <a:pt x="7761" y="8230"/>
                  <a:pt x="7713" y="8594"/>
                  <a:pt x="7694" y="8968"/>
                </a:cubicBezTo>
                <a:cubicBezTo>
                  <a:pt x="7665" y="8968"/>
                  <a:pt x="7646" y="8958"/>
                  <a:pt x="7617" y="8958"/>
                </a:cubicBezTo>
                <a:cubicBezTo>
                  <a:pt x="7222" y="8953"/>
                  <a:pt x="6826" y="8949"/>
                  <a:pt x="6428" y="8949"/>
                </a:cubicBezTo>
                <a:cubicBezTo>
                  <a:pt x="4837" y="8949"/>
                  <a:pt x="3229" y="9004"/>
                  <a:pt x="1658" y="9188"/>
                </a:cubicBezTo>
                <a:cubicBezTo>
                  <a:pt x="1543" y="9188"/>
                  <a:pt x="1476" y="9313"/>
                  <a:pt x="1524" y="9418"/>
                </a:cubicBezTo>
                <a:cubicBezTo>
                  <a:pt x="1112" y="9754"/>
                  <a:pt x="853" y="10395"/>
                  <a:pt x="1131" y="10894"/>
                </a:cubicBezTo>
                <a:cubicBezTo>
                  <a:pt x="1304" y="11246"/>
                  <a:pt x="1656" y="11450"/>
                  <a:pt x="2021" y="11450"/>
                </a:cubicBezTo>
                <a:cubicBezTo>
                  <a:pt x="2183" y="11450"/>
                  <a:pt x="2348" y="11410"/>
                  <a:pt x="2501" y="11325"/>
                </a:cubicBezTo>
                <a:cubicBezTo>
                  <a:pt x="2990" y="11047"/>
                  <a:pt x="3143" y="10415"/>
                  <a:pt x="2846" y="9936"/>
                </a:cubicBezTo>
                <a:cubicBezTo>
                  <a:pt x="2741" y="9763"/>
                  <a:pt x="2578" y="9629"/>
                  <a:pt x="2396" y="9543"/>
                </a:cubicBezTo>
                <a:lnTo>
                  <a:pt x="2396" y="9543"/>
                </a:lnTo>
                <a:cubicBezTo>
                  <a:pt x="2951" y="9569"/>
                  <a:pt x="3510" y="9581"/>
                  <a:pt x="4070" y="9581"/>
                </a:cubicBezTo>
                <a:cubicBezTo>
                  <a:pt x="4918" y="9581"/>
                  <a:pt x="5768" y="9555"/>
                  <a:pt x="6611" y="9514"/>
                </a:cubicBezTo>
                <a:cubicBezTo>
                  <a:pt x="6611" y="9591"/>
                  <a:pt x="6649" y="9658"/>
                  <a:pt x="6707" y="9696"/>
                </a:cubicBezTo>
                <a:cubicBezTo>
                  <a:pt x="6400" y="9964"/>
                  <a:pt x="6170" y="10338"/>
                  <a:pt x="6256" y="10750"/>
                </a:cubicBezTo>
                <a:cubicBezTo>
                  <a:pt x="6352" y="11165"/>
                  <a:pt x="6748" y="11434"/>
                  <a:pt x="7160" y="11434"/>
                </a:cubicBezTo>
                <a:cubicBezTo>
                  <a:pt x="7242" y="11434"/>
                  <a:pt x="7325" y="11424"/>
                  <a:pt x="7406" y="11401"/>
                </a:cubicBezTo>
                <a:cubicBezTo>
                  <a:pt x="7895" y="11277"/>
                  <a:pt x="8192" y="10702"/>
                  <a:pt x="8096" y="10204"/>
                </a:cubicBezTo>
                <a:cubicBezTo>
                  <a:pt x="8029" y="9897"/>
                  <a:pt x="7828" y="9619"/>
                  <a:pt x="7550" y="9466"/>
                </a:cubicBezTo>
                <a:lnTo>
                  <a:pt x="7617" y="9466"/>
                </a:lnTo>
                <a:cubicBezTo>
                  <a:pt x="7732" y="9466"/>
                  <a:pt x="7828" y="9390"/>
                  <a:pt x="7856" y="9275"/>
                </a:cubicBezTo>
                <a:cubicBezTo>
                  <a:pt x="7856" y="9275"/>
                  <a:pt x="7866" y="9265"/>
                  <a:pt x="7876" y="9255"/>
                </a:cubicBezTo>
                <a:cubicBezTo>
                  <a:pt x="8604" y="8087"/>
                  <a:pt x="8814" y="6429"/>
                  <a:pt x="9131" y="5107"/>
                </a:cubicBezTo>
                <a:cubicBezTo>
                  <a:pt x="9495" y="3584"/>
                  <a:pt x="9811" y="2051"/>
                  <a:pt x="10089" y="518"/>
                </a:cubicBezTo>
                <a:cubicBezTo>
                  <a:pt x="10089" y="499"/>
                  <a:pt x="10089" y="470"/>
                  <a:pt x="10089" y="451"/>
                </a:cubicBezTo>
                <a:cubicBezTo>
                  <a:pt x="10232" y="470"/>
                  <a:pt x="10366" y="480"/>
                  <a:pt x="10510" y="489"/>
                </a:cubicBezTo>
                <a:cubicBezTo>
                  <a:pt x="10639" y="512"/>
                  <a:pt x="10768" y="521"/>
                  <a:pt x="10897" y="521"/>
                </a:cubicBezTo>
                <a:cubicBezTo>
                  <a:pt x="10989" y="521"/>
                  <a:pt x="11080" y="517"/>
                  <a:pt x="11171" y="509"/>
                </a:cubicBezTo>
                <a:cubicBezTo>
                  <a:pt x="11411" y="461"/>
                  <a:pt x="11411" y="49"/>
                  <a:pt x="11171" y="10"/>
                </a:cubicBezTo>
                <a:cubicBezTo>
                  <a:pt x="11090" y="4"/>
                  <a:pt x="11009" y="0"/>
                  <a:pt x="1093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2_1">
    <p:spTree>
      <p:nvGrpSpPr>
        <p:cNvPr id="1" name="Shape 353"/>
        <p:cNvGrpSpPr/>
        <p:nvPr/>
      </p:nvGrpSpPr>
      <p:grpSpPr>
        <a:xfrm>
          <a:off x="0" y="0"/>
          <a:ext cx="0" cy="0"/>
          <a:chOff x="0" y="0"/>
          <a:chExt cx="0" cy="0"/>
        </a:xfrm>
      </p:grpSpPr>
      <p:sp>
        <p:nvSpPr>
          <p:cNvPr id="354" name="Google Shape;354;p16"/>
          <p:cNvSpPr txBox="1">
            <a:spLocks noGrp="1"/>
          </p:cNvSpPr>
          <p:nvPr>
            <p:ph type="subTitle" idx="1"/>
          </p:nvPr>
        </p:nvSpPr>
        <p:spPr>
          <a:xfrm>
            <a:off x="1659977" y="1476300"/>
            <a:ext cx="2587200" cy="5217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400">
                <a:latin typeface="Londrina Solid"/>
                <a:ea typeface="Londrina Solid"/>
                <a:cs typeface="Londrina Solid"/>
                <a:sym typeface="Londrina Solid"/>
              </a:defRPr>
            </a:lvl1pPr>
            <a:lvl2pPr lvl="1" algn="ctr" rtl="0">
              <a:spcBef>
                <a:spcPts val="0"/>
              </a:spcBef>
              <a:spcAft>
                <a:spcPts val="0"/>
              </a:spcAft>
              <a:buNone/>
              <a:defRPr sz="2400">
                <a:latin typeface="Londrina Solid"/>
                <a:ea typeface="Londrina Solid"/>
                <a:cs typeface="Londrina Solid"/>
                <a:sym typeface="Londrina Solid"/>
              </a:defRPr>
            </a:lvl2pPr>
            <a:lvl3pPr lvl="2" algn="ctr" rtl="0">
              <a:spcBef>
                <a:spcPts val="0"/>
              </a:spcBef>
              <a:spcAft>
                <a:spcPts val="0"/>
              </a:spcAft>
              <a:buNone/>
              <a:defRPr sz="2400">
                <a:latin typeface="Londrina Solid"/>
                <a:ea typeface="Londrina Solid"/>
                <a:cs typeface="Londrina Solid"/>
                <a:sym typeface="Londrina Solid"/>
              </a:defRPr>
            </a:lvl3pPr>
            <a:lvl4pPr lvl="3" algn="ctr" rtl="0">
              <a:spcBef>
                <a:spcPts val="0"/>
              </a:spcBef>
              <a:spcAft>
                <a:spcPts val="0"/>
              </a:spcAft>
              <a:buNone/>
              <a:defRPr sz="2400">
                <a:latin typeface="Londrina Solid"/>
                <a:ea typeface="Londrina Solid"/>
                <a:cs typeface="Londrina Solid"/>
                <a:sym typeface="Londrina Solid"/>
              </a:defRPr>
            </a:lvl4pPr>
            <a:lvl5pPr lvl="4" algn="ctr" rtl="0">
              <a:spcBef>
                <a:spcPts val="0"/>
              </a:spcBef>
              <a:spcAft>
                <a:spcPts val="0"/>
              </a:spcAft>
              <a:buNone/>
              <a:defRPr sz="2400">
                <a:latin typeface="Londrina Solid"/>
                <a:ea typeface="Londrina Solid"/>
                <a:cs typeface="Londrina Solid"/>
                <a:sym typeface="Londrina Solid"/>
              </a:defRPr>
            </a:lvl5pPr>
            <a:lvl6pPr lvl="5" algn="ctr" rtl="0">
              <a:spcBef>
                <a:spcPts val="0"/>
              </a:spcBef>
              <a:spcAft>
                <a:spcPts val="0"/>
              </a:spcAft>
              <a:buNone/>
              <a:defRPr sz="2400">
                <a:latin typeface="Londrina Solid"/>
                <a:ea typeface="Londrina Solid"/>
                <a:cs typeface="Londrina Solid"/>
                <a:sym typeface="Londrina Solid"/>
              </a:defRPr>
            </a:lvl6pPr>
            <a:lvl7pPr lvl="6" algn="ctr" rtl="0">
              <a:spcBef>
                <a:spcPts val="0"/>
              </a:spcBef>
              <a:spcAft>
                <a:spcPts val="0"/>
              </a:spcAft>
              <a:buNone/>
              <a:defRPr sz="2400">
                <a:latin typeface="Londrina Solid"/>
                <a:ea typeface="Londrina Solid"/>
                <a:cs typeface="Londrina Solid"/>
                <a:sym typeface="Londrina Solid"/>
              </a:defRPr>
            </a:lvl7pPr>
            <a:lvl8pPr lvl="7" algn="ctr" rtl="0">
              <a:spcBef>
                <a:spcPts val="0"/>
              </a:spcBef>
              <a:spcAft>
                <a:spcPts val="0"/>
              </a:spcAft>
              <a:buNone/>
              <a:defRPr sz="2400">
                <a:latin typeface="Londrina Solid"/>
                <a:ea typeface="Londrina Solid"/>
                <a:cs typeface="Londrina Solid"/>
                <a:sym typeface="Londrina Solid"/>
              </a:defRPr>
            </a:lvl8pPr>
            <a:lvl9pPr lvl="8" algn="ctr" rtl="0">
              <a:spcBef>
                <a:spcPts val="0"/>
              </a:spcBef>
              <a:spcAft>
                <a:spcPts val="0"/>
              </a:spcAft>
              <a:buNone/>
              <a:defRPr sz="2400">
                <a:latin typeface="Londrina Solid"/>
                <a:ea typeface="Londrina Solid"/>
                <a:cs typeface="Londrina Solid"/>
                <a:sym typeface="Londrina Solid"/>
              </a:defRPr>
            </a:lvl9pPr>
          </a:lstStyle>
          <a:p>
            <a:endParaRPr/>
          </a:p>
        </p:txBody>
      </p:sp>
      <p:sp>
        <p:nvSpPr>
          <p:cNvPr id="355" name="Google Shape;355;p16"/>
          <p:cNvSpPr txBox="1">
            <a:spLocks noGrp="1"/>
          </p:cNvSpPr>
          <p:nvPr>
            <p:ph type="subTitle" idx="2"/>
          </p:nvPr>
        </p:nvSpPr>
        <p:spPr>
          <a:xfrm>
            <a:off x="1751200" y="1776427"/>
            <a:ext cx="2404800" cy="102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356" name="Google Shape;356;p16"/>
          <p:cNvSpPr txBox="1">
            <a:spLocks noGrp="1"/>
          </p:cNvSpPr>
          <p:nvPr>
            <p:ph type="subTitle" idx="3"/>
          </p:nvPr>
        </p:nvSpPr>
        <p:spPr>
          <a:xfrm>
            <a:off x="5300568" y="1476300"/>
            <a:ext cx="2001900" cy="5217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400">
                <a:latin typeface="Londrina Solid"/>
                <a:ea typeface="Londrina Solid"/>
                <a:cs typeface="Londrina Solid"/>
                <a:sym typeface="Londrina Solid"/>
              </a:defRPr>
            </a:lvl1pPr>
            <a:lvl2pPr lvl="1" algn="ctr" rtl="0">
              <a:spcBef>
                <a:spcPts val="0"/>
              </a:spcBef>
              <a:spcAft>
                <a:spcPts val="0"/>
              </a:spcAft>
              <a:buNone/>
              <a:defRPr sz="2400">
                <a:latin typeface="Londrina Solid"/>
                <a:ea typeface="Londrina Solid"/>
                <a:cs typeface="Londrina Solid"/>
                <a:sym typeface="Londrina Solid"/>
              </a:defRPr>
            </a:lvl2pPr>
            <a:lvl3pPr lvl="2" algn="ctr" rtl="0">
              <a:spcBef>
                <a:spcPts val="0"/>
              </a:spcBef>
              <a:spcAft>
                <a:spcPts val="0"/>
              </a:spcAft>
              <a:buNone/>
              <a:defRPr sz="2400">
                <a:latin typeface="Londrina Solid"/>
                <a:ea typeface="Londrina Solid"/>
                <a:cs typeface="Londrina Solid"/>
                <a:sym typeface="Londrina Solid"/>
              </a:defRPr>
            </a:lvl3pPr>
            <a:lvl4pPr lvl="3" algn="ctr" rtl="0">
              <a:spcBef>
                <a:spcPts val="0"/>
              </a:spcBef>
              <a:spcAft>
                <a:spcPts val="0"/>
              </a:spcAft>
              <a:buNone/>
              <a:defRPr sz="2400">
                <a:latin typeface="Londrina Solid"/>
                <a:ea typeface="Londrina Solid"/>
                <a:cs typeface="Londrina Solid"/>
                <a:sym typeface="Londrina Solid"/>
              </a:defRPr>
            </a:lvl4pPr>
            <a:lvl5pPr lvl="4" algn="ctr" rtl="0">
              <a:spcBef>
                <a:spcPts val="0"/>
              </a:spcBef>
              <a:spcAft>
                <a:spcPts val="0"/>
              </a:spcAft>
              <a:buNone/>
              <a:defRPr sz="2400">
                <a:latin typeface="Londrina Solid"/>
                <a:ea typeface="Londrina Solid"/>
                <a:cs typeface="Londrina Solid"/>
                <a:sym typeface="Londrina Solid"/>
              </a:defRPr>
            </a:lvl5pPr>
            <a:lvl6pPr lvl="5" algn="ctr" rtl="0">
              <a:spcBef>
                <a:spcPts val="0"/>
              </a:spcBef>
              <a:spcAft>
                <a:spcPts val="0"/>
              </a:spcAft>
              <a:buNone/>
              <a:defRPr sz="2400">
                <a:latin typeface="Londrina Solid"/>
                <a:ea typeface="Londrina Solid"/>
                <a:cs typeface="Londrina Solid"/>
                <a:sym typeface="Londrina Solid"/>
              </a:defRPr>
            </a:lvl6pPr>
            <a:lvl7pPr lvl="6" algn="ctr" rtl="0">
              <a:spcBef>
                <a:spcPts val="0"/>
              </a:spcBef>
              <a:spcAft>
                <a:spcPts val="0"/>
              </a:spcAft>
              <a:buNone/>
              <a:defRPr sz="2400">
                <a:latin typeface="Londrina Solid"/>
                <a:ea typeface="Londrina Solid"/>
                <a:cs typeface="Londrina Solid"/>
                <a:sym typeface="Londrina Solid"/>
              </a:defRPr>
            </a:lvl7pPr>
            <a:lvl8pPr lvl="7" algn="ctr" rtl="0">
              <a:spcBef>
                <a:spcPts val="0"/>
              </a:spcBef>
              <a:spcAft>
                <a:spcPts val="0"/>
              </a:spcAft>
              <a:buNone/>
              <a:defRPr sz="2400">
                <a:latin typeface="Londrina Solid"/>
                <a:ea typeface="Londrina Solid"/>
                <a:cs typeface="Londrina Solid"/>
                <a:sym typeface="Londrina Solid"/>
              </a:defRPr>
            </a:lvl8pPr>
            <a:lvl9pPr lvl="8" algn="ctr" rtl="0">
              <a:spcBef>
                <a:spcPts val="0"/>
              </a:spcBef>
              <a:spcAft>
                <a:spcPts val="0"/>
              </a:spcAft>
              <a:buNone/>
              <a:defRPr sz="2400">
                <a:latin typeface="Londrina Solid"/>
                <a:ea typeface="Londrina Solid"/>
                <a:cs typeface="Londrina Solid"/>
                <a:sym typeface="Londrina Solid"/>
              </a:defRPr>
            </a:lvl9pPr>
          </a:lstStyle>
          <a:p>
            <a:endParaRPr/>
          </a:p>
        </p:txBody>
      </p:sp>
      <p:sp>
        <p:nvSpPr>
          <p:cNvPr id="357" name="Google Shape;357;p16"/>
          <p:cNvSpPr txBox="1">
            <a:spLocks noGrp="1"/>
          </p:cNvSpPr>
          <p:nvPr>
            <p:ph type="subTitle" idx="4"/>
          </p:nvPr>
        </p:nvSpPr>
        <p:spPr>
          <a:xfrm>
            <a:off x="5007918" y="1776430"/>
            <a:ext cx="2587200" cy="102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358" name="Google Shape;358;p16"/>
          <p:cNvSpPr txBox="1">
            <a:spLocks noGrp="1"/>
          </p:cNvSpPr>
          <p:nvPr>
            <p:ph type="subTitle" idx="5"/>
          </p:nvPr>
        </p:nvSpPr>
        <p:spPr>
          <a:xfrm>
            <a:off x="1553075" y="3064919"/>
            <a:ext cx="2801100" cy="5217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400">
                <a:latin typeface="Londrina Solid"/>
                <a:ea typeface="Londrina Solid"/>
                <a:cs typeface="Londrina Solid"/>
                <a:sym typeface="Londrina Solid"/>
              </a:defRPr>
            </a:lvl1pPr>
            <a:lvl2pPr lvl="1" algn="ctr" rtl="0">
              <a:spcBef>
                <a:spcPts val="0"/>
              </a:spcBef>
              <a:spcAft>
                <a:spcPts val="0"/>
              </a:spcAft>
              <a:buNone/>
              <a:defRPr sz="2400">
                <a:latin typeface="Londrina Solid"/>
                <a:ea typeface="Londrina Solid"/>
                <a:cs typeface="Londrina Solid"/>
                <a:sym typeface="Londrina Solid"/>
              </a:defRPr>
            </a:lvl2pPr>
            <a:lvl3pPr lvl="2" algn="ctr" rtl="0">
              <a:spcBef>
                <a:spcPts val="0"/>
              </a:spcBef>
              <a:spcAft>
                <a:spcPts val="0"/>
              </a:spcAft>
              <a:buNone/>
              <a:defRPr sz="2400">
                <a:latin typeface="Londrina Solid"/>
                <a:ea typeface="Londrina Solid"/>
                <a:cs typeface="Londrina Solid"/>
                <a:sym typeface="Londrina Solid"/>
              </a:defRPr>
            </a:lvl3pPr>
            <a:lvl4pPr lvl="3" algn="ctr" rtl="0">
              <a:spcBef>
                <a:spcPts val="0"/>
              </a:spcBef>
              <a:spcAft>
                <a:spcPts val="0"/>
              </a:spcAft>
              <a:buNone/>
              <a:defRPr sz="2400">
                <a:latin typeface="Londrina Solid"/>
                <a:ea typeface="Londrina Solid"/>
                <a:cs typeface="Londrina Solid"/>
                <a:sym typeface="Londrina Solid"/>
              </a:defRPr>
            </a:lvl4pPr>
            <a:lvl5pPr lvl="4" algn="ctr" rtl="0">
              <a:spcBef>
                <a:spcPts val="0"/>
              </a:spcBef>
              <a:spcAft>
                <a:spcPts val="0"/>
              </a:spcAft>
              <a:buNone/>
              <a:defRPr sz="2400">
                <a:latin typeface="Londrina Solid"/>
                <a:ea typeface="Londrina Solid"/>
                <a:cs typeface="Londrina Solid"/>
                <a:sym typeface="Londrina Solid"/>
              </a:defRPr>
            </a:lvl5pPr>
            <a:lvl6pPr lvl="5" algn="ctr" rtl="0">
              <a:spcBef>
                <a:spcPts val="0"/>
              </a:spcBef>
              <a:spcAft>
                <a:spcPts val="0"/>
              </a:spcAft>
              <a:buNone/>
              <a:defRPr sz="2400">
                <a:latin typeface="Londrina Solid"/>
                <a:ea typeface="Londrina Solid"/>
                <a:cs typeface="Londrina Solid"/>
                <a:sym typeface="Londrina Solid"/>
              </a:defRPr>
            </a:lvl6pPr>
            <a:lvl7pPr lvl="6" algn="ctr" rtl="0">
              <a:spcBef>
                <a:spcPts val="0"/>
              </a:spcBef>
              <a:spcAft>
                <a:spcPts val="0"/>
              </a:spcAft>
              <a:buNone/>
              <a:defRPr sz="2400">
                <a:latin typeface="Londrina Solid"/>
                <a:ea typeface="Londrina Solid"/>
                <a:cs typeface="Londrina Solid"/>
                <a:sym typeface="Londrina Solid"/>
              </a:defRPr>
            </a:lvl7pPr>
            <a:lvl8pPr lvl="7" algn="ctr" rtl="0">
              <a:spcBef>
                <a:spcPts val="0"/>
              </a:spcBef>
              <a:spcAft>
                <a:spcPts val="0"/>
              </a:spcAft>
              <a:buNone/>
              <a:defRPr sz="2400">
                <a:latin typeface="Londrina Solid"/>
                <a:ea typeface="Londrina Solid"/>
                <a:cs typeface="Londrina Solid"/>
                <a:sym typeface="Londrina Solid"/>
              </a:defRPr>
            </a:lvl8pPr>
            <a:lvl9pPr lvl="8" algn="ctr" rtl="0">
              <a:spcBef>
                <a:spcPts val="0"/>
              </a:spcBef>
              <a:spcAft>
                <a:spcPts val="0"/>
              </a:spcAft>
              <a:buNone/>
              <a:defRPr sz="2400">
                <a:latin typeface="Londrina Solid"/>
                <a:ea typeface="Londrina Solid"/>
                <a:cs typeface="Londrina Solid"/>
                <a:sym typeface="Londrina Solid"/>
              </a:defRPr>
            </a:lvl9pPr>
          </a:lstStyle>
          <a:p>
            <a:endParaRPr/>
          </a:p>
        </p:txBody>
      </p:sp>
      <p:sp>
        <p:nvSpPr>
          <p:cNvPr id="359" name="Google Shape;359;p16"/>
          <p:cNvSpPr txBox="1">
            <a:spLocks noGrp="1"/>
          </p:cNvSpPr>
          <p:nvPr>
            <p:ph type="subTitle" idx="6"/>
          </p:nvPr>
        </p:nvSpPr>
        <p:spPr>
          <a:xfrm>
            <a:off x="1751275" y="3377254"/>
            <a:ext cx="2404800" cy="9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360" name="Google Shape;360;p16"/>
          <p:cNvSpPr txBox="1">
            <a:spLocks noGrp="1"/>
          </p:cNvSpPr>
          <p:nvPr>
            <p:ph type="subTitle" idx="7"/>
          </p:nvPr>
        </p:nvSpPr>
        <p:spPr>
          <a:xfrm>
            <a:off x="5512668" y="3064925"/>
            <a:ext cx="1577700" cy="5217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400">
                <a:latin typeface="Londrina Solid"/>
                <a:ea typeface="Londrina Solid"/>
                <a:cs typeface="Londrina Solid"/>
                <a:sym typeface="Londrina Solid"/>
              </a:defRPr>
            </a:lvl1pPr>
            <a:lvl2pPr lvl="1" algn="ctr" rtl="0">
              <a:spcBef>
                <a:spcPts val="0"/>
              </a:spcBef>
              <a:spcAft>
                <a:spcPts val="0"/>
              </a:spcAft>
              <a:buNone/>
              <a:defRPr sz="2400">
                <a:latin typeface="Londrina Solid"/>
                <a:ea typeface="Londrina Solid"/>
                <a:cs typeface="Londrina Solid"/>
                <a:sym typeface="Londrina Solid"/>
              </a:defRPr>
            </a:lvl2pPr>
            <a:lvl3pPr lvl="2" algn="ctr" rtl="0">
              <a:spcBef>
                <a:spcPts val="0"/>
              </a:spcBef>
              <a:spcAft>
                <a:spcPts val="0"/>
              </a:spcAft>
              <a:buNone/>
              <a:defRPr sz="2400">
                <a:latin typeface="Londrina Solid"/>
                <a:ea typeface="Londrina Solid"/>
                <a:cs typeface="Londrina Solid"/>
                <a:sym typeface="Londrina Solid"/>
              </a:defRPr>
            </a:lvl3pPr>
            <a:lvl4pPr lvl="3" algn="ctr" rtl="0">
              <a:spcBef>
                <a:spcPts val="0"/>
              </a:spcBef>
              <a:spcAft>
                <a:spcPts val="0"/>
              </a:spcAft>
              <a:buNone/>
              <a:defRPr sz="2400">
                <a:latin typeface="Londrina Solid"/>
                <a:ea typeface="Londrina Solid"/>
                <a:cs typeface="Londrina Solid"/>
                <a:sym typeface="Londrina Solid"/>
              </a:defRPr>
            </a:lvl4pPr>
            <a:lvl5pPr lvl="4" algn="ctr" rtl="0">
              <a:spcBef>
                <a:spcPts val="0"/>
              </a:spcBef>
              <a:spcAft>
                <a:spcPts val="0"/>
              </a:spcAft>
              <a:buNone/>
              <a:defRPr sz="2400">
                <a:latin typeface="Londrina Solid"/>
                <a:ea typeface="Londrina Solid"/>
                <a:cs typeface="Londrina Solid"/>
                <a:sym typeface="Londrina Solid"/>
              </a:defRPr>
            </a:lvl5pPr>
            <a:lvl6pPr lvl="5" algn="ctr" rtl="0">
              <a:spcBef>
                <a:spcPts val="0"/>
              </a:spcBef>
              <a:spcAft>
                <a:spcPts val="0"/>
              </a:spcAft>
              <a:buNone/>
              <a:defRPr sz="2400">
                <a:latin typeface="Londrina Solid"/>
                <a:ea typeface="Londrina Solid"/>
                <a:cs typeface="Londrina Solid"/>
                <a:sym typeface="Londrina Solid"/>
              </a:defRPr>
            </a:lvl6pPr>
            <a:lvl7pPr lvl="6" algn="ctr" rtl="0">
              <a:spcBef>
                <a:spcPts val="0"/>
              </a:spcBef>
              <a:spcAft>
                <a:spcPts val="0"/>
              </a:spcAft>
              <a:buNone/>
              <a:defRPr sz="2400">
                <a:latin typeface="Londrina Solid"/>
                <a:ea typeface="Londrina Solid"/>
                <a:cs typeface="Londrina Solid"/>
                <a:sym typeface="Londrina Solid"/>
              </a:defRPr>
            </a:lvl7pPr>
            <a:lvl8pPr lvl="7" algn="ctr" rtl="0">
              <a:spcBef>
                <a:spcPts val="0"/>
              </a:spcBef>
              <a:spcAft>
                <a:spcPts val="0"/>
              </a:spcAft>
              <a:buNone/>
              <a:defRPr sz="2400">
                <a:latin typeface="Londrina Solid"/>
                <a:ea typeface="Londrina Solid"/>
                <a:cs typeface="Londrina Solid"/>
                <a:sym typeface="Londrina Solid"/>
              </a:defRPr>
            </a:lvl8pPr>
            <a:lvl9pPr lvl="8" algn="ctr" rtl="0">
              <a:spcBef>
                <a:spcPts val="0"/>
              </a:spcBef>
              <a:spcAft>
                <a:spcPts val="0"/>
              </a:spcAft>
              <a:buNone/>
              <a:defRPr sz="2400">
                <a:latin typeface="Londrina Solid"/>
                <a:ea typeface="Londrina Solid"/>
                <a:cs typeface="Londrina Solid"/>
                <a:sym typeface="Londrina Solid"/>
              </a:defRPr>
            </a:lvl9pPr>
          </a:lstStyle>
          <a:p>
            <a:endParaRPr/>
          </a:p>
        </p:txBody>
      </p:sp>
      <p:sp>
        <p:nvSpPr>
          <p:cNvPr id="361" name="Google Shape;361;p16"/>
          <p:cNvSpPr txBox="1">
            <a:spLocks noGrp="1"/>
          </p:cNvSpPr>
          <p:nvPr>
            <p:ph type="subTitle" idx="8"/>
          </p:nvPr>
        </p:nvSpPr>
        <p:spPr>
          <a:xfrm>
            <a:off x="5099118" y="3377251"/>
            <a:ext cx="2404800" cy="9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362" name="Google Shape;362;p16"/>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63" name="Google Shape;363;p16"/>
          <p:cNvGrpSpPr/>
          <p:nvPr/>
        </p:nvGrpSpPr>
        <p:grpSpPr>
          <a:xfrm>
            <a:off x="7812027" y="756226"/>
            <a:ext cx="846371" cy="859700"/>
            <a:chOff x="3838875" y="4713650"/>
            <a:chExt cx="741325" cy="753000"/>
          </a:xfrm>
        </p:grpSpPr>
        <p:sp>
          <p:nvSpPr>
            <p:cNvPr id="364" name="Google Shape;364;p16"/>
            <p:cNvSpPr/>
            <p:nvPr/>
          </p:nvSpPr>
          <p:spPr>
            <a:xfrm>
              <a:off x="3940725" y="5087650"/>
              <a:ext cx="541100" cy="374050"/>
            </a:xfrm>
            <a:custGeom>
              <a:avLst/>
              <a:gdLst/>
              <a:ahLst/>
              <a:cxnLst/>
              <a:rect l="l" t="t" r="r" b="b"/>
              <a:pathLst>
                <a:path w="21644" h="14962" extrusionOk="0">
                  <a:moveTo>
                    <a:pt x="10183" y="1"/>
                  </a:moveTo>
                  <a:lnTo>
                    <a:pt x="1191" y="8234"/>
                  </a:lnTo>
                  <a:cubicBezTo>
                    <a:pt x="794" y="8596"/>
                    <a:pt x="380" y="8976"/>
                    <a:pt x="259" y="9494"/>
                  </a:cubicBezTo>
                  <a:cubicBezTo>
                    <a:pt x="0" y="10512"/>
                    <a:pt x="932" y="11392"/>
                    <a:pt x="1812" y="11962"/>
                  </a:cubicBezTo>
                  <a:cubicBezTo>
                    <a:pt x="4905" y="13933"/>
                    <a:pt x="8478" y="14962"/>
                    <a:pt x="12101" y="14962"/>
                  </a:cubicBezTo>
                  <a:cubicBezTo>
                    <a:pt x="13331" y="14962"/>
                    <a:pt x="14568" y="14843"/>
                    <a:pt x="15793" y="14602"/>
                  </a:cubicBezTo>
                  <a:cubicBezTo>
                    <a:pt x="17467" y="14275"/>
                    <a:pt x="19158" y="13670"/>
                    <a:pt x="20349" y="12445"/>
                  </a:cubicBezTo>
                  <a:cubicBezTo>
                    <a:pt x="21091" y="11686"/>
                    <a:pt x="21644" y="10546"/>
                    <a:pt x="21247" y="9545"/>
                  </a:cubicBezTo>
                  <a:cubicBezTo>
                    <a:pt x="21040" y="8976"/>
                    <a:pt x="20574" y="8562"/>
                    <a:pt x="20125" y="8165"/>
                  </a:cubicBezTo>
                  <a:cubicBezTo>
                    <a:pt x="16932" y="5317"/>
                    <a:pt x="13601" y="2590"/>
                    <a:pt x="10183"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6"/>
            <p:cNvSpPr/>
            <p:nvPr/>
          </p:nvSpPr>
          <p:spPr>
            <a:xfrm>
              <a:off x="4175025" y="4729425"/>
              <a:ext cx="345650" cy="355700"/>
            </a:xfrm>
            <a:custGeom>
              <a:avLst/>
              <a:gdLst/>
              <a:ahLst/>
              <a:cxnLst/>
              <a:rect l="l" t="t" r="r" b="b"/>
              <a:pathLst>
                <a:path w="13826" h="14228" extrusionOk="0">
                  <a:moveTo>
                    <a:pt x="1598" y="1"/>
                  </a:moveTo>
                  <a:cubicBezTo>
                    <a:pt x="1491" y="1"/>
                    <a:pt x="1384" y="2"/>
                    <a:pt x="1277" y="4"/>
                  </a:cubicBezTo>
                  <a:cubicBezTo>
                    <a:pt x="363" y="4043"/>
                    <a:pt x="0" y="8203"/>
                    <a:pt x="173" y="12345"/>
                  </a:cubicBezTo>
                  <a:cubicBezTo>
                    <a:pt x="190" y="12880"/>
                    <a:pt x="242" y="13467"/>
                    <a:pt x="639" y="13864"/>
                  </a:cubicBezTo>
                  <a:cubicBezTo>
                    <a:pt x="904" y="14129"/>
                    <a:pt x="1246" y="14228"/>
                    <a:pt x="1614" y="14228"/>
                  </a:cubicBezTo>
                  <a:cubicBezTo>
                    <a:pt x="2108" y="14228"/>
                    <a:pt x="2650" y="14051"/>
                    <a:pt x="3124" y="13864"/>
                  </a:cubicBezTo>
                  <a:lnTo>
                    <a:pt x="9907" y="11085"/>
                  </a:lnTo>
                  <a:cubicBezTo>
                    <a:pt x="10718" y="10792"/>
                    <a:pt x="11495" y="10395"/>
                    <a:pt x="12220" y="9911"/>
                  </a:cubicBezTo>
                  <a:cubicBezTo>
                    <a:pt x="12910" y="9393"/>
                    <a:pt x="13480" y="8669"/>
                    <a:pt x="13618" y="7806"/>
                  </a:cubicBezTo>
                  <a:cubicBezTo>
                    <a:pt x="13825" y="6442"/>
                    <a:pt x="12928" y="5148"/>
                    <a:pt x="11944" y="4181"/>
                  </a:cubicBezTo>
                  <a:cubicBezTo>
                    <a:pt x="9156" y="1511"/>
                    <a:pt x="5453" y="1"/>
                    <a:pt x="1598"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6"/>
            <p:cNvSpPr/>
            <p:nvPr/>
          </p:nvSpPr>
          <p:spPr>
            <a:xfrm>
              <a:off x="3838875" y="4715850"/>
              <a:ext cx="741325" cy="750800"/>
            </a:xfrm>
            <a:custGeom>
              <a:avLst/>
              <a:gdLst/>
              <a:ahLst/>
              <a:cxnLst/>
              <a:rect l="l" t="t" r="r" b="b"/>
              <a:pathLst>
                <a:path w="29653" h="30032" extrusionOk="0">
                  <a:moveTo>
                    <a:pt x="15348" y="1"/>
                  </a:moveTo>
                  <a:cubicBezTo>
                    <a:pt x="14407" y="1"/>
                    <a:pt x="13442" y="115"/>
                    <a:pt x="12462" y="357"/>
                  </a:cubicBezTo>
                  <a:cubicBezTo>
                    <a:pt x="12254" y="406"/>
                    <a:pt x="12329" y="708"/>
                    <a:pt x="12521" y="708"/>
                  </a:cubicBezTo>
                  <a:cubicBezTo>
                    <a:pt x="12535" y="708"/>
                    <a:pt x="12550" y="706"/>
                    <a:pt x="12566" y="703"/>
                  </a:cubicBezTo>
                  <a:cubicBezTo>
                    <a:pt x="13437" y="515"/>
                    <a:pt x="14292" y="425"/>
                    <a:pt x="15126" y="425"/>
                  </a:cubicBezTo>
                  <a:cubicBezTo>
                    <a:pt x="21407" y="425"/>
                    <a:pt x="26461" y="5496"/>
                    <a:pt x="28031" y="11576"/>
                  </a:cubicBezTo>
                  <a:cubicBezTo>
                    <a:pt x="29584" y="17565"/>
                    <a:pt x="27651" y="24952"/>
                    <a:pt x="22041" y="28163"/>
                  </a:cubicBezTo>
                  <a:cubicBezTo>
                    <a:pt x="20293" y="29170"/>
                    <a:pt x="18311" y="29541"/>
                    <a:pt x="16304" y="29541"/>
                  </a:cubicBezTo>
                  <a:cubicBezTo>
                    <a:pt x="14529" y="29541"/>
                    <a:pt x="12734" y="29250"/>
                    <a:pt x="11064" y="28853"/>
                  </a:cubicBezTo>
                  <a:cubicBezTo>
                    <a:pt x="7820" y="28076"/>
                    <a:pt x="4626" y="26506"/>
                    <a:pt x="2607" y="23779"/>
                  </a:cubicBezTo>
                  <a:cubicBezTo>
                    <a:pt x="346" y="20707"/>
                    <a:pt x="415" y="16599"/>
                    <a:pt x="1019" y="13009"/>
                  </a:cubicBezTo>
                  <a:cubicBezTo>
                    <a:pt x="1606" y="9436"/>
                    <a:pt x="2745" y="5691"/>
                    <a:pt x="5334" y="3033"/>
                  </a:cubicBezTo>
                  <a:cubicBezTo>
                    <a:pt x="6905" y="1393"/>
                    <a:pt x="9045" y="444"/>
                    <a:pt x="11323" y="409"/>
                  </a:cubicBezTo>
                  <a:cubicBezTo>
                    <a:pt x="11496" y="409"/>
                    <a:pt x="11496" y="133"/>
                    <a:pt x="11323" y="133"/>
                  </a:cubicBezTo>
                  <a:lnTo>
                    <a:pt x="11323" y="150"/>
                  </a:lnTo>
                  <a:cubicBezTo>
                    <a:pt x="11267" y="149"/>
                    <a:pt x="11211" y="149"/>
                    <a:pt x="11155" y="149"/>
                  </a:cubicBezTo>
                  <a:cubicBezTo>
                    <a:pt x="4442" y="149"/>
                    <a:pt x="1632" y="7342"/>
                    <a:pt x="622" y="12905"/>
                  </a:cubicBezTo>
                  <a:cubicBezTo>
                    <a:pt x="53" y="16012"/>
                    <a:pt x="1" y="19291"/>
                    <a:pt x="1244" y="22260"/>
                  </a:cubicBezTo>
                  <a:cubicBezTo>
                    <a:pt x="2331" y="24849"/>
                    <a:pt x="4592" y="26696"/>
                    <a:pt x="7043" y="27904"/>
                  </a:cubicBezTo>
                  <a:cubicBezTo>
                    <a:pt x="9664" y="29205"/>
                    <a:pt x="12795" y="30032"/>
                    <a:pt x="15857" y="30032"/>
                  </a:cubicBezTo>
                  <a:cubicBezTo>
                    <a:pt x="18805" y="30032"/>
                    <a:pt x="21689" y="29266"/>
                    <a:pt x="23992" y="27421"/>
                  </a:cubicBezTo>
                  <a:cubicBezTo>
                    <a:pt x="28307" y="23969"/>
                    <a:pt x="29653" y="17807"/>
                    <a:pt x="28790" y="12577"/>
                  </a:cubicBezTo>
                  <a:cubicBezTo>
                    <a:pt x="27684" y="5910"/>
                    <a:pt x="22121" y="1"/>
                    <a:pt x="153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6"/>
            <p:cNvSpPr/>
            <p:nvPr/>
          </p:nvSpPr>
          <p:spPr>
            <a:xfrm>
              <a:off x="4184500" y="4713650"/>
              <a:ext cx="24625" cy="377150"/>
            </a:xfrm>
            <a:custGeom>
              <a:avLst/>
              <a:gdLst/>
              <a:ahLst/>
              <a:cxnLst/>
              <a:rect l="l" t="t" r="r" b="b"/>
              <a:pathLst>
                <a:path w="985" h="15086" extrusionOk="0">
                  <a:moveTo>
                    <a:pt x="691" y="1"/>
                  </a:moveTo>
                  <a:cubicBezTo>
                    <a:pt x="652" y="1"/>
                    <a:pt x="614" y="22"/>
                    <a:pt x="605" y="66"/>
                  </a:cubicBezTo>
                  <a:cubicBezTo>
                    <a:pt x="312" y="2430"/>
                    <a:pt x="398" y="4864"/>
                    <a:pt x="346" y="7246"/>
                  </a:cubicBezTo>
                  <a:cubicBezTo>
                    <a:pt x="277" y="9748"/>
                    <a:pt x="1" y="12372"/>
                    <a:pt x="208" y="14892"/>
                  </a:cubicBezTo>
                  <a:cubicBezTo>
                    <a:pt x="208" y="15021"/>
                    <a:pt x="312" y="15086"/>
                    <a:pt x="415" y="15086"/>
                  </a:cubicBezTo>
                  <a:cubicBezTo>
                    <a:pt x="519" y="15086"/>
                    <a:pt x="622" y="15021"/>
                    <a:pt x="622" y="14892"/>
                  </a:cubicBezTo>
                  <a:cubicBezTo>
                    <a:pt x="916" y="12544"/>
                    <a:pt x="743" y="10076"/>
                    <a:pt x="778" y="7712"/>
                  </a:cubicBezTo>
                  <a:cubicBezTo>
                    <a:pt x="812" y="5192"/>
                    <a:pt x="985" y="2586"/>
                    <a:pt x="778" y="66"/>
                  </a:cubicBezTo>
                  <a:cubicBezTo>
                    <a:pt x="769" y="22"/>
                    <a:pt x="730" y="1"/>
                    <a:pt x="6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6"/>
            <p:cNvSpPr/>
            <p:nvPr/>
          </p:nvSpPr>
          <p:spPr>
            <a:xfrm>
              <a:off x="3940375" y="5085075"/>
              <a:ext cx="263625" cy="232775"/>
            </a:xfrm>
            <a:custGeom>
              <a:avLst/>
              <a:gdLst/>
              <a:ahLst/>
              <a:cxnLst/>
              <a:rect l="l" t="t" r="r" b="b"/>
              <a:pathLst>
                <a:path w="10545" h="9311" extrusionOk="0">
                  <a:moveTo>
                    <a:pt x="10399" y="0"/>
                  </a:moveTo>
                  <a:cubicBezTo>
                    <a:pt x="10384" y="0"/>
                    <a:pt x="10368" y="5"/>
                    <a:pt x="10353" y="17"/>
                  </a:cubicBezTo>
                  <a:lnTo>
                    <a:pt x="10335" y="17"/>
                  </a:lnTo>
                  <a:cubicBezTo>
                    <a:pt x="8661" y="1295"/>
                    <a:pt x="7108" y="2762"/>
                    <a:pt x="5520" y="4143"/>
                  </a:cubicBezTo>
                  <a:cubicBezTo>
                    <a:pt x="3725" y="5713"/>
                    <a:pt x="1637" y="7197"/>
                    <a:pt x="100" y="9010"/>
                  </a:cubicBezTo>
                  <a:cubicBezTo>
                    <a:pt x="0" y="9125"/>
                    <a:pt x="90" y="9311"/>
                    <a:pt x="223" y="9311"/>
                  </a:cubicBezTo>
                  <a:cubicBezTo>
                    <a:pt x="250" y="9311"/>
                    <a:pt x="279" y="9303"/>
                    <a:pt x="308" y="9286"/>
                  </a:cubicBezTo>
                  <a:cubicBezTo>
                    <a:pt x="2034" y="8130"/>
                    <a:pt x="3570" y="6507"/>
                    <a:pt x="5106" y="5109"/>
                  </a:cubicBezTo>
                  <a:cubicBezTo>
                    <a:pt x="6901" y="3487"/>
                    <a:pt x="8799" y="1933"/>
                    <a:pt x="10474" y="190"/>
                  </a:cubicBezTo>
                  <a:cubicBezTo>
                    <a:pt x="10545" y="119"/>
                    <a:pt x="10475" y="0"/>
                    <a:pt x="1039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6"/>
            <p:cNvSpPr/>
            <p:nvPr/>
          </p:nvSpPr>
          <p:spPr>
            <a:xfrm>
              <a:off x="4198175" y="5095550"/>
              <a:ext cx="282775" cy="225225"/>
            </a:xfrm>
            <a:custGeom>
              <a:avLst/>
              <a:gdLst/>
              <a:ahLst/>
              <a:cxnLst/>
              <a:rect l="l" t="t" r="r" b="b"/>
              <a:pathLst>
                <a:path w="11311" h="9009" extrusionOk="0">
                  <a:moveTo>
                    <a:pt x="119" y="0"/>
                  </a:moveTo>
                  <a:cubicBezTo>
                    <a:pt x="51" y="0"/>
                    <a:pt x="1" y="93"/>
                    <a:pt x="58" y="151"/>
                  </a:cubicBezTo>
                  <a:cubicBezTo>
                    <a:pt x="1542" y="1929"/>
                    <a:pt x="3717" y="3344"/>
                    <a:pt x="5512" y="4794"/>
                  </a:cubicBezTo>
                  <a:cubicBezTo>
                    <a:pt x="7272" y="6209"/>
                    <a:pt x="8998" y="7693"/>
                    <a:pt x="10845" y="8970"/>
                  </a:cubicBezTo>
                  <a:cubicBezTo>
                    <a:pt x="10880" y="8997"/>
                    <a:pt x="10918" y="9008"/>
                    <a:pt x="10955" y="9008"/>
                  </a:cubicBezTo>
                  <a:cubicBezTo>
                    <a:pt x="11137" y="9008"/>
                    <a:pt x="11311" y="8734"/>
                    <a:pt x="11139" y="8591"/>
                  </a:cubicBezTo>
                  <a:cubicBezTo>
                    <a:pt x="9326" y="7037"/>
                    <a:pt x="7359" y="5639"/>
                    <a:pt x="5477" y="4155"/>
                  </a:cubicBezTo>
                  <a:cubicBezTo>
                    <a:pt x="3752" y="2809"/>
                    <a:pt x="2077" y="1100"/>
                    <a:pt x="162" y="13"/>
                  </a:cubicBezTo>
                  <a:cubicBezTo>
                    <a:pt x="147" y="4"/>
                    <a:pt x="132"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6"/>
            <p:cNvSpPr/>
            <p:nvPr/>
          </p:nvSpPr>
          <p:spPr>
            <a:xfrm>
              <a:off x="4194575" y="4971050"/>
              <a:ext cx="314875" cy="123975"/>
            </a:xfrm>
            <a:custGeom>
              <a:avLst/>
              <a:gdLst/>
              <a:ahLst/>
              <a:cxnLst/>
              <a:rect l="l" t="t" r="r" b="b"/>
              <a:pathLst>
                <a:path w="12595" h="4959" extrusionOk="0">
                  <a:moveTo>
                    <a:pt x="12200" y="0"/>
                  </a:moveTo>
                  <a:cubicBezTo>
                    <a:pt x="12166" y="0"/>
                    <a:pt x="12130" y="7"/>
                    <a:pt x="12094" y="22"/>
                  </a:cubicBezTo>
                  <a:cubicBezTo>
                    <a:pt x="8210" y="1869"/>
                    <a:pt x="4206" y="3457"/>
                    <a:pt x="116" y="4734"/>
                  </a:cubicBezTo>
                  <a:cubicBezTo>
                    <a:pt x="1" y="4783"/>
                    <a:pt x="42" y="4942"/>
                    <a:pt x="151" y="4942"/>
                  </a:cubicBezTo>
                  <a:cubicBezTo>
                    <a:pt x="156" y="4942"/>
                    <a:pt x="162" y="4942"/>
                    <a:pt x="167" y="4941"/>
                  </a:cubicBezTo>
                  <a:lnTo>
                    <a:pt x="167" y="4958"/>
                  </a:lnTo>
                  <a:cubicBezTo>
                    <a:pt x="4362" y="3871"/>
                    <a:pt x="8452" y="2369"/>
                    <a:pt x="12353" y="453"/>
                  </a:cubicBezTo>
                  <a:cubicBezTo>
                    <a:pt x="12594" y="333"/>
                    <a:pt x="12439" y="0"/>
                    <a:pt x="122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6"/>
            <p:cNvSpPr/>
            <p:nvPr/>
          </p:nvSpPr>
          <p:spPr>
            <a:xfrm>
              <a:off x="4212900" y="5002075"/>
              <a:ext cx="31000" cy="26875"/>
            </a:xfrm>
            <a:custGeom>
              <a:avLst/>
              <a:gdLst/>
              <a:ahLst/>
              <a:cxnLst/>
              <a:rect l="l" t="t" r="r" b="b"/>
              <a:pathLst>
                <a:path w="1240" h="1075" extrusionOk="0">
                  <a:moveTo>
                    <a:pt x="1106" y="1"/>
                  </a:moveTo>
                  <a:cubicBezTo>
                    <a:pt x="1096" y="1"/>
                    <a:pt x="1085" y="3"/>
                    <a:pt x="1074" y="6"/>
                  </a:cubicBezTo>
                  <a:cubicBezTo>
                    <a:pt x="643" y="213"/>
                    <a:pt x="297" y="541"/>
                    <a:pt x="39" y="938"/>
                  </a:cubicBezTo>
                  <a:cubicBezTo>
                    <a:pt x="0" y="1002"/>
                    <a:pt x="56" y="1074"/>
                    <a:pt x="115" y="1074"/>
                  </a:cubicBezTo>
                  <a:cubicBezTo>
                    <a:pt x="136" y="1074"/>
                    <a:pt x="158" y="1065"/>
                    <a:pt x="177" y="1042"/>
                  </a:cubicBezTo>
                  <a:cubicBezTo>
                    <a:pt x="470" y="731"/>
                    <a:pt x="815" y="438"/>
                    <a:pt x="1178" y="179"/>
                  </a:cubicBezTo>
                  <a:cubicBezTo>
                    <a:pt x="1239" y="117"/>
                    <a:pt x="1191" y="1"/>
                    <a:pt x="110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6"/>
            <p:cNvSpPr/>
            <p:nvPr/>
          </p:nvSpPr>
          <p:spPr>
            <a:xfrm>
              <a:off x="4212600" y="4975225"/>
              <a:ext cx="112175" cy="84225"/>
            </a:xfrm>
            <a:custGeom>
              <a:avLst/>
              <a:gdLst/>
              <a:ahLst/>
              <a:cxnLst/>
              <a:rect l="l" t="t" r="r" b="b"/>
              <a:pathLst>
                <a:path w="4487" h="3369" extrusionOk="0">
                  <a:moveTo>
                    <a:pt x="4257" y="1"/>
                  </a:moveTo>
                  <a:cubicBezTo>
                    <a:pt x="4241" y="1"/>
                    <a:pt x="4225" y="4"/>
                    <a:pt x="4210" y="10"/>
                  </a:cubicBezTo>
                  <a:cubicBezTo>
                    <a:pt x="2691" y="752"/>
                    <a:pt x="1293" y="2064"/>
                    <a:pt x="68" y="3203"/>
                  </a:cubicBezTo>
                  <a:cubicBezTo>
                    <a:pt x="1" y="3270"/>
                    <a:pt x="69" y="3369"/>
                    <a:pt x="143" y="3369"/>
                  </a:cubicBezTo>
                  <a:cubicBezTo>
                    <a:pt x="165" y="3369"/>
                    <a:pt x="187" y="3361"/>
                    <a:pt x="206" y="3341"/>
                  </a:cubicBezTo>
                  <a:lnTo>
                    <a:pt x="206" y="3359"/>
                  </a:lnTo>
                  <a:cubicBezTo>
                    <a:pt x="1535" y="2219"/>
                    <a:pt x="3036" y="1339"/>
                    <a:pt x="4365" y="235"/>
                  </a:cubicBezTo>
                  <a:cubicBezTo>
                    <a:pt x="4486" y="144"/>
                    <a:pt x="4369" y="1"/>
                    <a:pt x="425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6"/>
            <p:cNvSpPr/>
            <p:nvPr/>
          </p:nvSpPr>
          <p:spPr>
            <a:xfrm>
              <a:off x="4270300" y="5012975"/>
              <a:ext cx="45425" cy="38100"/>
            </a:xfrm>
            <a:custGeom>
              <a:avLst/>
              <a:gdLst/>
              <a:ahLst/>
              <a:cxnLst/>
              <a:rect l="l" t="t" r="r" b="b"/>
              <a:pathLst>
                <a:path w="1817" h="1524" extrusionOk="0">
                  <a:moveTo>
                    <a:pt x="1668" y="0"/>
                  </a:moveTo>
                  <a:cubicBezTo>
                    <a:pt x="1648" y="0"/>
                    <a:pt x="1628" y="6"/>
                    <a:pt x="1609" y="19"/>
                  </a:cubicBezTo>
                  <a:cubicBezTo>
                    <a:pt x="1022" y="382"/>
                    <a:pt x="504" y="830"/>
                    <a:pt x="55" y="1365"/>
                  </a:cubicBezTo>
                  <a:cubicBezTo>
                    <a:pt x="1" y="1434"/>
                    <a:pt x="65" y="1524"/>
                    <a:pt x="137" y="1524"/>
                  </a:cubicBezTo>
                  <a:cubicBezTo>
                    <a:pt x="156" y="1524"/>
                    <a:pt x="176" y="1518"/>
                    <a:pt x="193" y="1503"/>
                  </a:cubicBezTo>
                  <a:cubicBezTo>
                    <a:pt x="677" y="1020"/>
                    <a:pt x="1229" y="606"/>
                    <a:pt x="1747" y="174"/>
                  </a:cubicBezTo>
                  <a:cubicBezTo>
                    <a:pt x="1817" y="104"/>
                    <a:pt x="1750" y="0"/>
                    <a:pt x="16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6"/>
            <p:cNvSpPr/>
            <p:nvPr/>
          </p:nvSpPr>
          <p:spPr>
            <a:xfrm>
              <a:off x="4159525" y="5142400"/>
              <a:ext cx="32350" cy="19325"/>
            </a:xfrm>
            <a:custGeom>
              <a:avLst/>
              <a:gdLst/>
              <a:ahLst/>
              <a:cxnLst/>
              <a:rect l="l" t="t" r="r" b="b"/>
              <a:pathLst>
                <a:path w="1294" h="773" extrusionOk="0">
                  <a:moveTo>
                    <a:pt x="1087" y="0"/>
                  </a:moveTo>
                  <a:cubicBezTo>
                    <a:pt x="720" y="0"/>
                    <a:pt x="315" y="342"/>
                    <a:pt x="68" y="590"/>
                  </a:cubicBezTo>
                  <a:cubicBezTo>
                    <a:pt x="1" y="670"/>
                    <a:pt x="70" y="772"/>
                    <a:pt x="152" y="772"/>
                  </a:cubicBezTo>
                  <a:cubicBezTo>
                    <a:pt x="176" y="772"/>
                    <a:pt x="200" y="764"/>
                    <a:pt x="223" y="745"/>
                  </a:cubicBezTo>
                  <a:lnTo>
                    <a:pt x="223" y="728"/>
                  </a:lnTo>
                  <a:cubicBezTo>
                    <a:pt x="379" y="607"/>
                    <a:pt x="534" y="503"/>
                    <a:pt x="706" y="417"/>
                  </a:cubicBezTo>
                  <a:cubicBezTo>
                    <a:pt x="862" y="331"/>
                    <a:pt x="1052" y="313"/>
                    <a:pt x="1207" y="210"/>
                  </a:cubicBezTo>
                  <a:cubicBezTo>
                    <a:pt x="1293" y="141"/>
                    <a:pt x="1259" y="3"/>
                    <a:pt x="1138" y="3"/>
                  </a:cubicBezTo>
                  <a:cubicBezTo>
                    <a:pt x="1121" y="1"/>
                    <a:pt x="1104" y="0"/>
                    <a:pt x="108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6"/>
            <p:cNvSpPr/>
            <p:nvPr/>
          </p:nvSpPr>
          <p:spPr>
            <a:xfrm>
              <a:off x="4111100" y="5147250"/>
              <a:ext cx="103600" cy="65875"/>
            </a:xfrm>
            <a:custGeom>
              <a:avLst/>
              <a:gdLst/>
              <a:ahLst/>
              <a:cxnLst/>
              <a:rect l="l" t="t" r="r" b="b"/>
              <a:pathLst>
                <a:path w="4144" h="2635" extrusionOk="0">
                  <a:moveTo>
                    <a:pt x="3945" y="0"/>
                  </a:moveTo>
                  <a:cubicBezTo>
                    <a:pt x="3925" y="0"/>
                    <a:pt x="3905" y="5"/>
                    <a:pt x="3886" y="16"/>
                  </a:cubicBezTo>
                  <a:cubicBezTo>
                    <a:pt x="2540" y="672"/>
                    <a:pt x="1314" y="1656"/>
                    <a:pt x="72" y="2501"/>
                  </a:cubicBezTo>
                  <a:cubicBezTo>
                    <a:pt x="0" y="2544"/>
                    <a:pt x="47" y="2635"/>
                    <a:pt x="105" y="2635"/>
                  </a:cubicBezTo>
                  <a:cubicBezTo>
                    <a:pt x="117" y="2635"/>
                    <a:pt x="129" y="2631"/>
                    <a:pt x="141" y="2622"/>
                  </a:cubicBezTo>
                  <a:cubicBezTo>
                    <a:pt x="1435" y="1863"/>
                    <a:pt x="2851" y="1155"/>
                    <a:pt x="4041" y="223"/>
                  </a:cubicBezTo>
                  <a:cubicBezTo>
                    <a:pt x="4143" y="136"/>
                    <a:pt x="4049" y="0"/>
                    <a:pt x="394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6"/>
            <p:cNvSpPr/>
            <p:nvPr/>
          </p:nvSpPr>
          <p:spPr>
            <a:xfrm>
              <a:off x="4183800" y="5167200"/>
              <a:ext cx="44350" cy="30600"/>
            </a:xfrm>
            <a:custGeom>
              <a:avLst/>
              <a:gdLst/>
              <a:ahLst/>
              <a:cxnLst/>
              <a:rect l="l" t="t" r="r" b="b"/>
              <a:pathLst>
                <a:path w="1774" h="1224" extrusionOk="0">
                  <a:moveTo>
                    <a:pt x="1601" y="1"/>
                  </a:moveTo>
                  <a:cubicBezTo>
                    <a:pt x="1584" y="1"/>
                    <a:pt x="1566" y="4"/>
                    <a:pt x="1548" y="12"/>
                  </a:cubicBezTo>
                  <a:cubicBezTo>
                    <a:pt x="1047" y="305"/>
                    <a:pt x="564" y="633"/>
                    <a:pt x="115" y="996"/>
                  </a:cubicBezTo>
                  <a:cubicBezTo>
                    <a:pt x="0" y="1068"/>
                    <a:pt x="77" y="1223"/>
                    <a:pt x="175" y="1223"/>
                  </a:cubicBezTo>
                  <a:cubicBezTo>
                    <a:pt x="195" y="1223"/>
                    <a:pt x="216" y="1217"/>
                    <a:pt x="236" y="1203"/>
                  </a:cubicBezTo>
                  <a:cubicBezTo>
                    <a:pt x="737" y="909"/>
                    <a:pt x="1237" y="564"/>
                    <a:pt x="1686" y="202"/>
                  </a:cubicBezTo>
                  <a:cubicBezTo>
                    <a:pt x="1774" y="114"/>
                    <a:pt x="1700" y="1"/>
                    <a:pt x="160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6"/>
            <p:cNvSpPr/>
            <p:nvPr/>
          </p:nvSpPr>
          <p:spPr>
            <a:xfrm>
              <a:off x="4128225" y="5399925"/>
              <a:ext cx="202650" cy="31925"/>
            </a:xfrm>
            <a:custGeom>
              <a:avLst/>
              <a:gdLst/>
              <a:ahLst/>
              <a:cxnLst/>
              <a:rect l="l" t="t" r="r" b="b"/>
              <a:pathLst>
                <a:path w="8106" h="1277" extrusionOk="0">
                  <a:moveTo>
                    <a:pt x="7807" y="0"/>
                  </a:moveTo>
                  <a:cubicBezTo>
                    <a:pt x="7791" y="0"/>
                    <a:pt x="7775" y="2"/>
                    <a:pt x="7758" y="6"/>
                  </a:cubicBezTo>
                  <a:cubicBezTo>
                    <a:pt x="6567" y="334"/>
                    <a:pt x="5462" y="679"/>
                    <a:pt x="4219" y="765"/>
                  </a:cubicBezTo>
                  <a:cubicBezTo>
                    <a:pt x="4064" y="775"/>
                    <a:pt x="3910" y="780"/>
                    <a:pt x="3755" y="780"/>
                  </a:cubicBezTo>
                  <a:cubicBezTo>
                    <a:pt x="2554" y="780"/>
                    <a:pt x="1380" y="496"/>
                    <a:pt x="232" y="144"/>
                  </a:cubicBezTo>
                  <a:cubicBezTo>
                    <a:pt x="223" y="141"/>
                    <a:pt x="213" y="140"/>
                    <a:pt x="204" y="140"/>
                  </a:cubicBezTo>
                  <a:cubicBezTo>
                    <a:pt x="81" y="140"/>
                    <a:pt x="1" y="339"/>
                    <a:pt x="129" y="403"/>
                  </a:cubicBezTo>
                  <a:lnTo>
                    <a:pt x="129" y="385"/>
                  </a:lnTo>
                  <a:cubicBezTo>
                    <a:pt x="1345" y="953"/>
                    <a:pt x="2787" y="1276"/>
                    <a:pt x="4216" y="1276"/>
                  </a:cubicBezTo>
                  <a:cubicBezTo>
                    <a:pt x="5526" y="1276"/>
                    <a:pt x="6825" y="1005"/>
                    <a:pt x="7930" y="403"/>
                  </a:cubicBezTo>
                  <a:cubicBezTo>
                    <a:pt x="8106" y="275"/>
                    <a:pt x="8001" y="0"/>
                    <a:pt x="780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6"/>
            <p:cNvSpPr/>
            <p:nvPr/>
          </p:nvSpPr>
          <p:spPr>
            <a:xfrm>
              <a:off x="4367025" y="5362250"/>
              <a:ext cx="35000" cy="30275"/>
            </a:xfrm>
            <a:custGeom>
              <a:avLst/>
              <a:gdLst/>
              <a:ahLst/>
              <a:cxnLst/>
              <a:rect l="l" t="t" r="r" b="b"/>
              <a:pathLst>
                <a:path w="1400" h="1211" extrusionOk="0">
                  <a:moveTo>
                    <a:pt x="1239" y="0"/>
                  </a:moveTo>
                  <a:cubicBezTo>
                    <a:pt x="1215" y="0"/>
                    <a:pt x="1187" y="9"/>
                    <a:pt x="1157" y="28"/>
                  </a:cubicBezTo>
                  <a:cubicBezTo>
                    <a:pt x="777" y="287"/>
                    <a:pt x="432" y="598"/>
                    <a:pt x="121" y="926"/>
                  </a:cubicBezTo>
                  <a:cubicBezTo>
                    <a:pt x="0" y="1047"/>
                    <a:pt x="121" y="1211"/>
                    <a:pt x="254" y="1211"/>
                  </a:cubicBezTo>
                  <a:cubicBezTo>
                    <a:pt x="291" y="1211"/>
                    <a:pt x="329" y="1198"/>
                    <a:pt x="363" y="1168"/>
                  </a:cubicBezTo>
                  <a:lnTo>
                    <a:pt x="363" y="1150"/>
                  </a:lnTo>
                  <a:cubicBezTo>
                    <a:pt x="726" y="891"/>
                    <a:pt x="1036" y="581"/>
                    <a:pt x="1330" y="236"/>
                  </a:cubicBezTo>
                  <a:cubicBezTo>
                    <a:pt x="1399" y="152"/>
                    <a:pt x="1345" y="0"/>
                    <a:pt x="123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6"/>
            <p:cNvSpPr/>
            <p:nvPr/>
          </p:nvSpPr>
          <p:spPr>
            <a:xfrm>
              <a:off x="3936100" y="4794250"/>
              <a:ext cx="110625" cy="131975"/>
            </a:xfrm>
            <a:custGeom>
              <a:avLst/>
              <a:gdLst/>
              <a:ahLst/>
              <a:cxnLst/>
              <a:rect l="l" t="t" r="r" b="b"/>
              <a:pathLst>
                <a:path w="4425" h="5279" extrusionOk="0">
                  <a:moveTo>
                    <a:pt x="4141" y="0"/>
                  </a:moveTo>
                  <a:cubicBezTo>
                    <a:pt x="4117" y="0"/>
                    <a:pt x="4092" y="5"/>
                    <a:pt x="4069" y="17"/>
                  </a:cubicBezTo>
                  <a:cubicBezTo>
                    <a:pt x="2274" y="1036"/>
                    <a:pt x="427" y="3107"/>
                    <a:pt x="13" y="5161"/>
                  </a:cubicBezTo>
                  <a:cubicBezTo>
                    <a:pt x="1" y="5232"/>
                    <a:pt x="62" y="5279"/>
                    <a:pt x="118" y="5279"/>
                  </a:cubicBezTo>
                  <a:cubicBezTo>
                    <a:pt x="144" y="5279"/>
                    <a:pt x="169" y="5269"/>
                    <a:pt x="185" y="5247"/>
                  </a:cubicBezTo>
                  <a:cubicBezTo>
                    <a:pt x="772" y="4263"/>
                    <a:pt x="1238" y="3297"/>
                    <a:pt x="1980" y="2399"/>
                  </a:cubicBezTo>
                  <a:cubicBezTo>
                    <a:pt x="2671" y="1623"/>
                    <a:pt x="3447" y="915"/>
                    <a:pt x="4276" y="311"/>
                  </a:cubicBezTo>
                  <a:cubicBezTo>
                    <a:pt x="4424" y="207"/>
                    <a:pt x="4291" y="0"/>
                    <a:pt x="41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6"/>
            <p:cNvSpPr/>
            <p:nvPr/>
          </p:nvSpPr>
          <p:spPr>
            <a:xfrm>
              <a:off x="4083175" y="4767825"/>
              <a:ext cx="30325" cy="20000"/>
            </a:xfrm>
            <a:custGeom>
              <a:avLst/>
              <a:gdLst/>
              <a:ahLst/>
              <a:cxnLst/>
              <a:rect l="l" t="t" r="r" b="b"/>
              <a:pathLst>
                <a:path w="1213" h="800" extrusionOk="0">
                  <a:moveTo>
                    <a:pt x="1012" y="0"/>
                  </a:moveTo>
                  <a:cubicBezTo>
                    <a:pt x="1002" y="0"/>
                    <a:pt x="992" y="2"/>
                    <a:pt x="982" y="4"/>
                  </a:cubicBezTo>
                  <a:cubicBezTo>
                    <a:pt x="636" y="73"/>
                    <a:pt x="326" y="263"/>
                    <a:pt x="119" y="539"/>
                  </a:cubicBezTo>
                  <a:cubicBezTo>
                    <a:pt x="1" y="644"/>
                    <a:pt x="102" y="799"/>
                    <a:pt x="218" y="799"/>
                  </a:cubicBezTo>
                  <a:cubicBezTo>
                    <a:pt x="255" y="799"/>
                    <a:pt x="293" y="784"/>
                    <a:pt x="326" y="746"/>
                  </a:cubicBezTo>
                  <a:lnTo>
                    <a:pt x="309" y="746"/>
                  </a:lnTo>
                  <a:cubicBezTo>
                    <a:pt x="550" y="557"/>
                    <a:pt x="809" y="384"/>
                    <a:pt x="1085" y="263"/>
                  </a:cubicBezTo>
                  <a:cubicBezTo>
                    <a:pt x="1213" y="183"/>
                    <a:pt x="1134" y="0"/>
                    <a:pt x="10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16"/>
          <p:cNvGrpSpPr/>
          <p:nvPr/>
        </p:nvGrpSpPr>
        <p:grpSpPr>
          <a:xfrm>
            <a:off x="422925" y="3955650"/>
            <a:ext cx="780150" cy="743800"/>
            <a:chOff x="5190325" y="978700"/>
            <a:chExt cx="780150" cy="743800"/>
          </a:xfrm>
        </p:grpSpPr>
        <p:sp>
          <p:nvSpPr>
            <p:cNvPr id="382" name="Google Shape;382;p16"/>
            <p:cNvSpPr/>
            <p:nvPr/>
          </p:nvSpPr>
          <p:spPr>
            <a:xfrm>
              <a:off x="5345650" y="1087625"/>
              <a:ext cx="371975" cy="352100"/>
            </a:xfrm>
            <a:custGeom>
              <a:avLst/>
              <a:gdLst/>
              <a:ahLst/>
              <a:cxnLst/>
              <a:rect l="l" t="t" r="r" b="b"/>
              <a:pathLst>
                <a:path w="14879" h="14084" extrusionOk="0">
                  <a:moveTo>
                    <a:pt x="6143" y="0"/>
                  </a:moveTo>
                  <a:cubicBezTo>
                    <a:pt x="5417" y="0"/>
                    <a:pt x="4695" y="78"/>
                    <a:pt x="4022" y="350"/>
                  </a:cubicBezTo>
                  <a:cubicBezTo>
                    <a:pt x="2831" y="816"/>
                    <a:pt x="1934" y="1868"/>
                    <a:pt x="1364" y="3025"/>
                  </a:cubicBezTo>
                  <a:cubicBezTo>
                    <a:pt x="1" y="5786"/>
                    <a:pt x="415" y="9359"/>
                    <a:pt x="2451" y="11655"/>
                  </a:cubicBezTo>
                  <a:cubicBezTo>
                    <a:pt x="3842" y="13209"/>
                    <a:pt x="5938" y="14083"/>
                    <a:pt x="8009" y="14083"/>
                  </a:cubicBezTo>
                  <a:cubicBezTo>
                    <a:pt x="8996" y="14083"/>
                    <a:pt x="9977" y="13885"/>
                    <a:pt x="10874" y="13467"/>
                  </a:cubicBezTo>
                  <a:cubicBezTo>
                    <a:pt x="13308" y="12328"/>
                    <a:pt x="14861" y="9877"/>
                    <a:pt x="14878" y="7202"/>
                  </a:cubicBezTo>
                  <a:cubicBezTo>
                    <a:pt x="14878" y="4509"/>
                    <a:pt x="13342" y="2058"/>
                    <a:pt x="10926" y="902"/>
                  </a:cubicBezTo>
                  <a:cubicBezTo>
                    <a:pt x="9666" y="298"/>
                    <a:pt x="8251" y="91"/>
                    <a:pt x="6870" y="22"/>
                  </a:cubicBezTo>
                  <a:cubicBezTo>
                    <a:pt x="6628" y="9"/>
                    <a:pt x="6385" y="0"/>
                    <a:pt x="6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6"/>
            <p:cNvSpPr/>
            <p:nvPr/>
          </p:nvSpPr>
          <p:spPr>
            <a:xfrm>
              <a:off x="5190325" y="978700"/>
              <a:ext cx="654575" cy="555900"/>
            </a:xfrm>
            <a:custGeom>
              <a:avLst/>
              <a:gdLst/>
              <a:ahLst/>
              <a:cxnLst/>
              <a:rect l="l" t="t" r="r" b="b"/>
              <a:pathLst>
                <a:path w="26183" h="22236" extrusionOk="0">
                  <a:moveTo>
                    <a:pt x="13138" y="586"/>
                  </a:moveTo>
                  <a:cubicBezTo>
                    <a:pt x="15997" y="586"/>
                    <a:pt x="18894" y="1854"/>
                    <a:pt x="21005" y="3895"/>
                  </a:cubicBezTo>
                  <a:cubicBezTo>
                    <a:pt x="25441" y="8193"/>
                    <a:pt x="25872" y="15943"/>
                    <a:pt x="20401" y="19619"/>
                  </a:cubicBezTo>
                  <a:cubicBezTo>
                    <a:pt x="20321" y="19671"/>
                    <a:pt x="20283" y="19744"/>
                    <a:pt x="20277" y="19820"/>
                  </a:cubicBezTo>
                  <a:lnTo>
                    <a:pt x="20277" y="19820"/>
                  </a:lnTo>
                  <a:cubicBezTo>
                    <a:pt x="18483" y="21006"/>
                    <a:pt x="16375" y="21630"/>
                    <a:pt x="14234" y="21630"/>
                  </a:cubicBezTo>
                  <a:cubicBezTo>
                    <a:pt x="13511" y="21630"/>
                    <a:pt x="12784" y="21559"/>
                    <a:pt x="12065" y="21414"/>
                  </a:cubicBezTo>
                  <a:cubicBezTo>
                    <a:pt x="9355" y="20844"/>
                    <a:pt x="7180" y="18963"/>
                    <a:pt x="5799" y="16616"/>
                  </a:cubicBezTo>
                  <a:cubicBezTo>
                    <a:pt x="3279" y="12335"/>
                    <a:pt x="3417" y="6105"/>
                    <a:pt x="7353" y="2722"/>
                  </a:cubicBezTo>
                  <a:cubicBezTo>
                    <a:pt x="9060" y="1237"/>
                    <a:pt x="11090" y="586"/>
                    <a:pt x="13138" y="586"/>
                  </a:cubicBezTo>
                  <a:close/>
                  <a:moveTo>
                    <a:pt x="13331" y="0"/>
                  </a:moveTo>
                  <a:cubicBezTo>
                    <a:pt x="12407" y="0"/>
                    <a:pt x="11473" y="121"/>
                    <a:pt x="10546" y="374"/>
                  </a:cubicBezTo>
                  <a:cubicBezTo>
                    <a:pt x="0" y="3222"/>
                    <a:pt x="2157" y="19636"/>
                    <a:pt x="11909" y="21966"/>
                  </a:cubicBezTo>
                  <a:cubicBezTo>
                    <a:pt x="12658" y="22149"/>
                    <a:pt x="13419" y="22236"/>
                    <a:pt x="14176" y="22236"/>
                  </a:cubicBezTo>
                  <a:cubicBezTo>
                    <a:pt x="16427" y="22236"/>
                    <a:pt x="18650" y="21465"/>
                    <a:pt x="20463" y="20129"/>
                  </a:cubicBezTo>
                  <a:lnTo>
                    <a:pt x="20463" y="20129"/>
                  </a:lnTo>
                  <a:cubicBezTo>
                    <a:pt x="20490" y="20140"/>
                    <a:pt x="20520" y="20146"/>
                    <a:pt x="20551" y="20146"/>
                  </a:cubicBezTo>
                  <a:cubicBezTo>
                    <a:pt x="20596" y="20146"/>
                    <a:pt x="20645" y="20132"/>
                    <a:pt x="20694" y="20102"/>
                  </a:cubicBezTo>
                  <a:cubicBezTo>
                    <a:pt x="25562" y="17013"/>
                    <a:pt x="26183" y="10540"/>
                    <a:pt x="23352" y="5863"/>
                  </a:cubicBezTo>
                  <a:cubicBezTo>
                    <a:pt x="21203" y="2308"/>
                    <a:pt x="17372" y="0"/>
                    <a:pt x="133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6"/>
            <p:cNvSpPr/>
            <p:nvPr/>
          </p:nvSpPr>
          <p:spPr>
            <a:xfrm>
              <a:off x="5346075" y="1066650"/>
              <a:ext cx="406075" cy="377550"/>
            </a:xfrm>
            <a:custGeom>
              <a:avLst/>
              <a:gdLst/>
              <a:ahLst/>
              <a:cxnLst/>
              <a:rect l="l" t="t" r="r" b="b"/>
              <a:pathLst>
                <a:path w="16243" h="15102" extrusionOk="0">
                  <a:moveTo>
                    <a:pt x="7168" y="619"/>
                  </a:moveTo>
                  <a:cubicBezTo>
                    <a:pt x="9014" y="619"/>
                    <a:pt x="10897" y="1406"/>
                    <a:pt x="12290" y="2673"/>
                  </a:cubicBezTo>
                  <a:cubicBezTo>
                    <a:pt x="15379" y="5521"/>
                    <a:pt x="15672" y="10699"/>
                    <a:pt x="12048" y="13219"/>
                  </a:cubicBezTo>
                  <a:cubicBezTo>
                    <a:pt x="11966" y="13278"/>
                    <a:pt x="11925" y="13354"/>
                    <a:pt x="11914" y="13430"/>
                  </a:cubicBezTo>
                  <a:lnTo>
                    <a:pt x="11914" y="13430"/>
                  </a:lnTo>
                  <a:cubicBezTo>
                    <a:pt x="10719" y="14167"/>
                    <a:pt x="9390" y="14538"/>
                    <a:pt x="8083" y="14538"/>
                  </a:cubicBezTo>
                  <a:cubicBezTo>
                    <a:pt x="5970" y="14538"/>
                    <a:pt x="3916" y="13569"/>
                    <a:pt x="2590" y="11613"/>
                  </a:cubicBezTo>
                  <a:cubicBezTo>
                    <a:pt x="726" y="8869"/>
                    <a:pt x="691" y="4675"/>
                    <a:pt x="3090" y="2276"/>
                  </a:cubicBezTo>
                  <a:cubicBezTo>
                    <a:pt x="4247" y="1119"/>
                    <a:pt x="5695" y="619"/>
                    <a:pt x="7168" y="619"/>
                  </a:cubicBezTo>
                  <a:close/>
                  <a:moveTo>
                    <a:pt x="7259" y="0"/>
                  </a:moveTo>
                  <a:cubicBezTo>
                    <a:pt x="5785" y="0"/>
                    <a:pt x="4323" y="455"/>
                    <a:pt x="3107" y="1465"/>
                  </a:cubicBezTo>
                  <a:cubicBezTo>
                    <a:pt x="1" y="4019"/>
                    <a:pt x="70" y="8697"/>
                    <a:pt x="2072" y="11924"/>
                  </a:cubicBezTo>
                  <a:cubicBezTo>
                    <a:pt x="3381" y="14044"/>
                    <a:pt x="5607" y="15102"/>
                    <a:pt x="7866" y="15102"/>
                  </a:cubicBezTo>
                  <a:cubicBezTo>
                    <a:pt x="9345" y="15102"/>
                    <a:pt x="10838" y="14648"/>
                    <a:pt x="12096" y="13742"/>
                  </a:cubicBezTo>
                  <a:lnTo>
                    <a:pt x="12096" y="13742"/>
                  </a:lnTo>
                  <a:cubicBezTo>
                    <a:pt x="12118" y="13750"/>
                    <a:pt x="12142" y="13754"/>
                    <a:pt x="12168" y="13754"/>
                  </a:cubicBezTo>
                  <a:cubicBezTo>
                    <a:pt x="12217" y="13754"/>
                    <a:pt x="12270" y="13738"/>
                    <a:pt x="12324" y="13702"/>
                  </a:cubicBezTo>
                  <a:cubicBezTo>
                    <a:pt x="16242" y="11216"/>
                    <a:pt x="16018" y="6021"/>
                    <a:pt x="13222" y="2776"/>
                  </a:cubicBezTo>
                  <a:cubicBezTo>
                    <a:pt x="11746" y="1041"/>
                    <a:pt x="9489" y="0"/>
                    <a:pt x="725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6"/>
            <p:cNvSpPr/>
            <p:nvPr/>
          </p:nvSpPr>
          <p:spPr>
            <a:xfrm>
              <a:off x="5583800" y="1240175"/>
              <a:ext cx="94125" cy="141700"/>
            </a:xfrm>
            <a:custGeom>
              <a:avLst/>
              <a:gdLst/>
              <a:ahLst/>
              <a:cxnLst/>
              <a:rect l="l" t="t" r="r" b="b"/>
              <a:pathLst>
                <a:path w="3765" h="5668" extrusionOk="0">
                  <a:moveTo>
                    <a:pt x="2961" y="1"/>
                  </a:moveTo>
                  <a:cubicBezTo>
                    <a:pt x="2872" y="1"/>
                    <a:pt x="2789" y="57"/>
                    <a:pt x="2798" y="168"/>
                  </a:cubicBezTo>
                  <a:cubicBezTo>
                    <a:pt x="2919" y="2394"/>
                    <a:pt x="2073" y="4258"/>
                    <a:pt x="123" y="5397"/>
                  </a:cubicBezTo>
                  <a:cubicBezTo>
                    <a:pt x="1" y="5458"/>
                    <a:pt x="54" y="5668"/>
                    <a:pt x="175" y="5668"/>
                  </a:cubicBezTo>
                  <a:cubicBezTo>
                    <a:pt x="191" y="5668"/>
                    <a:pt x="208" y="5664"/>
                    <a:pt x="226" y="5656"/>
                  </a:cubicBezTo>
                  <a:cubicBezTo>
                    <a:pt x="2332" y="4845"/>
                    <a:pt x="3764" y="2342"/>
                    <a:pt x="3143" y="133"/>
                  </a:cubicBezTo>
                  <a:cubicBezTo>
                    <a:pt x="3119" y="44"/>
                    <a:pt x="3038" y="1"/>
                    <a:pt x="296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6"/>
            <p:cNvSpPr/>
            <p:nvPr/>
          </p:nvSpPr>
          <p:spPr>
            <a:xfrm>
              <a:off x="5622200" y="1178925"/>
              <a:ext cx="24625" cy="35750"/>
            </a:xfrm>
            <a:custGeom>
              <a:avLst/>
              <a:gdLst/>
              <a:ahLst/>
              <a:cxnLst/>
              <a:rect l="l" t="t" r="r" b="b"/>
              <a:pathLst>
                <a:path w="985" h="1430" extrusionOk="0">
                  <a:moveTo>
                    <a:pt x="162" y="0"/>
                  </a:moveTo>
                  <a:cubicBezTo>
                    <a:pt x="81" y="0"/>
                    <a:pt x="1" y="71"/>
                    <a:pt x="36" y="167"/>
                  </a:cubicBezTo>
                  <a:cubicBezTo>
                    <a:pt x="209" y="598"/>
                    <a:pt x="451" y="1012"/>
                    <a:pt x="727" y="1375"/>
                  </a:cubicBezTo>
                  <a:cubicBezTo>
                    <a:pt x="758" y="1412"/>
                    <a:pt x="803" y="1430"/>
                    <a:pt x="845" y="1430"/>
                  </a:cubicBezTo>
                  <a:cubicBezTo>
                    <a:pt x="919" y="1430"/>
                    <a:pt x="984" y="1377"/>
                    <a:pt x="951" y="1289"/>
                  </a:cubicBezTo>
                  <a:lnTo>
                    <a:pt x="968" y="1289"/>
                  </a:lnTo>
                  <a:cubicBezTo>
                    <a:pt x="796" y="840"/>
                    <a:pt x="554" y="426"/>
                    <a:pt x="261" y="46"/>
                  </a:cubicBezTo>
                  <a:cubicBezTo>
                    <a:pt x="234" y="14"/>
                    <a:pt x="198" y="0"/>
                    <a:pt x="16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6"/>
            <p:cNvSpPr/>
            <p:nvPr/>
          </p:nvSpPr>
          <p:spPr>
            <a:xfrm>
              <a:off x="5673600" y="1412475"/>
              <a:ext cx="296875" cy="310025"/>
            </a:xfrm>
            <a:custGeom>
              <a:avLst/>
              <a:gdLst/>
              <a:ahLst/>
              <a:cxnLst/>
              <a:rect l="l" t="t" r="r" b="b"/>
              <a:pathLst>
                <a:path w="11875" h="12401" extrusionOk="0">
                  <a:moveTo>
                    <a:pt x="3650" y="1"/>
                  </a:moveTo>
                  <a:cubicBezTo>
                    <a:pt x="3430" y="1"/>
                    <a:pt x="3232" y="284"/>
                    <a:pt x="3434" y="473"/>
                  </a:cubicBezTo>
                  <a:cubicBezTo>
                    <a:pt x="4833" y="1802"/>
                    <a:pt x="6541" y="2717"/>
                    <a:pt x="8008" y="3959"/>
                  </a:cubicBezTo>
                  <a:cubicBezTo>
                    <a:pt x="9803" y="5461"/>
                    <a:pt x="11288" y="8240"/>
                    <a:pt x="10218" y="10570"/>
                  </a:cubicBezTo>
                  <a:cubicBezTo>
                    <a:pt x="9809" y="11455"/>
                    <a:pt x="9013" y="11900"/>
                    <a:pt x="8172" y="11900"/>
                  </a:cubicBezTo>
                  <a:cubicBezTo>
                    <a:pt x="7734" y="11900"/>
                    <a:pt x="7283" y="11779"/>
                    <a:pt x="6869" y="11536"/>
                  </a:cubicBezTo>
                  <a:cubicBezTo>
                    <a:pt x="5782" y="10915"/>
                    <a:pt x="5074" y="9603"/>
                    <a:pt x="4349" y="8637"/>
                  </a:cubicBezTo>
                  <a:cubicBezTo>
                    <a:pt x="3003" y="6824"/>
                    <a:pt x="1760" y="4840"/>
                    <a:pt x="224" y="3183"/>
                  </a:cubicBezTo>
                  <a:cubicBezTo>
                    <a:pt x="201" y="3155"/>
                    <a:pt x="173" y="3143"/>
                    <a:pt x="146" y="3143"/>
                  </a:cubicBezTo>
                  <a:cubicBezTo>
                    <a:pt x="71" y="3143"/>
                    <a:pt x="1" y="3232"/>
                    <a:pt x="52" y="3321"/>
                  </a:cubicBezTo>
                  <a:cubicBezTo>
                    <a:pt x="828" y="4702"/>
                    <a:pt x="1881" y="5996"/>
                    <a:pt x="2813" y="7290"/>
                  </a:cubicBezTo>
                  <a:cubicBezTo>
                    <a:pt x="3711" y="8516"/>
                    <a:pt x="4539" y="9793"/>
                    <a:pt x="5506" y="10950"/>
                  </a:cubicBezTo>
                  <a:cubicBezTo>
                    <a:pt x="6245" y="11866"/>
                    <a:pt x="7198" y="12400"/>
                    <a:pt x="8159" y="12400"/>
                  </a:cubicBezTo>
                  <a:cubicBezTo>
                    <a:pt x="8881" y="12400"/>
                    <a:pt x="9608" y="12099"/>
                    <a:pt x="10252" y="11433"/>
                  </a:cubicBezTo>
                  <a:cubicBezTo>
                    <a:pt x="11874" y="9776"/>
                    <a:pt x="10994" y="6997"/>
                    <a:pt x="9959" y="5288"/>
                  </a:cubicBezTo>
                  <a:cubicBezTo>
                    <a:pt x="8509" y="2958"/>
                    <a:pt x="5765" y="1905"/>
                    <a:pt x="3831" y="76"/>
                  </a:cubicBezTo>
                  <a:cubicBezTo>
                    <a:pt x="3775" y="23"/>
                    <a:pt x="3711" y="1"/>
                    <a:pt x="36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6"/>
            <p:cNvSpPr/>
            <p:nvPr/>
          </p:nvSpPr>
          <p:spPr>
            <a:xfrm>
              <a:off x="5734425" y="1478225"/>
              <a:ext cx="8225" cy="39075"/>
            </a:xfrm>
            <a:custGeom>
              <a:avLst/>
              <a:gdLst/>
              <a:ahLst/>
              <a:cxnLst/>
              <a:rect l="l" t="t" r="r" b="b"/>
              <a:pathLst>
                <a:path w="329" h="1563" extrusionOk="0">
                  <a:moveTo>
                    <a:pt x="145" y="0"/>
                  </a:moveTo>
                  <a:cubicBezTo>
                    <a:pt x="117" y="0"/>
                    <a:pt x="87" y="18"/>
                    <a:pt x="69" y="52"/>
                  </a:cubicBezTo>
                  <a:lnTo>
                    <a:pt x="87" y="69"/>
                  </a:lnTo>
                  <a:cubicBezTo>
                    <a:pt x="35" y="277"/>
                    <a:pt x="18" y="501"/>
                    <a:pt x="35" y="708"/>
                  </a:cubicBezTo>
                  <a:cubicBezTo>
                    <a:pt x="0" y="967"/>
                    <a:pt x="18" y="1226"/>
                    <a:pt x="69" y="1485"/>
                  </a:cubicBezTo>
                  <a:cubicBezTo>
                    <a:pt x="87" y="1536"/>
                    <a:pt x="130" y="1562"/>
                    <a:pt x="175" y="1562"/>
                  </a:cubicBezTo>
                  <a:cubicBezTo>
                    <a:pt x="220" y="1562"/>
                    <a:pt x="268" y="1536"/>
                    <a:pt x="294" y="1485"/>
                  </a:cubicBezTo>
                  <a:cubicBezTo>
                    <a:pt x="328" y="1260"/>
                    <a:pt x="328" y="1036"/>
                    <a:pt x="294" y="812"/>
                  </a:cubicBezTo>
                  <a:cubicBezTo>
                    <a:pt x="311" y="553"/>
                    <a:pt x="277" y="294"/>
                    <a:pt x="208" y="52"/>
                  </a:cubicBezTo>
                  <a:cubicBezTo>
                    <a:pt x="199" y="18"/>
                    <a:pt x="173" y="0"/>
                    <a:pt x="14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6"/>
            <p:cNvSpPr/>
            <p:nvPr/>
          </p:nvSpPr>
          <p:spPr>
            <a:xfrm>
              <a:off x="5760300" y="1452925"/>
              <a:ext cx="12125" cy="69850"/>
            </a:xfrm>
            <a:custGeom>
              <a:avLst/>
              <a:gdLst/>
              <a:ahLst/>
              <a:cxnLst/>
              <a:rect l="l" t="t" r="r" b="b"/>
              <a:pathLst>
                <a:path w="485" h="2794" extrusionOk="0">
                  <a:moveTo>
                    <a:pt x="101" y="0"/>
                  </a:moveTo>
                  <a:cubicBezTo>
                    <a:pt x="49" y="0"/>
                    <a:pt x="1" y="31"/>
                    <a:pt x="1" y="98"/>
                  </a:cubicBezTo>
                  <a:lnTo>
                    <a:pt x="18" y="98"/>
                  </a:lnTo>
                  <a:cubicBezTo>
                    <a:pt x="70" y="961"/>
                    <a:pt x="70" y="1858"/>
                    <a:pt x="225" y="2704"/>
                  </a:cubicBezTo>
                  <a:cubicBezTo>
                    <a:pt x="241" y="2766"/>
                    <a:pt x="292" y="2793"/>
                    <a:pt x="342" y="2793"/>
                  </a:cubicBezTo>
                  <a:cubicBezTo>
                    <a:pt x="405" y="2793"/>
                    <a:pt x="467" y="2753"/>
                    <a:pt x="467" y="2687"/>
                  </a:cubicBezTo>
                  <a:cubicBezTo>
                    <a:pt x="484" y="1824"/>
                    <a:pt x="312" y="961"/>
                    <a:pt x="225" y="98"/>
                  </a:cubicBezTo>
                  <a:cubicBezTo>
                    <a:pt x="216" y="35"/>
                    <a:pt x="157" y="0"/>
                    <a:pt x="10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6"/>
            <p:cNvSpPr/>
            <p:nvPr/>
          </p:nvSpPr>
          <p:spPr>
            <a:xfrm>
              <a:off x="5796550" y="1480225"/>
              <a:ext cx="6925" cy="25900"/>
            </a:xfrm>
            <a:custGeom>
              <a:avLst/>
              <a:gdLst/>
              <a:ahLst/>
              <a:cxnLst/>
              <a:rect l="l" t="t" r="r" b="b"/>
              <a:pathLst>
                <a:path w="277" h="1036" extrusionOk="0">
                  <a:moveTo>
                    <a:pt x="170" y="0"/>
                  </a:moveTo>
                  <a:cubicBezTo>
                    <a:pt x="112" y="0"/>
                    <a:pt x="53" y="39"/>
                    <a:pt x="53" y="110"/>
                  </a:cubicBezTo>
                  <a:lnTo>
                    <a:pt x="53" y="93"/>
                  </a:lnTo>
                  <a:cubicBezTo>
                    <a:pt x="18" y="369"/>
                    <a:pt x="1" y="663"/>
                    <a:pt x="1" y="939"/>
                  </a:cubicBezTo>
                  <a:cubicBezTo>
                    <a:pt x="1" y="999"/>
                    <a:pt x="59" y="1036"/>
                    <a:pt x="111" y="1036"/>
                  </a:cubicBezTo>
                  <a:cubicBezTo>
                    <a:pt x="149" y="1036"/>
                    <a:pt x="183" y="1017"/>
                    <a:pt x="191" y="973"/>
                  </a:cubicBezTo>
                  <a:cubicBezTo>
                    <a:pt x="225" y="680"/>
                    <a:pt x="260" y="386"/>
                    <a:pt x="277" y="110"/>
                  </a:cubicBezTo>
                  <a:cubicBezTo>
                    <a:pt x="277" y="35"/>
                    <a:pt x="224" y="0"/>
                    <a:pt x="17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6"/>
            <p:cNvSpPr/>
            <p:nvPr/>
          </p:nvSpPr>
          <p:spPr>
            <a:xfrm>
              <a:off x="5362825" y="1096150"/>
              <a:ext cx="17575" cy="18550"/>
            </a:xfrm>
            <a:custGeom>
              <a:avLst/>
              <a:gdLst/>
              <a:ahLst/>
              <a:cxnLst/>
              <a:rect l="l" t="t" r="r" b="b"/>
              <a:pathLst>
                <a:path w="703" h="742" extrusionOk="0">
                  <a:moveTo>
                    <a:pt x="102" y="0"/>
                  </a:moveTo>
                  <a:cubicBezTo>
                    <a:pt x="47" y="0"/>
                    <a:pt x="0" y="61"/>
                    <a:pt x="38" y="112"/>
                  </a:cubicBezTo>
                  <a:cubicBezTo>
                    <a:pt x="159" y="336"/>
                    <a:pt x="332" y="544"/>
                    <a:pt x="522" y="716"/>
                  </a:cubicBezTo>
                  <a:cubicBezTo>
                    <a:pt x="544" y="734"/>
                    <a:pt x="567" y="741"/>
                    <a:pt x="588" y="741"/>
                  </a:cubicBezTo>
                  <a:cubicBezTo>
                    <a:pt x="652" y="741"/>
                    <a:pt x="703" y="677"/>
                    <a:pt x="677" y="613"/>
                  </a:cubicBezTo>
                  <a:cubicBezTo>
                    <a:pt x="522" y="388"/>
                    <a:pt x="349" y="198"/>
                    <a:pt x="159" y="26"/>
                  </a:cubicBezTo>
                  <a:cubicBezTo>
                    <a:pt x="141" y="8"/>
                    <a:pt x="121" y="0"/>
                    <a:pt x="1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6"/>
            <p:cNvSpPr/>
            <p:nvPr/>
          </p:nvSpPr>
          <p:spPr>
            <a:xfrm>
              <a:off x="5325200" y="1193300"/>
              <a:ext cx="21525" cy="7625"/>
            </a:xfrm>
            <a:custGeom>
              <a:avLst/>
              <a:gdLst/>
              <a:ahLst/>
              <a:cxnLst/>
              <a:rect l="l" t="t" r="r" b="b"/>
              <a:pathLst>
                <a:path w="861" h="305" extrusionOk="0">
                  <a:moveTo>
                    <a:pt x="764" y="0"/>
                  </a:moveTo>
                  <a:cubicBezTo>
                    <a:pt x="754" y="0"/>
                    <a:pt x="744" y="2"/>
                    <a:pt x="732" y="6"/>
                  </a:cubicBezTo>
                  <a:cubicBezTo>
                    <a:pt x="525" y="40"/>
                    <a:pt x="301" y="92"/>
                    <a:pt x="94" y="161"/>
                  </a:cubicBezTo>
                  <a:cubicBezTo>
                    <a:pt x="0" y="177"/>
                    <a:pt x="19" y="304"/>
                    <a:pt x="99" y="304"/>
                  </a:cubicBezTo>
                  <a:cubicBezTo>
                    <a:pt x="108" y="304"/>
                    <a:pt x="118" y="303"/>
                    <a:pt x="128" y="299"/>
                  </a:cubicBezTo>
                  <a:cubicBezTo>
                    <a:pt x="352" y="265"/>
                    <a:pt x="560" y="213"/>
                    <a:pt x="784" y="144"/>
                  </a:cubicBezTo>
                  <a:cubicBezTo>
                    <a:pt x="861" y="113"/>
                    <a:pt x="842" y="0"/>
                    <a:pt x="76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6"/>
            <p:cNvSpPr/>
            <p:nvPr/>
          </p:nvSpPr>
          <p:spPr>
            <a:xfrm>
              <a:off x="5335300" y="1328950"/>
              <a:ext cx="25050" cy="6625"/>
            </a:xfrm>
            <a:custGeom>
              <a:avLst/>
              <a:gdLst/>
              <a:ahLst/>
              <a:cxnLst/>
              <a:rect l="l" t="t" r="r" b="b"/>
              <a:pathLst>
                <a:path w="1002" h="265" extrusionOk="0">
                  <a:moveTo>
                    <a:pt x="640" y="0"/>
                  </a:moveTo>
                  <a:cubicBezTo>
                    <a:pt x="458" y="0"/>
                    <a:pt x="281" y="27"/>
                    <a:pt x="104" y="86"/>
                  </a:cubicBezTo>
                  <a:cubicBezTo>
                    <a:pt x="0" y="103"/>
                    <a:pt x="35" y="258"/>
                    <a:pt x="121" y="258"/>
                  </a:cubicBezTo>
                  <a:cubicBezTo>
                    <a:pt x="186" y="263"/>
                    <a:pt x="251" y="265"/>
                    <a:pt x="315" y="265"/>
                  </a:cubicBezTo>
                  <a:cubicBezTo>
                    <a:pt x="509" y="265"/>
                    <a:pt x="704" y="245"/>
                    <a:pt x="898" y="207"/>
                  </a:cubicBezTo>
                  <a:cubicBezTo>
                    <a:pt x="984" y="172"/>
                    <a:pt x="1001" y="34"/>
                    <a:pt x="898" y="17"/>
                  </a:cubicBezTo>
                  <a:cubicBezTo>
                    <a:pt x="810" y="6"/>
                    <a:pt x="725" y="0"/>
                    <a:pt x="64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6"/>
            <p:cNvSpPr/>
            <p:nvPr/>
          </p:nvSpPr>
          <p:spPr>
            <a:xfrm>
              <a:off x="5410225" y="1417550"/>
              <a:ext cx="15550" cy="11900"/>
            </a:xfrm>
            <a:custGeom>
              <a:avLst/>
              <a:gdLst/>
              <a:ahLst/>
              <a:cxnLst/>
              <a:rect l="l" t="t" r="r" b="b"/>
              <a:pathLst>
                <a:path w="622" h="476" extrusionOk="0">
                  <a:moveTo>
                    <a:pt x="475" y="1"/>
                  </a:moveTo>
                  <a:cubicBezTo>
                    <a:pt x="451" y="1"/>
                    <a:pt x="426" y="9"/>
                    <a:pt x="403" y="28"/>
                  </a:cubicBezTo>
                  <a:cubicBezTo>
                    <a:pt x="265" y="115"/>
                    <a:pt x="145" y="218"/>
                    <a:pt x="41" y="339"/>
                  </a:cubicBezTo>
                  <a:cubicBezTo>
                    <a:pt x="0" y="407"/>
                    <a:pt x="56" y="475"/>
                    <a:pt x="124" y="475"/>
                  </a:cubicBezTo>
                  <a:cubicBezTo>
                    <a:pt x="142" y="475"/>
                    <a:pt x="161" y="471"/>
                    <a:pt x="179" y="460"/>
                  </a:cubicBezTo>
                  <a:cubicBezTo>
                    <a:pt x="317" y="391"/>
                    <a:pt x="438" y="287"/>
                    <a:pt x="541" y="166"/>
                  </a:cubicBezTo>
                  <a:cubicBezTo>
                    <a:pt x="622" y="99"/>
                    <a:pt x="557" y="1"/>
                    <a:pt x="47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6"/>
            <p:cNvSpPr/>
            <p:nvPr/>
          </p:nvSpPr>
          <p:spPr>
            <a:xfrm>
              <a:off x="5545425" y="1483025"/>
              <a:ext cx="8225" cy="13075"/>
            </a:xfrm>
            <a:custGeom>
              <a:avLst/>
              <a:gdLst/>
              <a:ahLst/>
              <a:cxnLst/>
              <a:rect l="l" t="t" r="r" b="b"/>
              <a:pathLst>
                <a:path w="329" h="523" extrusionOk="0">
                  <a:moveTo>
                    <a:pt x="113" y="1"/>
                  </a:moveTo>
                  <a:cubicBezTo>
                    <a:pt x="56" y="1"/>
                    <a:pt x="1" y="43"/>
                    <a:pt x="1" y="102"/>
                  </a:cubicBezTo>
                  <a:cubicBezTo>
                    <a:pt x="1" y="257"/>
                    <a:pt x="52" y="378"/>
                    <a:pt x="156" y="499"/>
                  </a:cubicBezTo>
                  <a:cubicBezTo>
                    <a:pt x="177" y="515"/>
                    <a:pt x="202" y="523"/>
                    <a:pt x="226" y="523"/>
                  </a:cubicBezTo>
                  <a:cubicBezTo>
                    <a:pt x="279" y="523"/>
                    <a:pt x="329" y="484"/>
                    <a:pt x="329" y="412"/>
                  </a:cubicBezTo>
                  <a:cubicBezTo>
                    <a:pt x="329" y="274"/>
                    <a:pt x="277" y="136"/>
                    <a:pt x="191" y="33"/>
                  </a:cubicBezTo>
                  <a:cubicBezTo>
                    <a:pt x="168" y="10"/>
                    <a:pt x="141" y="1"/>
                    <a:pt x="11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6"/>
            <p:cNvSpPr/>
            <p:nvPr/>
          </p:nvSpPr>
          <p:spPr>
            <a:xfrm>
              <a:off x="5592125" y="1452450"/>
              <a:ext cx="12300" cy="24475"/>
            </a:xfrm>
            <a:custGeom>
              <a:avLst/>
              <a:gdLst/>
              <a:ahLst/>
              <a:cxnLst/>
              <a:rect l="l" t="t" r="r" b="b"/>
              <a:pathLst>
                <a:path w="492" h="979" extrusionOk="0">
                  <a:moveTo>
                    <a:pt x="125" y="1"/>
                  </a:moveTo>
                  <a:cubicBezTo>
                    <a:pt x="60" y="1"/>
                    <a:pt x="1" y="52"/>
                    <a:pt x="31" y="134"/>
                  </a:cubicBezTo>
                  <a:cubicBezTo>
                    <a:pt x="83" y="410"/>
                    <a:pt x="187" y="669"/>
                    <a:pt x="290" y="928"/>
                  </a:cubicBezTo>
                  <a:cubicBezTo>
                    <a:pt x="314" y="963"/>
                    <a:pt x="345" y="978"/>
                    <a:pt x="376" y="978"/>
                  </a:cubicBezTo>
                  <a:cubicBezTo>
                    <a:pt x="435" y="978"/>
                    <a:pt x="491" y="921"/>
                    <a:pt x="480" y="842"/>
                  </a:cubicBezTo>
                  <a:cubicBezTo>
                    <a:pt x="428" y="583"/>
                    <a:pt x="342" y="324"/>
                    <a:pt x="238" y="82"/>
                  </a:cubicBezTo>
                  <a:cubicBezTo>
                    <a:pt x="217" y="26"/>
                    <a:pt x="170" y="1"/>
                    <a:pt x="12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6"/>
            <p:cNvSpPr/>
            <p:nvPr/>
          </p:nvSpPr>
          <p:spPr>
            <a:xfrm>
              <a:off x="5719550" y="1377650"/>
              <a:ext cx="23525" cy="12450"/>
            </a:xfrm>
            <a:custGeom>
              <a:avLst/>
              <a:gdLst/>
              <a:ahLst/>
              <a:cxnLst/>
              <a:rect l="l" t="t" r="r" b="b"/>
              <a:pathLst>
                <a:path w="941" h="498" extrusionOk="0">
                  <a:moveTo>
                    <a:pt x="165" y="0"/>
                  </a:moveTo>
                  <a:cubicBezTo>
                    <a:pt x="81" y="0"/>
                    <a:pt x="1" y="79"/>
                    <a:pt x="60" y="174"/>
                  </a:cubicBezTo>
                  <a:cubicBezTo>
                    <a:pt x="162" y="378"/>
                    <a:pt x="377" y="497"/>
                    <a:pt x="600" y="497"/>
                  </a:cubicBezTo>
                  <a:cubicBezTo>
                    <a:pt x="680" y="497"/>
                    <a:pt x="760" y="482"/>
                    <a:pt x="837" y="451"/>
                  </a:cubicBezTo>
                  <a:cubicBezTo>
                    <a:pt x="941" y="399"/>
                    <a:pt x="872" y="261"/>
                    <a:pt x="785" y="261"/>
                  </a:cubicBezTo>
                  <a:cubicBezTo>
                    <a:pt x="768" y="262"/>
                    <a:pt x="750" y="263"/>
                    <a:pt x="733" y="263"/>
                  </a:cubicBezTo>
                  <a:cubicBezTo>
                    <a:pt x="549" y="263"/>
                    <a:pt x="394" y="180"/>
                    <a:pt x="267" y="54"/>
                  </a:cubicBezTo>
                  <a:cubicBezTo>
                    <a:pt x="241" y="16"/>
                    <a:pt x="202" y="0"/>
                    <a:pt x="16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6"/>
            <p:cNvSpPr/>
            <p:nvPr/>
          </p:nvSpPr>
          <p:spPr>
            <a:xfrm>
              <a:off x="5731400" y="1205825"/>
              <a:ext cx="17200" cy="10575"/>
            </a:xfrm>
            <a:custGeom>
              <a:avLst/>
              <a:gdLst/>
              <a:ahLst/>
              <a:cxnLst/>
              <a:rect l="l" t="t" r="r" b="b"/>
              <a:pathLst>
                <a:path w="688" h="423" extrusionOk="0">
                  <a:moveTo>
                    <a:pt x="561" y="0"/>
                  </a:moveTo>
                  <a:cubicBezTo>
                    <a:pt x="542" y="0"/>
                    <a:pt x="521" y="7"/>
                    <a:pt x="501" y="23"/>
                  </a:cubicBezTo>
                  <a:cubicBezTo>
                    <a:pt x="380" y="109"/>
                    <a:pt x="294" y="213"/>
                    <a:pt x="121" y="213"/>
                  </a:cubicBezTo>
                  <a:cubicBezTo>
                    <a:pt x="18" y="213"/>
                    <a:pt x="1" y="368"/>
                    <a:pt x="104" y="385"/>
                  </a:cubicBezTo>
                  <a:cubicBezTo>
                    <a:pt x="160" y="411"/>
                    <a:pt x="216" y="423"/>
                    <a:pt x="271" y="423"/>
                  </a:cubicBezTo>
                  <a:cubicBezTo>
                    <a:pt x="440" y="423"/>
                    <a:pt x="596" y="312"/>
                    <a:pt x="674" y="144"/>
                  </a:cubicBezTo>
                  <a:cubicBezTo>
                    <a:pt x="687" y="77"/>
                    <a:pt x="628" y="0"/>
                    <a:pt x="56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6"/>
            <p:cNvSpPr/>
            <p:nvPr/>
          </p:nvSpPr>
          <p:spPr>
            <a:xfrm>
              <a:off x="5683950" y="1098000"/>
              <a:ext cx="19850" cy="19375"/>
            </a:xfrm>
            <a:custGeom>
              <a:avLst/>
              <a:gdLst/>
              <a:ahLst/>
              <a:cxnLst/>
              <a:rect l="l" t="t" r="r" b="b"/>
              <a:pathLst>
                <a:path w="794" h="775" extrusionOk="0">
                  <a:moveTo>
                    <a:pt x="580" y="0"/>
                  </a:moveTo>
                  <a:cubicBezTo>
                    <a:pt x="539" y="0"/>
                    <a:pt x="496" y="18"/>
                    <a:pt x="466" y="55"/>
                  </a:cubicBezTo>
                  <a:cubicBezTo>
                    <a:pt x="362" y="228"/>
                    <a:pt x="345" y="383"/>
                    <a:pt x="138" y="487"/>
                  </a:cubicBezTo>
                  <a:cubicBezTo>
                    <a:pt x="1" y="563"/>
                    <a:pt x="66" y="775"/>
                    <a:pt x="190" y="775"/>
                  </a:cubicBezTo>
                  <a:cubicBezTo>
                    <a:pt x="207" y="775"/>
                    <a:pt x="224" y="771"/>
                    <a:pt x="242" y="763"/>
                  </a:cubicBezTo>
                  <a:cubicBezTo>
                    <a:pt x="501" y="659"/>
                    <a:pt x="794" y="401"/>
                    <a:pt x="708" y="90"/>
                  </a:cubicBezTo>
                  <a:cubicBezTo>
                    <a:pt x="688" y="31"/>
                    <a:pt x="635" y="0"/>
                    <a:pt x="58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6"/>
            <p:cNvSpPr/>
            <p:nvPr/>
          </p:nvSpPr>
          <p:spPr>
            <a:xfrm>
              <a:off x="5541750" y="1022400"/>
              <a:ext cx="11300" cy="34575"/>
            </a:xfrm>
            <a:custGeom>
              <a:avLst/>
              <a:gdLst/>
              <a:ahLst/>
              <a:cxnLst/>
              <a:rect l="l" t="t" r="r" b="b"/>
              <a:pathLst>
                <a:path w="452" h="1383" extrusionOk="0">
                  <a:moveTo>
                    <a:pt x="321" y="1"/>
                  </a:moveTo>
                  <a:cubicBezTo>
                    <a:pt x="283" y="1"/>
                    <a:pt x="247" y="23"/>
                    <a:pt x="234" y="76"/>
                  </a:cubicBezTo>
                  <a:cubicBezTo>
                    <a:pt x="130" y="473"/>
                    <a:pt x="61" y="870"/>
                    <a:pt x="10" y="1267"/>
                  </a:cubicBezTo>
                  <a:cubicBezTo>
                    <a:pt x="0" y="1343"/>
                    <a:pt x="58" y="1382"/>
                    <a:pt x="119" y="1382"/>
                  </a:cubicBezTo>
                  <a:cubicBezTo>
                    <a:pt x="168" y="1382"/>
                    <a:pt x="218" y="1356"/>
                    <a:pt x="234" y="1302"/>
                  </a:cubicBezTo>
                  <a:cubicBezTo>
                    <a:pt x="320" y="922"/>
                    <a:pt x="389" y="525"/>
                    <a:pt x="441" y="145"/>
                  </a:cubicBezTo>
                  <a:cubicBezTo>
                    <a:pt x="452" y="60"/>
                    <a:pt x="383" y="1"/>
                    <a:pt x="3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16"/>
          <p:cNvSpPr/>
          <p:nvPr/>
        </p:nvSpPr>
        <p:spPr>
          <a:xfrm>
            <a:off x="824050" y="3479500"/>
            <a:ext cx="321650" cy="478475"/>
          </a:xfrm>
          <a:custGeom>
            <a:avLst/>
            <a:gdLst/>
            <a:ahLst/>
            <a:cxnLst/>
            <a:rect l="l" t="t" r="r" b="b"/>
            <a:pathLst>
              <a:path w="12866" h="19139" extrusionOk="0">
                <a:moveTo>
                  <a:pt x="5397" y="9171"/>
                </a:moveTo>
                <a:cubicBezTo>
                  <a:pt x="5825" y="9171"/>
                  <a:pt x="6243" y="9259"/>
                  <a:pt x="6652" y="9412"/>
                </a:cubicBezTo>
                <a:cubicBezTo>
                  <a:pt x="6220" y="10119"/>
                  <a:pt x="5685" y="10724"/>
                  <a:pt x="5047" y="11241"/>
                </a:cubicBezTo>
                <a:cubicBezTo>
                  <a:pt x="4829" y="11398"/>
                  <a:pt x="4618" y="11465"/>
                  <a:pt x="4426" y="11465"/>
                </a:cubicBezTo>
                <a:cubicBezTo>
                  <a:pt x="3366" y="11465"/>
                  <a:pt x="2869" y="9438"/>
                  <a:pt x="4943" y="9205"/>
                </a:cubicBezTo>
                <a:cubicBezTo>
                  <a:pt x="5096" y="9182"/>
                  <a:pt x="5247" y="9171"/>
                  <a:pt x="5397" y="9171"/>
                </a:cubicBezTo>
                <a:close/>
                <a:moveTo>
                  <a:pt x="3105" y="1"/>
                </a:moveTo>
                <a:cubicBezTo>
                  <a:pt x="2505" y="1"/>
                  <a:pt x="1906" y="161"/>
                  <a:pt x="1336" y="523"/>
                </a:cubicBezTo>
                <a:cubicBezTo>
                  <a:pt x="942" y="786"/>
                  <a:pt x="1189" y="1344"/>
                  <a:pt x="1556" y="1344"/>
                </a:cubicBezTo>
                <a:cubicBezTo>
                  <a:pt x="1624" y="1344"/>
                  <a:pt x="1695" y="1325"/>
                  <a:pt x="1767" y="1283"/>
                </a:cubicBezTo>
                <a:cubicBezTo>
                  <a:pt x="2255" y="984"/>
                  <a:pt x="2728" y="853"/>
                  <a:pt x="3181" y="853"/>
                </a:cubicBezTo>
                <a:cubicBezTo>
                  <a:pt x="5343" y="853"/>
                  <a:pt x="7041" y="3829"/>
                  <a:pt x="7584" y="5684"/>
                </a:cubicBezTo>
                <a:cubicBezTo>
                  <a:pt x="7791" y="6409"/>
                  <a:pt x="7635" y="7289"/>
                  <a:pt x="7290" y="8135"/>
                </a:cubicBezTo>
                <a:cubicBezTo>
                  <a:pt x="6911" y="7962"/>
                  <a:pt x="6496" y="7858"/>
                  <a:pt x="6065" y="7789"/>
                </a:cubicBezTo>
                <a:cubicBezTo>
                  <a:pt x="5839" y="7756"/>
                  <a:pt x="5613" y="7740"/>
                  <a:pt x="5390" y="7740"/>
                </a:cubicBezTo>
                <a:cubicBezTo>
                  <a:pt x="2476" y="7740"/>
                  <a:pt x="1" y="10439"/>
                  <a:pt x="3303" y="12588"/>
                </a:cubicBezTo>
                <a:cubicBezTo>
                  <a:pt x="3713" y="12857"/>
                  <a:pt x="4107" y="12976"/>
                  <a:pt x="4484" y="12976"/>
                </a:cubicBezTo>
                <a:cubicBezTo>
                  <a:pt x="5775" y="12976"/>
                  <a:pt x="6857" y="11575"/>
                  <a:pt x="7618" y="9999"/>
                </a:cubicBezTo>
                <a:cubicBezTo>
                  <a:pt x="7825" y="10189"/>
                  <a:pt x="8032" y="10378"/>
                  <a:pt x="8222" y="10585"/>
                </a:cubicBezTo>
                <a:cubicBezTo>
                  <a:pt x="10224" y="12743"/>
                  <a:pt x="10811" y="15746"/>
                  <a:pt x="10794" y="18577"/>
                </a:cubicBezTo>
                <a:cubicBezTo>
                  <a:pt x="10794" y="18940"/>
                  <a:pt x="11085" y="19139"/>
                  <a:pt x="11377" y="19139"/>
                </a:cubicBezTo>
                <a:cubicBezTo>
                  <a:pt x="11612" y="19139"/>
                  <a:pt x="11848" y="19009"/>
                  <a:pt x="11933" y="18732"/>
                </a:cubicBezTo>
                <a:cubicBezTo>
                  <a:pt x="12865" y="15591"/>
                  <a:pt x="11174" y="10620"/>
                  <a:pt x="8171" y="8618"/>
                </a:cubicBezTo>
                <a:cubicBezTo>
                  <a:pt x="8447" y="7858"/>
                  <a:pt x="8619" y="7082"/>
                  <a:pt x="8688" y="6288"/>
                </a:cubicBezTo>
                <a:cubicBezTo>
                  <a:pt x="8788" y="3567"/>
                  <a:pt x="5938" y="1"/>
                  <a:pt x="3105"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6"/>
          <p:cNvSpPr/>
          <p:nvPr/>
        </p:nvSpPr>
        <p:spPr>
          <a:xfrm>
            <a:off x="8278700" y="1768775"/>
            <a:ext cx="144475" cy="232675"/>
          </a:xfrm>
          <a:custGeom>
            <a:avLst/>
            <a:gdLst/>
            <a:ahLst/>
            <a:cxnLst/>
            <a:rect l="l" t="t" r="r" b="b"/>
            <a:pathLst>
              <a:path w="5779" h="9307" extrusionOk="0">
                <a:moveTo>
                  <a:pt x="2494" y="1"/>
                </a:moveTo>
                <a:cubicBezTo>
                  <a:pt x="2112" y="1"/>
                  <a:pt x="1768" y="246"/>
                  <a:pt x="1653" y="635"/>
                </a:cubicBezTo>
                <a:cubicBezTo>
                  <a:pt x="1135" y="2119"/>
                  <a:pt x="549" y="3638"/>
                  <a:pt x="83" y="5139"/>
                </a:cubicBezTo>
                <a:cubicBezTo>
                  <a:pt x="1" y="5399"/>
                  <a:pt x="242" y="5690"/>
                  <a:pt x="501" y="5690"/>
                </a:cubicBezTo>
                <a:cubicBezTo>
                  <a:pt x="569" y="5690"/>
                  <a:pt x="639" y="5670"/>
                  <a:pt x="704" y="5623"/>
                </a:cubicBezTo>
                <a:cubicBezTo>
                  <a:pt x="1412" y="5070"/>
                  <a:pt x="1809" y="4276"/>
                  <a:pt x="2171" y="3465"/>
                </a:cubicBezTo>
                <a:cubicBezTo>
                  <a:pt x="2413" y="4242"/>
                  <a:pt x="2896" y="4950"/>
                  <a:pt x="3293" y="5674"/>
                </a:cubicBezTo>
                <a:cubicBezTo>
                  <a:pt x="3897" y="6796"/>
                  <a:pt x="4208" y="8039"/>
                  <a:pt x="4829" y="9126"/>
                </a:cubicBezTo>
                <a:cubicBezTo>
                  <a:pt x="4898" y="9248"/>
                  <a:pt x="5020" y="9306"/>
                  <a:pt x="5143" y="9306"/>
                </a:cubicBezTo>
                <a:cubicBezTo>
                  <a:pt x="5298" y="9306"/>
                  <a:pt x="5454" y="9214"/>
                  <a:pt x="5502" y="9040"/>
                </a:cubicBezTo>
                <a:cubicBezTo>
                  <a:pt x="5778" y="7849"/>
                  <a:pt x="5347" y="6555"/>
                  <a:pt x="4933" y="5433"/>
                </a:cubicBezTo>
                <a:cubicBezTo>
                  <a:pt x="4570" y="4432"/>
                  <a:pt x="4208" y="3224"/>
                  <a:pt x="3500" y="2395"/>
                </a:cubicBezTo>
                <a:lnTo>
                  <a:pt x="3500" y="2395"/>
                </a:lnTo>
                <a:cubicBezTo>
                  <a:pt x="3914" y="2637"/>
                  <a:pt x="4415" y="2758"/>
                  <a:pt x="4898" y="2758"/>
                </a:cubicBezTo>
                <a:cubicBezTo>
                  <a:pt x="5399" y="2706"/>
                  <a:pt x="5761" y="2205"/>
                  <a:pt x="5485" y="1722"/>
                </a:cubicBezTo>
                <a:cubicBezTo>
                  <a:pt x="4984" y="824"/>
                  <a:pt x="3655" y="324"/>
                  <a:pt x="2723" y="31"/>
                </a:cubicBezTo>
                <a:cubicBezTo>
                  <a:pt x="2646" y="11"/>
                  <a:pt x="2569" y="1"/>
                  <a:pt x="2494"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6"/>
          <p:cNvSpPr/>
          <p:nvPr/>
        </p:nvSpPr>
        <p:spPr>
          <a:xfrm>
            <a:off x="7602213" y="292000"/>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6"/>
          <p:cNvSpPr/>
          <p:nvPr/>
        </p:nvSpPr>
        <p:spPr>
          <a:xfrm>
            <a:off x="7505138" y="673000"/>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6"/>
          <p:cNvSpPr/>
          <p:nvPr/>
        </p:nvSpPr>
        <p:spPr>
          <a:xfrm>
            <a:off x="1067475" y="3232325"/>
            <a:ext cx="64800" cy="70725"/>
          </a:xfrm>
          <a:custGeom>
            <a:avLst/>
            <a:gdLst/>
            <a:ahLst/>
            <a:cxnLst/>
            <a:rect l="l" t="t" r="r" b="b"/>
            <a:pathLst>
              <a:path w="2592" h="2829" extrusionOk="0">
                <a:moveTo>
                  <a:pt x="1231" y="0"/>
                </a:moveTo>
                <a:cubicBezTo>
                  <a:pt x="1058" y="0"/>
                  <a:pt x="875" y="117"/>
                  <a:pt x="848" y="337"/>
                </a:cubicBezTo>
                <a:cubicBezTo>
                  <a:pt x="831" y="578"/>
                  <a:pt x="831" y="820"/>
                  <a:pt x="848" y="1062"/>
                </a:cubicBezTo>
                <a:cubicBezTo>
                  <a:pt x="676" y="1114"/>
                  <a:pt x="503" y="1183"/>
                  <a:pt x="348" y="1234"/>
                </a:cubicBezTo>
                <a:cubicBezTo>
                  <a:pt x="0" y="1329"/>
                  <a:pt x="101" y="1800"/>
                  <a:pt x="398" y="1800"/>
                </a:cubicBezTo>
                <a:cubicBezTo>
                  <a:pt x="426" y="1800"/>
                  <a:pt x="455" y="1795"/>
                  <a:pt x="486" y="1787"/>
                </a:cubicBezTo>
                <a:cubicBezTo>
                  <a:pt x="641" y="1752"/>
                  <a:pt x="779" y="1718"/>
                  <a:pt x="917" y="1683"/>
                </a:cubicBezTo>
                <a:cubicBezTo>
                  <a:pt x="986" y="2097"/>
                  <a:pt x="1090" y="2546"/>
                  <a:pt x="1435" y="2788"/>
                </a:cubicBezTo>
                <a:cubicBezTo>
                  <a:pt x="1487" y="2816"/>
                  <a:pt x="1541" y="2829"/>
                  <a:pt x="1594" y="2829"/>
                </a:cubicBezTo>
                <a:cubicBezTo>
                  <a:pt x="1735" y="2829"/>
                  <a:pt x="1868" y="2736"/>
                  <a:pt x="1918" y="2598"/>
                </a:cubicBezTo>
                <a:cubicBezTo>
                  <a:pt x="1970" y="2218"/>
                  <a:pt x="1798" y="1925"/>
                  <a:pt x="1694" y="1562"/>
                </a:cubicBezTo>
                <a:lnTo>
                  <a:pt x="1694" y="1545"/>
                </a:lnTo>
                <a:cubicBezTo>
                  <a:pt x="1884" y="1493"/>
                  <a:pt x="2091" y="1459"/>
                  <a:pt x="2281" y="1390"/>
                </a:cubicBezTo>
                <a:cubicBezTo>
                  <a:pt x="2592" y="1303"/>
                  <a:pt x="2523" y="837"/>
                  <a:pt x="2195" y="837"/>
                </a:cubicBezTo>
                <a:cubicBezTo>
                  <a:pt x="1970" y="837"/>
                  <a:pt x="1763" y="855"/>
                  <a:pt x="1556" y="889"/>
                </a:cubicBezTo>
                <a:cubicBezTo>
                  <a:pt x="1539" y="699"/>
                  <a:pt x="1539" y="509"/>
                  <a:pt x="1556" y="337"/>
                </a:cubicBezTo>
                <a:cubicBezTo>
                  <a:pt x="1556" y="108"/>
                  <a:pt x="1398" y="0"/>
                  <a:pt x="12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6"/>
          <p:cNvSpPr/>
          <p:nvPr/>
        </p:nvSpPr>
        <p:spPr>
          <a:xfrm>
            <a:off x="258375" y="3378905"/>
            <a:ext cx="501314" cy="503071"/>
          </a:xfrm>
          <a:custGeom>
            <a:avLst/>
            <a:gdLst/>
            <a:ahLst/>
            <a:cxnLst/>
            <a:rect l="l" t="t" r="r" b="b"/>
            <a:pathLst>
              <a:path w="11411" h="11451" extrusionOk="0">
                <a:moveTo>
                  <a:pt x="6879" y="2463"/>
                </a:moveTo>
                <a:lnTo>
                  <a:pt x="6870" y="2473"/>
                </a:lnTo>
                <a:lnTo>
                  <a:pt x="6870" y="2482"/>
                </a:lnTo>
                <a:cubicBezTo>
                  <a:pt x="6793" y="2923"/>
                  <a:pt x="6697" y="3392"/>
                  <a:pt x="6601" y="3862"/>
                </a:cubicBezTo>
                <a:cubicBezTo>
                  <a:pt x="6055" y="3871"/>
                  <a:pt x="5509" y="3881"/>
                  <a:pt x="4963" y="3890"/>
                </a:cubicBezTo>
                <a:cubicBezTo>
                  <a:pt x="4973" y="3440"/>
                  <a:pt x="4963" y="2990"/>
                  <a:pt x="4934" y="2549"/>
                </a:cubicBezTo>
                <a:cubicBezTo>
                  <a:pt x="4934" y="2530"/>
                  <a:pt x="4925" y="2511"/>
                  <a:pt x="4925" y="2501"/>
                </a:cubicBezTo>
                <a:cubicBezTo>
                  <a:pt x="5576" y="2492"/>
                  <a:pt x="6228" y="2482"/>
                  <a:pt x="6879" y="2463"/>
                </a:cubicBezTo>
                <a:close/>
                <a:moveTo>
                  <a:pt x="2482" y="2482"/>
                </a:moveTo>
                <a:cubicBezTo>
                  <a:pt x="3191" y="2501"/>
                  <a:pt x="3900" y="2501"/>
                  <a:pt x="4609" y="2501"/>
                </a:cubicBezTo>
                <a:cubicBezTo>
                  <a:pt x="4599" y="2511"/>
                  <a:pt x="4590" y="2530"/>
                  <a:pt x="4590" y="2540"/>
                </a:cubicBezTo>
                <a:lnTo>
                  <a:pt x="4590" y="2549"/>
                </a:lnTo>
                <a:cubicBezTo>
                  <a:pt x="4542" y="2990"/>
                  <a:pt x="4522" y="3440"/>
                  <a:pt x="4513" y="3890"/>
                </a:cubicBezTo>
                <a:cubicBezTo>
                  <a:pt x="3928" y="3900"/>
                  <a:pt x="3354" y="3910"/>
                  <a:pt x="2769" y="3929"/>
                </a:cubicBezTo>
                <a:cubicBezTo>
                  <a:pt x="2683" y="3450"/>
                  <a:pt x="2587" y="2971"/>
                  <a:pt x="2491" y="2501"/>
                </a:cubicBezTo>
                <a:cubicBezTo>
                  <a:pt x="2491" y="2501"/>
                  <a:pt x="2491" y="2492"/>
                  <a:pt x="2482" y="2482"/>
                </a:cubicBezTo>
                <a:close/>
                <a:moveTo>
                  <a:pt x="326" y="2415"/>
                </a:moveTo>
                <a:cubicBezTo>
                  <a:pt x="939" y="2444"/>
                  <a:pt x="1553" y="2463"/>
                  <a:pt x="2166" y="2473"/>
                </a:cubicBezTo>
                <a:cubicBezTo>
                  <a:pt x="2137" y="2511"/>
                  <a:pt x="2137" y="2549"/>
                  <a:pt x="2137" y="2597"/>
                </a:cubicBezTo>
                <a:cubicBezTo>
                  <a:pt x="2204" y="3038"/>
                  <a:pt x="2281" y="3488"/>
                  <a:pt x="2357" y="3938"/>
                </a:cubicBezTo>
                <a:cubicBezTo>
                  <a:pt x="1850" y="3958"/>
                  <a:pt x="1351" y="3977"/>
                  <a:pt x="853" y="4015"/>
                </a:cubicBezTo>
                <a:cubicBezTo>
                  <a:pt x="700" y="3479"/>
                  <a:pt x="527" y="2942"/>
                  <a:pt x="326" y="2415"/>
                </a:cubicBezTo>
                <a:close/>
                <a:moveTo>
                  <a:pt x="939" y="4312"/>
                </a:moveTo>
                <a:lnTo>
                  <a:pt x="939" y="4312"/>
                </a:lnTo>
                <a:cubicBezTo>
                  <a:pt x="1438" y="4369"/>
                  <a:pt x="1936" y="4408"/>
                  <a:pt x="2444" y="4437"/>
                </a:cubicBezTo>
                <a:cubicBezTo>
                  <a:pt x="2520" y="4896"/>
                  <a:pt x="2606" y="5347"/>
                  <a:pt x="2693" y="5797"/>
                </a:cubicBezTo>
                <a:cubicBezTo>
                  <a:pt x="2578" y="5790"/>
                  <a:pt x="2463" y="5786"/>
                  <a:pt x="2348" y="5786"/>
                </a:cubicBezTo>
                <a:cubicBezTo>
                  <a:pt x="2012" y="5786"/>
                  <a:pt x="1677" y="5817"/>
                  <a:pt x="1342" y="5874"/>
                </a:cubicBezTo>
                <a:cubicBezTo>
                  <a:pt x="1217" y="5356"/>
                  <a:pt x="1083" y="4839"/>
                  <a:pt x="939" y="4312"/>
                </a:cubicBezTo>
                <a:close/>
                <a:moveTo>
                  <a:pt x="2865" y="4456"/>
                </a:moveTo>
                <a:lnTo>
                  <a:pt x="2865" y="4456"/>
                </a:lnTo>
                <a:cubicBezTo>
                  <a:pt x="3185" y="4467"/>
                  <a:pt x="3505" y="4472"/>
                  <a:pt x="3827" y="4472"/>
                </a:cubicBezTo>
                <a:cubicBezTo>
                  <a:pt x="4054" y="4472"/>
                  <a:pt x="4283" y="4469"/>
                  <a:pt x="4513" y="4465"/>
                </a:cubicBezTo>
                <a:lnTo>
                  <a:pt x="4513" y="5328"/>
                </a:lnTo>
                <a:cubicBezTo>
                  <a:pt x="4513" y="5529"/>
                  <a:pt x="4503" y="5730"/>
                  <a:pt x="4494" y="5941"/>
                </a:cubicBezTo>
                <a:cubicBezTo>
                  <a:pt x="4043" y="5912"/>
                  <a:pt x="3574" y="5864"/>
                  <a:pt x="3105" y="5826"/>
                </a:cubicBezTo>
                <a:cubicBezTo>
                  <a:pt x="3028" y="5366"/>
                  <a:pt x="2951" y="4906"/>
                  <a:pt x="2865" y="4456"/>
                </a:cubicBezTo>
                <a:close/>
                <a:moveTo>
                  <a:pt x="6496" y="4389"/>
                </a:moveTo>
                <a:lnTo>
                  <a:pt x="6496" y="4389"/>
                </a:lnTo>
                <a:cubicBezTo>
                  <a:pt x="6391" y="4906"/>
                  <a:pt x="6304" y="5442"/>
                  <a:pt x="6237" y="5960"/>
                </a:cubicBezTo>
                <a:lnTo>
                  <a:pt x="6237" y="5969"/>
                </a:lnTo>
                <a:cubicBezTo>
                  <a:pt x="5797" y="5969"/>
                  <a:pt x="5356" y="5969"/>
                  <a:pt x="4925" y="5950"/>
                </a:cubicBezTo>
                <a:lnTo>
                  <a:pt x="4925" y="5328"/>
                </a:lnTo>
                <a:cubicBezTo>
                  <a:pt x="4925" y="5040"/>
                  <a:pt x="4944" y="4743"/>
                  <a:pt x="4944" y="4456"/>
                </a:cubicBezTo>
                <a:cubicBezTo>
                  <a:pt x="5461" y="4437"/>
                  <a:pt x="5979" y="4417"/>
                  <a:pt x="6496" y="4389"/>
                </a:cubicBezTo>
                <a:close/>
                <a:moveTo>
                  <a:pt x="9207" y="2406"/>
                </a:moveTo>
                <a:lnTo>
                  <a:pt x="9207" y="2406"/>
                </a:lnTo>
                <a:cubicBezTo>
                  <a:pt x="9035" y="3258"/>
                  <a:pt x="8853" y="4111"/>
                  <a:pt x="8652" y="4963"/>
                </a:cubicBezTo>
                <a:lnTo>
                  <a:pt x="8642" y="4963"/>
                </a:lnTo>
                <a:cubicBezTo>
                  <a:pt x="8565" y="5289"/>
                  <a:pt x="8470" y="5615"/>
                  <a:pt x="8374" y="5941"/>
                </a:cubicBezTo>
                <a:cubicBezTo>
                  <a:pt x="7847" y="5960"/>
                  <a:pt x="7329" y="5960"/>
                  <a:pt x="6803" y="5969"/>
                </a:cubicBezTo>
                <a:cubicBezTo>
                  <a:pt x="6908" y="5442"/>
                  <a:pt x="6985" y="4887"/>
                  <a:pt x="7052" y="4350"/>
                </a:cubicBezTo>
                <a:cubicBezTo>
                  <a:pt x="7579" y="4322"/>
                  <a:pt x="8096" y="4283"/>
                  <a:pt x="8604" y="4245"/>
                </a:cubicBezTo>
                <a:cubicBezTo>
                  <a:pt x="8885" y="4226"/>
                  <a:pt x="8891" y="3804"/>
                  <a:pt x="8622" y="3804"/>
                </a:cubicBezTo>
                <a:cubicBezTo>
                  <a:pt x="8616" y="3804"/>
                  <a:pt x="8610" y="3804"/>
                  <a:pt x="8604" y="3804"/>
                </a:cubicBezTo>
                <a:cubicBezTo>
                  <a:pt x="8105" y="3823"/>
                  <a:pt x="7607" y="3843"/>
                  <a:pt x="7109" y="3852"/>
                </a:cubicBezTo>
                <a:cubicBezTo>
                  <a:pt x="7157" y="3421"/>
                  <a:pt x="7205" y="2999"/>
                  <a:pt x="7262" y="2597"/>
                </a:cubicBezTo>
                <a:cubicBezTo>
                  <a:pt x="7272" y="2549"/>
                  <a:pt x="7262" y="2501"/>
                  <a:pt x="7243" y="2463"/>
                </a:cubicBezTo>
                <a:cubicBezTo>
                  <a:pt x="7895" y="2444"/>
                  <a:pt x="8556" y="2425"/>
                  <a:pt x="9207" y="2406"/>
                </a:cubicBezTo>
                <a:close/>
                <a:moveTo>
                  <a:pt x="8249" y="6362"/>
                </a:moveTo>
                <a:lnTo>
                  <a:pt x="8249" y="6362"/>
                </a:lnTo>
                <a:cubicBezTo>
                  <a:pt x="8153" y="6678"/>
                  <a:pt x="8067" y="6985"/>
                  <a:pt x="7981" y="7311"/>
                </a:cubicBezTo>
                <a:lnTo>
                  <a:pt x="7933" y="7311"/>
                </a:lnTo>
                <a:cubicBezTo>
                  <a:pt x="7397" y="7387"/>
                  <a:pt x="6870" y="7454"/>
                  <a:pt x="6343" y="7493"/>
                </a:cubicBezTo>
                <a:cubicBezTo>
                  <a:pt x="6362" y="7483"/>
                  <a:pt x="6371" y="7464"/>
                  <a:pt x="6381" y="7435"/>
                </a:cubicBezTo>
                <a:cubicBezTo>
                  <a:pt x="6515" y="7100"/>
                  <a:pt x="6621" y="6745"/>
                  <a:pt x="6707" y="6401"/>
                </a:cubicBezTo>
                <a:cubicBezTo>
                  <a:pt x="7224" y="6401"/>
                  <a:pt x="7732" y="6381"/>
                  <a:pt x="8249" y="6362"/>
                </a:cubicBezTo>
                <a:close/>
                <a:moveTo>
                  <a:pt x="1390" y="6065"/>
                </a:moveTo>
                <a:lnTo>
                  <a:pt x="1390" y="6065"/>
                </a:lnTo>
                <a:cubicBezTo>
                  <a:pt x="1850" y="6209"/>
                  <a:pt x="2319" y="6305"/>
                  <a:pt x="2798" y="6324"/>
                </a:cubicBezTo>
                <a:cubicBezTo>
                  <a:pt x="2884" y="6726"/>
                  <a:pt x="2980" y="7129"/>
                  <a:pt x="3085" y="7531"/>
                </a:cubicBezTo>
                <a:cubicBezTo>
                  <a:pt x="2635" y="7502"/>
                  <a:pt x="2185" y="7464"/>
                  <a:pt x="1725" y="7426"/>
                </a:cubicBezTo>
                <a:cubicBezTo>
                  <a:pt x="1610" y="6975"/>
                  <a:pt x="1505" y="6515"/>
                  <a:pt x="1390" y="6065"/>
                </a:cubicBezTo>
                <a:close/>
                <a:moveTo>
                  <a:pt x="3172" y="6343"/>
                </a:moveTo>
                <a:lnTo>
                  <a:pt x="3172" y="6343"/>
                </a:lnTo>
                <a:cubicBezTo>
                  <a:pt x="3622" y="6362"/>
                  <a:pt x="4063" y="6353"/>
                  <a:pt x="4475" y="6372"/>
                </a:cubicBezTo>
                <a:cubicBezTo>
                  <a:pt x="4465" y="6774"/>
                  <a:pt x="4503" y="7177"/>
                  <a:pt x="4590" y="7569"/>
                </a:cubicBezTo>
                <a:cubicBezTo>
                  <a:pt x="4168" y="7560"/>
                  <a:pt x="3746" y="7550"/>
                  <a:pt x="3325" y="7531"/>
                </a:cubicBezTo>
                <a:lnTo>
                  <a:pt x="3325" y="7541"/>
                </a:lnTo>
                <a:cubicBezTo>
                  <a:pt x="3277" y="7138"/>
                  <a:pt x="3229" y="6745"/>
                  <a:pt x="3172" y="6343"/>
                </a:cubicBezTo>
                <a:close/>
                <a:moveTo>
                  <a:pt x="4915" y="6381"/>
                </a:moveTo>
                <a:cubicBezTo>
                  <a:pt x="5346" y="6391"/>
                  <a:pt x="5768" y="6401"/>
                  <a:pt x="6199" y="6401"/>
                </a:cubicBezTo>
                <a:cubicBezTo>
                  <a:pt x="6170" y="6736"/>
                  <a:pt x="6170" y="7071"/>
                  <a:pt x="6180" y="7416"/>
                </a:cubicBezTo>
                <a:cubicBezTo>
                  <a:pt x="6180" y="7445"/>
                  <a:pt x="6209" y="7483"/>
                  <a:pt x="6237" y="7502"/>
                </a:cubicBezTo>
                <a:cubicBezTo>
                  <a:pt x="5749" y="7541"/>
                  <a:pt x="5260" y="7560"/>
                  <a:pt x="4772" y="7569"/>
                </a:cubicBezTo>
                <a:cubicBezTo>
                  <a:pt x="4867" y="7177"/>
                  <a:pt x="4915" y="6784"/>
                  <a:pt x="4915" y="6381"/>
                </a:cubicBezTo>
                <a:close/>
                <a:moveTo>
                  <a:pt x="1976" y="9886"/>
                </a:moveTo>
                <a:cubicBezTo>
                  <a:pt x="2173" y="9886"/>
                  <a:pt x="2364" y="9968"/>
                  <a:pt x="2463" y="10166"/>
                </a:cubicBezTo>
                <a:lnTo>
                  <a:pt x="2463" y="10175"/>
                </a:lnTo>
                <a:cubicBezTo>
                  <a:pt x="2587" y="10463"/>
                  <a:pt x="2453" y="10798"/>
                  <a:pt x="2166" y="10922"/>
                </a:cubicBezTo>
                <a:cubicBezTo>
                  <a:pt x="2108" y="10941"/>
                  <a:pt x="2050" y="10950"/>
                  <a:pt x="1992" y="10950"/>
                </a:cubicBezTo>
                <a:cubicBezTo>
                  <a:pt x="1754" y="10950"/>
                  <a:pt x="1532" y="10798"/>
                  <a:pt x="1447" y="10558"/>
                </a:cubicBezTo>
                <a:cubicBezTo>
                  <a:pt x="1390" y="10357"/>
                  <a:pt x="1409" y="10146"/>
                  <a:pt x="1495" y="9964"/>
                </a:cubicBezTo>
                <a:cubicBezTo>
                  <a:pt x="1517" y="9972"/>
                  <a:pt x="1539" y="9975"/>
                  <a:pt x="1560" y="9975"/>
                </a:cubicBezTo>
                <a:cubicBezTo>
                  <a:pt x="1595" y="9975"/>
                  <a:pt x="1628" y="9967"/>
                  <a:pt x="1658" y="9955"/>
                </a:cubicBezTo>
                <a:cubicBezTo>
                  <a:pt x="1757" y="9911"/>
                  <a:pt x="1867" y="9886"/>
                  <a:pt x="1976" y="9886"/>
                </a:cubicBezTo>
                <a:close/>
                <a:moveTo>
                  <a:pt x="7080" y="9763"/>
                </a:moveTo>
                <a:cubicBezTo>
                  <a:pt x="7310" y="9811"/>
                  <a:pt x="7511" y="9984"/>
                  <a:pt x="7598" y="10213"/>
                </a:cubicBezTo>
                <a:lnTo>
                  <a:pt x="7588" y="10213"/>
                </a:lnTo>
                <a:cubicBezTo>
                  <a:pt x="7684" y="10501"/>
                  <a:pt x="7550" y="10884"/>
                  <a:pt x="7234" y="10942"/>
                </a:cubicBezTo>
                <a:cubicBezTo>
                  <a:pt x="7193" y="10953"/>
                  <a:pt x="7153" y="10958"/>
                  <a:pt x="7113" y="10958"/>
                </a:cubicBezTo>
                <a:cubicBezTo>
                  <a:pt x="6847" y="10958"/>
                  <a:pt x="6625" y="10718"/>
                  <a:pt x="6659" y="10434"/>
                </a:cubicBezTo>
                <a:cubicBezTo>
                  <a:pt x="6697" y="10175"/>
                  <a:pt x="6879" y="9955"/>
                  <a:pt x="7080" y="9763"/>
                </a:cubicBezTo>
                <a:close/>
                <a:moveTo>
                  <a:pt x="10930" y="0"/>
                </a:moveTo>
                <a:cubicBezTo>
                  <a:pt x="10785" y="0"/>
                  <a:pt x="10643" y="11"/>
                  <a:pt x="10501" y="30"/>
                </a:cubicBezTo>
                <a:cubicBezTo>
                  <a:pt x="10290" y="39"/>
                  <a:pt x="10079" y="68"/>
                  <a:pt x="9868" y="116"/>
                </a:cubicBezTo>
                <a:cubicBezTo>
                  <a:pt x="9830" y="125"/>
                  <a:pt x="9792" y="154"/>
                  <a:pt x="9772" y="202"/>
                </a:cubicBezTo>
                <a:cubicBezTo>
                  <a:pt x="9686" y="212"/>
                  <a:pt x="9610" y="279"/>
                  <a:pt x="9600" y="374"/>
                </a:cubicBezTo>
                <a:cubicBezTo>
                  <a:pt x="9504" y="892"/>
                  <a:pt x="9408" y="1400"/>
                  <a:pt x="9303" y="1917"/>
                </a:cubicBezTo>
                <a:cubicBezTo>
                  <a:pt x="8682" y="1911"/>
                  <a:pt x="8059" y="1908"/>
                  <a:pt x="7435" y="1908"/>
                </a:cubicBezTo>
                <a:cubicBezTo>
                  <a:pt x="5013" y="1908"/>
                  <a:pt x="2579" y="1960"/>
                  <a:pt x="163" y="2128"/>
                </a:cubicBezTo>
                <a:cubicBezTo>
                  <a:pt x="87" y="2137"/>
                  <a:pt x="20" y="2195"/>
                  <a:pt x="29" y="2281"/>
                </a:cubicBezTo>
                <a:cubicBezTo>
                  <a:pt x="10" y="2310"/>
                  <a:pt x="1" y="2348"/>
                  <a:pt x="10" y="2386"/>
                </a:cubicBezTo>
                <a:cubicBezTo>
                  <a:pt x="250" y="4178"/>
                  <a:pt x="834" y="5941"/>
                  <a:pt x="1294" y="7684"/>
                </a:cubicBezTo>
                <a:cubicBezTo>
                  <a:pt x="1327" y="7791"/>
                  <a:pt x="1426" y="7856"/>
                  <a:pt x="1529" y="7856"/>
                </a:cubicBezTo>
                <a:cubicBezTo>
                  <a:pt x="1573" y="7856"/>
                  <a:pt x="1618" y="7844"/>
                  <a:pt x="1658" y="7818"/>
                </a:cubicBezTo>
                <a:cubicBezTo>
                  <a:pt x="2712" y="8057"/>
                  <a:pt x="3789" y="8177"/>
                  <a:pt x="4866" y="8177"/>
                </a:cubicBezTo>
                <a:cubicBezTo>
                  <a:pt x="5865" y="8177"/>
                  <a:pt x="6865" y="8074"/>
                  <a:pt x="7847" y="7866"/>
                </a:cubicBezTo>
                <a:lnTo>
                  <a:pt x="7847" y="7866"/>
                </a:lnTo>
                <a:cubicBezTo>
                  <a:pt x="7761" y="8230"/>
                  <a:pt x="7713" y="8594"/>
                  <a:pt x="7694" y="8968"/>
                </a:cubicBezTo>
                <a:cubicBezTo>
                  <a:pt x="7665" y="8968"/>
                  <a:pt x="7646" y="8958"/>
                  <a:pt x="7617" y="8958"/>
                </a:cubicBezTo>
                <a:cubicBezTo>
                  <a:pt x="7222" y="8953"/>
                  <a:pt x="6826" y="8949"/>
                  <a:pt x="6428" y="8949"/>
                </a:cubicBezTo>
                <a:cubicBezTo>
                  <a:pt x="4837" y="8949"/>
                  <a:pt x="3229" y="9004"/>
                  <a:pt x="1658" y="9188"/>
                </a:cubicBezTo>
                <a:cubicBezTo>
                  <a:pt x="1543" y="9188"/>
                  <a:pt x="1476" y="9313"/>
                  <a:pt x="1524" y="9418"/>
                </a:cubicBezTo>
                <a:cubicBezTo>
                  <a:pt x="1112" y="9754"/>
                  <a:pt x="853" y="10395"/>
                  <a:pt x="1131" y="10894"/>
                </a:cubicBezTo>
                <a:cubicBezTo>
                  <a:pt x="1304" y="11246"/>
                  <a:pt x="1656" y="11450"/>
                  <a:pt x="2021" y="11450"/>
                </a:cubicBezTo>
                <a:cubicBezTo>
                  <a:pt x="2183" y="11450"/>
                  <a:pt x="2348" y="11410"/>
                  <a:pt x="2501" y="11325"/>
                </a:cubicBezTo>
                <a:cubicBezTo>
                  <a:pt x="2990" y="11047"/>
                  <a:pt x="3143" y="10415"/>
                  <a:pt x="2846" y="9936"/>
                </a:cubicBezTo>
                <a:cubicBezTo>
                  <a:pt x="2741" y="9763"/>
                  <a:pt x="2578" y="9629"/>
                  <a:pt x="2396" y="9543"/>
                </a:cubicBezTo>
                <a:lnTo>
                  <a:pt x="2396" y="9543"/>
                </a:lnTo>
                <a:cubicBezTo>
                  <a:pt x="2951" y="9569"/>
                  <a:pt x="3510" y="9581"/>
                  <a:pt x="4070" y="9581"/>
                </a:cubicBezTo>
                <a:cubicBezTo>
                  <a:pt x="4918" y="9581"/>
                  <a:pt x="5768" y="9555"/>
                  <a:pt x="6611" y="9514"/>
                </a:cubicBezTo>
                <a:cubicBezTo>
                  <a:pt x="6611" y="9591"/>
                  <a:pt x="6649" y="9658"/>
                  <a:pt x="6707" y="9696"/>
                </a:cubicBezTo>
                <a:cubicBezTo>
                  <a:pt x="6400" y="9964"/>
                  <a:pt x="6170" y="10338"/>
                  <a:pt x="6256" y="10750"/>
                </a:cubicBezTo>
                <a:cubicBezTo>
                  <a:pt x="6352" y="11165"/>
                  <a:pt x="6748" y="11434"/>
                  <a:pt x="7160" y="11434"/>
                </a:cubicBezTo>
                <a:cubicBezTo>
                  <a:pt x="7242" y="11434"/>
                  <a:pt x="7325" y="11424"/>
                  <a:pt x="7406" y="11401"/>
                </a:cubicBezTo>
                <a:cubicBezTo>
                  <a:pt x="7895" y="11277"/>
                  <a:pt x="8192" y="10702"/>
                  <a:pt x="8096" y="10204"/>
                </a:cubicBezTo>
                <a:cubicBezTo>
                  <a:pt x="8029" y="9897"/>
                  <a:pt x="7828" y="9619"/>
                  <a:pt x="7550" y="9466"/>
                </a:cubicBezTo>
                <a:lnTo>
                  <a:pt x="7617" y="9466"/>
                </a:lnTo>
                <a:cubicBezTo>
                  <a:pt x="7732" y="9466"/>
                  <a:pt x="7828" y="9390"/>
                  <a:pt x="7856" y="9275"/>
                </a:cubicBezTo>
                <a:cubicBezTo>
                  <a:pt x="7856" y="9275"/>
                  <a:pt x="7866" y="9265"/>
                  <a:pt x="7876" y="9255"/>
                </a:cubicBezTo>
                <a:cubicBezTo>
                  <a:pt x="8604" y="8087"/>
                  <a:pt x="8814" y="6429"/>
                  <a:pt x="9131" y="5107"/>
                </a:cubicBezTo>
                <a:cubicBezTo>
                  <a:pt x="9495" y="3584"/>
                  <a:pt x="9811" y="2051"/>
                  <a:pt x="10089" y="518"/>
                </a:cubicBezTo>
                <a:cubicBezTo>
                  <a:pt x="10089" y="499"/>
                  <a:pt x="10089" y="470"/>
                  <a:pt x="10089" y="451"/>
                </a:cubicBezTo>
                <a:cubicBezTo>
                  <a:pt x="10232" y="470"/>
                  <a:pt x="10366" y="480"/>
                  <a:pt x="10510" y="489"/>
                </a:cubicBezTo>
                <a:cubicBezTo>
                  <a:pt x="10639" y="512"/>
                  <a:pt x="10768" y="521"/>
                  <a:pt x="10897" y="521"/>
                </a:cubicBezTo>
                <a:cubicBezTo>
                  <a:pt x="10989" y="521"/>
                  <a:pt x="11080" y="517"/>
                  <a:pt x="11171" y="509"/>
                </a:cubicBezTo>
                <a:cubicBezTo>
                  <a:pt x="11411" y="461"/>
                  <a:pt x="11411" y="49"/>
                  <a:pt x="11171" y="10"/>
                </a:cubicBezTo>
                <a:cubicBezTo>
                  <a:pt x="11090" y="4"/>
                  <a:pt x="11009" y="0"/>
                  <a:pt x="1093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3">
    <p:spTree>
      <p:nvGrpSpPr>
        <p:cNvPr id="1" name="Shape 407"/>
        <p:cNvGrpSpPr/>
        <p:nvPr/>
      </p:nvGrpSpPr>
      <p:grpSpPr>
        <a:xfrm>
          <a:off x="0" y="0"/>
          <a:ext cx="0" cy="0"/>
          <a:chOff x="0" y="0"/>
          <a:chExt cx="0" cy="0"/>
        </a:xfrm>
      </p:grpSpPr>
      <p:sp>
        <p:nvSpPr>
          <p:cNvPr id="408" name="Google Shape;408;p17"/>
          <p:cNvSpPr txBox="1">
            <a:spLocks noGrp="1"/>
          </p:cNvSpPr>
          <p:nvPr>
            <p:ph type="ctrTitle"/>
          </p:nvPr>
        </p:nvSpPr>
        <p:spPr>
          <a:xfrm>
            <a:off x="3512387" y="1661743"/>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09" name="Google Shape;409;p17"/>
          <p:cNvSpPr txBox="1">
            <a:spLocks noGrp="1"/>
          </p:cNvSpPr>
          <p:nvPr>
            <p:ph type="subTitle" idx="1"/>
          </p:nvPr>
        </p:nvSpPr>
        <p:spPr>
          <a:xfrm>
            <a:off x="3512388" y="2051575"/>
            <a:ext cx="21360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0" name="Google Shape;410;p17"/>
          <p:cNvSpPr txBox="1">
            <a:spLocks noGrp="1"/>
          </p:cNvSpPr>
          <p:nvPr>
            <p:ph type="ctrTitle" idx="2"/>
          </p:nvPr>
        </p:nvSpPr>
        <p:spPr>
          <a:xfrm>
            <a:off x="6287162" y="3314203"/>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1" name="Google Shape;411;p17"/>
          <p:cNvSpPr txBox="1">
            <a:spLocks noGrp="1"/>
          </p:cNvSpPr>
          <p:nvPr>
            <p:ph type="subTitle" idx="3"/>
          </p:nvPr>
        </p:nvSpPr>
        <p:spPr>
          <a:xfrm>
            <a:off x="6287162" y="3721299"/>
            <a:ext cx="21360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2" name="Google Shape;412;p17"/>
          <p:cNvSpPr txBox="1">
            <a:spLocks noGrp="1"/>
          </p:cNvSpPr>
          <p:nvPr>
            <p:ph type="ctrTitle" idx="4"/>
          </p:nvPr>
        </p:nvSpPr>
        <p:spPr>
          <a:xfrm>
            <a:off x="728064" y="3338248"/>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3" name="Google Shape;413;p17"/>
          <p:cNvSpPr txBox="1">
            <a:spLocks noGrp="1"/>
          </p:cNvSpPr>
          <p:nvPr>
            <p:ph type="subTitle" idx="5"/>
          </p:nvPr>
        </p:nvSpPr>
        <p:spPr>
          <a:xfrm>
            <a:off x="885612" y="3727295"/>
            <a:ext cx="18210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4" name="Google Shape;414;p17"/>
          <p:cNvSpPr txBox="1">
            <a:spLocks noGrp="1"/>
          </p:cNvSpPr>
          <p:nvPr>
            <p:ph type="ctrTitle" idx="6"/>
          </p:nvPr>
        </p:nvSpPr>
        <p:spPr>
          <a:xfrm>
            <a:off x="3512387" y="3338248"/>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5" name="Google Shape;415;p17"/>
          <p:cNvSpPr txBox="1">
            <a:spLocks noGrp="1"/>
          </p:cNvSpPr>
          <p:nvPr>
            <p:ph type="subTitle" idx="7"/>
          </p:nvPr>
        </p:nvSpPr>
        <p:spPr>
          <a:xfrm>
            <a:off x="3571337" y="3727291"/>
            <a:ext cx="20181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6" name="Google Shape;416;p17"/>
          <p:cNvSpPr txBox="1">
            <a:spLocks noGrp="1"/>
          </p:cNvSpPr>
          <p:nvPr>
            <p:ph type="ctrTitle" idx="8"/>
          </p:nvPr>
        </p:nvSpPr>
        <p:spPr>
          <a:xfrm>
            <a:off x="695664" y="1661743"/>
            <a:ext cx="22008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7" name="Google Shape;417;p17"/>
          <p:cNvSpPr txBox="1">
            <a:spLocks noGrp="1"/>
          </p:cNvSpPr>
          <p:nvPr>
            <p:ph type="subTitle" idx="9"/>
          </p:nvPr>
        </p:nvSpPr>
        <p:spPr>
          <a:xfrm>
            <a:off x="787013" y="2051575"/>
            <a:ext cx="20181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 name="Google Shape;418;p17"/>
          <p:cNvSpPr txBox="1">
            <a:spLocks noGrp="1"/>
          </p:cNvSpPr>
          <p:nvPr>
            <p:ph type="ctrTitle" idx="13"/>
          </p:nvPr>
        </p:nvSpPr>
        <p:spPr>
          <a:xfrm>
            <a:off x="6287162" y="1661753"/>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9" name="Google Shape;419;p17"/>
          <p:cNvSpPr txBox="1">
            <a:spLocks noGrp="1"/>
          </p:cNvSpPr>
          <p:nvPr>
            <p:ph type="subTitle" idx="14"/>
          </p:nvPr>
        </p:nvSpPr>
        <p:spPr>
          <a:xfrm>
            <a:off x="6390850" y="2051575"/>
            <a:ext cx="19287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0" name="Google Shape;420;p17"/>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1" name="Google Shape;421;p17"/>
          <p:cNvSpPr/>
          <p:nvPr/>
        </p:nvSpPr>
        <p:spPr>
          <a:xfrm>
            <a:off x="8571572" y="3111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7"/>
          <p:cNvSpPr/>
          <p:nvPr/>
        </p:nvSpPr>
        <p:spPr>
          <a:xfrm>
            <a:off x="8720975" y="57715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7"/>
          <p:cNvSpPr/>
          <p:nvPr/>
        </p:nvSpPr>
        <p:spPr>
          <a:xfrm>
            <a:off x="8765925" y="670150"/>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7"/>
          <p:cNvSpPr/>
          <p:nvPr/>
        </p:nvSpPr>
        <p:spPr>
          <a:xfrm rot="-543380">
            <a:off x="248723" y="4470252"/>
            <a:ext cx="367241" cy="469827"/>
          </a:xfrm>
          <a:custGeom>
            <a:avLst/>
            <a:gdLst/>
            <a:ahLst/>
            <a:cxnLst/>
            <a:rect l="l" t="t" r="r" b="b"/>
            <a:pathLst>
              <a:path w="6927" h="8862" extrusionOk="0">
                <a:moveTo>
                  <a:pt x="2520" y="440"/>
                </a:moveTo>
                <a:cubicBezTo>
                  <a:pt x="3208" y="440"/>
                  <a:pt x="3872" y="577"/>
                  <a:pt x="4407" y="1002"/>
                </a:cubicBezTo>
                <a:lnTo>
                  <a:pt x="4407" y="1011"/>
                </a:lnTo>
                <a:cubicBezTo>
                  <a:pt x="3814" y="1391"/>
                  <a:pt x="3012" y="1664"/>
                  <a:pt x="2247" y="1664"/>
                </a:cubicBezTo>
                <a:cubicBezTo>
                  <a:pt x="1506" y="1664"/>
                  <a:pt x="798" y="1408"/>
                  <a:pt x="345" y="743"/>
                </a:cubicBezTo>
                <a:lnTo>
                  <a:pt x="345" y="734"/>
                </a:lnTo>
                <a:cubicBezTo>
                  <a:pt x="1011" y="599"/>
                  <a:pt x="1780" y="440"/>
                  <a:pt x="2520" y="440"/>
                </a:cubicBezTo>
                <a:close/>
                <a:moveTo>
                  <a:pt x="5288" y="3346"/>
                </a:moveTo>
                <a:cubicBezTo>
                  <a:pt x="5577" y="3346"/>
                  <a:pt x="5662" y="4205"/>
                  <a:pt x="5662" y="4403"/>
                </a:cubicBezTo>
                <a:cubicBezTo>
                  <a:pt x="5653" y="4815"/>
                  <a:pt x="5528" y="5380"/>
                  <a:pt x="5020" y="5390"/>
                </a:cubicBezTo>
                <a:cubicBezTo>
                  <a:pt x="5059" y="4777"/>
                  <a:pt x="5049" y="4154"/>
                  <a:pt x="5020" y="3521"/>
                </a:cubicBezTo>
                <a:lnTo>
                  <a:pt x="5020" y="3512"/>
                </a:lnTo>
                <a:cubicBezTo>
                  <a:pt x="5040" y="3502"/>
                  <a:pt x="5059" y="3493"/>
                  <a:pt x="5078" y="3474"/>
                </a:cubicBezTo>
                <a:cubicBezTo>
                  <a:pt x="5158" y="3384"/>
                  <a:pt x="5227" y="3346"/>
                  <a:pt x="5288" y="3346"/>
                </a:cubicBezTo>
                <a:close/>
                <a:moveTo>
                  <a:pt x="4963" y="2602"/>
                </a:moveTo>
                <a:lnTo>
                  <a:pt x="4963" y="2602"/>
                </a:lnTo>
                <a:cubicBezTo>
                  <a:pt x="5059" y="2608"/>
                  <a:pt x="5162" y="2608"/>
                  <a:pt x="5266" y="2608"/>
                </a:cubicBezTo>
                <a:cubicBezTo>
                  <a:pt x="5473" y="2608"/>
                  <a:pt x="5682" y="2608"/>
                  <a:pt x="5835" y="2659"/>
                </a:cubicBezTo>
                <a:cubicBezTo>
                  <a:pt x="6582" y="2918"/>
                  <a:pt x="6323" y="3445"/>
                  <a:pt x="6276" y="4029"/>
                </a:cubicBezTo>
                <a:cubicBezTo>
                  <a:pt x="6218" y="4824"/>
                  <a:pt x="6151" y="5610"/>
                  <a:pt x="6084" y="6405"/>
                </a:cubicBezTo>
                <a:cubicBezTo>
                  <a:pt x="5701" y="6405"/>
                  <a:pt x="5327" y="6405"/>
                  <a:pt x="4944" y="6424"/>
                </a:cubicBezTo>
                <a:lnTo>
                  <a:pt x="4934" y="6424"/>
                </a:lnTo>
                <a:cubicBezTo>
                  <a:pt x="4973" y="6156"/>
                  <a:pt x="4992" y="5888"/>
                  <a:pt x="5011" y="5610"/>
                </a:cubicBezTo>
                <a:cubicBezTo>
                  <a:pt x="5064" y="5619"/>
                  <a:pt x="5114" y="5623"/>
                  <a:pt x="5161" y="5623"/>
                </a:cubicBezTo>
                <a:cubicBezTo>
                  <a:pt x="5872" y="5623"/>
                  <a:pt x="6005" y="4660"/>
                  <a:pt x="5969" y="4068"/>
                </a:cubicBezTo>
                <a:cubicBezTo>
                  <a:pt x="5950" y="3732"/>
                  <a:pt x="5902" y="3349"/>
                  <a:pt x="5586" y="3157"/>
                </a:cubicBezTo>
                <a:cubicBezTo>
                  <a:pt x="5485" y="3090"/>
                  <a:pt x="5368" y="3056"/>
                  <a:pt x="5250" y="3056"/>
                </a:cubicBezTo>
                <a:cubicBezTo>
                  <a:pt x="5166" y="3056"/>
                  <a:pt x="5081" y="3074"/>
                  <a:pt x="5001" y="3110"/>
                </a:cubicBezTo>
                <a:cubicBezTo>
                  <a:pt x="4992" y="2947"/>
                  <a:pt x="4982" y="2774"/>
                  <a:pt x="4963" y="2602"/>
                </a:cubicBezTo>
                <a:close/>
                <a:moveTo>
                  <a:pt x="4427" y="1423"/>
                </a:moveTo>
                <a:cubicBezTo>
                  <a:pt x="4494" y="2429"/>
                  <a:pt x="4532" y="3445"/>
                  <a:pt x="4513" y="4460"/>
                </a:cubicBezTo>
                <a:lnTo>
                  <a:pt x="4513" y="4451"/>
                </a:lnTo>
                <a:cubicBezTo>
                  <a:pt x="4494" y="5543"/>
                  <a:pt x="4321" y="6654"/>
                  <a:pt x="4369" y="7746"/>
                </a:cubicBezTo>
                <a:lnTo>
                  <a:pt x="4359" y="7746"/>
                </a:lnTo>
                <a:cubicBezTo>
                  <a:pt x="3607" y="8082"/>
                  <a:pt x="2864" y="8326"/>
                  <a:pt x="2130" y="8326"/>
                </a:cubicBezTo>
                <a:cubicBezTo>
                  <a:pt x="1565" y="8326"/>
                  <a:pt x="1005" y="8181"/>
                  <a:pt x="451" y="7823"/>
                </a:cubicBezTo>
                <a:cubicBezTo>
                  <a:pt x="470" y="7794"/>
                  <a:pt x="489" y="7756"/>
                  <a:pt x="489" y="7727"/>
                </a:cubicBezTo>
                <a:cubicBezTo>
                  <a:pt x="729" y="5715"/>
                  <a:pt x="901" y="3454"/>
                  <a:pt x="508" y="1423"/>
                </a:cubicBezTo>
                <a:lnTo>
                  <a:pt x="508" y="1423"/>
                </a:lnTo>
                <a:cubicBezTo>
                  <a:pt x="930" y="1797"/>
                  <a:pt x="1600" y="1998"/>
                  <a:pt x="2060" y="2056"/>
                </a:cubicBezTo>
                <a:cubicBezTo>
                  <a:pt x="2210" y="2078"/>
                  <a:pt x="2361" y="2089"/>
                  <a:pt x="2511" y="2089"/>
                </a:cubicBezTo>
                <a:cubicBezTo>
                  <a:pt x="3201" y="2089"/>
                  <a:pt x="3875" y="1856"/>
                  <a:pt x="4427" y="1423"/>
                </a:cubicBezTo>
                <a:close/>
                <a:moveTo>
                  <a:pt x="2498" y="1"/>
                </a:moveTo>
                <a:cubicBezTo>
                  <a:pt x="1621" y="1"/>
                  <a:pt x="708" y="248"/>
                  <a:pt x="77" y="580"/>
                </a:cubicBezTo>
                <a:cubicBezTo>
                  <a:pt x="0" y="619"/>
                  <a:pt x="10" y="734"/>
                  <a:pt x="96" y="762"/>
                </a:cubicBezTo>
                <a:cubicBezTo>
                  <a:pt x="96" y="772"/>
                  <a:pt x="96" y="772"/>
                  <a:pt x="96" y="782"/>
                </a:cubicBezTo>
                <a:cubicBezTo>
                  <a:pt x="67" y="3119"/>
                  <a:pt x="288" y="5390"/>
                  <a:pt x="29" y="7727"/>
                </a:cubicBezTo>
                <a:cubicBezTo>
                  <a:pt x="20" y="7794"/>
                  <a:pt x="39" y="7852"/>
                  <a:pt x="87" y="7900"/>
                </a:cubicBezTo>
                <a:cubicBezTo>
                  <a:pt x="96" y="7919"/>
                  <a:pt x="106" y="7938"/>
                  <a:pt x="115" y="7948"/>
                </a:cubicBezTo>
                <a:cubicBezTo>
                  <a:pt x="659" y="8601"/>
                  <a:pt x="1401" y="8861"/>
                  <a:pt x="2175" y="8861"/>
                </a:cubicBezTo>
                <a:cubicBezTo>
                  <a:pt x="3011" y="8861"/>
                  <a:pt x="3883" y="8558"/>
                  <a:pt x="4580" y="8120"/>
                </a:cubicBezTo>
                <a:cubicBezTo>
                  <a:pt x="4685" y="8063"/>
                  <a:pt x="4714" y="7919"/>
                  <a:pt x="4637" y="7823"/>
                </a:cubicBezTo>
                <a:cubicBezTo>
                  <a:pt x="4733" y="7507"/>
                  <a:pt x="4810" y="7181"/>
                  <a:pt x="4867" y="6855"/>
                </a:cubicBezTo>
                <a:cubicBezTo>
                  <a:pt x="4896" y="6865"/>
                  <a:pt x="4925" y="6875"/>
                  <a:pt x="4953" y="6875"/>
                </a:cubicBezTo>
                <a:cubicBezTo>
                  <a:pt x="5394" y="6875"/>
                  <a:pt x="5844" y="6855"/>
                  <a:pt x="6295" y="6846"/>
                </a:cubicBezTo>
                <a:cubicBezTo>
                  <a:pt x="6419" y="6836"/>
                  <a:pt x="6515" y="6740"/>
                  <a:pt x="6515" y="6616"/>
                </a:cubicBezTo>
                <a:cubicBezTo>
                  <a:pt x="6572" y="5859"/>
                  <a:pt x="6630" y="5102"/>
                  <a:pt x="6697" y="4345"/>
                </a:cubicBezTo>
                <a:cubicBezTo>
                  <a:pt x="6726" y="3876"/>
                  <a:pt x="6927" y="3196"/>
                  <a:pt x="6774" y="2745"/>
                </a:cubicBezTo>
                <a:cubicBezTo>
                  <a:pt x="6639" y="2342"/>
                  <a:pt x="6272" y="2222"/>
                  <a:pt x="5869" y="2222"/>
                </a:cubicBezTo>
                <a:cubicBezTo>
                  <a:pt x="5554" y="2222"/>
                  <a:pt x="5218" y="2295"/>
                  <a:pt x="4953" y="2362"/>
                </a:cubicBezTo>
                <a:cubicBezTo>
                  <a:pt x="4915" y="1922"/>
                  <a:pt x="4877" y="1490"/>
                  <a:pt x="4838" y="1079"/>
                </a:cubicBezTo>
                <a:cubicBezTo>
                  <a:pt x="4829" y="983"/>
                  <a:pt x="4771" y="906"/>
                  <a:pt x="4685" y="887"/>
                </a:cubicBezTo>
                <a:cubicBezTo>
                  <a:pt x="4199" y="243"/>
                  <a:pt x="3367" y="1"/>
                  <a:pt x="249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a:off x="0" y="4038375"/>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7"/>
          <p:cNvSpPr/>
          <p:nvPr/>
        </p:nvSpPr>
        <p:spPr>
          <a:xfrm>
            <a:off x="719997" y="42863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4">
    <p:spTree>
      <p:nvGrpSpPr>
        <p:cNvPr id="1" name="Shape 427"/>
        <p:cNvGrpSpPr/>
        <p:nvPr/>
      </p:nvGrpSpPr>
      <p:grpSpPr>
        <a:xfrm>
          <a:off x="0" y="0"/>
          <a:ext cx="0" cy="0"/>
          <a:chOff x="0" y="0"/>
          <a:chExt cx="0" cy="0"/>
        </a:xfrm>
      </p:grpSpPr>
      <p:sp>
        <p:nvSpPr>
          <p:cNvPr id="428" name="Google Shape;428;p18"/>
          <p:cNvSpPr txBox="1">
            <a:spLocks noGrp="1"/>
          </p:cNvSpPr>
          <p:nvPr>
            <p:ph type="ctrTitle"/>
          </p:nvPr>
        </p:nvSpPr>
        <p:spPr>
          <a:xfrm>
            <a:off x="3203701" y="541951"/>
            <a:ext cx="2736600" cy="124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6000" b="1">
                <a:solidFill>
                  <a:schemeClr val="dk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429" name="Google Shape;429;p18"/>
          <p:cNvSpPr txBox="1">
            <a:spLocks noGrp="1"/>
          </p:cNvSpPr>
          <p:nvPr>
            <p:ph type="subTitle" idx="1"/>
          </p:nvPr>
        </p:nvSpPr>
        <p:spPr>
          <a:xfrm flipH="1">
            <a:off x="2705275" y="1994550"/>
            <a:ext cx="3733500" cy="163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30" name="Google Shape;430;p18"/>
          <p:cNvSpPr txBox="1"/>
          <p:nvPr/>
        </p:nvSpPr>
        <p:spPr>
          <a:xfrm>
            <a:off x="3007676" y="3543225"/>
            <a:ext cx="31287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dk1"/>
                </a:solidFill>
                <a:latin typeface="Muli"/>
                <a:ea typeface="Muli"/>
                <a:cs typeface="Muli"/>
                <a:sym typeface="Muli"/>
              </a:rPr>
              <a:t>CREDITS: This presentation template was created by </a:t>
            </a:r>
            <a:r>
              <a:rPr lang="en" sz="1000">
                <a:solidFill>
                  <a:schemeClr val="accent1"/>
                </a:solidFill>
                <a:uFill>
                  <a:noFill/>
                </a:uFill>
                <a:latin typeface="Muli Regular"/>
                <a:ea typeface="Muli Regular"/>
                <a:cs typeface="Muli Regular"/>
                <a:sym typeface="Muli Regular"/>
                <a:hlinkClick r:id="rId2"/>
              </a:rPr>
              <a:t>Slidesgo</a:t>
            </a:r>
            <a:r>
              <a:rPr lang="en" sz="1000">
                <a:solidFill>
                  <a:schemeClr val="dk1"/>
                </a:solidFill>
                <a:latin typeface="Muli"/>
                <a:ea typeface="Muli"/>
                <a:cs typeface="Muli"/>
                <a:sym typeface="Muli"/>
              </a:rPr>
              <a:t>, including icons by </a:t>
            </a:r>
            <a:r>
              <a:rPr lang="en" sz="1000">
                <a:solidFill>
                  <a:schemeClr val="accent1"/>
                </a:solidFill>
                <a:uFill>
                  <a:noFill/>
                </a:uFill>
                <a:latin typeface="Muli Regular"/>
                <a:ea typeface="Muli Regular"/>
                <a:cs typeface="Muli Regular"/>
                <a:sym typeface="Muli Regular"/>
                <a:hlinkClick r:id="rId3"/>
              </a:rPr>
              <a:t>Flaticon</a:t>
            </a:r>
            <a:r>
              <a:rPr lang="en" sz="1000">
                <a:solidFill>
                  <a:schemeClr val="dk1"/>
                </a:solidFill>
                <a:latin typeface="Muli"/>
                <a:ea typeface="Muli"/>
                <a:cs typeface="Muli"/>
                <a:sym typeface="Muli"/>
              </a:rPr>
              <a:t>, and infographics &amp; images by </a:t>
            </a:r>
            <a:r>
              <a:rPr lang="en" sz="1000">
                <a:solidFill>
                  <a:schemeClr val="accent1"/>
                </a:solidFill>
                <a:uFill>
                  <a:noFill/>
                </a:uFill>
                <a:latin typeface="Muli Regular"/>
                <a:ea typeface="Muli Regular"/>
                <a:cs typeface="Muli Regular"/>
                <a:sym typeface="Muli Regular"/>
                <a:hlinkClick r:id="rId4"/>
              </a:rPr>
              <a:t>Freepik</a:t>
            </a:r>
            <a:endParaRPr sz="1000">
              <a:solidFill>
                <a:schemeClr val="accent1"/>
              </a:solidFill>
              <a:latin typeface="Muli Regular"/>
              <a:ea typeface="Muli Regular"/>
              <a:cs typeface="Muli Regular"/>
              <a:sym typeface="Muli Regul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picture">
  <p:cSld name="MAIN_POINT_1">
    <p:spTree>
      <p:nvGrpSpPr>
        <p:cNvPr id="1" name="Shape 431"/>
        <p:cNvGrpSpPr/>
        <p:nvPr/>
      </p:nvGrpSpPr>
      <p:grpSpPr>
        <a:xfrm>
          <a:off x="0" y="0"/>
          <a:ext cx="0" cy="0"/>
          <a:chOff x="0" y="0"/>
          <a:chExt cx="0" cy="0"/>
        </a:xfrm>
      </p:grpSpPr>
      <p:sp>
        <p:nvSpPr>
          <p:cNvPr id="432" name="Google Shape;432;p19"/>
          <p:cNvSpPr txBox="1">
            <a:spLocks noGrp="1"/>
          </p:cNvSpPr>
          <p:nvPr>
            <p:ph type="title"/>
          </p:nvPr>
        </p:nvSpPr>
        <p:spPr>
          <a:xfrm>
            <a:off x="4919600" y="3167175"/>
            <a:ext cx="3473100" cy="1707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Resources">
  <p:cSld name="CUSTOM_5_1">
    <p:spTree>
      <p:nvGrpSpPr>
        <p:cNvPr id="1" name="Shape 433"/>
        <p:cNvGrpSpPr/>
        <p:nvPr/>
      </p:nvGrpSpPr>
      <p:grpSpPr>
        <a:xfrm>
          <a:off x="0" y="0"/>
          <a:ext cx="0" cy="0"/>
          <a:chOff x="0" y="0"/>
          <a:chExt cx="0" cy="0"/>
        </a:xfrm>
      </p:grpSpPr>
      <p:sp>
        <p:nvSpPr>
          <p:cNvPr id="434" name="Google Shape;434;p20"/>
          <p:cNvSpPr txBox="1">
            <a:spLocks noGrp="1"/>
          </p:cNvSpPr>
          <p:nvPr>
            <p:ph type="body" idx="1"/>
          </p:nvPr>
        </p:nvSpPr>
        <p:spPr>
          <a:xfrm>
            <a:off x="887300" y="1493926"/>
            <a:ext cx="3196800" cy="3109500"/>
          </a:xfrm>
          <a:prstGeom prst="rect">
            <a:avLst/>
          </a:prstGeom>
        </p:spPr>
        <p:txBody>
          <a:bodyPr spcFirstLastPara="1" wrap="square" lIns="91425" tIns="91425" rIns="91425" bIns="91425" anchor="t" anchorCtr="0">
            <a:noAutofit/>
          </a:bodyPr>
          <a:lstStyle>
            <a:lvl1pPr marL="457200" lvl="0" indent="-279400" rtl="0">
              <a:lnSpc>
                <a:spcPct val="100000"/>
              </a:lnSpc>
              <a:spcBef>
                <a:spcPts val="300"/>
              </a:spcBef>
              <a:spcAft>
                <a:spcPts val="0"/>
              </a:spcAft>
              <a:buSzPts val="800"/>
              <a:buFont typeface="Nunito Light"/>
              <a:buChar char="●"/>
              <a:defRPr sz="1200"/>
            </a:lvl1pPr>
            <a:lvl2pPr marL="914400" lvl="1" indent="-304800" rtl="0">
              <a:spcBef>
                <a:spcPts val="0"/>
              </a:spcBef>
              <a:spcAft>
                <a:spcPts val="0"/>
              </a:spcAft>
              <a:buSzPts val="1200"/>
              <a:buFont typeface="Nunito Light"/>
              <a:buChar char="○"/>
              <a:defRPr/>
            </a:lvl2pPr>
            <a:lvl3pPr marL="1371600" lvl="2" indent="-304800" rtl="0">
              <a:spcBef>
                <a:spcPts val="0"/>
              </a:spcBef>
              <a:spcAft>
                <a:spcPts val="0"/>
              </a:spcAft>
              <a:buSzPts val="1200"/>
              <a:buFont typeface="Nunito Light"/>
              <a:buChar char="■"/>
              <a:defRPr/>
            </a:lvl3pPr>
            <a:lvl4pPr marL="1828800" lvl="3" indent="-304800" rtl="0">
              <a:spcBef>
                <a:spcPts val="0"/>
              </a:spcBef>
              <a:spcAft>
                <a:spcPts val="0"/>
              </a:spcAft>
              <a:buSzPts val="1200"/>
              <a:buFont typeface="Nunito Light"/>
              <a:buChar char="●"/>
              <a:defRPr/>
            </a:lvl4pPr>
            <a:lvl5pPr marL="2286000" lvl="4" indent="-304800" rtl="0">
              <a:spcBef>
                <a:spcPts val="0"/>
              </a:spcBef>
              <a:spcAft>
                <a:spcPts val="0"/>
              </a:spcAft>
              <a:buSzPts val="1200"/>
              <a:buFont typeface="Nunito Light"/>
              <a:buChar char="○"/>
              <a:defRPr/>
            </a:lvl5pPr>
            <a:lvl6pPr marL="2743200" lvl="5" indent="-304800" rtl="0">
              <a:spcBef>
                <a:spcPts val="0"/>
              </a:spcBef>
              <a:spcAft>
                <a:spcPts val="0"/>
              </a:spcAft>
              <a:buSzPts val="1200"/>
              <a:buFont typeface="Nunito Light"/>
              <a:buChar char="■"/>
              <a:defRPr/>
            </a:lvl6pPr>
            <a:lvl7pPr marL="3200400" lvl="6" indent="-304800" rtl="0">
              <a:spcBef>
                <a:spcPts val="0"/>
              </a:spcBef>
              <a:spcAft>
                <a:spcPts val="0"/>
              </a:spcAft>
              <a:buSzPts val="1200"/>
              <a:buFont typeface="Nunito Light"/>
              <a:buChar char="●"/>
              <a:defRPr/>
            </a:lvl7pPr>
            <a:lvl8pPr marL="3657600" lvl="7" indent="-304800" rtl="0">
              <a:spcBef>
                <a:spcPts val="0"/>
              </a:spcBef>
              <a:spcAft>
                <a:spcPts val="0"/>
              </a:spcAft>
              <a:buSzPts val="1200"/>
              <a:buFont typeface="Nunito Light"/>
              <a:buChar char="○"/>
              <a:defRPr/>
            </a:lvl8pPr>
            <a:lvl9pPr marL="4114800" lvl="8" indent="-304800" rtl="0">
              <a:spcBef>
                <a:spcPts val="0"/>
              </a:spcBef>
              <a:spcAft>
                <a:spcPts val="0"/>
              </a:spcAft>
              <a:buSzPts val="1200"/>
              <a:buFont typeface="Nunito Light"/>
              <a:buChar char="■"/>
              <a:defRPr/>
            </a:lvl9pPr>
          </a:lstStyle>
          <a:p>
            <a:endParaRPr/>
          </a:p>
        </p:txBody>
      </p:sp>
      <p:sp>
        <p:nvSpPr>
          <p:cNvPr id="435" name="Google Shape;435;p20"/>
          <p:cNvSpPr txBox="1">
            <a:spLocks noGrp="1"/>
          </p:cNvSpPr>
          <p:nvPr>
            <p:ph type="body" idx="2"/>
          </p:nvPr>
        </p:nvSpPr>
        <p:spPr>
          <a:xfrm>
            <a:off x="4909900" y="1939578"/>
            <a:ext cx="3346800" cy="26640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Font typeface="Nunito Light"/>
              <a:buChar char="●"/>
              <a:defRPr sz="1200"/>
            </a:lvl1pPr>
            <a:lvl2pPr marL="914400" lvl="1" indent="-304800" rtl="0">
              <a:spcBef>
                <a:spcPts val="0"/>
              </a:spcBef>
              <a:spcAft>
                <a:spcPts val="0"/>
              </a:spcAft>
              <a:buSzPts val="1200"/>
              <a:buFont typeface="Nunito Light"/>
              <a:buChar char="○"/>
              <a:defRPr/>
            </a:lvl2pPr>
            <a:lvl3pPr marL="1371600" lvl="2" indent="-304800" rtl="0">
              <a:spcBef>
                <a:spcPts val="0"/>
              </a:spcBef>
              <a:spcAft>
                <a:spcPts val="0"/>
              </a:spcAft>
              <a:buSzPts val="1200"/>
              <a:buFont typeface="Nunito Light"/>
              <a:buChar char="■"/>
              <a:defRPr/>
            </a:lvl3pPr>
            <a:lvl4pPr marL="1828800" lvl="3" indent="-304800" rtl="0">
              <a:spcBef>
                <a:spcPts val="0"/>
              </a:spcBef>
              <a:spcAft>
                <a:spcPts val="0"/>
              </a:spcAft>
              <a:buSzPts val="1200"/>
              <a:buFont typeface="Nunito Light"/>
              <a:buChar char="●"/>
              <a:defRPr/>
            </a:lvl4pPr>
            <a:lvl5pPr marL="2286000" lvl="4" indent="-304800" rtl="0">
              <a:spcBef>
                <a:spcPts val="0"/>
              </a:spcBef>
              <a:spcAft>
                <a:spcPts val="0"/>
              </a:spcAft>
              <a:buSzPts val="1200"/>
              <a:buFont typeface="Nunito Light"/>
              <a:buChar char="○"/>
              <a:defRPr/>
            </a:lvl5pPr>
            <a:lvl6pPr marL="2743200" lvl="5" indent="-304800" rtl="0">
              <a:spcBef>
                <a:spcPts val="0"/>
              </a:spcBef>
              <a:spcAft>
                <a:spcPts val="0"/>
              </a:spcAft>
              <a:buSzPts val="1200"/>
              <a:buFont typeface="Nunito Light"/>
              <a:buChar char="■"/>
              <a:defRPr/>
            </a:lvl6pPr>
            <a:lvl7pPr marL="3200400" lvl="6" indent="-304800" rtl="0">
              <a:spcBef>
                <a:spcPts val="0"/>
              </a:spcBef>
              <a:spcAft>
                <a:spcPts val="0"/>
              </a:spcAft>
              <a:buSzPts val="1200"/>
              <a:buFont typeface="Nunito Light"/>
              <a:buChar char="●"/>
              <a:defRPr/>
            </a:lvl7pPr>
            <a:lvl8pPr marL="3657600" lvl="7" indent="-304800" rtl="0">
              <a:spcBef>
                <a:spcPts val="0"/>
              </a:spcBef>
              <a:spcAft>
                <a:spcPts val="0"/>
              </a:spcAft>
              <a:buSzPts val="1200"/>
              <a:buFont typeface="Nunito Light"/>
              <a:buChar char="○"/>
              <a:defRPr/>
            </a:lvl8pPr>
            <a:lvl9pPr marL="4114800" lvl="8" indent="-304800" rtl="0">
              <a:spcBef>
                <a:spcPts val="0"/>
              </a:spcBef>
              <a:spcAft>
                <a:spcPts val="0"/>
              </a:spcAft>
              <a:buSzPts val="1200"/>
              <a:buFont typeface="Nunito Light"/>
              <a:buChar char="■"/>
              <a:defRPr/>
            </a:lvl9pPr>
          </a:lstStyle>
          <a:p>
            <a:endParaRPr/>
          </a:p>
        </p:txBody>
      </p:sp>
      <p:sp>
        <p:nvSpPr>
          <p:cNvPr id="436" name="Google Shape;436;p20"/>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7" name="Google Shape;437;p20"/>
          <p:cNvSpPr/>
          <p:nvPr/>
        </p:nvSpPr>
        <p:spPr>
          <a:xfrm>
            <a:off x="8571572" y="3111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0"/>
          <p:cNvSpPr/>
          <p:nvPr/>
        </p:nvSpPr>
        <p:spPr>
          <a:xfrm>
            <a:off x="8720975" y="57715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0"/>
          <p:cNvSpPr/>
          <p:nvPr/>
        </p:nvSpPr>
        <p:spPr>
          <a:xfrm>
            <a:off x="8765925" y="670150"/>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0"/>
          <p:cNvSpPr/>
          <p:nvPr/>
        </p:nvSpPr>
        <p:spPr>
          <a:xfrm rot="-543380">
            <a:off x="248723" y="4470252"/>
            <a:ext cx="367241" cy="469827"/>
          </a:xfrm>
          <a:custGeom>
            <a:avLst/>
            <a:gdLst/>
            <a:ahLst/>
            <a:cxnLst/>
            <a:rect l="l" t="t" r="r" b="b"/>
            <a:pathLst>
              <a:path w="6927" h="8862" extrusionOk="0">
                <a:moveTo>
                  <a:pt x="2520" y="440"/>
                </a:moveTo>
                <a:cubicBezTo>
                  <a:pt x="3208" y="440"/>
                  <a:pt x="3872" y="577"/>
                  <a:pt x="4407" y="1002"/>
                </a:cubicBezTo>
                <a:lnTo>
                  <a:pt x="4407" y="1011"/>
                </a:lnTo>
                <a:cubicBezTo>
                  <a:pt x="3814" y="1391"/>
                  <a:pt x="3012" y="1664"/>
                  <a:pt x="2247" y="1664"/>
                </a:cubicBezTo>
                <a:cubicBezTo>
                  <a:pt x="1506" y="1664"/>
                  <a:pt x="798" y="1408"/>
                  <a:pt x="345" y="743"/>
                </a:cubicBezTo>
                <a:lnTo>
                  <a:pt x="345" y="734"/>
                </a:lnTo>
                <a:cubicBezTo>
                  <a:pt x="1011" y="599"/>
                  <a:pt x="1780" y="440"/>
                  <a:pt x="2520" y="440"/>
                </a:cubicBezTo>
                <a:close/>
                <a:moveTo>
                  <a:pt x="5288" y="3346"/>
                </a:moveTo>
                <a:cubicBezTo>
                  <a:pt x="5577" y="3346"/>
                  <a:pt x="5662" y="4205"/>
                  <a:pt x="5662" y="4403"/>
                </a:cubicBezTo>
                <a:cubicBezTo>
                  <a:pt x="5653" y="4815"/>
                  <a:pt x="5528" y="5380"/>
                  <a:pt x="5020" y="5390"/>
                </a:cubicBezTo>
                <a:cubicBezTo>
                  <a:pt x="5059" y="4777"/>
                  <a:pt x="5049" y="4154"/>
                  <a:pt x="5020" y="3521"/>
                </a:cubicBezTo>
                <a:lnTo>
                  <a:pt x="5020" y="3512"/>
                </a:lnTo>
                <a:cubicBezTo>
                  <a:pt x="5040" y="3502"/>
                  <a:pt x="5059" y="3493"/>
                  <a:pt x="5078" y="3474"/>
                </a:cubicBezTo>
                <a:cubicBezTo>
                  <a:pt x="5158" y="3384"/>
                  <a:pt x="5227" y="3346"/>
                  <a:pt x="5288" y="3346"/>
                </a:cubicBezTo>
                <a:close/>
                <a:moveTo>
                  <a:pt x="4963" y="2602"/>
                </a:moveTo>
                <a:lnTo>
                  <a:pt x="4963" y="2602"/>
                </a:lnTo>
                <a:cubicBezTo>
                  <a:pt x="5059" y="2608"/>
                  <a:pt x="5162" y="2608"/>
                  <a:pt x="5266" y="2608"/>
                </a:cubicBezTo>
                <a:cubicBezTo>
                  <a:pt x="5473" y="2608"/>
                  <a:pt x="5682" y="2608"/>
                  <a:pt x="5835" y="2659"/>
                </a:cubicBezTo>
                <a:cubicBezTo>
                  <a:pt x="6582" y="2918"/>
                  <a:pt x="6323" y="3445"/>
                  <a:pt x="6276" y="4029"/>
                </a:cubicBezTo>
                <a:cubicBezTo>
                  <a:pt x="6218" y="4824"/>
                  <a:pt x="6151" y="5610"/>
                  <a:pt x="6084" y="6405"/>
                </a:cubicBezTo>
                <a:cubicBezTo>
                  <a:pt x="5701" y="6405"/>
                  <a:pt x="5327" y="6405"/>
                  <a:pt x="4944" y="6424"/>
                </a:cubicBezTo>
                <a:lnTo>
                  <a:pt x="4934" y="6424"/>
                </a:lnTo>
                <a:cubicBezTo>
                  <a:pt x="4973" y="6156"/>
                  <a:pt x="4992" y="5888"/>
                  <a:pt x="5011" y="5610"/>
                </a:cubicBezTo>
                <a:cubicBezTo>
                  <a:pt x="5064" y="5619"/>
                  <a:pt x="5114" y="5623"/>
                  <a:pt x="5161" y="5623"/>
                </a:cubicBezTo>
                <a:cubicBezTo>
                  <a:pt x="5872" y="5623"/>
                  <a:pt x="6005" y="4660"/>
                  <a:pt x="5969" y="4068"/>
                </a:cubicBezTo>
                <a:cubicBezTo>
                  <a:pt x="5950" y="3732"/>
                  <a:pt x="5902" y="3349"/>
                  <a:pt x="5586" y="3157"/>
                </a:cubicBezTo>
                <a:cubicBezTo>
                  <a:pt x="5485" y="3090"/>
                  <a:pt x="5368" y="3056"/>
                  <a:pt x="5250" y="3056"/>
                </a:cubicBezTo>
                <a:cubicBezTo>
                  <a:pt x="5166" y="3056"/>
                  <a:pt x="5081" y="3074"/>
                  <a:pt x="5001" y="3110"/>
                </a:cubicBezTo>
                <a:cubicBezTo>
                  <a:pt x="4992" y="2947"/>
                  <a:pt x="4982" y="2774"/>
                  <a:pt x="4963" y="2602"/>
                </a:cubicBezTo>
                <a:close/>
                <a:moveTo>
                  <a:pt x="4427" y="1423"/>
                </a:moveTo>
                <a:cubicBezTo>
                  <a:pt x="4494" y="2429"/>
                  <a:pt x="4532" y="3445"/>
                  <a:pt x="4513" y="4460"/>
                </a:cubicBezTo>
                <a:lnTo>
                  <a:pt x="4513" y="4451"/>
                </a:lnTo>
                <a:cubicBezTo>
                  <a:pt x="4494" y="5543"/>
                  <a:pt x="4321" y="6654"/>
                  <a:pt x="4369" y="7746"/>
                </a:cubicBezTo>
                <a:lnTo>
                  <a:pt x="4359" y="7746"/>
                </a:lnTo>
                <a:cubicBezTo>
                  <a:pt x="3607" y="8082"/>
                  <a:pt x="2864" y="8326"/>
                  <a:pt x="2130" y="8326"/>
                </a:cubicBezTo>
                <a:cubicBezTo>
                  <a:pt x="1565" y="8326"/>
                  <a:pt x="1005" y="8181"/>
                  <a:pt x="451" y="7823"/>
                </a:cubicBezTo>
                <a:cubicBezTo>
                  <a:pt x="470" y="7794"/>
                  <a:pt x="489" y="7756"/>
                  <a:pt x="489" y="7727"/>
                </a:cubicBezTo>
                <a:cubicBezTo>
                  <a:pt x="729" y="5715"/>
                  <a:pt x="901" y="3454"/>
                  <a:pt x="508" y="1423"/>
                </a:cubicBezTo>
                <a:lnTo>
                  <a:pt x="508" y="1423"/>
                </a:lnTo>
                <a:cubicBezTo>
                  <a:pt x="930" y="1797"/>
                  <a:pt x="1600" y="1998"/>
                  <a:pt x="2060" y="2056"/>
                </a:cubicBezTo>
                <a:cubicBezTo>
                  <a:pt x="2210" y="2078"/>
                  <a:pt x="2361" y="2089"/>
                  <a:pt x="2511" y="2089"/>
                </a:cubicBezTo>
                <a:cubicBezTo>
                  <a:pt x="3201" y="2089"/>
                  <a:pt x="3875" y="1856"/>
                  <a:pt x="4427" y="1423"/>
                </a:cubicBezTo>
                <a:close/>
                <a:moveTo>
                  <a:pt x="2498" y="1"/>
                </a:moveTo>
                <a:cubicBezTo>
                  <a:pt x="1621" y="1"/>
                  <a:pt x="708" y="248"/>
                  <a:pt x="77" y="580"/>
                </a:cubicBezTo>
                <a:cubicBezTo>
                  <a:pt x="0" y="619"/>
                  <a:pt x="10" y="734"/>
                  <a:pt x="96" y="762"/>
                </a:cubicBezTo>
                <a:cubicBezTo>
                  <a:pt x="96" y="772"/>
                  <a:pt x="96" y="772"/>
                  <a:pt x="96" y="782"/>
                </a:cubicBezTo>
                <a:cubicBezTo>
                  <a:pt x="67" y="3119"/>
                  <a:pt x="288" y="5390"/>
                  <a:pt x="29" y="7727"/>
                </a:cubicBezTo>
                <a:cubicBezTo>
                  <a:pt x="20" y="7794"/>
                  <a:pt x="39" y="7852"/>
                  <a:pt x="87" y="7900"/>
                </a:cubicBezTo>
                <a:cubicBezTo>
                  <a:pt x="96" y="7919"/>
                  <a:pt x="106" y="7938"/>
                  <a:pt x="115" y="7948"/>
                </a:cubicBezTo>
                <a:cubicBezTo>
                  <a:pt x="659" y="8601"/>
                  <a:pt x="1401" y="8861"/>
                  <a:pt x="2175" y="8861"/>
                </a:cubicBezTo>
                <a:cubicBezTo>
                  <a:pt x="3011" y="8861"/>
                  <a:pt x="3883" y="8558"/>
                  <a:pt x="4580" y="8120"/>
                </a:cubicBezTo>
                <a:cubicBezTo>
                  <a:pt x="4685" y="8063"/>
                  <a:pt x="4714" y="7919"/>
                  <a:pt x="4637" y="7823"/>
                </a:cubicBezTo>
                <a:cubicBezTo>
                  <a:pt x="4733" y="7507"/>
                  <a:pt x="4810" y="7181"/>
                  <a:pt x="4867" y="6855"/>
                </a:cubicBezTo>
                <a:cubicBezTo>
                  <a:pt x="4896" y="6865"/>
                  <a:pt x="4925" y="6875"/>
                  <a:pt x="4953" y="6875"/>
                </a:cubicBezTo>
                <a:cubicBezTo>
                  <a:pt x="5394" y="6875"/>
                  <a:pt x="5844" y="6855"/>
                  <a:pt x="6295" y="6846"/>
                </a:cubicBezTo>
                <a:cubicBezTo>
                  <a:pt x="6419" y="6836"/>
                  <a:pt x="6515" y="6740"/>
                  <a:pt x="6515" y="6616"/>
                </a:cubicBezTo>
                <a:cubicBezTo>
                  <a:pt x="6572" y="5859"/>
                  <a:pt x="6630" y="5102"/>
                  <a:pt x="6697" y="4345"/>
                </a:cubicBezTo>
                <a:cubicBezTo>
                  <a:pt x="6726" y="3876"/>
                  <a:pt x="6927" y="3196"/>
                  <a:pt x="6774" y="2745"/>
                </a:cubicBezTo>
                <a:cubicBezTo>
                  <a:pt x="6639" y="2342"/>
                  <a:pt x="6272" y="2222"/>
                  <a:pt x="5869" y="2222"/>
                </a:cubicBezTo>
                <a:cubicBezTo>
                  <a:pt x="5554" y="2222"/>
                  <a:pt x="5218" y="2295"/>
                  <a:pt x="4953" y="2362"/>
                </a:cubicBezTo>
                <a:cubicBezTo>
                  <a:pt x="4915" y="1922"/>
                  <a:pt x="4877" y="1490"/>
                  <a:pt x="4838" y="1079"/>
                </a:cubicBezTo>
                <a:cubicBezTo>
                  <a:pt x="4829" y="983"/>
                  <a:pt x="4771" y="906"/>
                  <a:pt x="4685" y="887"/>
                </a:cubicBezTo>
                <a:cubicBezTo>
                  <a:pt x="4199" y="243"/>
                  <a:pt x="3367" y="1"/>
                  <a:pt x="249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0"/>
          <p:cNvSpPr/>
          <p:nvPr/>
        </p:nvSpPr>
        <p:spPr>
          <a:xfrm>
            <a:off x="0" y="4038375"/>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0"/>
          <p:cNvSpPr/>
          <p:nvPr/>
        </p:nvSpPr>
        <p:spPr>
          <a:xfrm>
            <a:off x="719997" y="42863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43"/>
        <p:cNvGrpSpPr/>
        <p:nvPr/>
      </p:nvGrpSpPr>
      <p:grpSpPr>
        <a:xfrm>
          <a:off x="0" y="0"/>
          <a:ext cx="0" cy="0"/>
          <a:chOff x="0" y="0"/>
          <a:chExt cx="0" cy="0"/>
        </a:xfrm>
      </p:grpSpPr>
      <p:sp>
        <p:nvSpPr>
          <p:cNvPr id="444" name="Google Shape;444;p21"/>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45" name="Google Shape;445;p21"/>
          <p:cNvSpPr/>
          <p:nvPr/>
        </p:nvSpPr>
        <p:spPr>
          <a:xfrm>
            <a:off x="8571572" y="3111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1"/>
          <p:cNvSpPr/>
          <p:nvPr/>
        </p:nvSpPr>
        <p:spPr>
          <a:xfrm>
            <a:off x="8720975" y="57715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1"/>
          <p:cNvSpPr/>
          <p:nvPr/>
        </p:nvSpPr>
        <p:spPr>
          <a:xfrm>
            <a:off x="8765925" y="670150"/>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1"/>
          <p:cNvSpPr/>
          <p:nvPr/>
        </p:nvSpPr>
        <p:spPr>
          <a:xfrm rot="-543380">
            <a:off x="248723" y="4470252"/>
            <a:ext cx="367241" cy="469827"/>
          </a:xfrm>
          <a:custGeom>
            <a:avLst/>
            <a:gdLst/>
            <a:ahLst/>
            <a:cxnLst/>
            <a:rect l="l" t="t" r="r" b="b"/>
            <a:pathLst>
              <a:path w="6927" h="8862" extrusionOk="0">
                <a:moveTo>
                  <a:pt x="2520" y="440"/>
                </a:moveTo>
                <a:cubicBezTo>
                  <a:pt x="3208" y="440"/>
                  <a:pt x="3872" y="577"/>
                  <a:pt x="4407" y="1002"/>
                </a:cubicBezTo>
                <a:lnTo>
                  <a:pt x="4407" y="1011"/>
                </a:lnTo>
                <a:cubicBezTo>
                  <a:pt x="3814" y="1391"/>
                  <a:pt x="3012" y="1664"/>
                  <a:pt x="2247" y="1664"/>
                </a:cubicBezTo>
                <a:cubicBezTo>
                  <a:pt x="1506" y="1664"/>
                  <a:pt x="798" y="1408"/>
                  <a:pt x="345" y="743"/>
                </a:cubicBezTo>
                <a:lnTo>
                  <a:pt x="345" y="734"/>
                </a:lnTo>
                <a:cubicBezTo>
                  <a:pt x="1011" y="599"/>
                  <a:pt x="1780" y="440"/>
                  <a:pt x="2520" y="440"/>
                </a:cubicBezTo>
                <a:close/>
                <a:moveTo>
                  <a:pt x="5288" y="3346"/>
                </a:moveTo>
                <a:cubicBezTo>
                  <a:pt x="5577" y="3346"/>
                  <a:pt x="5662" y="4205"/>
                  <a:pt x="5662" y="4403"/>
                </a:cubicBezTo>
                <a:cubicBezTo>
                  <a:pt x="5653" y="4815"/>
                  <a:pt x="5528" y="5380"/>
                  <a:pt x="5020" y="5390"/>
                </a:cubicBezTo>
                <a:cubicBezTo>
                  <a:pt x="5059" y="4777"/>
                  <a:pt x="5049" y="4154"/>
                  <a:pt x="5020" y="3521"/>
                </a:cubicBezTo>
                <a:lnTo>
                  <a:pt x="5020" y="3512"/>
                </a:lnTo>
                <a:cubicBezTo>
                  <a:pt x="5040" y="3502"/>
                  <a:pt x="5059" y="3493"/>
                  <a:pt x="5078" y="3474"/>
                </a:cubicBezTo>
                <a:cubicBezTo>
                  <a:pt x="5158" y="3384"/>
                  <a:pt x="5227" y="3346"/>
                  <a:pt x="5288" y="3346"/>
                </a:cubicBezTo>
                <a:close/>
                <a:moveTo>
                  <a:pt x="4963" y="2602"/>
                </a:moveTo>
                <a:lnTo>
                  <a:pt x="4963" y="2602"/>
                </a:lnTo>
                <a:cubicBezTo>
                  <a:pt x="5059" y="2608"/>
                  <a:pt x="5162" y="2608"/>
                  <a:pt x="5266" y="2608"/>
                </a:cubicBezTo>
                <a:cubicBezTo>
                  <a:pt x="5473" y="2608"/>
                  <a:pt x="5682" y="2608"/>
                  <a:pt x="5835" y="2659"/>
                </a:cubicBezTo>
                <a:cubicBezTo>
                  <a:pt x="6582" y="2918"/>
                  <a:pt x="6323" y="3445"/>
                  <a:pt x="6276" y="4029"/>
                </a:cubicBezTo>
                <a:cubicBezTo>
                  <a:pt x="6218" y="4824"/>
                  <a:pt x="6151" y="5610"/>
                  <a:pt x="6084" y="6405"/>
                </a:cubicBezTo>
                <a:cubicBezTo>
                  <a:pt x="5701" y="6405"/>
                  <a:pt x="5327" y="6405"/>
                  <a:pt x="4944" y="6424"/>
                </a:cubicBezTo>
                <a:lnTo>
                  <a:pt x="4934" y="6424"/>
                </a:lnTo>
                <a:cubicBezTo>
                  <a:pt x="4973" y="6156"/>
                  <a:pt x="4992" y="5888"/>
                  <a:pt x="5011" y="5610"/>
                </a:cubicBezTo>
                <a:cubicBezTo>
                  <a:pt x="5064" y="5619"/>
                  <a:pt x="5114" y="5623"/>
                  <a:pt x="5161" y="5623"/>
                </a:cubicBezTo>
                <a:cubicBezTo>
                  <a:pt x="5872" y="5623"/>
                  <a:pt x="6005" y="4660"/>
                  <a:pt x="5969" y="4068"/>
                </a:cubicBezTo>
                <a:cubicBezTo>
                  <a:pt x="5950" y="3732"/>
                  <a:pt x="5902" y="3349"/>
                  <a:pt x="5586" y="3157"/>
                </a:cubicBezTo>
                <a:cubicBezTo>
                  <a:pt x="5485" y="3090"/>
                  <a:pt x="5368" y="3056"/>
                  <a:pt x="5250" y="3056"/>
                </a:cubicBezTo>
                <a:cubicBezTo>
                  <a:pt x="5166" y="3056"/>
                  <a:pt x="5081" y="3074"/>
                  <a:pt x="5001" y="3110"/>
                </a:cubicBezTo>
                <a:cubicBezTo>
                  <a:pt x="4992" y="2947"/>
                  <a:pt x="4982" y="2774"/>
                  <a:pt x="4963" y="2602"/>
                </a:cubicBezTo>
                <a:close/>
                <a:moveTo>
                  <a:pt x="4427" y="1423"/>
                </a:moveTo>
                <a:cubicBezTo>
                  <a:pt x="4494" y="2429"/>
                  <a:pt x="4532" y="3445"/>
                  <a:pt x="4513" y="4460"/>
                </a:cubicBezTo>
                <a:lnTo>
                  <a:pt x="4513" y="4451"/>
                </a:lnTo>
                <a:cubicBezTo>
                  <a:pt x="4494" y="5543"/>
                  <a:pt x="4321" y="6654"/>
                  <a:pt x="4369" y="7746"/>
                </a:cubicBezTo>
                <a:lnTo>
                  <a:pt x="4359" y="7746"/>
                </a:lnTo>
                <a:cubicBezTo>
                  <a:pt x="3607" y="8082"/>
                  <a:pt x="2864" y="8326"/>
                  <a:pt x="2130" y="8326"/>
                </a:cubicBezTo>
                <a:cubicBezTo>
                  <a:pt x="1565" y="8326"/>
                  <a:pt x="1005" y="8181"/>
                  <a:pt x="451" y="7823"/>
                </a:cubicBezTo>
                <a:cubicBezTo>
                  <a:pt x="470" y="7794"/>
                  <a:pt x="489" y="7756"/>
                  <a:pt x="489" y="7727"/>
                </a:cubicBezTo>
                <a:cubicBezTo>
                  <a:pt x="729" y="5715"/>
                  <a:pt x="901" y="3454"/>
                  <a:pt x="508" y="1423"/>
                </a:cubicBezTo>
                <a:lnTo>
                  <a:pt x="508" y="1423"/>
                </a:lnTo>
                <a:cubicBezTo>
                  <a:pt x="930" y="1797"/>
                  <a:pt x="1600" y="1998"/>
                  <a:pt x="2060" y="2056"/>
                </a:cubicBezTo>
                <a:cubicBezTo>
                  <a:pt x="2210" y="2078"/>
                  <a:pt x="2361" y="2089"/>
                  <a:pt x="2511" y="2089"/>
                </a:cubicBezTo>
                <a:cubicBezTo>
                  <a:pt x="3201" y="2089"/>
                  <a:pt x="3875" y="1856"/>
                  <a:pt x="4427" y="1423"/>
                </a:cubicBezTo>
                <a:close/>
                <a:moveTo>
                  <a:pt x="2498" y="1"/>
                </a:moveTo>
                <a:cubicBezTo>
                  <a:pt x="1621" y="1"/>
                  <a:pt x="708" y="248"/>
                  <a:pt x="77" y="580"/>
                </a:cubicBezTo>
                <a:cubicBezTo>
                  <a:pt x="0" y="619"/>
                  <a:pt x="10" y="734"/>
                  <a:pt x="96" y="762"/>
                </a:cubicBezTo>
                <a:cubicBezTo>
                  <a:pt x="96" y="772"/>
                  <a:pt x="96" y="772"/>
                  <a:pt x="96" y="782"/>
                </a:cubicBezTo>
                <a:cubicBezTo>
                  <a:pt x="67" y="3119"/>
                  <a:pt x="288" y="5390"/>
                  <a:pt x="29" y="7727"/>
                </a:cubicBezTo>
                <a:cubicBezTo>
                  <a:pt x="20" y="7794"/>
                  <a:pt x="39" y="7852"/>
                  <a:pt x="87" y="7900"/>
                </a:cubicBezTo>
                <a:cubicBezTo>
                  <a:pt x="96" y="7919"/>
                  <a:pt x="106" y="7938"/>
                  <a:pt x="115" y="7948"/>
                </a:cubicBezTo>
                <a:cubicBezTo>
                  <a:pt x="659" y="8601"/>
                  <a:pt x="1401" y="8861"/>
                  <a:pt x="2175" y="8861"/>
                </a:cubicBezTo>
                <a:cubicBezTo>
                  <a:pt x="3011" y="8861"/>
                  <a:pt x="3883" y="8558"/>
                  <a:pt x="4580" y="8120"/>
                </a:cubicBezTo>
                <a:cubicBezTo>
                  <a:pt x="4685" y="8063"/>
                  <a:pt x="4714" y="7919"/>
                  <a:pt x="4637" y="7823"/>
                </a:cubicBezTo>
                <a:cubicBezTo>
                  <a:pt x="4733" y="7507"/>
                  <a:pt x="4810" y="7181"/>
                  <a:pt x="4867" y="6855"/>
                </a:cubicBezTo>
                <a:cubicBezTo>
                  <a:pt x="4896" y="6865"/>
                  <a:pt x="4925" y="6875"/>
                  <a:pt x="4953" y="6875"/>
                </a:cubicBezTo>
                <a:cubicBezTo>
                  <a:pt x="5394" y="6875"/>
                  <a:pt x="5844" y="6855"/>
                  <a:pt x="6295" y="6846"/>
                </a:cubicBezTo>
                <a:cubicBezTo>
                  <a:pt x="6419" y="6836"/>
                  <a:pt x="6515" y="6740"/>
                  <a:pt x="6515" y="6616"/>
                </a:cubicBezTo>
                <a:cubicBezTo>
                  <a:pt x="6572" y="5859"/>
                  <a:pt x="6630" y="5102"/>
                  <a:pt x="6697" y="4345"/>
                </a:cubicBezTo>
                <a:cubicBezTo>
                  <a:pt x="6726" y="3876"/>
                  <a:pt x="6927" y="3196"/>
                  <a:pt x="6774" y="2745"/>
                </a:cubicBezTo>
                <a:cubicBezTo>
                  <a:pt x="6639" y="2342"/>
                  <a:pt x="6272" y="2222"/>
                  <a:pt x="5869" y="2222"/>
                </a:cubicBezTo>
                <a:cubicBezTo>
                  <a:pt x="5554" y="2222"/>
                  <a:pt x="5218" y="2295"/>
                  <a:pt x="4953" y="2362"/>
                </a:cubicBezTo>
                <a:cubicBezTo>
                  <a:pt x="4915" y="1922"/>
                  <a:pt x="4877" y="1490"/>
                  <a:pt x="4838" y="1079"/>
                </a:cubicBezTo>
                <a:cubicBezTo>
                  <a:pt x="4829" y="983"/>
                  <a:pt x="4771" y="906"/>
                  <a:pt x="4685" y="887"/>
                </a:cubicBezTo>
                <a:cubicBezTo>
                  <a:pt x="4199" y="243"/>
                  <a:pt x="3367" y="1"/>
                  <a:pt x="249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1"/>
          <p:cNvSpPr/>
          <p:nvPr/>
        </p:nvSpPr>
        <p:spPr>
          <a:xfrm>
            <a:off x="0" y="4038375"/>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1"/>
          <p:cNvSpPr/>
          <p:nvPr/>
        </p:nvSpPr>
        <p:spPr>
          <a:xfrm>
            <a:off x="719997" y="42863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9"/>
        <p:cNvGrpSpPr/>
        <p:nvPr/>
      </p:nvGrpSpPr>
      <p:grpSpPr>
        <a:xfrm>
          <a:off x="0" y="0"/>
          <a:ext cx="0" cy="0"/>
          <a:chOff x="0" y="0"/>
          <a:chExt cx="0" cy="0"/>
        </a:xfrm>
      </p:grpSpPr>
      <p:sp>
        <p:nvSpPr>
          <p:cNvPr id="150" name="Google Shape;150;p3"/>
          <p:cNvSpPr txBox="1">
            <a:spLocks noGrp="1"/>
          </p:cNvSpPr>
          <p:nvPr>
            <p:ph type="ctrTitle"/>
          </p:nvPr>
        </p:nvSpPr>
        <p:spPr>
          <a:xfrm>
            <a:off x="4754826" y="1645775"/>
            <a:ext cx="3018000" cy="9549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7200" b="1">
                <a:solidFill>
                  <a:schemeClr val="dk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51" name="Google Shape;151;p3"/>
          <p:cNvSpPr txBox="1">
            <a:spLocks noGrp="1"/>
          </p:cNvSpPr>
          <p:nvPr>
            <p:ph type="subTitle" idx="1"/>
          </p:nvPr>
        </p:nvSpPr>
        <p:spPr>
          <a:xfrm>
            <a:off x="4754823" y="2425913"/>
            <a:ext cx="2280900" cy="10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3"/>
          <p:cNvSpPr txBox="1">
            <a:spLocks noGrp="1"/>
          </p:cNvSpPr>
          <p:nvPr>
            <p:ph type="title" idx="2" hasCustomPrompt="1"/>
          </p:nvPr>
        </p:nvSpPr>
        <p:spPr>
          <a:xfrm>
            <a:off x="2293431" y="1932600"/>
            <a:ext cx="1415700" cy="954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b="1">
                <a:solidFill>
                  <a:schemeClr val="dk1"/>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grpSp>
        <p:nvGrpSpPr>
          <p:cNvPr id="153" name="Google Shape;153;p3"/>
          <p:cNvGrpSpPr/>
          <p:nvPr/>
        </p:nvGrpSpPr>
        <p:grpSpPr>
          <a:xfrm>
            <a:off x="1296173" y="1645769"/>
            <a:ext cx="2806372" cy="1528569"/>
            <a:chOff x="3514750" y="3957175"/>
            <a:chExt cx="921875" cy="502125"/>
          </a:xfrm>
        </p:grpSpPr>
        <p:sp>
          <p:nvSpPr>
            <p:cNvPr id="154" name="Google Shape;154;p3"/>
            <p:cNvSpPr/>
            <p:nvPr/>
          </p:nvSpPr>
          <p:spPr>
            <a:xfrm>
              <a:off x="3516050" y="3961975"/>
              <a:ext cx="870750" cy="495450"/>
            </a:xfrm>
            <a:custGeom>
              <a:avLst/>
              <a:gdLst/>
              <a:ahLst/>
              <a:cxnLst/>
              <a:rect l="l" t="t" r="r" b="b"/>
              <a:pathLst>
                <a:path w="34830" h="19818" extrusionOk="0">
                  <a:moveTo>
                    <a:pt x="18845" y="0"/>
                  </a:moveTo>
                  <a:cubicBezTo>
                    <a:pt x="17043" y="0"/>
                    <a:pt x="15193" y="215"/>
                    <a:pt x="13707" y="1126"/>
                  </a:cubicBezTo>
                  <a:cubicBezTo>
                    <a:pt x="12425" y="1940"/>
                    <a:pt x="11281" y="3811"/>
                    <a:pt x="11402" y="7762"/>
                  </a:cubicBezTo>
                  <a:lnTo>
                    <a:pt x="11350" y="7762"/>
                  </a:lnTo>
                  <a:cubicBezTo>
                    <a:pt x="8041" y="9564"/>
                    <a:pt x="4644" y="11193"/>
                    <a:pt x="1144" y="12614"/>
                  </a:cubicBezTo>
                  <a:cubicBezTo>
                    <a:pt x="780" y="12805"/>
                    <a:pt x="382" y="12978"/>
                    <a:pt x="0" y="13117"/>
                  </a:cubicBezTo>
                  <a:lnTo>
                    <a:pt x="0" y="13169"/>
                  </a:lnTo>
                  <a:cubicBezTo>
                    <a:pt x="3310" y="13169"/>
                    <a:pt x="6568" y="12666"/>
                    <a:pt x="9825" y="12666"/>
                  </a:cubicBezTo>
                  <a:cubicBezTo>
                    <a:pt x="10269" y="12666"/>
                    <a:pt x="10690" y="12600"/>
                    <a:pt x="11125" y="12600"/>
                  </a:cubicBezTo>
                  <a:cubicBezTo>
                    <a:pt x="11234" y="12600"/>
                    <a:pt x="11343" y="12604"/>
                    <a:pt x="11454" y="12614"/>
                  </a:cubicBezTo>
                  <a:cubicBezTo>
                    <a:pt x="11385" y="13203"/>
                    <a:pt x="11368" y="13810"/>
                    <a:pt x="11385" y="14399"/>
                  </a:cubicBezTo>
                  <a:cubicBezTo>
                    <a:pt x="10969" y="19736"/>
                    <a:pt x="17588" y="19199"/>
                    <a:pt x="21331" y="19268"/>
                  </a:cubicBezTo>
                  <a:cubicBezTo>
                    <a:pt x="23222" y="19332"/>
                    <a:pt x="26119" y="19818"/>
                    <a:pt x="28858" y="19818"/>
                  </a:cubicBezTo>
                  <a:cubicBezTo>
                    <a:pt x="29106" y="19818"/>
                    <a:pt x="29353" y="19814"/>
                    <a:pt x="29597" y="19805"/>
                  </a:cubicBezTo>
                  <a:cubicBezTo>
                    <a:pt x="30827" y="19667"/>
                    <a:pt x="32109" y="18887"/>
                    <a:pt x="33028" y="17899"/>
                  </a:cubicBezTo>
                  <a:cubicBezTo>
                    <a:pt x="33548" y="17345"/>
                    <a:pt x="33946" y="16686"/>
                    <a:pt x="34206" y="15993"/>
                  </a:cubicBezTo>
                  <a:cubicBezTo>
                    <a:pt x="34275" y="15803"/>
                    <a:pt x="34310" y="15629"/>
                    <a:pt x="34345" y="15439"/>
                  </a:cubicBezTo>
                  <a:cubicBezTo>
                    <a:pt x="34414" y="15005"/>
                    <a:pt x="34483" y="14590"/>
                    <a:pt x="34535" y="14156"/>
                  </a:cubicBezTo>
                  <a:cubicBezTo>
                    <a:pt x="34622" y="13463"/>
                    <a:pt x="34691" y="12770"/>
                    <a:pt x="34726" y="12060"/>
                  </a:cubicBezTo>
                  <a:cubicBezTo>
                    <a:pt x="34778" y="11263"/>
                    <a:pt x="34830" y="10466"/>
                    <a:pt x="34830" y="9668"/>
                  </a:cubicBezTo>
                  <a:cubicBezTo>
                    <a:pt x="34830" y="8906"/>
                    <a:pt x="34813" y="8126"/>
                    <a:pt x="34778" y="7398"/>
                  </a:cubicBezTo>
                  <a:cubicBezTo>
                    <a:pt x="34761" y="6671"/>
                    <a:pt x="34709" y="5943"/>
                    <a:pt x="34657" y="5198"/>
                  </a:cubicBezTo>
                  <a:cubicBezTo>
                    <a:pt x="34657" y="5198"/>
                    <a:pt x="34657" y="5198"/>
                    <a:pt x="34657" y="5180"/>
                  </a:cubicBezTo>
                  <a:cubicBezTo>
                    <a:pt x="34587" y="4539"/>
                    <a:pt x="34414" y="3915"/>
                    <a:pt x="34154" y="3326"/>
                  </a:cubicBezTo>
                  <a:cubicBezTo>
                    <a:pt x="33894" y="2720"/>
                    <a:pt x="33530" y="2131"/>
                    <a:pt x="33097" y="1628"/>
                  </a:cubicBezTo>
                  <a:cubicBezTo>
                    <a:pt x="32785" y="1264"/>
                    <a:pt x="32439" y="935"/>
                    <a:pt x="32040" y="658"/>
                  </a:cubicBezTo>
                  <a:cubicBezTo>
                    <a:pt x="31399" y="190"/>
                    <a:pt x="30221" y="207"/>
                    <a:pt x="29718" y="155"/>
                  </a:cubicBezTo>
                  <a:lnTo>
                    <a:pt x="28678" y="225"/>
                  </a:lnTo>
                  <a:cubicBezTo>
                    <a:pt x="27991" y="243"/>
                    <a:pt x="27314" y="252"/>
                    <a:pt x="26643" y="252"/>
                  </a:cubicBezTo>
                  <a:cubicBezTo>
                    <a:pt x="24809" y="252"/>
                    <a:pt x="23019" y="187"/>
                    <a:pt x="21193" y="86"/>
                  </a:cubicBezTo>
                  <a:cubicBezTo>
                    <a:pt x="20444" y="43"/>
                    <a:pt x="19649" y="0"/>
                    <a:pt x="18845" y="0"/>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3790275" y="3957175"/>
              <a:ext cx="646350" cy="502125"/>
            </a:xfrm>
            <a:custGeom>
              <a:avLst/>
              <a:gdLst/>
              <a:ahLst/>
              <a:cxnLst/>
              <a:rect l="l" t="t" r="r" b="b"/>
              <a:pathLst>
                <a:path w="25854" h="20085" fill="none" extrusionOk="0">
                  <a:moveTo>
                    <a:pt x="433" y="8006"/>
                  </a:moveTo>
                  <a:lnTo>
                    <a:pt x="433" y="7954"/>
                  </a:lnTo>
                  <a:cubicBezTo>
                    <a:pt x="312" y="4003"/>
                    <a:pt x="1456" y="2132"/>
                    <a:pt x="2738" y="1318"/>
                  </a:cubicBezTo>
                  <a:cubicBezTo>
                    <a:pt x="4887" y="1"/>
                    <a:pt x="7798" y="139"/>
                    <a:pt x="10224" y="278"/>
                  </a:cubicBezTo>
                  <a:cubicBezTo>
                    <a:pt x="12719" y="417"/>
                    <a:pt x="15145" y="486"/>
                    <a:pt x="17709" y="417"/>
                  </a:cubicBezTo>
                  <a:lnTo>
                    <a:pt x="18749" y="347"/>
                  </a:lnTo>
                  <a:cubicBezTo>
                    <a:pt x="20673" y="243"/>
                    <a:pt x="22804" y="313"/>
                    <a:pt x="24207" y="1664"/>
                  </a:cubicBezTo>
                  <a:cubicBezTo>
                    <a:pt x="24259" y="1699"/>
                    <a:pt x="24294" y="1751"/>
                    <a:pt x="24346" y="1785"/>
                  </a:cubicBezTo>
                  <a:cubicBezTo>
                    <a:pt x="24779" y="2288"/>
                    <a:pt x="25109" y="2860"/>
                    <a:pt x="25334" y="3484"/>
                  </a:cubicBezTo>
                  <a:cubicBezTo>
                    <a:pt x="25524" y="4038"/>
                    <a:pt x="25663" y="4627"/>
                    <a:pt x="25732" y="5216"/>
                  </a:cubicBezTo>
                  <a:cubicBezTo>
                    <a:pt x="25819" y="5962"/>
                    <a:pt x="25854" y="6707"/>
                    <a:pt x="25854" y="7452"/>
                  </a:cubicBezTo>
                  <a:cubicBezTo>
                    <a:pt x="25854" y="8093"/>
                    <a:pt x="25819" y="8699"/>
                    <a:pt x="25802" y="9271"/>
                  </a:cubicBezTo>
                  <a:lnTo>
                    <a:pt x="25802" y="9843"/>
                  </a:lnTo>
                  <a:cubicBezTo>
                    <a:pt x="25802" y="10588"/>
                    <a:pt x="25802" y="11385"/>
                    <a:pt x="25784" y="12200"/>
                  </a:cubicBezTo>
                  <a:cubicBezTo>
                    <a:pt x="25767" y="12945"/>
                    <a:pt x="25698" y="13690"/>
                    <a:pt x="25576" y="14435"/>
                  </a:cubicBezTo>
                  <a:cubicBezTo>
                    <a:pt x="25472" y="15111"/>
                    <a:pt x="25317" y="15769"/>
                    <a:pt x="25074" y="16410"/>
                  </a:cubicBezTo>
                  <a:cubicBezTo>
                    <a:pt x="24953" y="16740"/>
                    <a:pt x="24797" y="17069"/>
                    <a:pt x="24623" y="17381"/>
                  </a:cubicBezTo>
                  <a:cubicBezTo>
                    <a:pt x="24467" y="17658"/>
                    <a:pt x="24259" y="17918"/>
                    <a:pt x="24034" y="18161"/>
                  </a:cubicBezTo>
                  <a:cubicBezTo>
                    <a:pt x="22804" y="19460"/>
                    <a:pt x="20794" y="19893"/>
                    <a:pt x="18611" y="19980"/>
                  </a:cubicBezTo>
                  <a:cubicBezTo>
                    <a:pt x="15682" y="20084"/>
                    <a:pt x="12424" y="19530"/>
                    <a:pt x="10345" y="19443"/>
                  </a:cubicBezTo>
                  <a:cubicBezTo>
                    <a:pt x="6602" y="19391"/>
                    <a:pt x="0" y="19928"/>
                    <a:pt x="416" y="14591"/>
                  </a:cubicBezTo>
                  <a:cubicBezTo>
                    <a:pt x="399" y="14002"/>
                    <a:pt x="416" y="13395"/>
                    <a:pt x="468" y="12806"/>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3516050" y="4156025"/>
              <a:ext cx="283775" cy="133875"/>
            </a:xfrm>
            <a:custGeom>
              <a:avLst/>
              <a:gdLst/>
              <a:ahLst/>
              <a:cxnLst/>
              <a:rect l="l" t="t" r="r" b="b"/>
              <a:pathLst>
                <a:path w="11351" h="5355" fill="none" extrusionOk="0">
                  <a:moveTo>
                    <a:pt x="11350" y="0"/>
                  </a:moveTo>
                  <a:cubicBezTo>
                    <a:pt x="8041" y="1802"/>
                    <a:pt x="4644" y="3431"/>
                    <a:pt x="1161" y="4852"/>
                  </a:cubicBezTo>
                  <a:cubicBezTo>
                    <a:pt x="780" y="5043"/>
                    <a:pt x="399" y="5216"/>
                    <a:pt x="0" y="535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3514750" y="4276025"/>
              <a:ext cx="287675" cy="15175"/>
            </a:xfrm>
            <a:custGeom>
              <a:avLst/>
              <a:gdLst/>
              <a:ahLst/>
              <a:cxnLst/>
              <a:rect l="l" t="t" r="r" b="b"/>
              <a:pathLst>
                <a:path w="11507" h="607" fill="none" extrusionOk="0">
                  <a:moveTo>
                    <a:pt x="0" y="607"/>
                  </a:moveTo>
                  <a:lnTo>
                    <a:pt x="52" y="607"/>
                  </a:lnTo>
                  <a:cubicBezTo>
                    <a:pt x="3362" y="607"/>
                    <a:pt x="6620" y="104"/>
                    <a:pt x="9877" y="104"/>
                  </a:cubicBezTo>
                  <a:cubicBezTo>
                    <a:pt x="10432" y="104"/>
                    <a:pt x="10952" y="0"/>
                    <a:pt x="11506" y="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4255950" y="3965850"/>
              <a:ext cx="130850" cy="491275"/>
            </a:xfrm>
            <a:custGeom>
              <a:avLst/>
              <a:gdLst/>
              <a:ahLst/>
              <a:cxnLst/>
              <a:rect l="l" t="t" r="r" b="b"/>
              <a:pathLst>
                <a:path w="5234" h="19651" fill="none" extrusionOk="0">
                  <a:moveTo>
                    <a:pt x="122" y="0"/>
                  </a:moveTo>
                  <a:cubicBezTo>
                    <a:pt x="625" y="52"/>
                    <a:pt x="1803" y="35"/>
                    <a:pt x="2444" y="503"/>
                  </a:cubicBezTo>
                  <a:cubicBezTo>
                    <a:pt x="2843" y="780"/>
                    <a:pt x="3189" y="1109"/>
                    <a:pt x="3501" y="1473"/>
                  </a:cubicBezTo>
                  <a:cubicBezTo>
                    <a:pt x="3934" y="1976"/>
                    <a:pt x="4298" y="2565"/>
                    <a:pt x="4558" y="3171"/>
                  </a:cubicBezTo>
                  <a:cubicBezTo>
                    <a:pt x="4818" y="3760"/>
                    <a:pt x="4991" y="4384"/>
                    <a:pt x="5061" y="5025"/>
                  </a:cubicBezTo>
                  <a:cubicBezTo>
                    <a:pt x="5061" y="5043"/>
                    <a:pt x="5061" y="5043"/>
                    <a:pt x="5061" y="5043"/>
                  </a:cubicBezTo>
                  <a:cubicBezTo>
                    <a:pt x="5113" y="5788"/>
                    <a:pt x="5165" y="6516"/>
                    <a:pt x="5182" y="7243"/>
                  </a:cubicBezTo>
                  <a:cubicBezTo>
                    <a:pt x="5217" y="7971"/>
                    <a:pt x="5234" y="8751"/>
                    <a:pt x="5234" y="9513"/>
                  </a:cubicBezTo>
                  <a:cubicBezTo>
                    <a:pt x="5234" y="10311"/>
                    <a:pt x="5182" y="11108"/>
                    <a:pt x="5130" y="11905"/>
                  </a:cubicBezTo>
                  <a:cubicBezTo>
                    <a:pt x="5095" y="12615"/>
                    <a:pt x="5026" y="13308"/>
                    <a:pt x="4939" y="14001"/>
                  </a:cubicBezTo>
                  <a:cubicBezTo>
                    <a:pt x="4887" y="14435"/>
                    <a:pt x="4818" y="14850"/>
                    <a:pt x="4749" y="15284"/>
                  </a:cubicBezTo>
                  <a:cubicBezTo>
                    <a:pt x="4714" y="15474"/>
                    <a:pt x="4679" y="15648"/>
                    <a:pt x="4610" y="15838"/>
                  </a:cubicBezTo>
                  <a:cubicBezTo>
                    <a:pt x="4350" y="16531"/>
                    <a:pt x="3952" y="17190"/>
                    <a:pt x="3432" y="17744"/>
                  </a:cubicBezTo>
                  <a:cubicBezTo>
                    <a:pt x="2513" y="18732"/>
                    <a:pt x="1231" y="19512"/>
                    <a:pt x="1" y="1965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4386775" y="4203675"/>
              <a:ext cx="46825" cy="900"/>
            </a:xfrm>
            <a:custGeom>
              <a:avLst/>
              <a:gdLst/>
              <a:ahLst/>
              <a:cxnLst/>
              <a:rect l="l" t="t" r="r" b="b"/>
              <a:pathLst>
                <a:path w="1873" h="36" fill="none" extrusionOk="0">
                  <a:moveTo>
                    <a:pt x="1" y="0"/>
                  </a:moveTo>
                  <a:cubicBezTo>
                    <a:pt x="694" y="35"/>
                    <a:pt x="1231" y="0"/>
                    <a:pt x="1872" y="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4386350" y="4262150"/>
              <a:ext cx="46375" cy="1325"/>
            </a:xfrm>
            <a:custGeom>
              <a:avLst/>
              <a:gdLst/>
              <a:ahLst/>
              <a:cxnLst/>
              <a:rect l="l" t="t" r="r" b="b"/>
              <a:pathLst>
                <a:path w="1855" h="53" fill="none" extrusionOk="0">
                  <a:moveTo>
                    <a:pt x="1" y="53"/>
                  </a:moveTo>
                  <a:cubicBezTo>
                    <a:pt x="607" y="1"/>
                    <a:pt x="1248" y="1"/>
                    <a:pt x="1855"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4386350" y="4143450"/>
              <a:ext cx="47250" cy="8275"/>
            </a:xfrm>
            <a:custGeom>
              <a:avLst/>
              <a:gdLst/>
              <a:ahLst/>
              <a:cxnLst/>
              <a:rect l="l" t="t" r="r" b="b"/>
              <a:pathLst>
                <a:path w="1890" h="331" fill="none" extrusionOk="0">
                  <a:moveTo>
                    <a:pt x="1" y="139"/>
                  </a:moveTo>
                  <a:cubicBezTo>
                    <a:pt x="555" y="139"/>
                    <a:pt x="1439" y="330"/>
                    <a:pt x="1889"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4386350" y="4088000"/>
              <a:ext cx="42925" cy="4800"/>
            </a:xfrm>
            <a:custGeom>
              <a:avLst/>
              <a:gdLst/>
              <a:ahLst/>
              <a:cxnLst/>
              <a:rect l="l" t="t" r="r" b="b"/>
              <a:pathLst>
                <a:path w="1717" h="192" fill="none" extrusionOk="0">
                  <a:moveTo>
                    <a:pt x="1" y="157"/>
                  </a:moveTo>
                  <a:cubicBezTo>
                    <a:pt x="642" y="191"/>
                    <a:pt x="1058" y="105"/>
                    <a:pt x="1716"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4374650" y="4039500"/>
              <a:ext cx="48550" cy="6075"/>
            </a:xfrm>
            <a:custGeom>
              <a:avLst/>
              <a:gdLst/>
              <a:ahLst/>
              <a:cxnLst/>
              <a:rect l="l" t="t" r="r" b="b"/>
              <a:pathLst>
                <a:path w="1942" h="243" fill="none" extrusionOk="0">
                  <a:moveTo>
                    <a:pt x="1" y="191"/>
                  </a:moveTo>
                  <a:cubicBezTo>
                    <a:pt x="746" y="243"/>
                    <a:pt x="1214" y="0"/>
                    <a:pt x="1942"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4342600" y="4001800"/>
              <a:ext cx="54175" cy="2200"/>
            </a:xfrm>
            <a:custGeom>
              <a:avLst/>
              <a:gdLst/>
              <a:ahLst/>
              <a:cxnLst/>
              <a:rect l="l" t="t" r="r" b="b"/>
              <a:pathLst>
                <a:path w="2167" h="88" fill="none" extrusionOk="0">
                  <a:moveTo>
                    <a:pt x="0" y="35"/>
                  </a:moveTo>
                  <a:lnTo>
                    <a:pt x="35" y="35"/>
                  </a:lnTo>
                  <a:cubicBezTo>
                    <a:pt x="763" y="0"/>
                    <a:pt x="1439" y="87"/>
                    <a:pt x="2166" y="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4380725" y="4312850"/>
              <a:ext cx="47250" cy="4775"/>
            </a:xfrm>
            <a:custGeom>
              <a:avLst/>
              <a:gdLst/>
              <a:ahLst/>
              <a:cxnLst/>
              <a:rect l="l" t="t" r="r" b="b"/>
              <a:pathLst>
                <a:path w="1890" h="191" fill="none" extrusionOk="0">
                  <a:moveTo>
                    <a:pt x="0" y="139"/>
                  </a:moveTo>
                  <a:cubicBezTo>
                    <a:pt x="451" y="0"/>
                    <a:pt x="1421" y="52"/>
                    <a:pt x="1889"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4374650" y="4362650"/>
              <a:ext cx="39450" cy="3500"/>
            </a:xfrm>
            <a:custGeom>
              <a:avLst/>
              <a:gdLst/>
              <a:ahLst/>
              <a:cxnLst/>
              <a:rect l="l" t="t" r="r" b="b"/>
              <a:pathLst>
                <a:path w="1578" h="140" fill="none" extrusionOk="0">
                  <a:moveTo>
                    <a:pt x="1" y="1"/>
                  </a:moveTo>
                  <a:cubicBezTo>
                    <a:pt x="521" y="1"/>
                    <a:pt x="1058" y="53"/>
                    <a:pt x="1578" y="13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4342600" y="4409000"/>
              <a:ext cx="48550" cy="2200"/>
            </a:xfrm>
            <a:custGeom>
              <a:avLst/>
              <a:gdLst/>
              <a:ahLst/>
              <a:cxnLst/>
              <a:rect l="l" t="t" r="r" b="b"/>
              <a:pathLst>
                <a:path w="1942" h="88" fill="none" extrusionOk="0">
                  <a:moveTo>
                    <a:pt x="0" y="36"/>
                  </a:moveTo>
                  <a:cubicBezTo>
                    <a:pt x="642" y="1"/>
                    <a:pt x="1300" y="88"/>
                    <a:pt x="1941" y="8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3"/>
          <p:cNvGrpSpPr/>
          <p:nvPr/>
        </p:nvGrpSpPr>
        <p:grpSpPr>
          <a:xfrm>
            <a:off x="1069446" y="3501348"/>
            <a:ext cx="885686" cy="954886"/>
            <a:chOff x="2209000" y="1084500"/>
            <a:chExt cx="541075" cy="583350"/>
          </a:xfrm>
        </p:grpSpPr>
        <p:sp>
          <p:nvSpPr>
            <p:cNvPr id="169" name="Google Shape;169;p3"/>
            <p:cNvSpPr/>
            <p:nvPr/>
          </p:nvSpPr>
          <p:spPr>
            <a:xfrm>
              <a:off x="2443950" y="1168525"/>
              <a:ext cx="69250" cy="69550"/>
            </a:xfrm>
            <a:custGeom>
              <a:avLst/>
              <a:gdLst/>
              <a:ahLst/>
              <a:cxnLst/>
              <a:rect l="l" t="t" r="r" b="b"/>
              <a:pathLst>
                <a:path w="2770" h="2782" extrusionOk="0">
                  <a:moveTo>
                    <a:pt x="1175" y="0"/>
                  </a:moveTo>
                  <a:cubicBezTo>
                    <a:pt x="982" y="0"/>
                    <a:pt x="785" y="46"/>
                    <a:pt x="594" y="147"/>
                  </a:cubicBezTo>
                  <a:cubicBezTo>
                    <a:pt x="221" y="358"/>
                    <a:pt x="0" y="760"/>
                    <a:pt x="20" y="1182"/>
                  </a:cubicBezTo>
                  <a:cubicBezTo>
                    <a:pt x="39" y="1345"/>
                    <a:pt x="77" y="1508"/>
                    <a:pt x="154" y="1651"/>
                  </a:cubicBezTo>
                  <a:cubicBezTo>
                    <a:pt x="120" y="2323"/>
                    <a:pt x="727" y="2781"/>
                    <a:pt x="1367" y="2781"/>
                  </a:cubicBezTo>
                  <a:cubicBezTo>
                    <a:pt x="1457" y="2781"/>
                    <a:pt x="1549" y="2772"/>
                    <a:pt x="1639" y="2753"/>
                  </a:cubicBezTo>
                  <a:cubicBezTo>
                    <a:pt x="2396" y="2600"/>
                    <a:pt x="2769" y="1718"/>
                    <a:pt x="2530" y="1019"/>
                  </a:cubicBezTo>
                  <a:cubicBezTo>
                    <a:pt x="2327" y="433"/>
                    <a:pt x="1770" y="0"/>
                    <a:pt x="1175"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2543350" y="1178375"/>
              <a:ext cx="63975" cy="57250"/>
            </a:xfrm>
            <a:custGeom>
              <a:avLst/>
              <a:gdLst/>
              <a:ahLst/>
              <a:cxnLst/>
              <a:rect l="l" t="t" r="r" b="b"/>
              <a:pathLst>
                <a:path w="2559" h="2290" extrusionOk="0">
                  <a:moveTo>
                    <a:pt x="1141" y="1"/>
                  </a:moveTo>
                  <a:cubicBezTo>
                    <a:pt x="796" y="1"/>
                    <a:pt x="457" y="151"/>
                    <a:pt x="240" y="472"/>
                  </a:cubicBezTo>
                  <a:cubicBezTo>
                    <a:pt x="58" y="730"/>
                    <a:pt x="0" y="1066"/>
                    <a:pt x="77" y="1372"/>
                  </a:cubicBezTo>
                  <a:cubicBezTo>
                    <a:pt x="125" y="1583"/>
                    <a:pt x="249" y="1775"/>
                    <a:pt x="431" y="1899"/>
                  </a:cubicBezTo>
                  <a:cubicBezTo>
                    <a:pt x="643" y="2154"/>
                    <a:pt x="947" y="2289"/>
                    <a:pt x="1258" y="2289"/>
                  </a:cubicBezTo>
                  <a:cubicBezTo>
                    <a:pt x="1439" y="2289"/>
                    <a:pt x="1623" y="2243"/>
                    <a:pt x="1792" y="2148"/>
                  </a:cubicBezTo>
                  <a:cubicBezTo>
                    <a:pt x="2434" y="1784"/>
                    <a:pt x="2558" y="912"/>
                    <a:pt x="2041" y="385"/>
                  </a:cubicBezTo>
                  <a:cubicBezTo>
                    <a:pt x="1799" y="134"/>
                    <a:pt x="1467" y="1"/>
                    <a:pt x="114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2636025" y="1186550"/>
              <a:ext cx="64950" cy="60750"/>
            </a:xfrm>
            <a:custGeom>
              <a:avLst/>
              <a:gdLst/>
              <a:ahLst/>
              <a:cxnLst/>
              <a:rect l="l" t="t" r="r" b="b"/>
              <a:pathLst>
                <a:path w="2598" h="2430" extrusionOk="0">
                  <a:moveTo>
                    <a:pt x="1307" y="0"/>
                  </a:moveTo>
                  <a:cubicBezTo>
                    <a:pt x="1220" y="0"/>
                    <a:pt x="1132" y="10"/>
                    <a:pt x="1045" y="30"/>
                  </a:cubicBezTo>
                  <a:cubicBezTo>
                    <a:pt x="633" y="145"/>
                    <a:pt x="327" y="480"/>
                    <a:pt x="260" y="902"/>
                  </a:cubicBezTo>
                  <a:cubicBezTo>
                    <a:pt x="1" y="1256"/>
                    <a:pt x="87" y="1783"/>
                    <a:pt x="394" y="2090"/>
                  </a:cubicBezTo>
                  <a:cubicBezTo>
                    <a:pt x="626" y="2322"/>
                    <a:pt x="927" y="2429"/>
                    <a:pt x="1228" y="2429"/>
                  </a:cubicBezTo>
                  <a:cubicBezTo>
                    <a:pt x="1697" y="2429"/>
                    <a:pt x="2167" y="2167"/>
                    <a:pt x="2377" y="1706"/>
                  </a:cubicBezTo>
                  <a:cubicBezTo>
                    <a:pt x="2597" y="1275"/>
                    <a:pt x="2530" y="748"/>
                    <a:pt x="2204" y="394"/>
                  </a:cubicBezTo>
                  <a:cubicBezTo>
                    <a:pt x="1968" y="143"/>
                    <a:pt x="1642" y="0"/>
                    <a:pt x="1307"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2246350" y="1319550"/>
              <a:ext cx="180625" cy="162750"/>
            </a:xfrm>
            <a:custGeom>
              <a:avLst/>
              <a:gdLst/>
              <a:ahLst/>
              <a:cxnLst/>
              <a:rect l="l" t="t" r="r" b="b"/>
              <a:pathLst>
                <a:path w="7225" h="6510" extrusionOk="0">
                  <a:moveTo>
                    <a:pt x="3324" y="616"/>
                  </a:moveTo>
                  <a:cubicBezTo>
                    <a:pt x="4433" y="616"/>
                    <a:pt x="5599" y="1080"/>
                    <a:pt x="6017" y="2134"/>
                  </a:cubicBezTo>
                  <a:cubicBezTo>
                    <a:pt x="6554" y="3495"/>
                    <a:pt x="5682" y="5056"/>
                    <a:pt x="4446" y="5679"/>
                  </a:cubicBezTo>
                  <a:cubicBezTo>
                    <a:pt x="4075" y="5863"/>
                    <a:pt x="3675" y="5950"/>
                    <a:pt x="3280" y="5950"/>
                  </a:cubicBezTo>
                  <a:cubicBezTo>
                    <a:pt x="2193" y="5950"/>
                    <a:pt x="1141" y="5292"/>
                    <a:pt x="825" y="4175"/>
                  </a:cubicBezTo>
                  <a:cubicBezTo>
                    <a:pt x="489" y="2891"/>
                    <a:pt x="997" y="1541"/>
                    <a:pt x="2099" y="793"/>
                  </a:cubicBezTo>
                  <a:cubicBezTo>
                    <a:pt x="2110" y="796"/>
                    <a:pt x="2121" y="797"/>
                    <a:pt x="2132" y="797"/>
                  </a:cubicBezTo>
                  <a:cubicBezTo>
                    <a:pt x="2159" y="797"/>
                    <a:pt x="2184" y="790"/>
                    <a:pt x="2204" y="784"/>
                  </a:cubicBezTo>
                  <a:cubicBezTo>
                    <a:pt x="2547" y="674"/>
                    <a:pt x="2932" y="616"/>
                    <a:pt x="3324" y="616"/>
                  </a:cubicBezTo>
                  <a:close/>
                  <a:moveTo>
                    <a:pt x="3342" y="1"/>
                  </a:moveTo>
                  <a:cubicBezTo>
                    <a:pt x="2862" y="1"/>
                    <a:pt x="2396" y="95"/>
                    <a:pt x="1993" y="295"/>
                  </a:cubicBezTo>
                  <a:cubicBezTo>
                    <a:pt x="1926" y="324"/>
                    <a:pt x="1878" y="381"/>
                    <a:pt x="1869" y="458"/>
                  </a:cubicBezTo>
                  <a:cubicBezTo>
                    <a:pt x="623" y="1042"/>
                    <a:pt x="1" y="2642"/>
                    <a:pt x="240" y="4012"/>
                  </a:cubicBezTo>
                  <a:cubicBezTo>
                    <a:pt x="507" y="5531"/>
                    <a:pt x="1851" y="6509"/>
                    <a:pt x="3293" y="6509"/>
                  </a:cubicBezTo>
                  <a:cubicBezTo>
                    <a:pt x="3660" y="6509"/>
                    <a:pt x="4034" y="6446"/>
                    <a:pt x="4398" y="6311"/>
                  </a:cubicBezTo>
                  <a:cubicBezTo>
                    <a:pt x="6065" y="5689"/>
                    <a:pt x="7224" y="3677"/>
                    <a:pt x="6573" y="1943"/>
                  </a:cubicBezTo>
                  <a:cubicBezTo>
                    <a:pt x="6115" y="731"/>
                    <a:pt x="4677" y="1"/>
                    <a:pt x="334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2209000" y="1497200"/>
              <a:ext cx="264675" cy="170650"/>
            </a:xfrm>
            <a:custGeom>
              <a:avLst/>
              <a:gdLst/>
              <a:ahLst/>
              <a:cxnLst/>
              <a:rect l="l" t="t" r="r" b="b"/>
              <a:pathLst>
                <a:path w="10587" h="6826" extrusionOk="0">
                  <a:moveTo>
                    <a:pt x="5362" y="601"/>
                  </a:moveTo>
                  <a:cubicBezTo>
                    <a:pt x="8098" y="601"/>
                    <a:pt x="9630" y="3487"/>
                    <a:pt x="9734" y="5931"/>
                  </a:cubicBezTo>
                  <a:cubicBezTo>
                    <a:pt x="9734" y="5960"/>
                    <a:pt x="9743" y="5988"/>
                    <a:pt x="9753" y="6017"/>
                  </a:cubicBezTo>
                  <a:cubicBezTo>
                    <a:pt x="9002" y="6108"/>
                    <a:pt x="8255" y="6145"/>
                    <a:pt x="7510" y="6145"/>
                  </a:cubicBezTo>
                  <a:cubicBezTo>
                    <a:pt x="5106" y="6145"/>
                    <a:pt x="2722" y="5760"/>
                    <a:pt x="316" y="5548"/>
                  </a:cubicBezTo>
                  <a:cubicBezTo>
                    <a:pt x="316" y="5519"/>
                    <a:pt x="307" y="5481"/>
                    <a:pt x="307" y="5452"/>
                  </a:cubicBezTo>
                  <a:cubicBezTo>
                    <a:pt x="307" y="5433"/>
                    <a:pt x="307" y="5414"/>
                    <a:pt x="307" y="5394"/>
                  </a:cubicBezTo>
                  <a:cubicBezTo>
                    <a:pt x="316" y="5385"/>
                    <a:pt x="316" y="5375"/>
                    <a:pt x="326" y="5366"/>
                  </a:cubicBezTo>
                  <a:cubicBezTo>
                    <a:pt x="345" y="5308"/>
                    <a:pt x="364" y="5241"/>
                    <a:pt x="383" y="5184"/>
                  </a:cubicBezTo>
                  <a:lnTo>
                    <a:pt x="403" y="5155"/>
                  </a:lnTo>
                  <a:cubicBezTo>
                    <a:pt x="441" y="5117"/>
                    <a:pt x="450" y="5059"/>
                    <a:pt x="441" y="5002"/>
                  </a:cubicBezTo>
                  <a:cubicBezTo>
                    <a:pt x="1188" y="2798"/>
                    <a:pt x="2644" y="690"/>
                    <a:pt x="5202" y="604"/>
                  </a:cubicBezTo>
                  <a:cubicBezTo>
                    <a:pt x="5256" y="602"/>
                    <a:pt x="5309" y="601"/>
                    <a:pt x="5362" y="601"/>
                  </a:cubicBezTo>
                  <a:close/>
                  <a:moveTo>
                    <a:pt x="5385" y="0"/>
                  </a:moveTo>
                  <a:cubicBezTo>
                    <a:pt x="5372" y="0"/>
                    <a:pt x="5359" y="1"/>
                    <a:pt x="5346" y="1"/>
                  </a:cubicBezTo>
                  <a:cubicBezTo>
                    <a:pt x="2520" y="20"/>
                    <a:pt x="441" y="2453"/>
                    <a:pt x="48" y="5117"/>
                  </a:cubicBezTo>
                  <a:cubicBezTo>
                    <a:pt x="10" y="5212"/>
                    <a:pt x="0" y="5327"/>
                    <a:pt x="19" y="5442"/>
                  </a:cubicBezTo>
                  <a:cubicBezTo>
                    <a:pt x="29" y="5519"/>
                    <a:pt x="67" y="5596"/>
                    <a:pt x="125" y="5663"/>
                  </a:cubicBezTo>
                  <a:cubicBezTo>
                    <a:pt x="96" y="5758"/>
                    <a:pt x="144" y="5854"/>
                    <a:pt x="240" y="5893"/>
                  </a:cubicBezTo>
                  <a:cubicBezTo>
                    <a:pt x="1849" y="6467"/>
                    <a:pt x="3612" y="6649"/>
                    <a:pt x="5308" y="6755"/>
                  </a:cubicBezTo>
                  <a:cubicBezTo>
                    <a:pt x="5997" y="6796"/>
                    <a:pt x="6705" y="6826"/>
                    <a:pt x="7415" y="6826"/>
                  </a:cubicBezTo>
                  <a:cubicBezTo>
                    <a:pt x="8372" y="6826"/>
                    <a:pt x="9332" y="6771"/>
                    <a:pt x="10251" y="6611"/>
                  </a:cubicBezTo>
                  <a:cubicBezTo>
                    <a:pt x="10586" y="6554"/>
                    <a:pt x="10539" y="6151"/>
                    <a:pt x="10309" y="6017"/>
                  </a:cubicBezTo>
                  <a:cubicBezTo>
                    <a:pt x="10318" y="5988"/>
                    <a:pt x="10318" y="5960"/>
                    <a:pt x="10328" y="5931"/>
                  </a:cubicBezTo>
                  <a:cubicBezTo>
                    <a:pt x="10566" y="3146"/>
                    <a:pt x="8279" y="0"/>
                    <a:pt x="538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2396525" y="1084500"/>
              <a:ext cx="353550" cy="260450"/>
            </a:xfrm>
            <a:custGeom>
              <a:avLst/>
              <a:gdLst/>
              <a:ahLst/>
              <a:cxnLst/>
              <a:rect l="l" t="t" r="r" b="b"/>
              <a:pathLst>
                <a:path w="14142" h="10418" extrusionOk="0">
                  <a:moveTo>
                    <a:pt x="6911" y="613"/>
                  </a:moveTo>
                  <a:cubicBezTo>
                    <a:pt x="7915" y="613"/>
                    <a:pt x="8917" y="790"/>
                    <a:pt x="9811" y="1104"/>
                  </a:cubicBezTo>
                  <a:cubicBezTo>
                    <a:pt x="12129" y="1927"/>
                    <a:pt x="13930" y="4236"/>
                    <a:pt x="12704" y="6718"/>
                  </a:cubicBezTo>
                  <a:cubicBezTo>
                    <a:pt x="11814" y="8517"/>
                    <a:pt x="10006" y="8970"/>
                    <a:pt x="8156" y="8970"/>
                  </a:cubicBezTo>
                  <a:cubicBezTo>
                    <a:pt x="7121" y="8970"/>
                    <a:pt x="6072" y="8828"/>
                    <a:pt x="5164" y="8701"/>
                  </a:cubicBezTo>
                  <a:cubicBezTo>
                    <a:pt x="5155" y="8696"/>
                    <a:pt x="5145" y="8694"/>
                    <a:pt x="5136" y="8694"/>
                  </a:cubicBezTo>
                  <a:cubicBezTo>
                    <a:pt x="5126" y="8694"/>
                    <a:pt x="5116" y="8696"/>
                    <a:pt x="5107" y="8701"/>
                  </a:cubicBezTo>
                  <a:cubicBezTo>
                    <a:pt x="5068" y="8671"/>
                    <a:pt x="5021" y="8656"/>
                    <a:pt x="4975" y="8656"/>
                  </a:cubicBezTo>
                  <a:cubicBezTo>
                    <a:pt x="4918" y="8656"/>
                    <a:pt x="4862" y="8678"/>
                    <a:pt x="4819" y="8720"/>
                  </a:cubicBezTo>
                  <a:cubicBezTo>
                    <a:pt x="4015" y="9438"/>
                    <a:pt x="3181" y="9879"/>
                    <a:pt x="2156" y="9917"/>
                  </a:cubicBezTo>
                  <a:cubicBezTo>
                    <a:pt x="2482" y="9525"/>
                    <a:pt x="2664" y="9026"/>
                    <a:pt x="2683" y="8519"/>
                  </a:cubicBezTo>
                  <a:cubicBezTo>
                    <a:pt x="2683" y="8509"/>
                    <a:pt x="2683" y="8500"/>
                    <a:pt x="2683" y="8490"/>
                  </a:cubicBezTo>
                  <a:cubicBezTo>
                    <a:pt x="2721" y="8413"/>
                    <a:pt x="2702" y="8318"/>
                    <a:pt x="2626" y="8270"/>
                  </a:cubicBezTo>
                  <a:cubicBezTo>
                    <a:pt x="422" y="6746"/>
                    <a:pt x="757" y="3700"/>
                    <a:pt x="2616" y="2062"/>
                  </a:cubicBezTo>
                  <a:cubicBezTo>
                    <a:pt x="3773" y="1045"/>
                    <a:pt x="5343" y="613"/>
                    <a:pt x="6911" y="613"/>
                  </a:cubicBezTo>
                  <a:close/>
                  <a:moveTo>
                    <a:pt x="7167" y="0"/>
                  </a:moveTo>
                  <a:cubicBezTo>
                    <a:pt x="4755" y="0"/>
                    <a:pt x="2338" y="976"/>
                    <a:pt x="1160" y="2905"/>
                  </a:cubicBezTo>
                  <a:cubicBezTo>
                    <a:pt x="1" y="4802"/>
                    <a:pt x="374" y="7407"/>
                    <a:pt x="2396" y="8519"/>
                  </a:cubicBezTo>
                  <a:cubicBezTo>
                    <a:pt x="2214" y="9084"/>
                    <a:pt x="1869" y="9592"/>
                    <a:pt x="1418" y="9975"/>
                  </a:cubicBezTo>
                  <a:cubicBezTo>
                    <a:pt x="1236" y="10128"/>
                    <a:pt x="1399" y="10377"/>
                    <a:pt x="1591" y="10396"/>
                  </a:cubicBezTo>
                  <a:cubicBezTo>
                    <a:pt x="1733" y="10410"/>
                    <a:pt x="1876" y="10417"/>
                    <a:pt x="2021" y="10417"/>
                  </a:cubicBezTo>
                  <a:cubicBezTo>
                    <a:pt x="3092" y="10417"/>
                    <a:pt x="4221" y="10041"/>
                    <a:pt x="4963" y="9256"/>
                  </a:cubicBezTo>
                  <a:cubicBezTo>
                    <a:pt x="4982" y="9266"/>
                    <a:pt x="4992" y="9266"/>
                    <a:pt x="5001" y="9266"/>
                  </a:cubicBezTo>
                  <a:cubicBezTo>
                    <a:pt x="6007" y="9442"/>
                    <a:pt x="7100" y="9604"/>
                    <a:pt x="8176" y="9604"/>
                  </a:cubicBezTo>
                  <a:cubicBezTo>
                    <a:pt x="9682" y="9604"/>
                    <a:pt x="11154" y="9286"/>
                    <a:pt x="12311" y="8241"/>
                  </a:cubicBezTo>
                  <a:cubicBezTo>
                    <a:pt x="13854" y="6842"/>
                    <a:pt x="14141" y="4399"/>
                    <a:pt x="12972" y="2675"/>
                  </a:cubicBezTo>
                  <a:cubicBezTo>
                    <a:pt x="11757" y="885"/>
                    <a:pt x="9464" y="0"/>
                    <a:pt x="716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2461200" y="1184050"/>
              <a:ext cx="37850" cy="35175"/>
            </a:xfrm>
            <a:custGeom>
              <a:avLst/>
              <a:gdLst/>
              <a:ahLst/>
              <a:cxnLst/>
              <a:rect l="l" t="t" r="r" b="b"/>
              <a:pathLst>
                <a:path w="1514" h="1407" extrusionOk="0">
                  <a:moveTo>
                    <a:pt x="834" y="398"/>
                  </a:moveTo>
                  <a:cubicBezTo>
                    <a:pt x="853" y="408"/>
                    <a:pt x="862" y="417"/>
                    <a:pt x="872" y="427"/>
                  </a:cubicBezTo>
                  <a:cubicBezTo>
                    <a:pt x="968" y="513"/>
                    <a:pt x="1016" y="628"/>
                    <a:pt x="1016" y="752"/>
                  </a:cubicBezTo>
                  <a:cubicBezTo>
                    <a:pt x="997" y="906"/>
                    <a:pt x="872" y="1021"/>
                    <a:pt x="719" y="1021"/>
                  </a:cubicBezTo>
                  <a:cubicBezTo>
                    <a:pt x="710" y="1021"/>
                    <a:pt x="702" y="1021"/>
                    <a:pt x="694" y="1021"/>
                  </a:cubicBezTo>
                  <a:cubicBezTo>
                    <a:pt x="382" y="1021"/>
                    <a:pt x="350" y="671"/>
                    <a:pt x="518" y="484"/>
                  </a:cubicBezTo>
                  <a:lnTo>
                    <a:pt x="518" y="484"/>
                  </a:lnTo>
                  <a:cubicBezTo>
                    <a:pt x="552" y="519"/>
                    <a:pt x="596" y="534"/>
                    <a:pt x="641" y="534"/>
                  </a:cubicBezTo>
                  <a:cubicBezTo>
                    <a:pt x="721" y="534"/>
                    <a:pt x="803" y="484"/>
                    <a:pt x="834" y="398"/>
                  </a:cubicBezTo>
                  <a:close/>
                  <a:moveTo>
                    <a:pt x="812" y="1"/>
                  </a:moveTo>
                  <a:cubicBezTo>
                    <a:pt x="683" y="1"/>
                    <a:pt x="562" y="74"/>
                    <a:pt x="508" y="197"/>
                  </a:cubicBezTo>
                  <a:cubicBezTo>
                    <a:pt x="192" y="264"/>
                    <a:pt x="0" y="618"/>
                    <a:pt x="67" y="934"/>
                  </a:cubicBezTo>
                  <a:cubicBezTo>
                    <a:pt x="134" y="1240"/>
                    <a:pt x="422" y="1407"/>
                    <a:pt x="714" y="1407"/>
                  </a:cubicBezTo>
                  <a:cubicBezTo>
                    <a:pt x="796" y="1407"/>
                    <a:pt x="880" y="1393"/>
                    <a:pt x="958" y="1366"/>
                  </a:cubicBezTo>
                  <a:cubicBezTo>
                    <a:pt x="1341" y="1222"/>
                    <a:pt x="1514" y="781"/>
                    <a:pt x="1332" y="417"/>
                  </a:cubicBezTo>
                  <a:cubicBezTo>
                    <a:pt x="1255" y="235"/>
                    <a:pt x="1102" y="91"/>
                    <a:pt x="910" y="15"/>
                  </a:cubicBezTo>
                  <a:cubicBezTo>
                    <a:pt x="878" y="5"/>
                    <a:pt x="845" y="1"/>
                    <a:pt x="81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560100" y="1193675"/>
              <a:ext cx="34050" cy="29025"/>
            </a:xfrm>
            <a:custGeom>
              <a:avLst/>
              <a:gdLst/>
              <a:ahLst/>
              <a:cxnLst/>
              <a:rect l="l" t="t" r="r" b="b"/>
              <a:pathLst>
                <a:path w="1362" h="1161" extrusionOk="0">
                  <a:moveTo>
                    <a:pt x="595" y="272"/>
                  </a:moveTo>
                  <a:cubicBezTo>
                    <a:pt x="854" y="310"/>
                    <a:pt x="1026" y="674"/>
                    <a:pt x="700" y="770"/>
                  </a:cubicBezTo>
                  <a:cubicBezTo>
                    <a:pt x="676" y="780"/>
                    <a:pt x="652" y="784"/>
                    <a:pt x="628" y="784"/>
                  </a:cubicBezTo>
                  <a:cubicBezTo>
                    <a:pt x="535" y="784"/>
                    <a:pt x="447" y="717"/>
                    <a:pt x="432" y="626"/>
                  </a:cubicBezTo>
                  <a:cubicBezTo>
                    <a:pt x="422" y="569"/>
                    <a:pt x="422" y="502"/>
                    <a:pt x="442" y="444"/>
                  </a:cubicBezTo>
                  <a:cubicBezTo>
                    <a:pt x="470" y="377"/>
                    <a:pt x="537" y="348"/>
                    <a:pt x="585" y="291"/>
                  </a:cubicBezTo>
                  <a:cubicBezTo>
                    <a:pt x="585" y="281"/>
                    <a:pt x="585" y="281"/>
                    <a:pt x="595" y="272"/>
                  </a:cubicBezTo>
                  <a:close/>
                  <a:moveTo>
                    <a:pt x="660" y="0"/>
                  </a:moveTo>
                  <a:cubicBezTo>
                    <a:pt x="620" y="0"/>
                    <a:pt x="579" y="4"/>
                    <a:pt x="537" y="13"/>
                  </a:cubicBezTo>
                  <a:cubicBezTo>
                    <a:pt x="518" y="3"/>
                    <a:pt x="489" y="3"/>
                    <a:pt x="461" y="3"/>
                  </a:cubicBezTo>
                  <a:cubicBezTo>
                    <a:pt x="125" y="42"/>
                    <a:pt x="1" y="473"/>
                    <a:pt x="78" y="751"/>
                  </a:cubicBezTo>
                  <a:cubicBezTo>
                    <a:pt x="153" y="1000"/>
                    <a:pt x="384" y="1160"/>
                    <a:pt x="628" y="1160"/>
                  </a:cubicBezTo>
                  <a:cubicBezTo>
                    <a:pt x="694" y="1160"/>
                    <a:pt x="760" y="1149"/>
                    <a:pt x="825" y="1124"/>
                  </a:cubicBezTo>
                  <a:cubicBezTo>
                    <a:pt x="1141" y="1019"/>
                    <a:pt x="1361" y="674"/>
                    <a:pt x="1218" y="348"/>
                  </a:cubicBezTo>
                  <a:cubicBezTo>
                    <a:pt x="1111" y="136"/>
                    <a:pt x="894" y="0"/>
                    <a:pt x="66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2655675" y="1200875"/>
              <a:ext cx="35000" cy="31050"/>
            </a:xfrm>
            <a:custGeom>
              <a:avLst/>
              <a:gdLst/>
              <a:ahLst/>
              <a:cxnLst/>
              <a:rect l="l" t="t" r="r" b="b"/>
              <a:pathLst>
                <a:path w="1400" h="1242" extrusionOk="0">
                  <a:moveTo>
                    <a:pt x="671" y="290"/>
                  </a:moveTo>
                  <a:cubicBezTo>
                    <a:pt x="949" y="348"/>
                    <a:pt x="1083" y="779"/>
                    <a:pt x="729" y="836"/>
                  </a:cubicBezTo>
                  <a:cubicBezTo>
                    <a:pt x="711" y="839"/>
                    <a:pt x="695" y="840"/>
                    <a:pt x="679" y="840"/>
                  </a:cubicBezTo>
                  <a:cubicBezTo>
                    <a:pt x="410" y="840"/>
                    <a:pt x="396" y="465"/>
                    <a:pt x="614" y="348"/>
                  </a:cubicBezTo>
                  <a:cubicBezTo>
                    <a:pt x="633" y="329"/>
                    <a:pt x="652" y="309"/>
                    <a:pt x="671" y="290"/>
                  </a:cubicBezTo>
                  <a:close/>
                  <a:moveTo>
                    <a:pt x="499" y="0"/>
                  </a:moveTo>
                  <a:cubicBezTo>
                    <a:pt x="472" y="0"/>
                    <a:pt x="446" y="8"/>
                    <a:pt x="422" y="22"/>
                  </a:cubicBezTo>
                  <a:cubicBezTo>
                    <a:pt x="125" y="147"/>
                    <a:pt x="0" y="530"/>
                    <a:pt x="96" y="827"/>
                  </a:cubicBezTo>
                  <a:cubicBezTo>
                    <a:pt x="183" y="1080"/>
                    <a:pt x="421" y="1242"/>
                    <a:pt x="679" y="1242"/>
                  </a:cubicBezTo>
                  <a:cubicBezTo>
                    <a:pt x="733" y="1242"/>
                    <a:pt x="788" y="1235"/>
                    <a:pt x="843" y="1220"/>
                  </a:cubicBezTo>
                  <a:cubicBezTo>
                    <a:pt x="1179" y="1152"/>
                    <a:pt x="1399" y="827"/>
                    <a:pt x="1342" y="501"/>
                  </a:cubicBezTo>
                  <a:cubicBezTo>
                    <a:pt x="1276" y="207"/>
                    <a:pt x="1016" y="3"/>
                    <a:pt x="727" y="3"/>
                  </a:cubicBezTo>
                  <a:cubicBezTo>
                    <a:pt x="677" y="3"/>
                    <a:pt x="626" y="9"/>
                    <a:pt x="575" y="22"/>
                  </a:cubicBezTo>
                  <a:cubicBezTo>
                    <a:pt x="551" y="8"/>
                    <a:pt x="525" y="0"/>
                    <a:pt x="49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3"/>
          <p:cNvGrpSpPr/>
          <p:nvPr/>
        </p:nvGrpSpPr>
        <p:grpSpPr>
          <a:xfrm>
            <a:off x="963937" y="641619"/>
            <a:ext cx="943703" cy="751588"/>
            <a:chOff x="2115100" y="1813550"/>
            <a:chExt cx="448400" cy="357100"/>
          </a:xfrm>
        </p:grpSpPr>
        <p:sp>
          <p:nvSpPr>
            <p:cNvPr id="179" name="Google Shape;179;p3"/>
            <p:cNvSpPr/>
            <p:nvPr/>
          </p:nvSpPr>
          <p:spPr>
            <a:xfrm>
              <a:off x="2129475" y="1900625"/>
              <a:ext cx="166250" cy="135575"/>
            </a:xfrm>
            <a:custGeom>
              <a:avLst/>
              <a:gdLst/>
              <a:ahLst/>
              <a:cxnLst/>
              <a:rect l="l" t="t" r="r" b="b"/>
              <a:pathLst>
                <a:path w="6650" h="5423" extrusionOk="0">
                  <a:moveTo>
                    <a:pt x="3878" y="0"/>
                  </a:moveTo>
                  <a:cubicBezTo>
                    <a:pt x="3327" y="0"/>
                    <a:pt x="2780" y="58"/>
                    <a:pt x="2242" y="217"/>
                  </a:cubicBezTo>
                  <a:cubicBezTo>
                    <a:pt x="1284" y="505"/>
                    <a:pt x="1" y="1223"/>
                    <a:pt x="10" y="2373"/>
                  </a:cubicBezTo>
                  <a:cubicBezTo>
                    <a:pt x="10" y="3522"/>
                    <a:pt x="1217" y="4155"/>
                    <a:pt x="2118" y="4557"/>
                  </a:cubicBezTo>
                  <a:cubicBezTo>
                    <a:pt x="3258" y="5065"/>
                    <a:pt x="4494" y="5352"/>
                    <a:pt x="5749" y="5419"/>
                  </a:cubicBezTo>
                  <a:cubicBezTo>
                    <a:pt x="5771" y="5422"/>
                    <a:pt x="5792" y="5423"/>
                    <a:pt x="5814" y="5423"/>
                  </a:cubicBezTo>
                  <a:cubicBezTo>
                    <a:pt x="6150" y="5423"/>
                    <a:pt x="6429" y="5148"/>
                    <a:pt x="6429" y="4797"/>
                  </a:cubicBezTo>
                  <a:cubicBezTo>
                    <a:pt x="6553" y="4691"/>
                    <a:pt x="6611" y="4519"/>
                    <a:pt x="6592" y="4356"/>
                  </a:cubicBezTo>
                  <a:cubicBezTo>
                    <a:pt x="6467" y="3245"/>
                    <a:pt x="6410" y="2181"/>
                    <a:pt x="6592" y="1079"/>
                  </a:cubicBezTo>
                  <a:cubicBezTo>
                    <a:pt x="6649" y="744"/>
                    <a:pt x="6506" y="275"/>
                    <a:pt x="6103" y="217"/>
                  </a:cubicBezTo>
                  <a:cubicBezTo>
                    <a:pt x="5370" y="107"/>
                    <a:pt x="4622" y="0"/>
                    <a:pt x="3878"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115100" y="1813550"/>
              <a:ext cx="448400" cy="357100"/>
            </a:xfrm>
            <a:custGeom>
              <a:avLst/>
              <a:gdLst/>
              <a:ahLst/>
              <a:cxnLst/>
              <a:rect l="l" t="t" r="r" b="b"/>
              <a:pathLst>
                <a:path w="17936" h="14284" extrusionOk="0">
                  <a:moveTo>
                    <a:pt x="16269" y="3073"/>
                  </a:moveTo>
                  <a:cubicBezTo>
                    <a:pt x="16799" y="3073"/>
                    <a:pt x="17308" y="3327"/>
                    <a:pt x="17399" y="3940"/>
                  </a:cubicBezTo>
                  <a:cubicBezTo>
                    <a:pt x="17466" y="4256"/>
                    <a:pt x="17331" y="4582"/>
                    <a:pt x="17054" y="4754"/>
                  </a:cubicBezTo>
                  <a:cubicBezTo>
                    <a:pt x="16930" y="4826"/>
                    <a:pt x="16810" y="4856"/>
                    <a:pt x="16692" y="4856"/>
                  </a:cubicBezTo>
                  <a:cubicBezTo>
                    <a:pt x="16524" y="4856"/>
                    <a:pt x="16359" y="4796"/>
                    <a:pt x="16191" y="4706"/>
                  </a:cubicBezTo>
                  <a:cubicBezTo>
                    <a:pt x="16163" y="4697"/>
                    <a:pt x="16134" y="4687"/>
                    <a:pt x="16105" y="4687"/>
                  </a:cubicBezTo>
                  <a:cubicBezTo>
                    <a:pt x="16038" y="4170"/>
                    <a:pt x="15952" y="3652"/>
                    <a:pt x="15847" y="3125"/>
                  </a:cubicBezTo>
                  <a:cubicBezTo>
                    <a:pt x="15984" y="3091"/>
                    <a:pt x="16127" y="3073"/>
                    <a:pt x="16269" y="3073"/>
                  </a:cubicBezTo>
                  <a:close/>
                  <a:moveTo>
                    <a:pt x="1170" y="5377"/>
                  </a:moveTo>
                  <a:cubicBezTo>
                    <a:pt x="1122" y="5664"/>
                    <a:pt x="1141" y="5961"/>
                    <a:pt x="1217" y="6249"/>
                  </a:cubicBezTo>
                  <a:cubicBezTo>
                    <a:pt x="1227" y="6297"/>
                    <a:pt x="1246" y="6344"/>
                    <a:pt x="1256" y="6392"/>
                  </a:cubicBezTo>
                  <a:cubicBezTo>
                    <a:pt x="968" y="6335"/>
                    <a:pt x="691" y="6239"/>
                    <a:pt x="585" y="5923"/>
                  </a:cubicBezTo>
                  <a:cubicBezTo>
                    <a:pt x="451" y="5511"/>
                    <a:pt x="853" y="5434"/>
                    <a:pt x="1170" y="5377"/>
                  </a:cubicBezTo>
                  <a:close/>
                  <a:moveTo>
                    <a:pt x="7059" y="3854"/>
                  </a:moveTo>
                  <a:lnTo>
                    <a:pt x="7059" y="3854"/>
                  </a:lnTo>
                  <a:cubicBezTo>
                    <a:pt x="7050" y="3855"/>
                    <a:pt x="7042" y="3864"/>
                    <a:pt x="7033" y="3873"/>
                  </a:cubicBezTo>
                  <a:lnTo>
                    <a:pt x="7033" y="3882"/>
                  </a:lnTo>
                  <a:cubicBezTo>
                    <a:pt x="6793" y="4543"/>
                    <a:pt x="6851" y="5310"/>
                    <a:pt x="6851" y="6009"/>
                  </a:cubicBezTo>
                  <a:cubicBezTo>
                    <a:pt x="6851" y="6766"/>
                    <a:pt x="6851" y="7532"/>
                    <a:pt x="6908" y="8299"/>
                  </a:cubicBezTo>
                  <a:lnTo>
                    <a:pt x="6515" y="8251"/>
                  </a:lnTo>
                  <a:cubicBezTo>
                    <a:pt x="6151" y="8203"/>
                    <a:pt x="5758" y="8165"/>
                    <a:pt x="5366" y="8098"/>
                  </a:cubicBezTo>
                  <a:cubicBezTo>
                    <a:pt x="5324" y="8084"/>
                    <a:pt x="5282" y="8075"/>
                    <a:pt x="5236" y="8075"/>
                  </a:cubicBezTo>
                  <a:cubicBezTo>
                    <a:pt x="5219" y="8075"/>
                    <a:pt x="5202" y="8076"/>
                    <a:pt x="5184" y="8078"/>
                  </a:cubicBezTo>
                  <a:cubicBezTo>
                    <a:pt x="4168" y="7916"/>
                    <a:pt x="3134" y="7638"/>
                    <a:pt x="2377" y="6996"/>
                  </a:cubicBezTo>
                  <a:cubicBezTo>
                    <a:pt x="1658" y="6383"/>
                    <a:pt x="1467" y="5444"/>
                    <a:pt x="2214" y="4744"/>
                  </a:cubicBezTo>
                  <a:cubicBezTo>
                    <a:pt x="2827" y="4170"/>
                    <a:pt x="3737" y="4083"/>
                    <a:pt x="4532" y="4016"/>
                  </a:cubicBezTo>
                  <a:cubicBezTo>
                    <a:pt x="5375" y="3949"/>
                    <a:pt x="6217" y="3911"/>
                    <a:pt x="7059" y="3854"/>
                  </a:cubicBezTo>
                  <a:close/>
                  <a:moveTo>
                    <a:pt x="14592" y="615"/>
                  </a:moveTo>
                  <a:cubicBezTo>
                    <a:pt x="15138" y="2148"/>
                    <a:pt x="15415" y="3748"/>
                    <a:pt x="15645" y="5367"/>
                  </a:cubicBezTo>
                  <a:cubicBezTo>
                    <a:pt x="15799" y="6297"/>
                    <a:pt x="15866" y="7235"/>
                    <a:pt x="15856" y="8174"/>
                  </a:cubicBezTo>
                  <a:cubicBezTo>
                    <a:pt x="15827" y="8979"/>
                    <a:pt x="15770" y="10483"/>
                    <a:pt x="15214" y="11202"/>
                  </a:cubicBezTo>
                  <a:cubicBezTo>
                    <a:pt x="15157" y="11221"/>
                    <a:pt x="15109" y="11269"/>
                    <a:pt x="15071" y="11326"/>
                  </a:cubicBezTo>
                  <a:cubicBezTo>
                    <a:pt x="13930" y="9765"/>
                    <a:pt x="11976" y="9046"/>
                    <a:pt x="10137" y="8701"/>
                  </a:cubicBezTo>
                  <a:cubicBezTo>
                    <a:pt x="9217" y="8529"/>
                    <a:pt x="8278" y="8442"/>
                    <a:pt x="7349" y="8347"/>
                  </a:cubicBezTo>
                  <a:cubicBezTo>
                    <a:pt x="7330" y="7561"/>
                    <a:pt x="7291" y="6785"/>
                    <a:pt x="7272" y="6009"/>
                  </a:cubicBezTo>
                  <a:cubicBezTo>
                    <a:pt x="7253" y="5300"/>
                    <a:pt x="7349" y="4553"/>
                    <a:pt x="7138" y="3882"/>
                  </a:cubicBezTo>
                  <a:cubicBezTo>
                    <a:pt x="7138" y="3863"/>
                    <a:pt x="7119" y="3844"/>
                    <a:pt x="7100" y="3844"/>
                  </a:cubicBezTo>
                  <a:cubicBezTo>
                    <a:pt x="7722" y="3806"/>
                    <a:pt x="8345" y="3758"/>
                    <a:pt x="8968" y="3691"/>
                  </a:cubicBezTo>
                  <a:cubicBezTo>
                    <a:pt x="11238" y="3442"/>
                    <a:pt x="13097" y="2292"/>
                    <a:pt x="14592" y="615"/>
                  </a:cubicBezTo>
                  <a:close/>
                  <a:moveTo>
                    <a:pt x="3526" y="8280"/>
                  </a:moveTo>
                  <a:cubicBezTo>
                    <a:pt x="3967" y="8414"/>
                    <a:pt x="4417" y="8529"/>
                    <a:pt x="4887" y="8605"/>
                  </a:cubicBezTo>
                  <a:cubicBezTo>
                    <a:pt x="4724" y="9180"/>
                    <a:pt x="4724" y="9784"/>
                    <a:pt x="4858" y="10359"/>
                  </a:cubicBezTo>
                  <a:cubicBezTo>
                    <a:pt x="5059" y="11115"/>
                    <a:pt x="6266" y="12543"/>
                    <a:pt x="5720" y="13271"/>
                  </a:cubicBezTo>
                  <a:lnTo>
                    <a:pt x="5720" y="13281"/>
                  </a:lnTo>
                  <a:cubicBezTo>
                    <a:pt x="5607" y="13437"/>
                    <a:pt x="5356" y="13507"/>
                    <a:pt x="5086" y="13507"/>
                  </a:cubicBezTo>
                  <a:cubicBezTo>
                    <a:pt x="4761" y="13507"/>
                    <a:pt x="4408" y="13405"/>
                    <a:pt x="4235" y="13233"/>
                  </a:cubicBezTo>
                  <a:cubicBezTo>
                    <a:pt x="4053" y="13003"/>
                    <a:pt x="3910" y="12754"/>
                    <a:pt x="3804" y="12485"/>
                  </a:cubicBezTo>
                  <a:cubicBezTo>
                    <a:pt x="3603" y="12006"/>
                    <a:pt x="3478" y="11508"/>
                    <a:pt x="3430" y="11000"/>
                  </a:cubicBezTo>
                  <a:cubicBezTo>
                    <a:pt x="3335" y="10090"/>
                    <a:pt x="3440" y="9180"/>
                    <a:pt x="3526" y="8280"/>
                  </a:cubicBezTo>
                  <a:close/>
                  <a:moveTo>
                    <a:pt x="14525" y="1"/>
                  </a:moveTo>
                  <a:cubicBezTo>
                    <a:pt x="14482" y="1"/>
                    <a:pt x="14440" y="27"/>
                    <a:pt x="14419" y="69"/>
                  </a:cubicBezTo>
                  <a:lnTo>
                    <a:pt x="14400" y="88"/>
                  </a:lnTo>
                  <a:cubicBezTo>
                    <a:pt x="13289" y="1181"/>
                    <a:pt x="12129" y="2273"/>
                    <a:pt x="10616" y="2790"/>
                  </a:cubicBezTo>
                  <a:cubicBezTo>
                    <a:pt x="9073" y="3317"/>
                    <a:pt x="7311" y="3269"/>
                    <a:pt x="5691" y="3384"/>
                  </a:cubicBezTo>
                  <a:cubicBezTo>
                    <a:pt x="4456" y="3480"/>
                    <a:pt x="2013" y="3624"/>
                    <a:pt x="1323" y="4907"/>
                  </a:cubicBezTo>
                  <a:lnTo>
                    <a:pt x="1304" y="4907"/>
                  </a:lnTo>
                  <a:cubicBezTo>
                    <a:pt x="1257" y="4901"/>
                    <a:pt x="1210" y="4898"/>
                    <a:pt x="1162" y="4898"/>
                  </a:cubicBezTo>
                  <a:cubicBezTo>
                    <a:pt x="602" y="4898"/>
                    <a:pt x="1" y="5305"/>
                    <a:pt x="116" y="5923"/>
                  </a:cubicBezTo>
                  <a:cubicBezTo>
                    <a:pt x="232" y="6480"/>
                    <a:pt x="770" y="6750"/>
                    <a:pt x="1303" y="6750"/>
                  </a:cubicBezTo>
                  <a:cubicBezTo>
                    <a:pt x="1338" y="6750"/>
                    <a:pt x="1374" y="6749"/>
                    <a:pt x="1409" y="6747"/>
                  </a:cubicBezTo>
                  <a:cubicBezTo>
                    <a:pt x="1764" y="7417"/>
                    <a:pt x="2425" y="7868"/>
                    <a:pt x="3210" y="8165"/>
                  </a:cubicBezTo>
                  <a:cubicBezTo>
                    <a:pt x="2951" y="9429"/>
                    <a:pt x="2808" y="10780"/>
                    <a:pt x="3153" y="12035"/>
                  </a:cubicBezTo>
                  <a:cubicBezTo>
                    <a:pt x="3383" y="12869"/>
                    <a:pt x="3938" y="14114"/>
                    <a:pt x="4915" y="14267"/>
                  </a:cubicBezTo>
                  <a:cubicBezTo>
                    <a:pt x="4981" y="14278"/>
                    <a:pt x="5044" y="14283"/>
                    <a:pt x="5106" y="14283"/>
                  </a:cubicBezTo>
                  <a:cubicBezTo>
                    <a:pt x="5811" y="14283"/>
                    <a:pt x="6261" y="13605"/>
                    <a:pt x="6305" y="12926"/>
                  </a:cubicBezTo>
                  <a:cubicBezTo>
                    <a:pt x="6343" y="12380"/>
                    <a:pt x="6103" y="11882"/>
                    <a:pt x="5873" y="11403"/>
                  </a:cubicBezTo>
                  <a:cubicBezTo>
                    <a:pt x="5404" y="10474"/>
                    <a:pt x="5155" y="9669"/>
                    <a:pt x="5394" y="8682"/>
                  </a:cubicBezTo>
                  <a:lnTo>
                    <a:pt x="5394" y="8682"/>
                  </a:lnTo>
                  <a:cubicBezTo>
                    <a:pt x="5941" y="8759"/>
                    <a:pt x="6458" y="8816"/>
                    <a:pt x="6879" y="8854"/>
                  </a:cubicBezTo>
                  <a:cubicBezTo>
                    <a:pt x="9868" y="9190"/>
                    <a:pt x="12857" y="9401"/>
                    <a:pt x="15003" y="11767"/>
                  </a:cubicBezTo>
                  <a:cubicBezTo>
                    <a:pt x="15036" y="11800"/>
                    <a:pt x="15076" y="11814"/>
                    <a:pt x="15114" y="11814"/>
                  </a:cubicBezTo>
                  <a:cubicBezTo>
                    <a:pt x="15178" y="11814"/>
                    <a:pt x="15238" y="11775"/>
                    <a:pt x="15262" y="11709"/>
                  </a:cubicBezTo>
                  <a:cubicBezTo>
                    <a:pt x="15271" y="11711"/>
                    <a:pt x="15279" y="11712"/>
                    <a:pt x="15288" y="11712"/>
                  </a:cubicBezTo>
                  <a:cubicBezTo>
                    <a:pt x="15330" y="11712"/>
                    <a:pt x="15376" y="11695"/>
                    <a:pt x="15415" y="11671"/>
                  </a:cubicBezTo>
                  <a:cubicBezTo>
                    <a:pt x="15981" y="11307"/>
                    <a:pt x="16144" y="10186"/>
                    <a:pt x="16249" y="9573"/>
                  </a:cubicBezTo>
                  <a:cubicBezTo>
                    <a:pt x="16440" y="8490"/>
                    <a:pt x="16412" y="7389"/>
                    <a:pt x="16287" y="6306"/>
                  </a:cubicBezTo>
                  <a:cubicBezTo>
                    <a:pt x="16258" y="5980"/>
                    <a:pt x="16220" y="5645"/>
                    <a:pt x="16182" y="5300"/>
                  </a:cubicBezTo>
                  <a:lnTo>
                    <a:pt x="16182" y="5300"/>
                  </a:lnTo>
                  <a:cubicBezTo>
                    <a:pt x="16327" y="5351"/>
                    <a:pt x="16480" y="5378"/>
                    <a:pt x="16633" y="5378"/>
                  </a:cubicBezTo>
                  <a:cubicBezTo>
                    <a:pt x="16823" y="5378"/>
                    <a:pt x="17013" y="5337"/>
                    <a:pt x="17188" y="5252"/>
                  </a:cubicBezTo>
                  <a:cubicBezTo>
                    <a:pt x="17648" y="5041"/>
                    <a:pt x="17935" y="4562"/>
                    <a:pt x="17906" y="4055"/>
                  </a:cubicBezTo>
                  <a:cubicBezTo>
                    <a:pt x="17869" y="3209"/>
                    <a:pt x="17154" y="2679"/>
                    <a:pt x="16404" y="2679"/>
                  </a:cubicBezTo>
                  <a:cubicBezTo>
                    <a:pt x="16194" y="2679"/>
                    <a:pt x="15981" y="2721"/>
                    <a:pt x="15779" y="2809"/>
                  </a:cubicBezTo>
                  <a:cubicBezTo>
                    <a:pt x="15588" y="1937"/>
                    <a:pt x="15262" y="1094"/>
                    <a:pt x="14812" y="318"/>
                  </a:cubicBezTo>
                  <a:cubicBezTo>
                    <a:pt x="14841" y="165"/>
                    <a:pt x="14735" y="21"/>
                    <a:pt x="14572" y="12"/>
                  </a:cubicBezTo>
                  <a:cubicBezTo>
                    <a:pt x="14557" y="4"/>
                    <a:pt x="14541" y="1"/>
                    <a:pt x="1452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3"/>
          <p:cNvGrpSpPr/>
          <p:nvPr/>
        </p:nvGrpSpPr>
        <p:grpSpPr>
          <a:xfrm>
            <a:off x="2161771" y="3629500"/>
            <a:ext cx="319092" cy="826724"/>
            <a:chOff x="5377900" y="4145475"/>
            <a:chExt cx="138225" cy="358075"/>
          </a:xfrm>
        </p:grpSpPr>
        <p:sp>
          <p:nvSpPr>
            <p:cNvPr id="182" name="Google Shape;182;p3"/>
            <p:cNvSpPr/>
            <p:nvPr/>
          </p:nvSpPr>
          <p:spPr>
            <a:xfrm>
              <a:off x="5377900" y="4145475"/>
              <a:ext cx="138225" cy="273500"/>
            </a:xfrm>
            <a:custGeom>
              <a:avLst/>
              <a:gdLst/>
              <a:ahLst/>
              <a:cxnLst/>
              <a:rect l="l" t="t" r="r" b="b"/>
              <a:pathLst>
                <a:path w="5529" h="10940" extrusionOk="0">
                  <a:moveTo>
                    <a:pt x="3640" y="494"/>
                  </a:moveTo>
                  <a:cubicBezTo>
                    <a:pt x="4034" y="494"/>
                    <a:pt x="4402" y="570"/>
                    <a:pt x="4618" y="995"/>
                  </a:cubicBezTo>
                  <a:cubicBezTo>
                    <a:pt x="4839" y="1446"/>
                    <a:pt x="4733" y="2145"/>
                    <a:pt x="4695" y="2634"/>
                  </a:cubicBezTo>
                  <a:lnTo>
                    <a:pt x="4695" y="2624"/>
                  </a:lnTo>
                  <a:cubicBezTo>
                    <a:pt x="4609" y="3592"/>
                    <a:pt x="4494" y="4550"/>
                    <a:pt x="4369" y="5508"/>
                  </a:cubicBezTo>
                  <a:cubicBezTo>
                    <a:pt x="4235" y="6629"/>
                    <a:pt x="4082" y="7740"/>
                    <a:pt x="3909" y="8842"/>
                  </a:cubicBezTo>
                  <a:cubicBezTo>
                    <a:pt x="3862" y="9139"/>
                    <a:pt x="3881" y="9656"/>
                    <a:pt x="3708" y="9924"/>
                  </a:cubicBezTo>
                  <a:cubicBezTo>
                    <a:pt x="3440" y="10355"/>
                    <a:pt x="2971" y="10365"/>
                    <a:pt x="2559" y="10537"/>
                  </a:cubicBezTo>
                  <a:cubicBezTo>
                    <a:pt x="2520" y="10547"/>
                    <a:pt x="2492" y="10576"/>
                    <a:pt x="2472" y="10614"/>
                  </a:cubicBezTo>
                  <a:cubicBezTo>
                    <a:pt x="1198" y="10394"/>
                    <a:pt x="1495" y="8842"/>
                    <a:pt x="1428" y="7826"/>
                  </a:cubicBezTo>
                  <a:cubicBezTo>
                    <a:pt x="1361" y="6935"/>
                    <a:pt x="1237" y="6044"/>
                    <a:pt x="1074" y="5153"/>
                  </a:cubicBezTo>
                  <a:cubicBezTo>
                    <a:pt x="892" y="4138"/>
                    <a:pt x="681" y="3132"/>
                    <a:pt x="576" y="2097"/>
                  </a:cubicBezTo>
                  <a:cubicBezTo>
                    <a:pt x="499" y="1379"/>
                    <a:pt x="719" y="660"/>
                    <a:pt x="1543" y="555"/>
                  </a:cubicBezTo>
                  <a:cubicBezTo>
                    <a:pt x="1924" y="525"/>
                    <a:pt x="2304" y="513"/>
                    <a:pt x="2685" y="513"/>
                  </a:cubicBezTo>
                  <a:cubicBezTo>
                    <a:pt x="2802" y="513"/>
                    <a:pt x="2920" y="514"/>
                    <a:pt x="3038" y="516"/>
                  </a:cubicBezTo>
                  <a:cubicBezTo>
                    <a:pt x="3234" y="513"/>
                    <a:pt x="3441" y="494"/>
                    <a:pt x="3640" y="494"/>
                  </a:cubicBezTo>
                  <a:close/>
                  <a:moveTo>
                    <a:pt x="3475" y="1"/>
                  </a:moveTo>
                  <a:cubicBezTo>
                    <a:pt x="2932" y="1"/>
                    <a:pt x="2359" y="96"/>
                    <a:pt x="1955" y="114"/>
                  </a:cubicBezTo>
                  <a:cubicBezTo>
                    <a:pt x="1189" y="143"/>
                    <a:pt x="336" y="267"/>
                    <a:pt x="125" y="1130"/>
                  </a:cubicBezTo>
                  <a:cubicBezTo>
                    <a:pt x="1" y="1647"/>
                    <a:pt x="173" y="2289"/>
                    <a:pt x="240" y="2806"/>
                  </a:cubicBezTo>
                  <a:cubicBezTo>
                    <a:pt x="355" y="3573"/>
                    <a:pt x="499" y="4339"/>
                    <a:pt x="643" y="5096"/>
                  </a:cubicBezTo>
                  <a:cubicBezTo>
                    <a:pt x="786" y="5948"/>
                    <a:pt x="940" y="6801"/>
                    <a:pt x="1007" y="7663"/>
                  </a:cubicBezTo>
                  <a:cubicBezTo>
                    <a:pt x="1064" y="8353"/>
                    <a:pt x="949" y="9110"/>
                    <a:pt x="1083" y="9790"/>
                  </a:cubicBezTo>
                  <a:cubicBezTo>
                    <a:pt x="1215" y="10455"/>
                    <a:pt x="1737" y="10904"/>
                    <a:pt x="2374" y="10904"/>
                  </a:cubicBezTo>
                  <a:cubicBezTo>
                    <a:pt x="2435" y="10904"/>
                    <a:pt x="2496" y="10900"/>
                    <a:pt x="2559" y="10892"/>
                  </a:cubicBezTo>
                  <a:cubicBezTo>
                    <a:pt x="2587" y="10914"/>
                    <a:pt x="2621" y="10924"/>
                    <a:pt x="2655" y="10924"/>
                  </a:cubicBezTo>
                  <a:cubicBezTo>
                    <a:pt x="2679" y="10924"/>
                    <a:pt x="2702" y="10919"/>
                    <a:pt x="2722" y="10911"/>
                  </a:cubicBezTo>
                  <a:cubicBezTo>
                    <a:pt x="3153" y="10729"/>
                    <a:pt x="3498" y="10940"/>
                    <a:pt x="3842" y="10566"/>
                  </a:cubicBezTo>
                  <a:cubicBezTo>
                    <a:pt x="4120" y="10269"/>
                    <a:pt x="4187" y="9848"/>
                    <a:pt x="4254" y="9464"/>
                  </a:cubicBezTo>
                  <a:cubicBezTo>
                    <a:pt x="4513" y="7922"/>
                    <a:pt x="4705" y="6370"/>
                    <a:pt x="4887" y="4828"/>
                  </a:cubicBezTo>
                  <a:cubicBezTo>
                    <a:pt x="5021" y="3611"/>
                    <a:pt x="5529" y="1752"/>
                    <a:pt x="4906" y="593"/>
                  </a:cubicBezTo>
                  <a:cubicBezTo>
                    <a:pt x="4648" y="119"/>
                    <a:pt x="4080" y="1"/>
                    <a:pt x="347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5390350" y="4157675"/>
              <a:ext cx="108525" cy="252925"/>
            </a:xfrm>
            <a:custGeom>
              <a:avLst/>
              <a:gdLst/>
              <a:ahLst/>
              <a:cxnLst/>
              <a:rect l="l" t="t" r="r" b="b"/>
              <a:pathLst>
                <a:path w="4341" h="10117" extrusionOk="0">
                  <a:moveTo>
                    <a:pt x="3144" y="1"/>
                  </a:moveTo>
                  <a:cubicBezTo>
                    <a:pt x="2947" y="1"/>
                    <a:pt x="2744" y="19"/>
                    <a:pt x="2549" y="19"/>
                  </a:cubicBezTo>
                  <a:cubicBezTo>
                    <a:pt x="2437" y="17"/>
                    <a:pt x="2325" y="16"/>
                    <a:pt x="2212" y="16"/>
                  </a:cubicBezTo>
                  <a:cubicBezTo>
                    <a:pt x="1823" y="16"/>
                    <a:pt x="1431" y="30"/>
                    <a:pt x="1045" y="67"/>
                  </a:cubicBezTo>
                  <a:cubicBezTo>
                    <a:pt x="231" y="163"/>
                    <a:pt x="1" y="891"/>
                    <a:pt x="78" y="1609"/>
                  </a:cubicBezTo>
                  <a:cubicBezTo>
                    <a:pt x="192" y="2634"/>
                    <a:pt x="403" y="3650"/>
                    <a:pt x="576" y="4665"/>
                  </a:cubicBezTo>
                  <a:cubicBezTo>
                    <a:pt x="748" y="5547"/>
                    <a:pt x="863" y="6438"/>
                    <a:pt x="940" y="7338"/>
                  </a:cubicBezTo>
                  <a:cubicBezTo>
                    <a:pt x="1007" y="8344"/>
                    <a:pt x="710" y="9896"/>
                    <a:pt x="1984" y="10116"/>
                  </a:cubicBezTo>
                  <a:cubicBezTo>
                    <a:pt x="2003" y="10078"/>
                    <a:pt x="2032" y="10049"/>
                    <a:pt x="2070" y="10040"/>
                  </a:cubicBezTo>
                  <a:cubicBezTo>
                    <a:pt x="2482" y="9867"/>
                    <a:pt x="2942" y="9858"/>
                    <a:pt x="3220" y="9427"/>
                  </a:cubicBezTo>
                  <a:cubicBezTo>
                    <a:pt x="3392" y="9168"/>
                    <a:pt x="3373" y="8651"/>
                    <a:pt x="3421" y="8344"/>
                  </a:cubicBezTo>
                  <a:cubicBezTo>
                    <a:pt x="3593" y="7242"/>
                    <a:pt x="3737" y="6131"/>
                    <a:pt x="3881" y="5010"/>
                  </a:cubicBezTo>
                  <a:cubicBezTo>
                    <a:pt x="3996" y="4052"/>
                    <a:pt x="4111" y="3094"/>
                    <a:pt x="4197" y="2136"/>
                  </a:cubicBezTo>
                  <a:cubicBezTo>
                    <a:pt x="4235" y="1648"/>
                    <a:pt x="4341" y="958"/>
                    <a:pt x="4120" y="507"/>
                  </a:cubicBezTo>
                  <a:cubicBezTo>
                    <a:pt x="3903" y="73"/>
                    <a:pt x="3537" y="1"/>
                    <a:pt x="3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5411925" y="4426675"/>
              <a:ext cx="93175" cy="76875"/>
            </a:xfrm>
            <a:custGeom>
              <a:avLst/>
              <a:gdLst/>
              <a:ahLst/>
              <a:cxnLst/>
              <a:rect l="l" t="t" r="r" b="b"/>
              <a:pathLst>
                <a:path w="3727" h="3075" extrusionOk="0">
                  <a:moveTo>
                    <a:pt x="1693" y="362"/>
                  </a:moveTo>
                  <a:cubicBezTo>
                    <a:pt x="1896" y="362"/>
                    <a:pt x="2102" y="412"/>
                    <a:pt x="2309" y="535"/>
                  </a:cubicBezTo>
                  <a:cubicBezTo>
                    <a:pt x="2788" y="822"/>
                    <a:pt x="3190" y="1570"/>
                    <a:pt x="3018" y="2135"/>
                  </a:cubicBezTo>
                  <a:cubicBezTo>
                    <a:pt x="2893" y="2561"/>
                    <a:pt x="2274" y="2682"/>
                    <a:pt x="1724" y="2682"/>
                  </a:cubicBezTo>
                  <a:cubicBezTo>
                    <a:pt x="1471" y="2682"/>
                    <a:pt x="1233" y="2657"/>
                    <a:pt x="1064" y="2623"/>
                  </a:cubicBezTo>
                  <a:cubicBezTo>
                    <a:pt x="623" y="2528"/>
                    <a:pt x="604" y="2307"/>
                    <a:pt x="642" y="1905"/>
                  </a:cubicBezTo>
                  <a:cubicBezTo>
                    <a:pt x="661" y="1732"/>
                    <a:pt x="814" y="956"/>
                    <a:pt x="661" y="841"/>
                  </a:cubicBezTo>
                  <a:lnTo>
                    <a:pt x="661" y="841"/>
                  </a:lnTo>
                  <a:cubicBezTo>
                    <a:pt x="693" y="864"/>
                    <a:pt x="726" y="874"/>
                    <a:pt x="759" y="874"/>
                  </a:cubicBezTo>
                  <a:cubicBezTo>
                    <a:pt x="903" y="874"/>
                    <a:pt x="1033" y="679"/>
                    <a:pt x="939" y="554"/>
                  </a:cubicBezTo>
                  <a:cubicBezTo>
                    <a:pt x="1185" y="442"/>
                    <a:pt x="1437" y="362"/>
                    <a:pt x="1693" y="362"/>
                  </a:cubicBezTo>
                  <a:close/>
                  <a:moveTo>
                    <a:pt x="1622" y="1"/>
                  </a:moveTo>
                  <a:cubicBezTo>
                    <a:pt x="1232" y="1"/>
                    <a:pt x="853" y="133"/>
                    <a:pt x="613" y="439"/>
                  </a:cubicBezTo>
                  <a:lnTo>
                    <a:pt x="604" y="439"/>
                  </a:lnTo>
                  <a:cubicBezTo>
                    <a:pt x="220" y="621"/>
                    <a:pt x="288" y="1138"/>
                    <a:pt x="259" y="1483"/>
                  </a:cubicBezTo>
                  <a:cubicBezTo>
                    <a:pt x="220" y="1895"/>
                    <a:pt x="0" y="2614"/>
                    <a:pt x="422" y="2901"/>
                  </a:cubicBezTo>
                  <a:cubicBezTo>
                    <a:pt x="626" y="3038"/>
                    <a:pt x="927" y="3075"/>
                    <a:pt x="1234" y="3075"/>
                  </a:cubicBezTo>
                  <a:cubicBezTo>
                    <a:pt x="1531" y="3075"/>
                    <a:pt x="1834" y="3040"/>
                    <a:pt x="2060" y="3026"/>
                  </a:cubicBezTo>
                  <a:cubicBezTo>
                    <a:pt x="2462" y="3007"/>
                    <a:pt x="2989" y="3007"/>
                    <a:pt x="3257" y="2633"/>
                  </a:cubicBezTo>
                  <a:cubicBezTo>
                    <a:pt x="3727" y="1972"/>
                    <a:pt x="3296" y="841"/>
                    <a:pt x="2730" y="382"/>
                  </a:cubicBezTo>
                  <a:cubicBezTo>
                    <a:pt x="2443" y="143"/>
                    <a:pt x="2026" y="1"/>
                    <a:pt x="16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5427000" y="4435700"/>
              <a:ext cx="64700" cy="57975"/>
            </a:xfrm>
            <a:custGeom>
              <a:avLst/>
              <a:gdLst/>
              <a:ahLst/>
              <a:cxnLst/>
              <a:rect l="l" t="t" r="r" b="b"/>
              <a:pathLst>
                <a:path w="2588" h="2319" extrusionOk="0">
                  <a:moveTo>
                    <a:pt x="58" y="471"/>
                  </a:moveTo>
                  <a:lnTo>
                    <a:pt x="58" y="471"/>
                  </a:lnTo>
                  <a:cubicBezTo>
                    <a:pt x="58" y="471"/>
                    <a:pt x="59" y="471"/>
                    <a:pt x="59" y="472"/>
                  </a:cubicBezTo>
                  <a:lnTo>
                    <a:pt x="59" y="472"/>
                  </a:lnTo>
                  <a:cubicBezTo>
                    <a:pt x="59" y="471"/>
                    <a:pt x="58" y="471"/>
                    <a:pt x="58" y="471"/>
                  </a:cubicBezTo>
                  <a:close/>
                  <a:moveTo>
                    <a:pt x="1090" y="0"/>
                  </a:moveTo>
                  <a:cubicBezTo>
                    <a:pt x="835" y="0"/>
                    <a:pt x="586" y="77"/>
                    <a:pt x="336" y="183"/>
                  </a:cubicBezTo>
                  <a:cubicBezTo>
                    <a:pt x="430" y="309"/>
                    <a:pt x="300" y="504"/>
                    <a:pt x="156" y="504"/>
                  </a:cubicBezTo>
                  <a:cubicBezTo>
                    <a:pt x="124" y="504"/>
                    <a:pt x="91" y="494"/>
                    <a:pt x="59" y="472"/>
                  </a:cubicBezTo>
                  <a:lnTo>
                    <a:pt x="59" y="472"/>
                  </a:lnTo>
                  <a:cubicBezTo>
                    <a:pt x="220" y="589"/>
                    <a:pt x="58" y="1362"/>
                    <a:pt x="39" y="1534"/>
                  </a:cubicBezTo>
                  <a:cubicBezTo>
                    <a:pt x="1" y="1946"/>
                    <a:pt x="20" y="2167"/>
                    <a:pt x="461" y="2253"/>
                  </a:cubicBezTo>
                  <a:cubicBezTo>
                    <a:pt x="634" y="2290"/>
                    <a:pt x="881" y="2318"/>
                    <a:pt x="1142" y="2318"/>
                  </a:cubicBezTo>
                  <a:cubicBezTo>
                    <a:pt x="1686" y="2318"/>
                    <a:pt x="2292" y="2195"/>
                    <a:pt x="2415" y="1774"/>
                  </a:cubicBezTo>
                  <a:cubicBezTo>
                    <a:pt x="2587" y="1209"/>
                    <a:pt x="2195" y="461"/>
                    <a:pt x="1716" y="174"/>
                  </a:cubicBezTo>
                  <a:cubicBezTo>
                    <a:pt x="1502" y="50"/>
                    <a:pt x="1294" y="0"/>
                    <a:pt x="10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 name="Google Shape;186;p3"/>
          <p:cNvGrpSpPr/>
          <p:nvPr/>
        </p:nvGrpSpPr>
        <p:grpSpPr>
          <a:xfrm>
            <a:off x="2235656" y="883599"/>
            <a:ext cx="685881" cy="371448"/>
            <a:chOff x="4181100" y="3838875"/>
            <a:chExt cx="302550" cy="163850"/>
          </a:xfrm>
        </p:grpSpPr>
        <p:sp>
          <p:nvSpPr>
            <p:cNvPr id="187" name="Google Shape;187;p3"/>
            <p:cNvSpPr/>
            <p:nvPr/>
          </p:nvSpPr>
          <p:spPr>
            <a:xfrm>
              <a:off x="4191150" y="3932050"/>
              <a:ext cx="236900" cy="61250"/>
            </a:xfrm>
            <a:custGeom>
              <a:avLst/>
              <a:gdLst/>
              <a:ahLst/>
              <a:cxnLst/>
              <a:rect l="l" t="t" r="r" b="b"/>
              <a:pathLst>
                <a:path w="9476" h="2450" extrusionOk="0">
                  <a:moveTo>
                    <a:pt x="2041" y="0"/>
                  </a:moveTo>
                  <a:cubicBezTo>
                    <a:pt x="1466" y="48"/>
                    <a:pt x="844" y="96"/>
                    <a:pt x="422" y="527"/>
                  </a:cubicBezTo>
                  <a:cubicBezTo>
                    <a:pt x="0" y="968"/>
                    <a:pt x="20" y="1648"/>
                    <a:pt x="594" y="1935"/>
                  </a:cubicBezTo>
                  <a:cubicBezTo>
                    <a:pt x="623" y="1945"/>
                    <a:pt x="642" y="1974"/>
                    <a:pt x="662" y="2012"/>
                  </a:cubicBezTo>
                  <a:cubicBezTo>
                    <a:pt x="1348" y="2364"/>
                    <a:pt x="2206" y="2450"/>
                    <a:pt x="3044" y="2450"/>
                  </a:cubicBezTo>
                  <a:cubicBezTo>
                    <a:pt x="3621" y="2450"/>
                    <a:pt x="4189" y="2409"/>
                    <a:pt x="4685" y="2386"/>
                  </a:cubicBezTo>
                  <a:cubicBezTo>
                    <a:pt x="5433" y="2357"/>
                    <a:pt x="6161" y="2290"/>
                    <a:pt x="6898" y="2213"/>
                  </a:cubicBezTo>
                  <a:cubicBezTo>
                    <a:pt x="7674" y="2136"/>
                    <a:pt x="9284" y="2232"/>
                    <a:pt x="9475" y="1236"/>
                  </a:cubicBezTo>
                  <a:cubicBezTo>
                    <a:pt x="9456" y="1217"/>
                    <a:pt x="9437" y="1198"/>
                    <a:pt x="9447" y="1169"/>
                  </a:cubicBezTo>
                  <a:cubicBezTo>
                    <a:pt x="9475" y="307"/>
                    <a:pt x="8096" y="393"/>
                    <a:pt x="7435" y="316"/>
                  </a:cubicBezTo>
                  <a:cubicBezTo>
                    <a:pt x="6764" y="786"/>
                    <a:pt x="5988" y="1073"/>
                    <a:pt x="5174" y="1169"/>
                  </a:cubicBezTo>
                  <a:cubicBezTo>
                    <a:pt x="5026" y="1187"/>
                    <a:pt x="4877" y="1196"/>
                    <a:pt x="4730" y="1196"/>
                  </a:cubicBezTo>
                  <a:cubicBezTo>
                    <a:pt x="3713" y="1196"/>
                    <a:pt x="2727" y="770"/>
                    <a:pt x="204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4406700" y="3860100"/>
              <a:ext cx="69100" cy="64075"/>
            </a:xfrm>
            <a:custGeom>
              <a:avLst/>
              <a:gdLst/>
              <a:ahLst/>
              <a:cxnLst/>
              <a:rect l="l" t="t" r="r" b="b"/>
              <a:pathLst>
                <a:path w="2764" h="2563" extrusionOk="0">
                  <a:moveTo>
                    <a:pt x="1323" y="1"/>
                  </a:moveTo>
                  <a:cubicBezTo>
                    <a:pt x="1080" y="1"/>
                    <a:pt x="831" y="67"/>
                    <a:pt x="604" y="215"/>
                  </a:cubicBezTo>
                  <a:cubicBezTo>
                    <a:pt x="595" y="311"/>
                    <a:pt x="585" y="416"/>
                    <a:pt x="566" y="512"/>
                  </a:cubicBezTo>
                  <a:cubicBezTo>
                    <a:pt x="674" y="498"/>
                    <a:pt x="785" y="489"/>
                    <a:pt x="895" y="489"/>
                  </a:cubicBezTo>
                  <a:cubicBezTo>
                    <a:pt x="1164" y="489"/>
                    <a:pt x="1428" y="543"/>
                    <a:pt x="1639" y="713"/>
                  </a:cubicBezTo>
                  <a:cubicBezTo>
                    <a:pt x="1917" y="914"/>
                    <a:pt x="2022" y="1269"/>
                    <a:pt x="1907" y="1575"/>
                  </a:cubicBezTo>
                  <a:cubicBezTo>
                    <a:pt x="1758" y="1927"/>
                    <a:pt x="1495" y="2055"/>
                    <a:pt x="1203" y="2055"/>
                  </a:cubicBezTo>
                  <a:cubicBezTo>
                    <a:pt x="858" y="2055"/>
                    <a:pt x="473" y="1877"/>
                    <a:pt x="183" y="1681"/>
                  </a:cubicBezTo>
                  <a:cubicBezTo>
                    <a:pt x="125" y="1786"/>
                    <a:pt x="68" y="1901"/>
                    <a:pt x="1" y="1997"/>
                  </a:cubicBezTo>
                  <a:cubicBezTo>
                    <a:pt x="370" y="2310"/>
                    <a:pt x="753" y="2563"/>
                    <a:pt x="1229" y="2563"/>
                  </a:cubicBezTo>
                  <a:cubicBezTo>
                    <a:pt x="1320" y="2563"/>
                    <a:pt x="1415" y="2553"/>
                    <a:pt x="1514" y="2533"/>
                  </a:cubicBezTo>
                  <a:cubicBezTo>
                    <a:pt x="2022" y="2418"/>
                    <a:pt x="2425" y="2025"/>
                    <a:pt x="2540" y="1518"/>
                  </a:cubicBezTo>
                  <a:cubicBezTo>
                    <a:pt x="2764" y="641"/>
                    <a:pt x="2074" y="1"/>
                    <a:pt x="132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4222525" y="3850875"/>
              <a:ext cx="189000" cy="100600"/>
            </a:xfrm>
            <a:custGeom>
              <a:avLst/>
              <a:gdLst/>
              <a:ahLst/>
              <a:cxnLst/>
              <a:rect l="l" t="t" r="r" b="b"/>
              <a:pathLst>
                <a:path w="7560" h="4024" extrusionOk="0">
                  <a:moveTo>
                    <a:pt x="4863" y="0"/>
                  </a:moveTo>
                  <a:cubicBezTo>
                    <a:pt x="4396" y="0"/>
                    <a:pt x="3929" y="5"/>
                    <a:pt x="3459" y="18"/>
                  </a:cubicBezTo>
                  <a:cubicBezTo>
                    <a:pt x="2622" y="33"/>
                    <a:pt x="1720" y="151"/>
                    <a:pt x="847" y="151"/>
                  </a:cubicBezTo>
                  <a:cubicBezTo>
                    <a:pt x="561" y="151"/>
                    <a:pt x="277" y="138"/>
                    <a:pt x="1" y="105"/>
                  </a:cubicBezTo>
                  <a:lnTo>
                    <a:pt x="1" y="105"/>
                  </a:lnTo>
                  <a:cubicBezTo>
                    <a:pt x="154" y="1159"/>
                    <a:pt x="393" y="2155"/>
                    <a:pt x="1083" y="3008"/>
                  </a:cubicBezTo>
                  <a:cubicBezTo>
                    <a:pt x="1660" y="3729"/>
                    <a:pt x="2509" y="4023"/>
                    <a:pt x="3395" y="4023"/>
                  </a:cubicBezTo>
                  <a:cubicBezTo>
                    <a:pt x="3626" y="4023"/>
                    <a:pt x="3859" y="4003"/>
                    <a:pt x="4091" y="3966"/>
                  </a:cubicBezTo>
                  <a:cubicBezTo>
                    <a:pt x="6170" y="3630"/>
                    <a:pt x="7483" y="2088"/>
                    <a:pt x="7559" y="28"/>
                  </a:cubicBezTo>
                  <a:cubicBezTo>
                    <a:pt x="7540" y="28"/>
                    <a:pt x="7521" y="28"/>
                    <a:pt x="7511" y="38"/>
                  </a:cubicBezTo>
                  <a:cubicBezTo>
                    <a:pt x="6627" y="19"/>
                    <a:pt x="5747" y="0"/>
                    <a:pt x="486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4181100" y="3838875"/>
              <a:ext cx="302550" cy="163850"/>
            </a:xfrm>
            <a:custGeom>
              <a:avLst/>
              <a:gdLst/>
              <a:ahLst/>
              <a:cxnLst/>
              <a:rect l="l" t="t" r="r" b="b"/>
              <a:pathLst>
                <a:path w="12102" h="6554" extrusionOk="0">
                  <a:moveTo>
                    <a:pt x="9916" y="1691"/>
                  </a:moveTo>
                  <a:cubicBezTo>
                    <a:pt x="10029" y="1691"/>
                    <a:pt x="10141" y="1704"/>
                    <a:pt x="10251" y="1744"/>
                  </a:cubicBezTo>
                  <a:cubicBezTo>
                    <a:pt x="10529" y="1830"/>
                    <a:pt x="10759" y="2127"/>
                    <a:pt x="10548" y="2395"/>
                  </a:cubicBezTo>
                  <a:cubicBezTo>
                    <a:pt x="10424" y="2549"/>
                    <a:pt x="10269" y="2606"/>
                    <a:pt x="10104" y="2606"/>
                  </a:cubicBezTo>
                  <a:cubicBezTo>
                    <a:pt x="9837" y="2606"/>
                    <a:pt x="9543" y="2455"/>
                    <a:pt x="9312" y="2319"/>
                  </a:cubicBezTo>
                  <a:cubicBezTo>
                    <a:pt x="9398" y="2127"/>
                    <a:pt x="9465" y="1926"/>
                    <a:pt x="9523" y="1725"/>
                  </a:cubicBezTo>
                  <a:cubicBezTo>
                    <a:pt x="9652" y="1709"/>
                    <a:pt x="9784" y="1691"/>
                    <a:pt x="9916" y="1691"/>
                  </a:cubicBezTo>
                  <a:close/>
                  <a:moveTo>
                    <a:pt x="10347" y="850"/>
                  </a:moveTo>
                  <a:cubicBezTo>
                    <a:pt x="11098" y="850"/>
                    <a:pt x="11788" y="1490"/>
                    <a:pt x="11564" y="2367"/>
                  </a:cubicBezTo>
                  <a:cubicBezTo>
                    <a:pt x="11449" y="2874"/>
                    <a:pt x="11046" y="3267"/>
                    <a:pt x="10538" y="3382"/>
                  </a:cubicBezTo>
                  <a:cubicBezTo>
                    <a:pt x="10439" y="3402"/>
                    <a:pt x="10344" y="3412"/>
                    <a:pt x="10252" y="3412"/>
                  </a:cubicBezTo>
                  <a:cubicBezTo>
                    <a:pt x="9775" y="3412"/>
                    <a:pt x="9386" y="3159"/>
                    <a:pt x="9025" y="2846"/>
                  </a:cubicBezTo>
                  <a:cubicBezTo>
                    <a:pt x="9092" y="2740"/>
                    <a:pt x="9149" y="2635"/>
                    <a:pt x="9207" y="2530"/>
                  </a:cubicBezTo>
                  <a:cubicBezTo>
                    <a:pt x="9497" y="2721"/>
                    <a:pt x="9883" y="2897"/>
                    <a:pt x="10228" y="2897"/>
                  </a:cubicBezTo>
                  <a:cubicBezTo>
                    <a:pt x="10520" y="2897"/>
                    <a:pt x="10782" y="2771"/>
                    <a:pt x="10931" y="2424"/>
                  </a:cubicBezTo>
                  <a:cubicBezTo>
                    <a:pt x="11046" y="2108"/>
                    <a:pt x="10941" y="1763"/>
                    <a:pt x="10673" y="1562"/>
                  </a:cubicBezTo>
                  <a:cubicBezTo>
                    <a:pt x="10455" y="1392"/>
                    <a:pt x="10189" y="1338"/>
                    <a:pt x="9920" y="1338"/>
                  </a:cubicBezTo>
                  <a:cubicBezTo>
                    <a:pt x="9809" y="1338"/>
                    <a:pt x="9698" y="1347"/>
                    <a:pt x="9590" y="1361"/>
                  </a:cubicBezTo>
                  <a:cubicBezTo>
                    <a:pt x="9609" y="1265"/>
                    <a:pt x="9619" y="1160"/>
                    <a:pt x="9628" y="1064"/>
                  </a:cubicBezTo>
                  <a:cubicBezTo>
                    <a:pt x="9855" y="916"/>
                    <a:pt x="10104" y="850"/>
                    <a:pt x="10347" y="850"/>
                  </a:cubicBezTo>
                  <a:close/>
                  <a:moveTo>
                    <a:pt x="6535" y="475"/>
                  </a:moveTo>
                  <a:cubicBezTo>
                    <a:pt x="7412" y="475"/>
                    <a:pt x="8285" y="489"/>
                    <a:pt x="9159" y="508"/>
                  </a:cubicBezTo>
                  <a:cubicBezTo>
                    <a:pt x="9178" y="508"/>
                    <a:pt x="9197" y="508"/>
                    <a:pt x="9216" y="498"/>
                  </a:cubicBezTo>
                  <a:lnTo>
                    <a:pt x="9216" y="498"/>
                  </a:lnTo>
                  <a:cubicBezTo>
                    <a:pt x="9140" y="2558"/>
                    <a:pt x="7827" y="4110"/>
                    <a:pt x="5758" y="4446"/>
                  </a:cubicBezTo>
                  <a:cubicBezTo>
                    <a:pt x="5528" y="4483"/>
                    <a:pt x="5295" y="4503"/>
                    <a:pt x="5065" y="4503"/>
                  </a:cubicBezTo>
                  <a:cubicBezTo>
                    <a:pt x="4182" y="4503"/>
                    <a:pt x="3327" y="4209"/>
                    <a:pt x="2750" y="3488"/>
                  </a:cubicBezTo>
                  <a:cubicBezTo>
                    <a:pt x="2060" y="2635"/>
                    <a:pt x="1820" y="1629"/>
                    <a:pt x="1667" y="575"/>
                  </a:cubicBezTo>
                  <a:lnTo>
                    <a:pt x="1667" y="575"/>
                  </a:lnTo>
                  <a:cubicBezTo>
                    <a:pt x="1952" y="609"/>
                    <a:pt x="2244" y="622"/>
                    <a:pt x="2540" y="622"/>
                  </a:cubicBezTo>
                  <a:cubicBezTo>
                    <a:pt x="3405" y="622"/>
                    <a:pt x="4297" y="510"/>
                    <a:pt x="5126" y="489"/>
                  </a:cubicBezTo>
                  <a:cubicBezTo>
                    <a:pt x="5596" y="479"/>
                    <a:pt x="6066" y="475"/>
                    <a:pt x="6535" y="475"/>
                  </a:cubicBezTo>
                  <a:close/>
                  <a:moveTo>
                    <a:pt x="2434" y="3727"/>
                  </a:moveTo>
                  <a:cubicBezTo>
                    <a:pt x="3129" y="4490"/>
                    <a:pt x="4118" y="4923"/>
                    <a:pt x="5138" y="4923"/>
                  </a:cubicBezTo>
                  <a:cubicBezTo>
                    <a:pt x="5283" y="4923"/>
                    <a:pt x="5430" y="4914"/>
                    <a:pt x="5576" y="4896"/>
                  </a:cubicBezTo>
                  <a:cubicBezTo>
                    <a:pt x="6390" y="4800"/>
                    <a:pt x="7166" y="4503"/>
                    <a:pt x="7837" y="4043"/>
                  </a:cubicBezTo>
                  <a:cubicBezTo>
                    <a:pt x="8498" y="4120"/>
                    <a:pt x="9877" y="4034"/>
                    <a:pt x="9849" y="4896"/>
                  </a:cubicBezTo>
                  <a:cubicBezTo>
                    <a:pt x="9839" y="4925"/>
                    <a:pt x="9858" y="4944"/>
                    <a:pt x="9877" y="4963"/>
                  </a:cubicBezTo>
                  <a:cubicBezTo>
                    <a:pt x="9686" y="5959"/>
                    <a:pt x="8076" y="5863"/>
                    <a:pt x="7300" y="5940"/>
                  </a:cubicBezTo>
                  <a:cubicBezTo>
                    <a:pt x="6563" y="6017"/>
                    <a:pt x="5825" y="6084"/>
                    <a:pt x="5087" y="6113"/>
                  </a:cubicBezTo>
                  <a:cubicBezTo>
                    <a:pt x="4591" y="6136"/>
                    <a:pt x="4023" y="6177"/>
                    <a:pt x="3446" y="6177"/>
                  </a:cubicBezTo>
                  <a:cubicBezTo>
                    <a:pt x="2608" y="6177"/>
                    <a:pt x="1750" y="6091"/>
                    <a:pt x="1064" y="5739"/>
                  </a:cubicBezTo>
                  <a:cubicBezTo>
                    <a:pt x="1044" y="5701"/>
                    <a:pt x="1025" y="5672"/>
                    <a:pt x="996" y="5662"/>
                  </a:cubicBezTo>
                  <a:cubicBezTo>
                    <a:pt x="422" y="5375"/>
                    <a:pt x="402" y="4695"/>
                    <a:pt x="824" y="4254"/>
                  </a:cubicBezTo>
                  <a:cubicBezTo>
                    <a:pt x="1255" y="3823"/>
                    <a:pt x="1868" y="3775"/>
                    <a:pt x="2434" y="3727"/>
                  </a:cubicBezTo>
                  <a:close/>
                  <a:moveTo>
                    <a:pt x="6938" y="41"/>
                  </a:moveTo>
                  <a:cubicBezTo>
                    <a:pt x="6333" y="41"/>
                    <a:pt x="5728" y="50"/>
                    <a:pt x="5126" y="67"/>
                  </a:cubicBezTo>
                  <a:cubicBezTo>
                    <a:pt x="3938" y="96"/>
                    <a:pt x="2558" y="0"/>
                    <a:pt x="1418" y="374"/>
                  </a:cubicBezTo>
                  <a:cubicBezTo>
                    <a:pt x="1351" y="393"/>
                    <a:pt x="1332" y="508"/>
                    <a:pt x="1408" y="537"/>
                  </a:cubicBezTo>
                  <a:cubicBezTo>
                    <a:pt x="1303" y="1610"/>
                    <a:pt x="1610" y="2673"/>
                    <a:pt x="2261" y="3526"/>
                  </a:cubicBezTo>
                  <a:cubicBezTo>
                    <a:pt x="2172" y="3518"/>
                    <a:pt x="2081" y="3513"/>
                    <a:pt x="1990" y="3513"/>
                  </a:cubicBezTo>
                  <a:cubicBezTo>
                    <a:pt x="1339" y="3513"/>
                    <a:pt x="672" y="3734"/>
                    <a:pt x="335" y="4331"/>
                  </a:cubicBezTo>
                  <a:cubicBezTo>
                    <a:pt x="0" y="4915"/>
                    <a:pt x="201" y="5720"/>
                    <a:pt x="872" y="5940"/>
                  </a:cubicBezTo>
                  <a:cubicBezTo>
                    <a:pt x="891" y="5950"/>
                    <a:pt x="910" y="5950"/>
                    <a:pt x="929" y="5950"/>
                  </a:cubicBezTo>
                  <a:cubicBezTo>
                    <a:pt x="1332" y="6180"/>
                    <a:pt x="1772" y="6323"/>
                    <a:pt x="2232" y="6371"/>
                  </a:cubicBezTo>
                  <a:cubicBezTo>
                    <a:pt x="2874" y="6457"/>
                    <a:pt x="3521" y="6491"/>
                    <a:pt x="4168" y="6491"/>
                  </a:cubicBezTo>
                  <a:cubicBezTo>
                    <a:pt x="4814" y="6491"/>
                    <a:pt x="5461" y="6457"/>
                    <a:pt x="6103" y="6410"/>
                  </a:cubicBezTo>
                  <a:cubicBezTo>
                    <a:pt x="7118" y="6342"/>
                    <a:pt x="10519" y="6553"/>
                    <a:pt x="10203" y="4743"/>
                  </a:cubicBezTo>
                  <a:cubicBezTo>
                    <a:pt x="10194" y="4681"/>
                    <a:pt x="10146" y="4636"/>
                    <a:pt x="10086" y="4636"/>
                  </a:cubicBezTo>
                  <a:cubicBezTo>
                    <a:pt x="10080" y="4636"/>
                    <a:pt x="10075" y="4636"/>
                    <a:pt x="10069" y="4637"/>
                  </a:cubicBezTo>
                  <a:cubicBezTo>
                    <a:pt x="10031" y="4369"/>
                    <a:pt x="9858" y="4139"/>
                    <a:pt x="9619" y="4024"/>
                  </a:cubicBezTo>
                  <a:cubicBezTo>
                    <a:pt x="9226" y="3823"/>
                    <a:pt x="8689" y="3785"/>
                    <a:pt x="8210" y="3756"/>
                  </a:cubicBezTo>
                  <a:cubicBezTo>
                    <a:pt x="8431" y="3564"/>
                    <a:pt x="8632" y="3363"/>
                    <a:pt x="8814" y="3143"/>
                  </a:cubicBezTo>
                  <a:cubicBezTo>
                    <a:pt x="9135" y="3582"/>
                    <a:pt x="9620" y="3779"/>
                    <a:pt x="10114" y="3779"/>
                  </a:cubicBezTo>
                  <a:cubicBezTo>
                    <a:pt x="10946" y="3779"/>
                    <a:pt x="11802" y="3220"/>
                    <a:pt x="11947" y="2319"/>
                  </a:cubicBezTo>
                  <a:cubicBezTo>
                    <a:pt x="12101" y="1327"/>
                    <a:pt x="11280" y="515"/>
                    <a:pt x="10409" y="515"/>
                  </a:cubicBezTo>
                  <a:cubicBezTo>
                    <a:pt x="10145" y="515"/>
                    <a:pt x="9876" y="590"/>
                    <a:pt x="9628" y="757"/>
                  </a:cubicBezTo>
                  <a:cubicBezTo>
                    <a:pt x="9628" y="633"/>
                    <a:pt x="9609" y="508"/>
                    <a:pt x="9600" y="384"/>
                  </a:cubicBezTo>
                  <a:cubicBezTo>
                    <a:pt x="9584" y="279"/>
                    <a:pt x="9494" y="202"/>
                    <a:pt x="9397" y="202"/>
                  </a:cubicBezTo>
                  <a:cubicBezTo>
                    <a:pt x="9379" y="202"/>
                    <a:pt x="9360" y="205"/>
                    <a:pt x="9341" y="211"/>
                  </a:cubicBezTo>
                  <a:cubicBezTo>
                    <a:pt x="9312" y="134"/>
                    <a:pt x="9236" y="96"/>
                    <a:pt x="9159" y="87"/>
                  </a:cubicBezTo>
                  <a:cubicBezTo>
                    <a:pt x="8420" y="55"/>
                    <a:pt x="7679" y="41"/>
                    <a:pt x="6938" y="4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 name="Google Shape;191;p3"/>
          <p:cNvSpPr/>
          <p:nvPr/>
        </p:nvSpPr>
        <p:spPr>
          <a:xfrm>
            <a:off x="1296175" y="1660425"/>
            <a:ext cx="610748" cy="359460"/>
          </a:xfrm>
          <a:custGeom>
            <a:avLst/>
            <a:gdLst/>
            <a:ahLst/>
            <a:cxnLst/>
            <a:rect l="l" t="t" r="r" b="b"/>
            <a:pathLst>
              <a:path w="17373" h="10225" extrusionOk="0">
                <a:moveTo>
                  <a:pt x="7622" y="4350"/>
                </a:moveTo>
                <a:cubicBezTo>
                  <a:pt x="8123" y="4626"/>
                  <a:pt x="8571" y="4988"/>
                  <a:pt x="8917" y="5437"/>
                </a:cubicBezTo>
                <a:cubicBezTo>
                  <a:pt x="9417" y="6128"/>
                  <a:pt x="9314" y="6904"/>
                  <a:pt x="8934" y="7595"/>
                </a:cubicBezTo>
                <a:lnTo>
                  <a:pt x="8571" y="8095"/>
                </a:lnTo>
                <a:cubicBezTo>
                  <a:pt x="6362" y="7854"/>
                  <a:pt x="5724" y="7060"/>
                  <a:pt x="6638" y="5696"/>
                </a:cubicBezTo>
                <a:cubicBezTo>
                  <a:pt x="6897" y="5196"/>
                  <a:pt x="7225" y="4747"/>
                  <a:pt x="7622" y="4350"/>
                </a:cubicBezTo>
                <a:close/>
                <a:moveTo>
                  <a:pt x="13984" y="0"/>
                </a:moveTo>
                <a:cubicBezTo>
                  <a:pt x="11387" y="0"/>
                  <a:pt x="8717" y="1233"/>
                  <a:pt x="6880" y="3107"/>
                </a:cubicBezTo>
                <a:cubicBezTo>
                  <a:pt x="6339" y="2978"/>
                  <a:pt x="5773" y="2909"/>
                  <a:pt x="5207" y="2909"/>
                </a:cubicBezTo>
                <a:cubicBezTo>
                  <a:pt x="2593" y="2909"/>
                  <a:pt x="1" y="4379"/>
                  <a:pt x="114" y="8181"/>
                </a:cubicBezTo>
                <a:cubicBezTo>
                  <a:pt x="132" y="8345"/>
                  <a:pt x="261" y="8427"/>
                  <a:pt x="390" y="8427"/>
                </a:cubicBezTo>
                <a:cubicBezTo>
                  <a:pt x="520" y="8427"/>
                  <a:pt x="649" y="8345"/>
                  <a:pt x="667" y="8181"/>
                </a:cubicBezTo>
                <a:cubicBezTo>
                  <a:pt x="943" y="5972"/>
                  <a:pt x="1927" y="4281"/>
                  <a:pt x="4205" y="3797"/>
                </a:cubicBezTo>
                <a:cubicBezTo>
                  <a:pt x="4504" y="3735"/>
                  <a:pt x="4810" y="3704"/>
                  <a:pt x="5119" y="3704"/>
                </a:cubicBezTo>
                <a:cubicBezTo>
                  <a:pt x="5487" y="3704"/>
                  <a:pt x="5858" y="3747"/>
                  <a:pt x="6224" y="3832"/>
                </a:cubicBezTo>
                <a:cubicBezTo>
                  <a:pt x="5810" y="4350"/>
                  <a:pt x="5447" y="4919"/>
                  <a:pt x="5154" y="5506"/>
                </a:cubicBezTo>
                <a:cubicBezTo>
                  <a:pt x="4464" y="7025"/>
                  <a:pt x="4636" y="9614"/>
                  <a:pt x="6552" y="10149"/>
                </a:cubicBezTo>
                <a:cubicBezTo>
                  <a:pt x="6737" y="10200"/>
                  <a:pt x="6919" y="10224"/>
                  <a:pt x="7097" y="10224"/>
                </a:cubicBezTo>
                <a:cubicBezTo>
                  <a:pt x="8538" y="10224"/>
                  <a:pt x="9752" y="8668"/>
                  <a:pt x="10228" y="7439"/>
                </a:cubicBezTo>
                <a:cubicBezTo>
                  <a:pt x="10884" y="5800"/>
                  <a:pt x="9900" y="4436"/>
                  <a:pt x="8364" y="3642"/>
                </a:cubicBezTo>
                <a:cubicBezTo>
                  <a:pt x="10126" y="2071"/>
                  <a:pt x="12451" y="1538"/>
                  <a:pt x="14764" y="1538"/>
                </a:cubicBezTo>
                <a:cubicBezTo>
                  <a:pt x="15374" y="1538"/>
                  <a:pt x="15982" y="1575"/>
                  <a:pt x="16580" y="1640"/>
                </a:cubicBezTo>
                <a:cubicBezTo>
                  <a:pt x="16600" y="1643"/>
                  <a:pt x="16620" y="1644"/>
                  <a:pt x="16639" y="1644"/>
                </a:cubicBezTo>
                <a:cubicBezTo>
                  <a:pt x="17150" y="1644"/>
                  <a:pt x="17372" y="786"/>
                  <a:pt x="16873" y="570"/>
                </a:cubicBezTo>
                <a:cubicBezTo>
                  <a:pt x="15954" y="179"/>
                  <a:pt x="14975" y="0"/>
                  <a:pt x="13984"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1017975" y="2174025"/>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 name="Google Shape;193;p3"/>
          <p:cNvGrpSpPr/>
          <p:nvPr/>
        </p:nvGrpSpPr>
        <p:grpSpPr>
          <a:xfrm>
            <a:off x="3178450" y="540000"/>
            <a:ext cx="314328" cy="248002"/>
            <a:chOff x="0" y="803700"/>
            <a:chExt cx="314328" cy="248002"/>
          </a:xfrm>
        </p:grpSpPr>
        <p:sp>
          <p:nvSpPr>
            <p:cNvPr id="194" name="Google Shape;194;p3"/>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3"/>
          <p:cNvGrpSpPr/>
          <p:nvPr/>
        </p:nvGrpSpPr>
        <p:grpSpPr>
          <a:xfrm>
            <a:off x="949288" y="3170425"/>
            <a:ext cx="314328" cy="248002"/>
            <a:chOff x="0" y="803700"/>
            <a:chExt cx="314328" cy="248002"/>
          </a:xfrm>
        </p:grpSpPr>
        <p:sp>
          <p:nvSpPr>
            <p:cNvPr id="197" name="Google Shape;197;p3"/>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3"/>
          <p:cNvSpPr/>
          <p:nvPr/>
        </p:nvSpPr>
        <p:spPr>
          <a:xfrm>
            <a:off x="4151985" y="143081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3559710" y="337079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rot="5399645">
            <a:off x="1465149" y="3050596"/>
            <a:ext cx="235465" cy="310534"/>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rot="5399645">
            <a:off x="1828577" y="3059529"/>
            <a:ext cx="227219" cy="292688"/>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451"/>
        <p:cNvGrpSpPr/>
        <p:nvPr/>
      </p:nvGrpSpPr>
      <p:grpSpPr>
        <a:xfrm>
          <a:off x="0" y="0"/>
          <a:ext cx="0" cy="0"/>
          <a:chOff x="0" y="0"/>
          <a:chExt cx="0" cy="0"/>
        </a:xfrm>
      </p:grpSpPr>
      <p:sp>
        <p:nvSpPr>
          <p:cNvPr id="452" name="Google Shape;452;p22"/>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53" name="Google Shape;453;p22"/>
          <p:cNvGrpSpPr/>
          <p:nvPr/>
        </p:nvGrpSpPr>
        <p:grpSpPr>
          <a:xfrm>
            <a:off x="7768594" y="3908739"/>
            <a:ext cx="934352" cy="714173"/>
            <a:chOff x="4185375" y="3435850"/>
            <a:chExt cx="1212500" cy="926775"/>
          </a:xfrm>
        </p:grpSpPr>
        <p:sp>
          <p:nvSpPr>
            <p:cNvPr id="454" name="Google Shape;454;p22"/>
            <p:cNvSpPr/>
            <p:nvPr/>
          </p:nvSpPr>
          <p:spPr>
            <a:xfrm>
              <a:off x="4189250" y="3598575"/>
              <a:ext cx="478975" cy="186250"/>
            </a:xfrm>
            <a:custGeom>
              <a:avLst/>
              <a:gdLst/>
              <a:ahLst/>
              <a:cxnLst/>
              <a:rect l="l" t="t" r="r" b="b"/>
              <a:pathLst>
                <a:path w="19159" h="7450" extrusionOk="0">
                  <a:moveTo>
                    <a:pt x="19004" y="1"/>
                  </a:moveTo>
                  <a:lnTo>
                    <a:pt x="19004" y="1"/>
                  </a:lnTo>
                  <a:cubicBezTo>
                    <a:pt x="15901" y="1518"/>
                    <a:pt x="12528" y="2280"/>
                    <a:pt x="9147" y="2280"/>
                  </a:cubicBezTo>
                  <a:cubicBezTo>
                    <a:pt x="6377" y="2280"/>
                    <a:pt x="3602" y="1769"/>
                    <a:pt x="967" y="743"/>
                  </a:cubicBezTo>
                  <a:cubicBezTo>
                    <a:pt x="467" y="2227"/>
                    <a:pt x="1" y="3970"/>
                    <a:pt x="898" y="5247"/>
                  </a:cubicBezTo>
                  <a:cubicBezTo>
                    <a:pt x="1537" y="6180"/>
                    <a:pt x="2728" y="6559"/>
                    <a:pt x="3832" y="6801"/>
                  </a:cubicBezTo>
                  <a:cubicBezTo>
                    <a:pt x="5741" y="7233"/>
                    <a:pt x="7688" y="7449"/>
                    <a:pt x="9636" y="7449"/>
                  </a:cubicBezTo>
                  <a:cubicBezTo>
                    <a:pt x="11421" y="7449"/>
                    <a:pt x="13207" y="7268"/>
                    <a:pt x="14965" y="6904"/>
                  </a:cubicBezTo>
                  <a:cubicBezTo>
                    <a:pt x="15880" y="6715"/>
                    <a:pt x="16812" y="6473"/>
                    <a:pt x="17536" y="5886"/>
                  </a:cubicBezTo>
                  <a:cubicBezTo>
                    <a:pt x="18348" y="5213"/>
                    <a:pt x="18796" y="4195"/>
                    <a:pt x="18986" y="3159"/>
                  </a:cubicBezTo>
                  <a:cubicBezTo>
                    <a:pt x="19159" y="2123"/>
                    <a:pt x="19073" y="1053"/>
                    <a:pt x="19004"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4185375" y="3886825"/>
              <a:ext cx="478550" cy="185900"/>
            </a:xfrm>
            <a:custGeom>
              <a:avLst/>
              <a:gdLst/>
              <a:ahLst/>
              <a:cxnLst/>
              <a:rect l="l" t="t" r="r" b="b"/>
              <a:pathLst>
                <a:path w="19142" h="7436" extrusionOk="0">
                  <a:moveTo>
                    <a:pt x="19003" y="0"/>
                  </a:moveTo>
                  <a:lnTo>
                    <a:pt x="19003" y="0"/>
                  </a:lnTo>
                  <a:cubicBezTo>
                    <a:pt x="15886" y="1511"/>
                    <a:pt x="12502" y="2274"/>
                    <a:pt x="9113" y="2274"/>
                  </a:cubicBezTo>
                  <a:cubicBezTo>
                    <a:pt x="6347" y="2274"/>
                    <a:pt x="3579" y="1766"/>
                    <a:pt x="950" y="742"/>
                  </a:cubicBezTo>
                  <a:cubicBezTo>
                    <a:pt x="466" y="2209"/>
                    <a:pt x="0" y="3952"/>
                    <a:pt x="881" y="5247"/>
                  </a:cubicBezTo>
                  <a:cubicBezTo>
                    <a:pt x="1536" y="6179"/>
                    <a:pt x="2727" y="6559"/>
                    <a:pt x="3832" y="6800"/>
                  </a:cubicBezTo>
                  <a:cubicBezTo>
                    <a:pt x="5743" y="7224"/>
                    <a:pt x="7691" y="7436"/>
                    <a:pt x="9638" y="7436"/>
                  </a:cubicBezTo>
                  <a:cubicBezTo>
                    <a:pt x="11419" y="7436"/>
                    <a:pt x="13199" y="7258"/>
                    <a:pt x="14947" y="6904"/>
                  </a:cubicBezTo>
                  <a:cubicBezTo>
                    <a:pt x="15862" y="6714"/>
                    <a:pt x="16794" y="6472"/>
                    <a:pt x="17519" y="5868"/>
                  </a:cubicBezTo>
                  <a:cubicBezTo>
                    <a:pt x="18330" y="5212"/>
                    <a:pt x="18796" y="4177"/>
                    <a:pt x="18969" y="3141"/>
                  </a:cubicBezTo>
                  <a:cubicBezTo>
                    <a:pt x="19141" y="2106"/>
                    <a:pt x="19072" y="1053"/>
                    <a:pt x="19003"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4890425" y="3942050"/>
              <a:ext cx="478975" cy="185925"/>
            </a:xfrm>
            <a:custGeom>
              <a:avLst/>
              <a:gdLst/>
              <a:ahLst/>
              <a:cxnLst/>
              <a:rect l="l" t="t" r="r" b="b"/>
              <a:pathLst>
                <a:path w="19159" h="7437" extrusionOk="0">
                  <a:moveTo>
                    <a:pt x="19003" y="0"/>
                  </a:moveTo>
                  <a:lnTo>
                    <a:pt x="19003" y="0"/>
                  </a:lnTo>
                  <a:cubicBezTo>
                    <a:pt x="15892" y="1518"/>
                    <a:pt x="12514" y="2280"/>
                    <a:pt x="9132" y="2280"/>
                  </a:cubicBezTo>
                  <a:cubicBezTo>
                    <a:pt x="6360" y="2280"/>
                    <a:pt x="3585" y="1768"/>
                    <a:pt x="950" y="742"/>
                  </a:cubicBezTo>
                  <a:cubicBezTo>
                    <a:pt x="467" y="2227"/>
                    <a:pt x="1" y="3953"/>
                    <a:pt x="898" y="5247"/>
                  </a:cubicBezTo>
                  <a:cubicBezTo>
                    <a:pt x="1537" y="6179"/>
                    <a:pt x="2728" y="6559"/>
                    <a:pt x="3832" y="6801"/>
                  </a:cubicBezTo>
                  <a:cubicBezTo>
                    <a:pt x="5743" y="7224"/>
                    <a:pt x="7692" y="7436"/>
                    <a:pt x="9641" y="7436"/>
                  </a:cubicBezTo>
                  <a:cubicBezTo>
                    <a:pt x="11424" y="7436"/>
                    <a:pt x="13208" y="7259"/>
                    <a:pt x="14965" y="6904"/>
                  </a:cubicBezTo>
                  <a:cubicBezTo>
                    <a:pt x="15862" y="6714"/>
                    <a:pt x="16794" y="6473"/>
                    <a:pt x="17519" y="5869"/>
                  </a:cubicBezTo>
                  <a:cubicBezTo>
                    <a:pt x="18348" y="5213"/>
                    <a:pt x="18796" y="4194"/>
                    <a:pt x="18969" y="3159"/>
                  </a:cubicBezTo>
                  <a:cubicBezTo>
                    <a:pt x="19159" y="2106"/>
                    <a:pt x="19072" y="1053"/>
                    <a:pt x="19003"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4195725" y="3493150"/>
              <a:ext cx="485025" cy="168200"/>
            </a:xfrm>
            <a:custGeom>
              <a:avLst/>
              <a:gdLst/>
              <a:ahLst/>
              <a:cxnLst/>
              <a:rect l="l" t="t" r="r" b="b"/>
              <a:pathLst>
                <a:path w="19401" h="6728" extrusionOk="0">
                  <a:moveTo>
                    <a:pt x="11047" y="667"/>
                  </a:moveTo>
                  <a:cubicBezTo>
                    <a:pt x="11523" y="667"/>
                    <a:pt x="12001" y="677"/>
                    <a:pt x="12479" y="697"/>
                  </a:cubicBezTo>
                  <a:cubicBezTo>
                    <a:pt x="13912" y="714"/>
                    <a:pt x="15327" y="886"/>
                    <a:pt x="16725" y="1214"/>
                  </a:cubicBezTo>
                  <a:cubicBezTo>
                    <a:pt x="17398" y="1335"/>
                    <a:pt x="18002" y="1698"/>
                    <a:pt x="18434" y="2233"/>
                  </a:cubicBezTo>
                  <a:cubicBezTo>
                    <a:pt x="19211" y="3286"/>
                    <a:pt x="18192" y="4235"/>
                    <a:pt x="17295" y="4615"/>
                  </a:cubicBezTo>
                  <a:cubicBezTo>
                    <a:pt x="14781" y="5656"/>
                    <a:pt x="11754" y="5928"/>
                    <a:pt x="8976" y="5928"/>
                  </a:cubicBezTo>
                  <a:cubicBezTo>
                    <a:pt x="8531" y="5928"/>
                    <a:pt x="8093" y="5921"/>
                    <a:pt x="7664" y="5909"/>
                  </a:cubicBezTo>
                  <a:cubicBezTo>
                    <a:pt x="6128" y="5874"/>
                    <a:pt x="4592" y="5616"/>
                    <a:pt x="3125" y="5132"/>
                  </a:cubicBezTo>
                  <a:cubicBezTo>
                    <a:pt x="2227" y="4822"/>
                    <a:pt x="380" y="3976"/>
                    <a:pt x="967" y="2595"/>
                  </a:cubicBezTo>
                  <a:cubicBezTo>
                    <a:pt x="1312" y="1818"/>
                    <a:pt x="2659" y="1784"/>
                    <a:pt x="3332" y="1715"/>
                  </a:cubicBezTo>
                  <a:cubicBezTo>
                    <a:pt x="3451" y="1715"/>
                    <a:pt x="3501" y="1613"/>
                    <a:pt x="3484" y="1525"/>
                  </a:cubicBezTo>
                  <a:lnTo>
                    <a:pt x="3484" y="1525"/>
                  </a:lnTo>
                  <a:cubicBezTo>
                    <a:pt x="4781" y="1334"/>
                    <a:pt x="6072" y="1032"/>
                    <a:pt x="7388" y="869"/>
                  </a:cubicBezTo>
                  <a:cubicBezTo>
                    <a:pt x="8605" y="732"/>
                    <a:pt x="9823" y="667"/>
                    <a:pt x="11047" y="667"/>
                  </a:cubicBezTo>
                  <a:close/>
                  <a:moveTo>
                    <a:pt x="11769" y="0"/>
                  </a:moveTo>
                  <a:cubicBezTo>
                    <a:pt x="11221" y="0"/>
                    <a:pt x="10678" y="11"/>
                    <a:pt x="10149" y="23"/>
                  </a:cubicBezTo>
                  <a:cubicBezTo>
                    <a:pt x="7767" y="92"/>
                    <a:pt x="5006" y="317"/>
                    <a:pt x="2779" y="1232"/>
                  </a:cubicBezTo>
                  <a:cubicBezTo>
                    <a:pt x="2722" y="1260"/>
                    <a:pt x="2682" y="1316"/>
                    <a:pt x="2662" y="1376"/>
                  </a:cubicBezTo>
                  <a:lnTo>
                    <a:pt x="2662" y="1376"/>
                  </a:lnTo>
                  <a:cubicBezTo>
                    <a:pt x="1716" y="1396"/>
                    <a:pt x="552" y="1670"/>
                    <a:pt x="346" y="2630"/>
                  </a:cubicBezTo>
                  <a:cubicBezTo>
                    <a:pt x="1" y="4321"/>
                    <a:pt x="1623" y="5201"/>
                    <a:pt x="2969" y="5736"/>
                  </a:cubicBezTo>
                  <a:cubicBezTo>
                    <a:pt x="4742" y="6447"/>
                    <a:pt x="6714" y="6728"/>
                    <a:pt x="8722" y="6728"/>
                  </a:cubicBezTo>
                  <a:cubicBezTo>
                    <a:pt x="11542" y="6728"/>
                    <a:pt x="14432" y="6173"/>
                    <a:pt x="16932" y="5477"/>
                  </a:cubicBezTo>
                  <a:cubicBezTo>
                    <a:pt x="17968" y="5184"/>
                    <a:pt x="19400" y="4494"/>
                    <a:pt x="19366" y="3199"/>
                  </a:cubicBezTo>
                  <a:cubicBezTo>
                    <a:pt x="19331" y="1698"/>
                    <a:pt x="18244" y="973"/>
                    <a:pt x="16898" y="576"/>
                  </a:cubicBezTo>
                  <a:cubicBezTo>
                    <a:pt x="15287" y="104"/>
                    <a:pt x="13497" y="0"/>
                    <a:pt x="1176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4187525" y="3566400"/>
              <a:ext cx="490625" cy="216800"/>
            </a:xfrm>
            <a:custGeom>
              <a:avLst/>
              <a:gdLst/>
              <a:ahLst/>
              <a:cxnLst/>
              <a:rect l="l" t="t" r="r" b="b"/>
              <a:pathLst>
                <a:path w="19625" h="8672" extrusionOk="0">
                  <a:moveTo>
                    <a:pt x="924" y="0"/>
                  </a:moveTo>
                  <a:cubicBezTo>
                    <a:pt x="857" y="0"/>
                    <a:pt x="793" y="36"/>
                    <a:pt x="777" y="114"/>
                  </a:cubicBezTo>
                  <a:lnTo>
                    <a:pt x="777" y="97"/>
                  </a:lnTo>
                  <a:cubicBezTo>
                    <a:pt x="570" y="1477"/>
                    <a:pt x="432" y="2841"/>
                    <a:pt x="294" y="4222"/>
                  </a:cubicBezTo>
                  <a:cubicBezTo>
                    <a:pt x="191" y="5136"/>
                    <a:pt x="1" y="6396"/>
                    <a:pt x="881" y="7052"/>
                  </a:cubicBezTo>
                  <a:cubicBezTo>
                    <a:pt x="2717" y="8407"/>
                    <a:pt x="5471" y="8672"/>
                    <a:pt x="7806" y="8672"/>
                  </a:cubicBezTo>
                  <a:cubicBezTo>
                    <a:pt x="8149" y="8672"/>
                    <a:pt x="8482" y="8666"/>
                    <a:pt x="8803" y="8657"/>
                  </a:cubicBezTo>
                  <a:cubicBezTo>
                    <a:pt x="11547" y="8588"/>
                    <a:pt x="14637" y="8191"/>
                    <a:pt x="17209" y="7259"/>
                  </a:cubicBezTo>
                  <a:cubicBezTo>
                    <a:pt x="17916" y="6983"/>
                    <a:pt x="18641" y="6448"/>
                    <a:pt x="18883" y="5706"/>
                  </a:cubicBezTo>
                  <a:cubicBezTo>
                    <a:pt x="19331" y="4222"/>
                    <a:pt x="19573" y="2686"/>
                    <a:pt x="19625" y="1149"/>
                  </a:cubicBezTo>
                  <a:cubicBezTo>
                    <a:pt x="19615" y="1015"/>
                    <a:pt x="19509" y="944"/>
                    <a:pt x="19408" y="944"/>
                  </a:cubicBezTo>
                  <a:cubicBezTo>
                    <a:pt x="19328" y="944"/>
                    <a:pt x="19251" y="989"/>
                    <a:pt x="19228" y="1080"/>
                  </a:cubicBezTo>
                  <a:cubicBezTo>
                    <a:pt x="18865" y="2168"/>
                    <a:pt x="18727" y="3307"/>
                    <a:pt x="18503" y="4429"/>
                  </a:cubicBezTo>
                  <a:cubicBezTo>
                    <a:pt x="18227" y="5896"/>
                    <a:pt x="17467" y="6500"/>
                    <a:pt x="16069" y="6862"/>
                  </a:cubicBezTo>
                  <a:cubicBezTo>
                    <a:pt x="13843" y="7449"/>
                    <a:pt x="11547" y="7812"/>
                    <a:pt x="9252" y="7950"/>
                  </a:cubicBezTo>
                  <a:cubicBezTo>
                    <a:pt x="8852" y="7977"/>
                    <a:pt x="8451" y="7990"/>
                    <a:pt x="8051" y="7990"/>
                  </a:cubicBezTo>
                  <a:cubicBezTo>
                    <a:pt x="6154" y="7990"/>
                    <a:pt x="4262" y="7688"/>
                    <a:pt x="2452" y="7104"/>
                  </a:cubicBezTo>
                  <a:cubicBezTo>
                    <a:pt x="760" y="6534"/>
                    <a:pt x="777" y="5257"/>
                    <a:pt x="881" y="3773"/>
                  </a:cubicBezTo>
                  <a:cubicBezTo>
                    <a:pt x="967" y="2565"/>
                    <a:pt x="1054" y="1357"/>
                    <a:pt x="1088" y="148"/>
                  </a:cubicBezTo>
                  <a:cubicBezTo>
                    <a:pt x="1088" y="54"/>
                    <a:pt x="1005" y="0"/>
                    <a:pt x="9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4190975" y="3731825"/>
              <a:ext cx="497550" cy="217250"/>
            </a:xfrm>
            <a:custGeom>
              <a:avLst/>
              <a:gdLst/>
              <a:ahLst/>
              <a:cxnLst/>
              <a:rect l="l" t="t" r="r" b="b"/>
              <a:pathLst>
                <a:path w="19902" h="8690" extrusionOk="0">
                  <a:moveTo>
                    <a:pt x="768" y="1"/>
                  </a:moveTo>
                  <a:cubicBezTo>
                    <a:pt x="704" y="1"/>
                    <a:pt x="647" y="34"/>
                    <a:pt x="639" y="107"/>
                  </a:cubicBezTo>
                  <a:cubicBezTo>
                    <a:pt x="415" y="1609"/>
                    <a:pt x="260" y="3145"/>
                    <a:pt x="104" y="4664"/>
                  </a:cubicBezTo>
                  <a:cubicBezTo>
                    <a:pt x="1" y="5751"/>
                    <a:pt x="104" y="6580"/>
                    <a:pt x="1002" y="7253"/>
                  </a:cubicBezTo>
                  <a:cubicBezTo>
                    <a:pt x="2089" y="8047"/>
                    <a:pt x="3815" y="8288"/>
                    <a:pt x="5075" y="8496"/>
                  </a:cubicBezTo>
                  <a:cubicBezTo>
                    <a:pt x="6068" y="8621"/>
                    <a:pt x="7061" y="8689"/>
                    <a:pt x="8054" y="8689"/>
                  </a:cubicBezTo>
                  <a:cubicBezTo>
                    <a:pt x="8701" y="8689"/>
                    <a:pt x="9347" y="8660"/>
                    <a:pt x="9994" y="8599"/>
                  </a:cubicBezTo>
                  <a:cubicBezTo>
                    <a:pt x="11513" y="8461"/>
                    <a:pt x="13015" y="8219"/>
                    <a:pt x="14499" y="7909"/>
                  </a:cubicBezTo>
                  <a:cubicBezTo>
                    <a:pt x="15690" y="7667"/>
                    <a:pt x="16984" y="7477"/>
                    <a:pt x="17985" y="6735"/>
                  </a:cubicBezTo>
                  <a:cubicBezTo>
                    <a:pt x="19901" y="5337"/>
                    <a:pt x="18693" y="2265"/>
                    <a:pt x="18503" y="401"/>
                  </a:cubicBezTo>
                  <a:cubicBezTo>
                    <a:pt x="18474" y="295"/>
                    <a:pt x="18380" y="237"/>
                    <a:pt x="18285" y="237"/>
                  </a:cubicBezTo>
                  <a:cubicBezTo>
                    <a:pt x="18210" y="237"/>
                    <a:pt x="18135" y="273"/>
                    <a:pt x="18089" y="349"/>
                  </a:cubicBezTo>
                  <a:cubicBezTo>
                    <a:pt x="17882" y="1005"/>
                    <a:pt x="18054" y="1712"/>
                    <a:pt x="18158" y="2368"/>
                  </a:cubicBezTo>
                  <a:cubicBezTo>
                    <a:pt x="18382" y="3577"/>
                    <a:pt x="18520" y="4647"/>
                    <a:pt x="17934" y="5786"/>
                  </a:cubicBezTo>
                  <a:cubicBezTo>
                    <a:pt x="17416" y="6787"/>
                    <a:pt x="15707" y="6942"/>
                    <a:pt x="14740" y="7149"/>
                  </a:cubicBezTo>
                  <a:cubicBezTo>
                    <a:pt x="13325" y="7443"/>
                    <a:pt x="11875" y="7684"/>
                    <a:pt x="10443" y="7840"/>
                  </a:cubicBezTo>
                  <a:cubicBezTo>
                    <a:pt x="9647" y="7935"/>
                    <a:pt x="8848" y="7983"/>
                    <a:pt x="8052" y="7983"/>
                  </a:cubicBezTo>
                  <a:cubicBezTo>
                    <a:pt x="6397" y="7983"/>
                    <a:pt x="4750" y="7776"/>
                    <a:pt x="3142" y="7356"/>
                  </a:cubicBezTo>
                  <a:cubicBezTo>
                    <a:pt x="2521" y="7201"/>
                    <a:pt x="1917" y="6977"/>
                    <a:pt x="1347" y="6683"/>
                  </a:cubicBezTo>
                  <a:cubicBezTo>
                    <a:pt x="432" y="6217"/>
                    <a:pt x="657" y="5009"/>
                    <a:pt x="708" y="4232"/>
                  </a:cubicBezTo>
                  <a:cubicBezTo>
                    <a:pt x="812" y="2869"/>
                    <a:pt x="916" y="1505"/>
                    <a:pt x="950" y="159"/>
                  </a:cubicBezTo>
                  <a:cubicBezTo>
                    <a:pt x="950" y="60"/>
                    <a:pt x="854" y="1"/>
                    <a:pt x="76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4190975" y="3890625"/>
              <a:ext cx="497550" cy="217350"/>
            </a:xfrm>
            <a:custGeom>
              <a:avLst/>
              <a:gdLst/>
              <a:ahLst/>
              <a:cxnLst/>
              <a:rect l="l" t="t" r="r" b="b"/>
              <a:pathLst>
                <a:path w="19902" h="8694" extrusionOk="0">
                  <a:moveTo>
                    <a:pt x="761" y="0"/>
                  </a:moveTo>
                  <a:cubicBezTo>
                    <a:pt x="701" y="0"/>
                    <a:pt x="647" y="33"/>
                    <a:pt x="639" y="107"/>
                  </a:cubicBezTo>
                  <a:lnTo>
                    <a:pt x="639" y="124"/>
                  </a:lnTo>
                  <a:cubicBezTo>
                    <a:pt x="415" y="1626"/>
                    <a:pt x="260" y="3162"/>
                    <a:pt x="104" y="4681"/>
                  </a:cubicBezTo>
                  <a:cubicBezTo>
                    <a:pt x="1" y="5768"/>
                    <a:pt x="104" y="6597"/>
                    <a:pt x="1002" y="7270"/>
                  </a:cubicBezTo>
                  <a:cubicBezTo>
                    <a:pt x="2089" y="8064"/>
                    <a:pt x="3815" y="8305"/>
                    <a:pt x="5075" y="8495"/>
                  </a:cubicBezTo>
                  <a:cubicBezTo>
                    <a:pt x="6034" y="8628"/>
                    <a:pt x="7005" y="8694"/>
                    <a:pt x="7977" y="8694"/>
                  </a:cubicBezTo>
                  <a:cubicBezTo>
                    <a:pt x="8650" y="8694"/>
                    <a:pt x="9323" y="8662"/>
                    <a:pt x="9994" y="8599"/>
                  </a:cubicBezTo>
                  <a:cubicBezTo>
                    <a:pt x="11496" y="8461"/>
                    <a:pt x="12997" y="8236"/>
                    <a:pt x="14482" y="7908"/>
                  </a:cubicBezTo>
                  <a:cubicBezTo>
                    <a:pt x="15690" y="7667"/>
                    <a:pt x="16967" y="7477"/>
                    <a:pt x="17985" y="6752"/>
                  </a:cubicBezTo>
                  <a:cubicBezTo>
                    <a:pt x="19901" y="5337"/>
                    <a:pt x="18676" y="2264"/>
                    <a:pt x="18486" y="400"/>
                  </a:cubicBezTo>
                  <a:cubicBezTo>
                    <a:pt x="18457" y="294"/>
                    <a:pt x="18369" y="237"/>
                    <a:pt x="18278" y="237"/>
                  </a:cubicBezTo>
                  <a:cubicBezTo>
                    <a:pt x="18207" y="237"/>
                    <a:pt x="18135" y="272"/>
                    <a:pt x="18089" y="349"/>
                  </a:cubicBezTo>
                  <a:cubicBezTo>
                    <a:pt x="17882" y="1004"/>
                    <a:pt x="18054" y="1712"/>
                    <a:pt x="18158" y="2368"/>
                  </a:cubicBezTo>
                  <a:cubicBezTo>
                    <a:pt x="18382" y="3576"/>
                    <a:pt x="18520" y="4646"/>
                    <a:pt x="17916" y="5785"/>
                  </a:cubicBezTo>
                  <a:cubicBezTo>
                    <a:pt x="17398" y="6786"/>
                    <a:pt x="15690" y="6942"/>
                    <a:pt x="14740" y="7149"/>
                  </a:cubicBezTo>
                  <a:cubicBezTo>
                    <a:pt x="13308" y="7442"/>
                    <a:pt x="11875" y="7684"/>
                    <a:pt x="10426" y="7839"/>
                  </a:cubicBezTo>
                  <a:cubicBezTo>
                    <a:pt x="9635" y="7935"/>
                    <a:pt x="8839" y="7983"/>
                    <a:pt x="8043" y="7983"/>
                  </a:cubicBezTo>
                  <a:cubicBezTo>
                    <a:pt x="6388" y="7983"/>
                    <a:pt x="4733" y="7775"/>
                    <a:pt x="3125" y="7356"/>
                  </a:cubicBezTo>
                  <a:cubicBezTo>
                    <a:pt x="2503" y="7201"/>
                    <a:pt x="1917" y="6976"/>
                    <a:pt x="1347" y="6683"/>
                  </a:cubicBezTo>
                  <a:cubicBezTo>
                    <a:pt x="432" y="6217"/>
                    <a:pt x="657" y="5009"/>
                    <a:pt x="708" y="4232"/>
                  </a:cubicBezTo>
                  <a:cubicBezTo>
                    <a:pt x="795" y="2868"/>
                    <a:pt x="898" y="1522"/>
                    <a:pt x="933" y="159"/>
                  </a:cubicBezTo>
                  <a:cubicBezTo>
                    <a:pt x="933" y="60"/>
                    <a:pt x="842" y="0"/>
                    <a:pt x="76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4364450" y="3993725"/>
              <a:ext cx="18575" cy="39450"/>
            </a:xfrm>
            <a:custGeom>
              <a:avLst/>
              <a:gdLst/>
              <a:ahLst/>
              <a:cxnLst/>
              <a:rect l="l" t="t" r="r" b="b"/>
              <a:pathLst>
                <a:path w="743" h="1578" extrusionOk="0">
                  <a:moveTo>
                    <a:pt x="416" y="0"/>
                  </a:moveTo>
                  <a:cubicBezTo>
                    <a:pt x="349" y="0"/>
                    <a:pt x="282" y="38"/>
                    <a:pt x="242" y="125"/>
                  </a:cubicBezTo>
                  <a:cubicBezTo>
                    <a:pt x="69" y="488"/>
                    <a:pt x="0" y="1247"/>
                    <a:pt x="363" y="1523"/>
                  </a:cubicBezTo>
                  <a:cubicBezTo>
                    <a:pt x="406" y="1561"/>
                    <a:pt x="457" y="1578"/>
                    <a:pt x="506" y="1578"/>
                  </a:cubicBezTo>
                  <a:cubicBezTo>
                    <a:pt x="593" y="1578"/>
                    <a:pt x="675" y="1525"/>
                    <a:pt x="708" y="1437"/>
                  </a:cubicBezTo>
                  <a:cubicBezTo>
                    <a:pt x="742" y="1247"/>
                    <a:pt x="742" y="1057"/>
                    <a:pt x="673" y="867"/>
                  </a:cubicBezTo>
                  <a:cubicBezTo>
                    <a:pt x="639" y="660"/>
                    <a:pt x="656" y="436"/>
                    <a:pt x="639" y="229"/>
                  </a:cubicBezTo>
                  <a:cubicBezTo>
                    <a:pt x="628" y="92"/>
                    <a:pt x="521" y="0"/>
                    <a:pt x="4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4422700" y="3993725"/>
              <a:ext cx="18150" cy="39450"/>
            </a:xfrm>
            <a:custGeom>
              <a:avLst/>
              <a:gdLst/>
              <a:ahLst/>
              <a:cxnLst/>
              <a:rect l="l" t="t" r="r" b="b"/>
              <a:pathLst>
                <a:path w="726" h="1578" extrusionOk="0">
                  <a:moveTo>
                    <a:pt x="399" y="0"/>
                  </a:moveTo>
                  <a:cubicBezTo>
                    <a:pt x="332" y="0"/>
                    <a:pt x="265" y="38"/>
                    <a:pt x="225" y="125"/>
                  </a:cubicBezTo>
                  <a:cubicBezTo>
                    <a:pt x="52" y="488"/>
                    <a:pt x="0" y="1247"/>
                    <a:pt x="345" y="1523"/>
                  </a:cubicBezTo>
                  <a:cubicBezTo>
                    <a:pt x="389" y="1561"/>
                    <a:pt x="440" y="1578"/>
                    <a:pt x="489" y="1578"/>
                  </a:cubicBezTo>
                  <a:cubicBezTo>
                    <a:pt x="575" y="1578"/>
                    <a:pt x="658" y="1525"/>
                    <a:pt x="691" y="1437"/>
                  </a:cubicBezTo>
                  <a:cubicBezTo>
                    <a:pt x="725" y="1247"/>
                    <a:pt x="725" y="1057"/>
                    <a:pt x="673" y="867"/>
                  </a:cubicBezTo>
                  <a:cubicBezTo>
                    <a:pt x="622" y="660"/>
                    <a:pt x="656" y="436"/>
                    <a:pt x="622" y="229"/>
                  </a:cubicBezTo>
                  <a:cubicBezTo>
                    <a:pt x="611" y="92"/>
                    <a:pt x="504" y="0"/>
                    <a:pt x="39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2"/>
            <p:cNvSpPr/>
            <p:nvPr/>
          </p:nvSpPr>
          <p:spPr>
            <a:xfrm>
              <a:off x="4480500" y="3993725"/>
              <a:ext cx="18600" cy="39450"/>
            </a:xfrm>
            <a:custGeom>
              <a:avLst/>
              <a:gdLst/>
              <a:ahLst/>
              <a:cxnLst/>
              <a:rect l="l" t="t" r="r" b="b"/>
              <a:pathLst>
                <a:path w="744" h="1578" extrusionOk="0">
                  <a:moveTo>
                    <a:pt x="412" y="0"/>
                  </a:moveTo>
                  <a:cubicBezTo>
                    <a:pt x="347" y="0"/>
                    <a:pt x="283" y="38"/>
                    <a:pt x="243" y="125"/>
                  </a:cubicBezTo>
                  <a:cubicBezTo>
                    <a:pt x="70" y="488"/>
                    <a:pt x="1" y="1247"/>
                    <a:pt x="363" y="1523"/>
                  </a:cubicBezTo>
                  <a:cubicBezTo>
                    <a:pt x="407" y="1561"/>
                    <a:pt x="458" y="1578"/>
                    <a:pt x="507" y="1578"/>
                  </a:cubicBezTo>
                  <a:cubicBezTo>
                    <a:pt x="593" y="1578"/>
                    <a:pt x="676" y="1525"/>
                    <a:pt x="709" y="1437"/>
                  </a:cubicBezTo>
                  <a:cubicBezTo>
                    <a:pt x="743" y="1247"/>
                    <a:pt x="726" y="1057"/>
                    <a:pt x="674" y="867"/>
                  </a:cubicBezTo>
                  <a:cubicBezTo>
                    <a:pt x="640" y="660"/>
                    <a:pt x="657" y="436"/>
                    <a:pt x="640" y="229"/>
                  </a:cubicBezTo>
                  <a:cubicBezTo>
                    <a:pt x="619" y="92"/>
                    <a:pt x="514" y="0"/>
                    <a:pt x="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4364450" y="3824675"/>
              <a:ext cx="18575" cy="39800"/>
            </a:xfrm>
            <a:custGeom>
              <a:avLst/>
              <a:gdLst/>
              <a:ahLst/>
              <a:cxnLst/>
              <a:rect l="l" t="t" r="r" b="b"/>
              <a:pathLst>
                <a:path w="743" h="1592" extrusionOk="0">
                  <a:moveTo>
                    <a:pt x="398" y="1"/>
                  </a:moveTo>
                  <a:cubicBezTo>
                    <a:pt x="334" y="1"/>
                    <a:pt x="274" y="36"/>
                    <a:pt x="242" y="121"/>
                  </a:cubicBezTo>
                  <a:cubicBezTo>
                    <a:pt x="69" y="501"/>
                    <a:pt x="0" y="1243"/>
                    <a:pt x="363" y="1537"/>
                  </a:cubicBezTo>
                  <a:cubicBezTo>
                    <a:pt x="406" y="1574"/>
                    <a:pt x="457" y="1591"/>
                    <a:pt x="506" y="1591"/>
                  </a:cubicBezTo>
                  <a:cubicBezTo>
                    <a:pt x="593" y="1591"/>
                    <a:pt x="675" y="1538"/>
                    <a:pt x="708" y="1450"/>
                  </a:cubicBezTo>
                  <a:cubicBezTo>
                    <a:pt x="742" y="1261"/>
                    <a:pt x="725" y="1053"/>
                    <a:pt x="673" y="881"/>
                  </a:cubicBezTo>
                  <a:cubicBezTo>
                    <a:pt x="639" y="656"/>
                    <a:pt x="656" y="449"/>
                    <a:pt x="639" y="225"/>
                  </a:cubicBezTo>
                  <a:cubicBezTo>
                    <a:pt x="617" y="96"/>
                    <a:pt x="503" y="1"/>
                    <a:pt x="39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2"/>
            <p:cNvSpPr/>
            <p:nvPr/>
          </p:nvSpPr>
          <p:spPr>
            <a:xfrm>
              <a:off x="4422700" y="3824875"/>
              <a:ext cx="18150" cy="39600"/>
            </a:xfrm>
            <a:custGeom>
              <a:avLst/>
              <a:gdLst/>
              <a:ahLst/>
              <a:cxnLst/>
              <a:rect l="l" t="t" r="r" b="b"/>
              <a:pathLst>
                <a:path w="726" h="1584" extrusionOk="0">
                  <a:moveTo>
                    <a:pt x="395" y="1"/>
                  </a:moveTo>
                  <a:cubicBezTo>
                    <a:pt x="329" y="1"/>
                    <a:pt x="264" y="34"/>
                    <a:pt x="225" y="113"/>
                  </a:cubicBezTo>
                  <a:cubicBezTo>
                    <a:pt x="52" y="493"/>
                    <a:pt x="0" y="1235"/>
                    <a:pt x="345" y="1529"/>
                  </a:cubicBezTo>
                  <a:cubicBezTo>
                    <a:pt x="389" y="1566"/>
                    <a:pt x="440" y="1583"/>
                    <a:pt x="489" y="1583"/>
                  </a:cubicBezTo>
                  <a:cubicBezTo>
                    <a:pt x="575" y="1583"/>
                    <a:pt x="658" y="1530"/>
                    <a:pt x="691" y="1442"/>
                  </a:cubicBezTo>
                  <a:cubicBezTo>
                    <a:pt x="725" y="1253"/>
                    <a:pt x="725" y="1045"/>
                    <a:pt x="673" y="873"/>
                  </a:cubicBezTo>
                  <a:cubicBezTo>
                    <a:pt x="622" y="648"/>
                    <a:pt x="656" y="441"/>
                    <a:pt x="622" y="217"/>
                  </a:cubicBezTo>
                  <a:cubicBezTo>
                    <a:pt x="611" y="89"/>
                    <a:pt x="501" y="1"/>
                    <a:pt x="39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4480500" y="3824875"/>
              <a:ext cx="18600" cy="39600"/>
            </a:xfrm>
            <a:custGeom>
              <a:avLst/>
              <a:gdLst/>
              <a:ahLst/>
              <a:cxnLst/>
              <a:rect l="l" t="t" r="r" b="b"/>
              <a:pathLst>
                <a:path w="744" h="1584" extrusionOk="0">
                  <a:moveTo>
                    <a:pt x="408" y="1"/>
                  </a:moveTo>
                  <a:cubicBezTo>
                    <a:pt x="344" y="1"/>
                    <a:pt x="282" y="34"/>
                    <a:pt x="243" y="113"/>
                  </a:cubicBezTo>
                  <a:cubicBezTo>
                    <a:pt x="70" y="493"/>
                    <a:pt x="1" y="1235"/>
                    <a:pt x="363" y="1529"/>
                  </a:cubicBezTo>
                  <a:cubicBezTo>
                    <a:pt x="407" y="1566"/>
                    <a:pt x="458" y="1583"/>
                    <a:pt x="507" y="1583"/>
                  </a:cubicBezTo>
                  <a:cubicBezTo>
                    <a:pt x="593" y="1583"/>
                    <a:pt x="676" y="1530"/>
                    <a:pt x="709" y="1442"/>
                  </a:cubicBezTo>
                  <a:cubicBezTo>
                    <a:pt x="743" y="1253"/>
                    <a:pt x="726" y="1045"/>
                    <a:pt x="674" y="873"/>
                  </a:cubicBezTo>
                  <a:cubicBezTo>
                    <a:pt x="640" y="648"/>
                    <a:pt x="657" y="441"/>
                    <a:pt x="640" y="217"/>
                  </a:cubicBezTo>
                  <a:cubicBezTo>
                    <a:pt x="618" y="89"/>
                    <a:pt x="511" y="1"/>
                    <a:pt x="40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2"/>
            <p:cNvSpPr/>
            <p:nvPr/>
          </p:nvSpPr>
          <p:spPr>
            <a:xfrm>
              <a:off x="4364450" y="3688100"/>
              <a:ext cx="18575" cy="39400"/>
            </a:xfrm>
            <a:custGeom>
              <a:avLst/>
              <a:gdLst/>
              <a:ahLst/>
              <a:cxnLst/>
              <a:rect l="l" t="t" r="r" b="b"/>
              <a:pathLst>
                <a:path w="743" h="1576" extrusionOk="0">
                  <a:moveTo>
                    <a:pt x="412" y="0"/>
                  </a:moveTo>
                  <a:cubicBezTo>
                    <a:pt x="346" y="0"/>
                    <a:pt x="281" y="34"/>
                    <a:pt x="242" y="113"/>
                  </a:cubicBezTo>
                  <a:cubicBezTo>
                    <a:pt x="69" y="493"/>
                    <a:pt x="0" y="1235"/>
                    <a:pt x="363" y="1528"/>
                  </a:cubicBezTo>
                  <a:cubicBezTo>
                    <a:pt x="407" y="1560"/>
                    <a:pt x="458" y="1575"/>
                    <a:pt x="508" y="1575"/>
                  </a:cubicBezTo>
                  <a:cubicBezTo>
                    <a:pt x="594" y="1575"/>
                    <a:pt x="675" y="1530"/>
                    <a:pt x="708" y="1442"/>
                  </a:cubicBezTo>
                  <a:cubicBezTo>
                    <a:pt x="742" y="1252"/>
                    <a:pt x="742" y="1045"/>
                    <a:pt x="673" y="873"/>
                  </a:cubicBezTo>
                  <a:cubicBezTo>
                    <a:pt x="639" y="648"/>
                    <a:pt x="656" y="441"/>
                    <a:pt x="639" y="217"/>
                  </a:cubicBezTo>
                  <a:cubicBezTo>
                    <a:pt x="628" y="89"/>
                    <a:pt x="519" y="0"/>
                    <a:pt x="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2"/>
            <p:cNvSpPr/>
            <p:nvPr/>
          </p:nvSpPr>
          <p:spPr>
            <a:xfrm>
              <a:off x="4422700" y="3688100"/>
              <a:ext cx="18150" cy="39400"/>
            </a:xfrm>
            <a:custGeom>
              <a:avLst/>
              <a:gdLst/>
              <a:ahLst/>
              <a:cxnLst/>
              <a:rect l="l" t="t" r="r" b="b"/>
              <a:pathLst>
                <a:path w="726" h="1576" extrusionOk="0">
                  <a:moveTo>
                    <a:pt x="395" y="0"/>
                  </a:moveTo>
                  <a:cubicBezTo>
                    <a:pt x="329" y="0"/>
                    <a:pt x="264" y="34"/>
                    <a:pt x="225" y="113"/>
                  </a:cubicBezTo>
                  <a:cubicBezTo>
                    <a:pt x="52" y="493"/>
                    <a:pt x="0" y="1235"/>
                    <a:pt x="345" y="1528"/>
                  </a:cubicBezTo>
                  <a:cubicBezTo>
                    <a:pt x="390" y="1560"/>
                    <a:pt x="441" y="1575"/>
                    <a:pt x="491" y="1575"/>
                  </a:cubicBezTo>
                  <a:cubicBezTo>
                    <a:pt x="577" y="1575"/>
                    <a:pt x="658" y="1530"/>
                    <a:pt x="691" y="1442"/>
                  </a:cubicBezTo>
                  <a:cubicBezTo>
                    <a:pt x="725" y="1252"/>
                    <a:pt x="725" y="1045"/>
                    <a:pt x="673" y="873"/>
                  </a:cubicBezTo>
                  <a:cubicBezTo>
                    <a:pt x="622" y="648"/>
                    <a:pt x="656" y="441"/>
                    <a:pt x="622" y="217"/>
                  </a:cubicBezTo>
                  <a:cubicBezTo>
                    <a:pt x="611" y="89"/>
                    <a:pt x="501" y="0"/>
                    <a:pt x="3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p:nvPr/>
          </p:nvSpPr>
          <p:spPr>
            <a:xfrm>
              <a:off x="4480500" y="3688100"/>
              <a:ext cx="18600" cy="39400"/>
            </a:xfrm>
            <a:custGeom>
              <a:avLst/>
              <a:gdLst/>
              <a:ahLst/>
              <a:cxnLst/>
              <a:rect l="l" t="t" r="r" b="b"/>
              <a:pathLst>
                <a:path w="744" h="1576" extrusionOk="0">
                  <a:moveTo>
                    <a:pt x="408" y="0"/>
                  </a:moveTo>
                  <a:cubicBezTo>
                    <a:pt x="344" y="0"/>
                    <a:pt x="282" y="34"/>
                    <a:pt x="243" y="113"/>
                  </a:cubicBezTo>
                  <a:cubicBezTo>
                    <a:pt x="70" y="493"/>
                    <a:pt x="1" y="1235"/>
                    <a:pt x="363" y="1528"/>
                  </a:cubicBezTo>
                  <a:cubicBezTo>
                    <a:pt x="408" y="1560"/>
                    <a:pt x="459" y="1575"/>
                    <a:pt x="509" y="1575"/>
                  </a:cubicBezTo>
                  <a:cubicBezTo>
                    <a:pt x="595" y="1575"/>
                    <a:pt x="676" y="1530"/>
                    <a:pt x="709" y="1442"/>
                  </a:cubicBezTo>
                  <a:cubicBezTo>
                    <a:pt x="743" y="1252"/>
                    <a:pt x="726" y="1045"/>
                    <a:pt x="674" y="873"/>
                  </a:cubicBezTo>
                  <a:cubicBezTo>
                    <a:pt x="640" y="648"/>
                    <a:pt x="657" y="441"/>
                    <a:pt x="640" y="217"/>
                  </a:cubicBezTo>
                  <a:cubicBezTo>
                    <a:pt x="618" y="89"/>
                    <a:pt x="511" y="0"/>
                    <a:pt x="40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2"/>
            <p:cNvSpPr/>
            <p:nvPr/>
          </p:nvSpPr>
          <p:spPr>
            <a:xfrm>
              <a:off x="4412775" y="3592750"/>
              <a:ext cx="121175" cy="20950"/>
            </a:xfrm>
            <a:custGeom>
              <a:avLst/>
              <a:gdLst/>
              <a:ahLst/>
              <a:cxnLst/>
              <a:rect l="l" t="t" r="r" b="b"/>
              <a:pathLst>
                <a:path w="4847" h="838" extrusionOk="0">
                  <a:moveTo>
                    <a:pt x="4582" y="0"/>
                  </a:moveTo>
                  <a:cubicBezTo>
                    <a:pt x="4563" y="0"/>
                    <a:pt x="4543" y="3"/>
                    <a:pt x="4522" y="9"/>
                  </a:cubicBezTo>
                  <a:cubicBezTo>
                    <a:pt x="3055" y="234"/>
                    <a:pt x="1623" y="423"/>
                    <a:pt x="138" y="510"/>
                  </a:cubicBezTo>
                  <a:cubicBezTo>
                    <a:pt x="35" y="510"/>
                    <a:pt x="0" y="682"/>
                    <a:pt x="104" y="700"/>
                  </a:cubicBezTo>
                  <a:cubicBezTo>
                    <a:pt x="642" y="791"/>
                    <a:pt x="1182" y="837"/>
                    <a:pt x="1720" y="837"/>
                  </a:cubicBezTo>
                  <a:cubicBezTo>
                    <a:pt x="2702" y="837"/>
                    <a:pt x="3678" y="684"/>
                    <a:pt x="4626" y="372"/>
                  </a:cubicBezTo>
                  <a:cubicBezTo>
                    <a:pt x="4847" y="309"/>
                    <a:pt x="4779" y="0"/>
                    <a:pt x="458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2"/>
            <p:cNvSpPr/>
            <p:nvPr/>
          </p:nvSpPr>
          <p:spPr>
            <a:xfrm>
              <a:off x="4561125" y="3573450"/>
              <a:ext cx="37825" cy="19300"/>
            </a:xfrm>
            <a:custGeom>
              <a:avLst/>
              <a:gdLst/>
              <a:ahLst/>
              <a:cxnLst/>
              <a:rect l="l" t="t" r="r" b="b"/>
              <a:pathLst>
                <a:path w="1513" h="772" extrusionOk="0">
                  <a:moveTo>
                    <a:pt x="1331" y="0"/>
                  </a:moveTo>
                  <a:cubicBezTo>
                    <a:pt x="1320" y="0"/>
                    <a:pt x="1309" y="2"/>
                    <a:pt x="1298" y="4"/>
                  </a:cubicBezTo>
                  <a:cubicBezTo>
                    <a:pt x="866" y="108"/>
                    <a:pt x="487" y="281"/>
                    <a:pt x="124" y="540"/>
                  </a:cubicBezTo>
                  <a:cubicBezTo>
                    <a:pt x="0" y="586"/>
                    <a:pt x="57" y="772"/>
                    <a:pt x="183" y="772"/>
                  </a:cubicBezTo>
                  <a:cubicBezTo>
                    <a:pt x="197" y="772"/>
                    <a:pt x="212" y="769"/>
                    <a:pt x="228" y="764"/>
                  </a:cubicBezTo>
                  <a:lnTo>
                    <a:pt x="228" y="747"/>
                  </a:lnTo>
                  <a:cubicBezTo>
                    <a:pt x="642" y="660"/>
                    <a:pt x="1039" y="470"/>
                    <a:pt x="1402" y="229"/>
                  </a:cubicBezTo>
                  <a:cubicBezTo>
                    <a:pt x="1512" y="165"/>
                    <a:pt x="1449" y="0"/>
                    <a:pt x="13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2"/>
            <p:cNvSpPr/>
            <p:nvPr/>
          </p:nvSpPr>
          <p:spPr>
            <a:xfrm>
              <a:off x="4905525" y="3705200"/>
              <a:ext cx="484600" cy="168025"/>
            </a:xfrm>
            <a:custGeom>
              <a:avLst/>
              <a:gdLst/>
              <a:ahLst/>
              <a:cxnLst/>
              <a:rect l="l" t="t" r="r" b="b"/>
              <a:pathLst>
                <a:path w="19384" h="6721" extrusionOk="0">
                  <a:moveTo>
                    <a:pt x="11044" y="660"/>
                  </a:moveTo>
                  <a:cubicBezTo>
                    <a:pt x="11522" y="660"/>
                    <a:pt x="12001" y="670"/>
                    <a:pt x="12479" y="689"/>
                  </a:cubicBezTo>
                  <a:cubicBezTo>
                    <a:pt x="13895" y="706"/>
                    <a:pt x="15327" y="879"/>
                    <a:pt x="16708" y="1207"/>
                  </a:cubicBezTo>
                  <a:cubicBezTo>
                    <a:pt x="17381" y="1328"/>
                    <a:pt x="17985" y="1690"/>
                    <a:pt x="18417" y="2225"/>
                  </a:cubicBezTo>
                  <a:cubicBezTo>
                    <a:pt x="19211" y="3278"/>
                    <a:pt x="18175" y="4227"/>
                    <a:pt x="17295" y="4590"/>
                  </a:cubicBezTo>
                  <a:cubicBezTo>
                    <a:pt x="14827" y="5626"/>
                    <a:pt x="11866" y="5910"/>
                    <a:pt x="9132" y="5910"/>
                  </a:cubicBezTo>
                  <a:cubicBezTo>
                    <a:pt x="8633" y="5910"/>
                    <a:pt x="8143" y="5900"/>
                    <a:pt x="7664" y="5884"/>
                  </a:cubicBezTo>
                  <a:cubicBezTo>
                    <a:pt x="6111" y="5867"/>
                    <a:pt x="4592" y="5591"/>
                    <a:pt x="3125" y="5125"/>
                  </a:cubicBezTo>
                  <a:cubicBezTo>
                    <a:pt x="2210" y="4814"/>
                    <a:pt x="380" y="3951"/>
                    <a:pt x="967" y="2588"/>
                  </a:cubicBezTo>
                  <a:cubicBezTo>
                    <a:pt x="1295" y="1811"/>
                    <a:pt x="2641" y="1776"/>
                    <a:pt x="3315" y="1690"/>
                  </a:cubicBezTo>
                  <a:cubicBezTo>
                    <a:pt x="3420" y="1681"/>
                    <a:pt x="3467" y="1596"/>
                    <a:pt x="3455" y="1520"/>
                  </a:cubicBezTo>
                  <a:lnTo>
                    <a:pt x="3455" y="1520"/>
                  </a:lnTo>
                  <a:cubicBezTo>
                    <a:pt x="4766" y="1329"/>
                    <a:pt x="6049" y="1025"/>
                    <a:pt x="7371" y="862"/>
                  </a:cubicBezTo>
                  <a:cubicBezTo>
                    <a:pt x="8588" y="725"/>
                    <a:pt x="9815" y="660"/>
                    <a:pt x="11044" y="660"/>
                  </a:cubicBezTo>
                  <a:close/>
                  <a:moveTo>
                    <a:pt x="11682" y="0"/>
                  </a:moveTo>
                  <a:cubicBezTo>
                    <a:pt x="11162" y="0"/>
                    <a:pt x="10648" y="8"/>
                    <a:pt x="10149" y="16"/>
                  </a:cubicBezTo>
                  <a:cubicBezTo>
                    <a:pt x="7750" y="85"/>
                    <a:pt x="4989" y="309"/>
                    <a:pt x="2762" y="1224"/>
                  </a:cubicBezTo>
                  <a:cubicBezTo>
                    <a:pt x="2705" y="1253"/>
                    <a:pt x="2666" y="1309"/>
                    <a:pt x="2649" y="1369"/>
                  </a:cubicBezTo>
                  <a:lnTo>
                    <a:pt x="2649" y="1369"/>
                  </a:lnTo>
                  <a:cubicBezTo>
                    <a:pt x="1702" y="1389"/>
                    <a:pt x="535" y="1664"/>
                    <a:pt x="329" y="2639"/>
                  </a:cubicBezTo>
                  <a:cubicBezTo>
                    <a:pt x="1" y="4314"/>
                    <a:pt x="1606" y="5194"/>
                    <a:pt x="2952" y="5729"/>
                  </a:cubicBezTo>
                  <a:cubicBezTo>
                    <a:pt x="4725" y="6439"/>
                    <a:pt x="6697" y="6720"/>
                    <a:pt x="8704" y="6720"/>
                  </a:cubicBezTo>
                  <a:cubicBezTo>
                    <a:pt x="11525" y="6720"/>
                    <a:pt x="14414" y="6166"/>
                    <a:pt x="16915" y="5470"/>
                  </a:cubicBezTo>
                  <a:cubicBezTo>
                    <a:pt x="17968" y="5177"/>
                    <a:pt x="19383" y="4486"/>
                    <a:pt x="19349" y="3192"/>
                  </a:cubicBezTo>
                  <a:cubicBezTo>
                    <a:pt x="19314" y="1690"/>
                    <a:pt x="18227" y="965"/>
                    <a:pt x="16881" y="568"/>
                  </a:cubicBezTo>
                  <a:cubicBezTo>
                    <a:pt x="15258" y="89"/>
                    <a:pt x="13430" y="0"/>
                    <a:pt x="1168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2"/>
            <p:cNvSpPr/>
            <p:nvPr/>
          </p:nvSpPr>
          <p:spPr>
            <a:xfrm>
              <a:off x="4896900" y="3778250"/>
              <a:ext cx="490625" cy="216825"/>
            </a:xfrm>
            <a:custGeom>
              <a:avLst/>
              <a:gdLst/>
              <a:ahLst/>
              <a:cxnLst/>
              <a:rect l="l" t="t" r="r" b="b"/>
              <a:pathLst>
                <a:path w="19625" h="8673" extrusionOk="0">
                  <a:moveTo>
                    <a:pt x="924" y="1"/>
                  </a:moveTo>
                  <a:cubicBezTo>
                    <a:pt x="857" y="1"/>
                    <a:pt x="793" y="37"/>
                    <a:pt x="777" y="114"/>
                  </a:cubicBezTo>
                  <a:lnTo>
                    <a:pt x="777" y="97"/>
                  </a:lnTo>
                  <a:cubicBezTo>
                    <a:pt x="587" y="1478"/>
                    <a:pt x="449" y="2841"/>
                    <a:pt x="294" y="4222"/>
                  </a:cubicBezTo>
                  <a:cubicBezTo>
                    <a:pt x="190" y="5137"/>
                    <a:pt x="0" y="6397"/>
                    <a:pt x="881" y="7053"/>
                  </a:cubicBezTo>
                  <a:cubicBezTo>
                    <a:pt x="2717" y="8407"/>
                    <a:pt x="5471" y="8673"/>
                    <a:pt x="7805" y="8673"/>
                  </a:cubicBezTo>
                  <a:cubicBezTo>
                    <a:pt x="8148" y="8673"/>
                    <a:pt x="8482" y="8667"/>
                    <a:pt x="8803" y="8658"/>
                  </a:cubicBezTo>
                  <a:cubicBezTo>
                    <a:pt x="11547" y="8589"/>
                    <a:pt x="14637" y="8209"/>
                    <a:pt x="17208" y="7260"/>
                  </a:cubicBezTo>
                  <a:cubicBezTo>
                    <a:pt x="17916" y="6984"/>
                    <a:pt x="18641" y="6449"/>
                    <a:pt x="18883" y="5707"/>
                  </a:cubicBezTo>
                  <a:cubicBezTo>
                    <a:pt x="19331" y="4222"/>
                    <a:pt x="19573" y="2686"/>
                    <a:pt x="19625" y="1150"/>
                  </a:cubicBezTo>
                  <a:cubicBezTo>
                    <a:pt x="19595" y="1032"/>
                    <a:pt x="19499" y="970"/>
                    <a:pt x="19406" y="970"/>
                  </a:cubicBezTo>
                  <a:cubicBezTo>
                    <a:pt x="19335" y="970"/>
                    <a:pt x="19265" y="1006"/>
                    <a:pt x="19228" y="1081"/>
                  </a:cubicBezTo>
                  <a:cubicBezTo>
                    <a:pt x="18883" y="2168"/>
                    <a:pt x="18727" y="3307"/>
                    <a:pt x="18520" y="4429"/>
                  </a:cubicBezTo>
                  <a:cubicBezTo>
                    <a:pt x="18227" y="5896"/>
                    <a:pt x="17467" y="6500"/>
                    <a:pt x="16069" y="6863"/>
                  </a:cubicBezTo>
                  <a:cubicBezTo>
                    <a:pt x="13843" y="7450"/>
                    <a:pt x="11547" y="7812"/>
                    <a:pt x="9252" y="7950"/>
                  </a:cubicBezTo>
                  <a:cubicBezTo>
                    <a:pt x="8852" y="7977"/>
                    <a:pt x="8451" y="7991"/>
                    <a:pt x="8051" y="7991"/>
                  </a:cubicBezTo>
                  <a:cubicBezTo>
                    <a:pt x="6154" y="7991"/>
                    <a:pt x="4261" y="7689"/>
                    <a:pt x="2451" y="7105"/>
                  </a:cubicBezTo>
                  <a:cubicBezTo>
                    <a:pt x="760" y="6535"/>
                    <a:pt x="794" y="5258"/>
                    <a:pt x="881" y="3773"/>
                  </a:cubicBezTo>
                  <a:cubicBezTo>
                    <a:pt x="967" y="2565"/>
                    <a:pt x="1053" y="1357"/>
                    <a:pt x="1088" y="149"/>
                  </a:cubicBezTo>
                  <a:cubicBezTo>
                    <a:pt x="1088" y="54"/>
                    <a:pt x="1004" y="1"/>
                    <a:pt x="9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2"/>
            <p:cNvSpPr/>
            <p:nvPr/>
          </p:nvSpPr>
          <p:spPr>
            <a:xfrm>
              <a:off x="4900350" y="3943700"/>
              <a:ext cx="497525" cy="217100"/>
            </a:xfrm>
            <a:custGeom>
              <a:avLst/>
              <a:gdLst/>
              <a:ahLst/>
              <a:cxnLst/>
              <a:rect l="l" t="t" r="r" b="b"/>
              <a:pathLst>
                <a:path w="19901" h="8684" extrusionOk="0">
                  <a:moveTo>
                    <a:pt x="761" y="0"/>
                  </a:moveTo>
                  <a:cubicBezTo>
                    <a:pt x="701" y="0"/>
                    <a:pt x="647" y="33"/>
                    <a:pt x="639" y="107"/>
                  </a:cubicBezTo>
                  <a:cubicBezTo>
                    <a:pt x="432" y="1608"/>
                    <a:pt x="277" y="3145"/>
                    <a:pt x="104" y="4663"/>
                  </a:cubicBezTo>
                  <a:cubicBezTo>
                    <a:pt x="1" y="5751"/>
                    <a:pt x="104" y="6579"/>
                    <a:pt x="1019" y="7252"/>
                  </a:cubicBezTo>
                  <a:cubicBezTo>
                    <a:pt x="2089" y="8046"/>
                    <a:pt x="3815" y="8288"/>
                    <a:pt x="5092" y="8495"/>
                  </a:cubicBezTo>
                  <a:cubicBezTo>
                    <a:pt x="6015" y="8623"/>
                    <a:pt x="6943" y="8683"/>
                    <a:pt x="7873" y="8683"/>
                  </a:cubicBezTo>
                  <a:cubicBezTo>
                    <a:pt x="8579" y="8683"/>
                    <a:pt x="9287" y="8648"/>
                    <a:pt x="9994" y="8581"/>
                  </a:cubicBezTo>
                  <a:cubicBezTo>
                    <a:pt x="11513" y="8461"/>
                    <a:pt x="13014" y="8219"/>
                    <a:pt x="14499" y="7908"/>
                  </a:cubicBezTo>
                  <a:cubicBezTo>
                    <a:pt x="15707" y="7667"/>
                    <a:pt x="16984" y="7477"/>
                    <a:pt x="17985" y="6735"/>
                  </a:cubicBezTo>
                  <a:cubicBezTo>
                    <a:pt x="19901" y="5337"/>
                    <a:pt x="18693" y="2264"/>
                    <a:pt x="18503" y="400"/>
                  </a:cubicBezTo>
                  <a:cubicBezTo>
                    <a:pt x="18474" y="294"/>
                    <a:pt x="18380" y="237"/>
                    <a:pt x="18288" y="237"/>
                  </a:cubicBezTo>
                  <a:cubicBezTo>
                    <a:pt x="18216" y="237"/>
                    <a:pt x="18144" y="272"/>
                    <a:pt x="18106" y="348"/>
                  </a:cubicBezTo>
                  <a:cubicBezTo>
                    <a:pt x="17882" y="1004"/>
                    <a:pt x="18054" y="1712"/>
                    <a:pt x="18175" y="2368"/>
                  </a:cubicBezTo>
                  <a:cubicBezTo>
                    <a:pt x="18382" y="3576"/>
                    <a:pt x="18520" y="4646"/>
                    <a:pt x="17933" y="5785"/>
                  </a:cubicBezTo>
                  <a:cubicBezTo>
                    <a:pt x="17416" y="6786"/>
                    <a:pt x="15707" y="6942"/>
                    <a:pt x="14740" y="7149"/>
                  </a:cubicBezTo>
                  <a:cubicBezTo>
                    <a:pt x="13325" y="7442"/>
                    <a:pt x="11875" y="7684"/>
                    <a:pt x="10425" y="7839"/>
                  </a:cubicBezTo>
                  <a:cubicBezTo>
                    <a:pt x="9635" y="7935"/>
                    <a:pt x="8839" y="7982"/>
                    <a:pt x="8042" y="7982"/>
                  </a:cubicBezTo>
                  <a:cubicBezTo>
                    <a:pt x="6388" y="7982"/>
                    <a:pt x="4733" y="7775"/>
                    <a:pt x="3125" y="7356"/>
                  </a:cubicBezTo>
                  <a:cubicBezTo>
                    <a:pt x="2503" y="7201"/>
                    <a:pt x="1916" y="6976"/>
                    <a:pt x="1347" y="6683"/>
                  </a:cubicBezTo>
                  <a:cubicBezTo>
                    <a:pt x="432" y="6217"/>
                    <a:pt x="656" y="5009"/>
                    <a:pt x="708" y="4232"/>
                  </a:cubicBezTo>
                  <a:cubicBezTo>
                    <a:pt x="795" y="2868"/>
                    <a:pt x="898" y="1505"/>
                    <a:pt x="933" y="159"/>
                  </a:cubicBezTo>
                  <a:cubicBezTo>
                    <a:pt x="933" y="60"/>
                    <a:pt x="842" y="0"/>
                    <a:pt x="76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2"/>
            <p:cNvSpPr/>
            <p:nvPr/>
          </p:nvSpPr>
          <p:spPr>
            <a:xfrm>
              <a:off x="4900350" y="4102775"/>
              <a:ext cx="497525" cy="217075"/>
            </a:xfrm>
            <a:custGeom>
              <a:avLst/>
              <a:gdLst/>
              <a:ahLst/>
              <a:cxnLst/>
              <a:rect l="l" t="t" r="r" b="b"/>
              <a:pathLst>
                <a:path w="19901" h="8683" extrusionOk="0">
                  <a:moveTo>
                    <a:pt x="767" y="1"/>
                  </a:moveTo>
                  <a:cubicBezTo>
                    <a:pt x="705" y="1"/>
                    <a:pt x="647" y="37"/>
                    <a:pt x="639" y="113"/>
                  </a:cubicBezTo>
                  <a:cubicBezTo>
                    <a:pt x="432" y="1614"/>
                    <a:pt x="277" y="3150"/>
                    <a:pt x="104" y="4669"/>
                  </a:cubicBezTo>
                  <a:cubicBezTo>
                    <a:pt x="1" y="5757"/>
                    <a:pt x="104" y="6585"/>
                    <a:pt x="1019" y="7258"/>
                  </a:cubicBezTo>
                  <a:cubicBezTo>
                    <a:pt x="2089" y="8052"/>
                    <a:pt x="3815" y="8294"/>
                    <a:pt x="5092" y="8484"/>
                  </a:cubicBezTo>
                  <a:cubicBezTo>
                    <a:pt x="6051" y="8616"/>
                    <a:pt x="7016" y="8683"/>
                    <a:pt x="7983" y="8683"/>
                  </a:cubicBezTo>
                  <a:cubicBezTo>
                    <a:pt x="8652" y="8683"/>
                    <a:pt x="9323" y="8651"/>
                    <a:pt x="9994" y="8587"/>
                  </a:cubicBezTo>
                  <a:cubicBezTo>
                    <a:pt x="11513" y="8449"/>
                    <a:pt x="13014" y="8225"/>
                    <a:pt x="14499" y="7914"/>
                  </a:cubicBezTo>
                  <a:cubicBezTo>
                    <a:pt x="15707" y="7672"/>
                    <a:pt x="16984" y="7483"/>
                    <a:pt x="17985" y="6740"/>
                  </a:cubicBezTo>
                  <a:cubicBezTo>
                    <a:pt x="19901" y="5342"/>
                    <a:pt x="18693" y="2253"/>
                    <a:pt x="18503" y="406"/>
                  </a:cubicBezTo>
                  <a:cubicBezTo>
                    <a:pt x="18474" y="300"/>
                    <a:pt x="18380" y="242"/>
                    <a:pt x="18288" y="242"/>
                  </a:cubicBezTo>
                  <a:cubicBezTo>
                    <a:pt x="18216" y="242"/>
                    <a:pt x="18144" y="278"/>
                    <a:pt x="18106" y="354"/>
                  </a:cubicBezTo>
                  <a:cubicBezTo>
                    <a:pt x="17882" y="993"/>
                    <a:pt x="18054" y="1701"/>
                    <a:pt x="18175" y="2374"/>
                  </a:cubicBezTo>
                  <a:cubicBezTo>
                    <a:pt x="18382" y="3582"/>
                    <a:pt x="18520" y="4652"/>
                    <a:pt x="17933" y="5791"/>
                  </a:cubicBezTo>
                  <a:cubicBezTo>
                    <a:pt x="17416" y="6775"/>
                    <a:pt x="15707" y="6930"/>
                    <a:pt x="14740" y="7137"/>
                  </a:cubicBezTo>
                  <a:cubicBezTo>
                    <a:pt x="13325" y="7448"/>
                    <a:pt x="11875" y="7690"/>
                    <a:pt x="10425" y="7845"/>
                  </a:cubicBezTo>
                  <a:cubicBezTo>
                    <a:pt x="9635" y="7940"/>
                    <a:pt x="8839" y="7988"/>
                    <a:pt x="8042" y="7988"/>
                  </a:cubicBezTo>
                  <a:cubicBezTo>
                    <a:pt x="6388" y="7988"/>
                    <a:pt x="4733" y="7781"/>
                    <a:pt x="3125" y="7362"/>
                  </a:cubicBezTo>
                  <a:cubicBezTo>
                    <a:pt x="2503" y="7206"/>
                    <a:pt x="1916" y="6982"/>
                    <a:pt x="1347" y="6689"/>
                  </a:cubicBezTo>
                  <a:cubicBezTo>
                    <a:pt x="432" y="6205"/>
                    <a:pt x="656" y="4997"/>
                    <a:pt x="708" y="4220"/>
                  </a:cubicBezTo>
                  <a:cubicBezTo>
                    <a:pt x="795" y="2874"/>
                    <a:pt x="898" y="1511"/>
                    <a:pt x="933" y="164"/>
                  </a:cubicBezTo>
                  <a:cubicBezTo>
                    <a:pt x="933" y="58"/>
                    <a:pt x="846" y="1"/>
                    <a:pt x="76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2"/>
            <p:cNvSpPr/>
            <p:nvPr/>
          </p:nvSpPr>
          <p:spPr>
            <a:xfrm>
              <a:off x="5073800" y="4205575"/>
              <a:ext cx="18600" cy="39475"/>
            </a:xfrm>
            <a:custGeom>
              <a:avLst/>
              <a:gdLst/>
              <a:ahLst/>
              <a:cxnLst/>
              <a:rect l="l" t="t" r="r" b="b"/>
              <a:pathLst>
                <a:path w="744" h="1579" extrusionOk="0">
                  <a:moveTo>
                    <a:pt x="417" y="1"/>
                  </a:moveTo>
                  <a:cubicBezTo>
                    <a:pt x="350" y="1"/>
                    <a:pt x="283" y="38"/>
                    <a:pt x="243" y="126"/>
                  </a:cubicBezTo>
                  <a:cubicBezTo>
                    <a:pt x="70" y="488"/>
                    <a:pt x="1" y="1248"/>
                    <a:pt x="363" y="1524"/>
                  </a:cubicBezTo>
                  <a:cubicBezTo>
                    <a:pt x="407" y="1561"/>
                    <a:pt x="458" y="1578"/>
                    <a:pt x="507" y="1578"/>
                  </a:cubicBezTo>
                  <a:cubicBezTo>
                    <a:pt x="593" y="1578"/>
                    <a:pt x="676" y="1526"/>
                    <a:pt x="709" y="1437"/>
                  </a:cubicBezTo>
                  <a:cubicBezTo>
                    <a:pt x="743" y="1248"/>
                    <a:pt x="743" y="1058"/>
                    <a:pt x="674" y="868"/>
                  </a:cubicBezTo>
                  <a:cubicBezTo>
                    <a:pt x="640" y="661"/>
                    <a:pt x="657" y="436"/>
                    <a:pt x="640" y="229"/>
                  </a:cubicBezTo>
                  <a:cubicBezTo>
                    <a:pt x="629" y="92"/>
                    <a:pt x="522" y="1"/>
                    <a:pt x="4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2"/>
            <p:cNvSpPr/>
            <p:nvPr/>
          </p:nvSpPr>
          <p:spPr>
            <a:xfrm>
              <a:off x="5132050" y="4205575"/>
              <a:ext cx="18600" cy="39475"/>
            </a:xfrm>
            <a:custGeom>
              <a:avLst/>
              <a:gdLst/>
              <a:ahLst/>
              <a:cxnLst/>
              <a:rect l="l" t="t" r="r" b="b"/>
              <a:pathLst>
                <a:path w="744" h="1579" extrusionOk="0">
                  <a:moveTo>
                    <a:pt x="404" y="1"/>
                  </a:moveTo>
                  <a:cubicBezTo>
                    <a:pt x="339" y="1"/>
                    <a:pt x="276" y="38"/>
                    <a:pt x="243" y="126"/>
                  </a:cubicBezTo>
                  <a:cubicBezTo>
                    <a:pt x="70" y="488"/>
                    <a:pt x="1" y="1248"/>
                    <a:pt x="363" y="1524"/>
                  </a:cubicBezTo>
                  <a:cubicBezTo>
                    <a:pt x="401" y="1561"/>
                    <a:pt x="448" y="1578"/>
                    <a:pt x="494" y="1578"/>
                  </a:cubicBezTo>
                  <a:cubicBezTo>
                    <a:pt x="576" y="1578"/>
                    <a:pt x="658" y="1526"/>
                    <a:pt x="691" y="1437"/>
                  </a:cubicBezTo>
                  <a:cubicBezTo>
                    <a:pt x="743" y="1248"/>
                    <a:pt x="726" y="1058"/>
                    <a:pt x="674" y="868"/>
                  </a:cubicBezTo>
                  <a:cubicBezTo>
                    <a:pt x="640" y="661"/>
                    <a:pt x="657" y="436"/>
                    <a:pt x="622" y="229"/>
                  </a:cubicBezTo>
                  <a:cubicBezTo>
                    <a:pt x="612" y="92"/>
                    <a:pt x="505" y="1"/>
                    <a:pt x="4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2"/>
            <p:cNvSpPr/>
            <p:nvPr/>
          </p:nvSpPr>
          <p:spPr>
            <a:xfrm>
              <a:off x="5189875" y="4205575"/>
              <a:ext cx="18575" cy="39475"/>
            </a:xfrm>
            <a:custGeom>
              <a:avLst/>
              <a:gdLst/>
              <a:ahLst/>
              <a:cxnLst/>
              <a:rect l="l" t="t" r="r" b="b"/>
              <a:pathLst>
                <a:path w="743" h="1579" extrusionOk="0">
                  <a:moveTo>
                    <a:pt x="405" y="1"/>
                  </a:moveTo>
                  <a:cubicBezTo>
                    <a:pt x="339" y="1"/>
                    <a:pt x="276" y="38"/>
                    <a:pt x="242" y="126"/>
                  </a:cubicBezTo>
                  <a:cubicBezTo>
                    <a:pt x="70" y="488"/>
                    <a:pt x="1" y="1248"/>
                    <a:pt x="363" y="1524"/>
                  </a:cubicBezTo>
                  <a:cubicBezTo>
                    <a:pt x="401" y="1561"/>
                    <a:pt x="450" y="1578"/>
                    <a:pt x="499" y="1578"/>
                  </a:cubicBezTo>
                  <a:cubicBezTo>
                    <a:pt x="586" y="1578"/>
                    <a:pt x="675" y="1526"/>
                    <a:pt x="708" y="1437"/>
                  </a:cubicBezTo>
                  <a:cubicBezTo>
                    <a:pt x="743" y="1248"/>
                    <a:pt x="726" y="1058"/>
                    <a:pt x="674" y="868"/>
                  </a:cubicBezTo>
                  <a:cubicBezTo>
                    <a:pt x="639" y="661"/>
                    <a:pt x="657" y="436"/>
                    <a:pt x="639" y="229"/>
                  </a:cubicBezTo>
                  <a:cubicBezTo>
                    <a:pt x="618" y="92"/>
                    <a:pt x="507" y="1"/>
                    <a:pt x="40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2"/>
            <p:cNvSpPr/>
            <p:nvPr/>
          </p:nvSpPr>
          <p:spPr>
            <a:xfrm>
              <a:off x="5073800" y="4036750"/>
              <a:ext cx="18600" cy="39400"/>
            </a:xfrm>
            <a:custGeom>
              <a:avLst/>
              <a:gdLst/>
              <a:ahLst/>
              <a:cxnLst/>
              <a:rect l="l" t="t" r="r" b="b"/>
              <a:pathLst>
                <a:path w="744" h="1576" extrusionOk="0">
                  <a:moveTo>
                    <a:pt x="413" y="0"/>
                  </a:moveTo>
                  <a:cubicBezTo>
                    <a:pt x="347" y="0"/>
                    <a:pt x="282" y="34"/>
                    <a:pt x="243" y="113"/>
                  </a:cubicBezTo>
                  <a:cubicBezTo>
                    <a:pt x="70" y="493"/>
                    <a:pt x="1" y="1235"/>
                    <a:pt x="363" y="1528"/>
                  </a:cubicBezTo>
                  <a:cubicBezTo>
                    <a:pt x="408" y="1560"/>
                    <a:pt x="459" y="1575"/>
                    <a:pt x="509" y="1575"/>
                  </a:cubicBezTo>
                  <a:cubicBezTo>
                    <a:pt x="595" y="1575"/>
                    <a:pt x="676" y="1529"/>
                    <a:pt x="709" y="1442"/>
                  </a:cubicBezTo>
                  <a:cubicBezTo>
                    <a:pt x="743" y="1252"/>
                    <a:pt x="743" y="1045"/>
                    <a:pt x="674" y="872"/>
                  </a:cubicBezTo>
                  <a:cubicBezTo>
                    <a:pt x="640" y="648"/>
                    <a:pt x="657" y="441"/>
                    <a:pt x="640" y="217"/>
                  </a:cubicBezTo>
                  <a:cubicBezTo>
                    <a:pt x="629" y="89"/>
                    <a:pt x="519" y="0"/>
                    <a:pt x="41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2"/>
            <p:cNvSpPr/>
            <p:nvPr/>
          </p:nvSpPr>
          <p:spPr>
            <a:xfrm>
              <a:off x="5132050" y="4036750"/>
              <a:ext cx="18600" cy="39400"/>
            </a:xfrm>
            <a:custGeom>
              <a:avLst/>
              <a:gdLst/>
              <a:ahLst/>
              <a:cxnLst/>
              <a:rect l="l" t="t" r="r" b="b"/>
              <a:pathLst>
                <a:path w="744" h="1576" extrusionOk="0">
                  <a:moveTo>
                    <a:pt x="400" y="0"/>
                  </a:moveTo>
                  <a:cubicBezTo>
                    <a:pt x="336" y="0"/>
                    <a:pt x="276" y="34"/>
                    <a:pt x="243" y="113"/>
                  </a:cubicBezTo>
                  <a:cubicBezTo>
                    <a:pt x="70" y="493"/>
                    <a:pt x="1" y="1235"/>
                    <a:pt x="363" y="1528"/>
                  </a:cubicBezTo>
                  <a:cubicBezTo>
                    <a:pt x="401" y="1560"/>
                    <a:pt x="449" y="1575"/>
                    <a:pt x="496" y="1575"/>
                  </a:cubicBezTo>
                  <a:cubicBezTo>
                    <a:pt x="577" y="1575"/>
                    <a:pt x="659" y="1529"/>
                    <a:pt x="691" y="1442"/>
                  </a:cubicBezTo>
                  <a:cubicBezTo>
                    <a:pt x="743" y="1252"/>
                    <a:pt x="726" y="1045"/>
                    <a:pt x="674" y="872"/>
                  </a:cubicBezTo>
                  <a:cubicBezTo>
                    <a:pt x="640" y="648"/>
                    <a:pt x="657" y="441"/>
                    <a:pt x="622" y="217"/>
                  </a:cubicBezTo>
                  <a:cubicBezTo>
                    <a:pt x="612" y="89"/>
                    <a:pt x="502" y="0"/>
                    <a:pt x="4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2"/>
            <p:cNvSpPr/>
            <p:nvPr/>
          </p:nvSpPr>
          <p:spPr>
            <a:xfrm>
              <a:off x="5189875" y="4036750"/>
              <a:ext cx="18575" cy="39400"/>
            </a:xfrm>
            <a:custGeom>
              <a:avLst/>
              <a:gdLst/>
              <a:ahLst/>
              <a:cxnLst/>
              <a:rect l="l" t="t" r="r" b="b"/>
              <a:pathLst>
                <a:path w="743" h="1576" extrusionOk="0">
                  <a:moveTo>
                    <a:pt x="400" y="0"/>
                  </a:moveTo>
                  <a:cubicBezTo>
                    <a:pt x="336" y="0"/>
                    <a:pt x="275" y="34"/>
                    <a:pt x="242" y="113"/>
                  </a:cubicBezTo>
                  <a:cubicBezTo>
                    <a:pt x="70" y="493"/>
                    <a:pt x="1" y="1235"/>
                    <a:pt x="363" y="1528"/>
                  </a:cubicBezTo>
                  <a:cubicBezTo>
                    <a:pt x="401" y="1560"/>
                    <a:pt x="451" y="1575"/>
                    <a:pt x="501" y="1575"/>
                  </a:cubicBezTo>
                  <a:cubicBezTo>
                    <a:pt x="587" y="1575"/>
                    <a:pt x="676" y="1529"/>
                    <a:pt x="708" y="1442"/>
                  </a:cubicBezTo>
                  <a:cubicBezTo>
                    <a:pt x="743" y="1252"/>
                    <a:pt x="726" y="1045"/>
                    <a:pt x="674" y="872"/>
                  </a:cubicBezTo>
                  <a:cubicBezTo>
                    <a:pt x="639" y="648"/>
                    <a:pt x="657" y="441"/>
                    <a:pt x="639" y="217"/>
                  </a:cubicBezTo>
                  <a:cubicBezTo>
                    <a:pt x="618" y="89"/>
                    <a:pt x="504" y="0"/>
                    <a:pt x="4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2"/>
            <p:cNvSpPr/>
            <p:nvPr/>
          </p:nvSpPr>
          <p:spPr>
            <a:xfrm>
              <a:off x="5073800" y="3899775"/>
              <a:ext cx="18600" cy="39575"/>
            </a:xfrm>
            <a:custGeom>
              <a:avLst/>
              <a:gdLst/>
              <a:ahLst/>
              <a:cxnLst/>
              <a:rect l="l" t="t" r="r" b="b"/>
              <a:pathLst>
                <a:path w="744" h="1583" extrusionOk="0">
                  <a:moveTo>
                    <a:pt x="411" y="0"/>
                  </a:moveTo>
                  <a:cubicBezTo>
                    <a:pt x="346" y="0"/>
                    <a:pt x="282" y="36"/>
                    <a:pt x="243" y="121"/>
                  </a:cubicBezTo>
                  <a:cubicBezTo>
                    <a:pt x="70" y="500"/>
                    <a:pt x="1" y="1243"/>
                    <a:pt x="363" y="1536"/>
                  </a:cubicBezTo>
                  <a:cubicBezTo>
                    <a:pt x="408" y="1568"/>
                    <a:pt x="459" y="1583"/>
                    <a:pt x="509" y="1583"/>
                  </a:cubicBezTo>
                  <a:cubicBezTo>
                    <a:pt x="595" y="1583"/>
                    <a:pt x="676" y="1537"/>
                    <a:pt x="709" y="1450"/>
                  </a:cubicBezTo>
                  <a:cubicBezTo>
                    <a:pt x="743" y="1260"/>
                    <a:pt x="743" y="1053"/>
                    <a:pt x="674" y="880"/>
                  </a:cubicBezTo>
                  <a:cubicBezTo>
                    <a:pt x="640" y="656"/>
                    <a:pt x="657" y="449"/>
                    <a:pt x="640" y="224"/>
                  </a:cubicBezTo>
                  <a:cubicBezTo>
                    <a:pt x="629" y="96"/>
                    <a:pt x="518" y="0"/>
                    <a:pt x="41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2"/>
            <p:cNvSpPr/>
            <p:nvPr/>
          </p:nvSpPr>
          <p:spPr>
            <a:xfrm>
              <a:off x="5132050" y="3899775"/>
              <a:ext cx="18600" cy="39575"/>
            </a:xfrm>
            <a:custGeom>
              <a:avLst/>
              <a:gdLst/>
              <a:ahLst/>
              <a:cxnLst/>
              <a:rect l="l" t="t" r="r" b="b"/>
              <a:pathLst>
                <a:path w="744" h="1583" extrusionOk="0">
                  <a:moveTo>
                    <a:pt x="398" y="0"/>
                  </a:moveTo>
                  <a:cubicBezTo>
                    <a:pt x="335" y="0"/>
                    <a:pt x="275" y="36"/>
                    <a:pt x="243" y="121"/>
                  </a:cubicBezTo>
                  <a:cubicBezTo>
                    <a:pt x="70" y="500"/>
                    <a:pt x="1" y="1243"/>
                    <a:pt x="363" y="1536"/>
                  </a:cubicBezTo>
                  <a:cubicBezTo>
                    <a:pt x="401" y="1568"/>
                    <a:pt x="449" y="1583"/>
                    <a:pt x="496" y="1583"/>
                  </a:cubicBezTo>
                  <a:cubicBezTo>
                    <a:pt x="577" y="1583"/>
                    <a:pt x="659" y="1537"/>
                    <a:pt x="691" y="1450"/>
                  </a:cubicBezTo>
                  <a:cubicBezTo>
                    <a:pt x="743" y="1260"/>
                    <a:pt x="726" y="1053"/>
                    <a:pt x="674" y="880"/>
                  </a:cubicBezTo>
                  <a:cubicBezTo>
                    <a:pt x="640" y="656"/>
                    <a:pt x="657" y="449"/>
                    <a:pt x="622" y="224"/>
                  </a:cubicBezTo>
                  <a:cubicBezTo>
                    <a:pt x="612" y="96"/>
                    <a:pt x="501" y="0"/>
                    <a:pt x="39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2"/>
            <p:cNvSpPr/>
            <p:nvPr/>
          </p:nvSpPr>
          <p:spPr>
            <a:xfrm>
              <a:off x="5189875" y="3899775"/>
              <a:ext cx="18575" cy="39575"/>
            </a:xfrm>
            <a:custGeom>
              <a:avLst/>
              <a:gdLst/>
              <a:ahLst/>
              <a:cxnLst/>
              <a:rect l="l" t="t" r="r" b="b"/>
              <a:pathLst>
                <a:path w="743" h="1583" extrusionOk="0">
                  <a:moveTo>
                    <a:pt x="399" y="0"/>
                  </a:moveTo>
                  <a:cubicBezTo>
                    <a:pt x="335" y="0"/>
                    <a:pt x="275" y="36"/>
                    <a:pt x="242" y="121"/>
                  </a:cubicBezTo>
                  <a:cubicBezTo>
                    <a:pt x="70" y="500"/>
                    <a:pt x="1" y="1243"/>
                    <a:pt x="363" y="1536"/>
                  </a:cubicBezTo>
                  <a:cubicBezTo>
                    <a:pt x="401" y="1568"/>
                    <a:pt x="451" y="1583"/>
                    <a:pt x="501" y="1583"/>
                  </a:cubicBezTo>
                  <a:cubicBezTo>
                    <a:pt x="587" y="1583"/>
                    <a:pt x="676" y="1537"/>
                    <a:pt x="708" y="1450"/>
                  </a:cubicBezTo>
                  <a:cubicBezTo>
                    <a:pt x="743" y="1260"/>
                    <a:pt x="726" y="1053"/>
                    <a:pt x="674" y="880"/>
                  </a:cubicBezTo>
                  <a:cubicBezTo>
                    <a:pt x="639" y="656"/>
                    <a:pt x="657" y="449"/>
                    <a:pt x="639" y="224"/>
                  </a:cubicBezTo>
                  <a:cubicBezTo>
                    <a:pt x="618" y="96"/>
                    <a:pt x="503" y="0"/>
                    <a:pt x="39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2"/>
            <p:cNvSpPr/>
            <p:nvPr/>
          </p:nvSpPr>
          <p:spPr>
            <a:xfrm>
              <a:off x="5122150" y="3804625"/>
              <a:ext cx="121200" cy="20950"/>
            </a:xfrm>
            <a:custGeom>
              <a:avLst/>
              <a:gdLst/>
              <a:ahLst/>
              <a:cxnLst/>
              <a:rect l="l" t="t" r="r" b="b"/>
              <a:pathLst>
                <a:path w="4848" h="838" extrusionOk="0">
                  <a:moveTo>
                    <a:pt x="4583" y="0"/>
                  </a:moveTo>
                  <a:cubicBezTo>
                    <a:pt x="4564" y="0"/>
                    <a:pt x="4543" y="3"/>
                    <a:pt x="4522" y="9"/>
                  </a:cubicBezTo>
                  <a:cubicBezTo>
                    <a:pt x="3055" y="233"/>
                    <a:pt x="1622" y="423"/>
                    <a:pt x="138" y="526"/>
                  </a:cubicBezTo>
                  <a:cubicBezTo>
                    <a:pt x="35" y="526"/>
                    <a:pt x="0" y="682"/>
                    <a:pt x="104" y="699"/>
                  </a:cubicBezTo>
                  <a:cubicBezTo>
                    <a:pt x="646" y="792"/>
                    <a:pt x="1193" y="838"/>
                    <a:pt x="1738" y="838"/>
                  </a:cubicBezTo>
                  <a:cubicBezTo>
                    <a:pt x="2719" y="838"/>
                    <a:pt x="3694" y="688"/>
                    <a:pt x="4626" y="388"/>
                  </a:cubicBezTo>
                  <a:cubicBezTo>
                    <a:pt x="4847" y="325"/>
                    <a:pt x="4793" y="0"/>
                    <a:pt x="458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2"/>
            <p:cNvSpPr/>
            <p:nvPr/>
          </p:nvSpPr>
          <p:spPr>
            <a:xfrm>
              <a:off x="4671225" y="3435850"/>
              <a:ext cx="305950" cy="236300"/>
            </a:xfrm>
            <a:custGeom>
              <a:avLst/>
              <a:gdLst/>
              <a:ahLst/>
              <a:cxnLst/>
              <a:rect l="l" t="t" r="r" b="b"/>
              <a:pathLst>
                <a:path w="12238" h="9452" extrusionOk="0">
                  <a:moveTo>
                    <a:pt x="3927" y="602"/>
                  </a:moveTo>
                  <a:cubicBezTo>
                    <a:pt x="4402" y="602"/>
                    <a:pt x="4877" y="667"/>
                    <a:pt x="5334" y="797"/>
                  </a:cubicBezTo>
                  <a:cubicBezTo>
                    <a:pt x="6956" y="1194"/>
                    <a:pt x="8216" y="2592"/>
                    <a:pt x="8786" y="4110"/>
                  </a:cubicBezTo>
                  <a:cubicBezTo>
                    <a:pt x="8823" y="4246"/>
                    <a:pt x="8939" y="4320"/>
                    <a:pt x="9065" y="4320"/>
                  </a:cubicBezTo>
                  <a:cubicBezTo>
                    <a:pt x="9115" y="4320"/>
                    <a:pt x="9168" y="4308"/>
                    <a:pt x="9217" y="4283"/>
                  </a:cubicBezTo>
                  <a:cubicBezTo>
                    <a:pt x="9898" y="3957"/>
                    <a:pt x="10637" y="3747"/>
                    <a:pt x="11387" y="3683"/>
                  </a:cubicBezTo>
                  <a:lnTo>
                    <a:pt x="11387" y="3683"/>
                  </a:lnTo>
                  <a:cubicBezTo>
                    <a:pt x="10510" y="5319"/>
                    <a:pt x="9765" y="7030"/>
                    <a:pt x="9163" y="8782"/>
                  </a:cubicBezTo>
                  <a:lnTo>
                    <a:pt x="9163" y="8782"/>
                  </a:lnTo>
                  <a:cubicBezTo>
                    <a:pt x="7907" y="8340"/>
                    <a:pt x="6651" y="7897"/>
                    <a:pt x="5394" y="7454"/>
                  </a:cubicBezTo>
                  <a:lnTo>
                    <a:pt x="5394" y="7454"/>
                  </a:lnTo>
                  <a:cubicBezTo>
                    <a:pt x="6003" y="6966"/>
                    <a:pt x="6870" y="6183"/>
                    <a:pt x="6870" y="5595"/>
                  </a:cubicBezTo>
                  <a:cubicBezTo>
                    <a:pt x="6870" y="4870"/>
                    <a:pt x="5834" y="4110"/>
                    <a:pt x="5299" y="3783"/>
                  </a:cubicBezTo>
                  <a:cubicBezTo>
                    <a:pt x="4636" y="3390"/>
                    <a:pt x="3880" y="3183"/>
                    <a:pt x="3124" y="3183"/>
                  </a:cubicBezTo>
                  <a:cubicBezTo>
                    <a:pt x="3015" y="3183"/>
                    <a:pt x="2906" y="3187"/>
                    <a:pt x="2797" y="3196"/>
                  </a:cubicBezTo>
                  <a:cubicBezTo>
                    <a:pt x="2434" y="3213"/>
                    <a:pt x="2089" y="3299"/>
                    <a:pt x="1761" y="3437"/>
                  </a:cubicBezTo>
                  <a:cubicBezTo>
                    <a:pt x="1709" y="3462"/>
                    <a:pt x="1658" y="3473"/>
                    <a:pt x="1609" y="3473"/>
                  </a:cubicBezTo>
                  <a:cubicBezTo>
                    <a:pt x="1161" y="3473"/>
                    <a:pt x="855" y="2516"/>
                    <a:pt x="627" y="2003"/>
                  </a:cubicBezTo>
                  <a:lnTo>
                    <a:pt x="627" y="2003"/>
                  </a:lnTo>
                  <a:cubicBezTo>
                    <a:pt x="639" y="1983"/>
                    <a:pt x="649" y="1961"/>
                    <a:pt x="657" y="1936"/>
                  </a:cubicBezTo>
                  <a:lnTo>
                    <a:pt x="674" y="1849"/>
                  </a:lnTo>
                  <a:cubicBezTo>
                    <a:pt x="690" y="1794"/>
                    <a:pt x="684" y="1735"/>
                    <a:pt x="661" y="1683"/>
                  </a:cubicBezTo>
                  <a:lnTo>
                    <a:pt x="661" y="1683"/>
                  </a:lnTo>
                  <a:cubicBezTo>
                    <a:pt x="982" y="1267"/>
                    <a:pt x="2264" y="887"/>
                    <a:pt x="2521" y="797"/>
                  </a:cubicBezTo>
                  <a:cubicBezTo>
                    <a:pt x="2978" y="667"/>
                    <a:pt x="3453" y="602"/>
                    <a:pt x="3927" y="602"/>
                  </a:cubicBezTo>
                  <a:close/>
                  <a:moveTo>
                    <a:pt x="3936" y="1"/>
                  </a:moveTo>
                  <a:cubicBezTo>
                    <a:pt x="3175" y="1"/>
                    <a:pt x="2401" y="156"/>
                    <a:pt x="1658" y="486"/>
                  </a:cubicBezTo>
                  <a:cubicBezTo>
                    <a:pt x="1157" y="676"/>
                    <a:pt x="1" y="1194"/>
                    <a:pt x="70" y="1867"/>
                  </a:cubicBezTo>
                  <a:cubicBezTo>
                    <a:pt x="87" y="2005"/>
                    <a:pt x="191" y="2126"/>
                    <a:pt x="329" y="2126"/>
                  </a:cubicBezTo>
                  <a:lnTo>
                    <a:pt x="334" y="2126"/>
                  </a:lnTo>
                  <a:cubicBezTo>
                    <a:pt x="621" y="2741"/>
                    <a:pt x="879" y="3358"/>
                    <a:pt x="1105" y="3990"/>
                  </a:cubicBezTo>
                  <a:cubicBezTo>
                    <a:pt x="1134" y="4089"/>
                    <a:pt x="1221" y="4154"/>
                    <a:pt x="1319" y="4154"/>
                  </a:cubicBezTo>
                  <a:cubicBezTo>
                    <a:pt x="1339" y="4154"/>
                    <a:pt x="1360" y="4151"/>
                    <a:pt x="1381" y="4145"/>
                  </a:cubicBezTo>
                  <a:cubicBezTo>
                    <a:pt x="1996" y="3916"/>
                    <a:pt x="2577" y="3779"/>
                    <a:pt x="3159" y="3779"/>
                  </a:cubicBezTo>
                  <a:cubicBezTo>
                    <a:pt x="3673" y="3779"/>
                    <a:pt x="4188" y="3885"/>
                    <a:pt x="4730" y="4128"/>
                  </a:cubicBezTo>
                  <a:cubicBezTo>
                    <a:pt x="5334" y="4421"/>
                    <a:pt x="5834" y="4887"/>
                    <a:pt x="6180" y="5474"/>
                  </a:cubicBezTo>
                  <a:cubicBezTo>
                    <a:pt x="6439" y="5888"/>
                    <a:pt x="4868" y="7096"/>
                    <a:pt x="4609" y="7303"/>
                  </a:cubicBezTo>
                  <a:cubicBezTo>
                    <a:pt x="4385" y="7442"/>
                    <a:pt x="4436" y="7769"/>
                    <a:pt x="4695" y="7839"/>
                  </a:cubicBezTo>
                  <a:cubicBezTo>
                    <a:pt x="6214" y="8374"/>
                    <a:pt x="7733" y="8909"/>
                    <a:pt x="9252" y="9444"/>
                  </a:cubicBezTo>
                  <a:cubicBezTo>
                    <a:pt x="9275" y="9449"/>
                    <a:pt x="9298" y="9451"/>
                    <a:pt x="9320" y="9451"/>
                  </a:cubicBezTo>
                  <a:cubicBezTo>
                    <a:pt x="9455" y="9451"/>
                    <a:pt x="9585" y="9367"/>
                    <a:pt x="9614" y="9219"/>
                  </a:cubicBezTo>
                  <a:cubicBezTo>
                    <a:pt x="10270" y="7252"/>
                    <a:pt x="11116" y="5336"/>
                    <a:pt x="12134" y="3524"/>
                  </a:cubicBezTo>
                  <a:cubicBezTo>
                    <a:pt x="12238" y="3334"/>
                    <a:pt x="12100" y="3092"/>
                    <a:pt x="11875" y="3092"/>
                  </a:cubicBezTo>
                  <a:cubicBezTo>
                    <a:pt x="10974" y="3092"/>
                    <a:pt x="10072" y="3282"/>
                    <a:pt x="9242" y="3636"/>
                  </a:cubicBezTo>
                  <a:lnTo>
                    <a:pt x="9242" y="3636"/>
                  </a:lnTo>
                  <a:cubicBezTo>
                    <a:pt x="8370" y="1390"/>
                    <a:pt x="6212" y="1"/>
                    <a:pt x="39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2"/>
            <p:cNvSpPr/>
            <p:nvPr/>
          </p:nvSpPr>
          <p:spPr>
            <a:xfrm>
              <a:off x="4540925" y="4126375"/>
              <a:ext cx="305950" cy="236250"/>
            </a:xfrm>
            <a:custGeom>
              <a:avLst/>
              <a:gdLst/>
              <a:ahLst/>
              <a:cxnLst/>
              <a:rect l="l" t="t" r="r" b="b"/>
              <a:pathLst>
                <a:path w="12238" h="9450" extrusionOk="0">
                  <a:moveTo>
                    <a:pt x="3075" y="676"/>
                  </a:moveTo>
                  <a:cubicBezTo>
                    <a:pt x="4331" y="1119"/>
                    <a:pt x="5587" y="1561"/>
                    <a:pt x="6844" y="2004"/>
                  </a:cubicBezTo>
                  <a:lnTo>
                    <a:pt x="6844" y="2004"/>
                  </a:lnTo>
                  <a:cubicBezTo>
                    <a:pt x="6235" y="2492"/>
                    <a:pt x="5368" y="3275"/>
                    <a:pt x="5368" y="3863"/>
                  </a:cubicBezTo>
                  <a:cubicBezTo>
                    <a:pt x="5368" y="4588"/>
                    <a:pt x="6404" y="5330"/>
                    <a:pt x="6939" y="5676"/>
                  </a:cubicBezTo>
                  <a:cubicBezTo>
                    <a:pt x="7602" y="6068"/>
                    <a:pt x="8358" y="6275"/>
                    <a:pt x="9126" y="6275"/>
                  </a:cubicBezTo>
                  <a:cubicBezTo>
                    <a:pt x="9237" y="6275"/>
                    <a:pt x="9348" y="6271"/>
                    <a:pt x="9459" y="6262"/>
                  </a:cubicBezTo>
                  <a:cubicBezTo>
                    <a:pt x="9804" y="6245"/>
                    <a:pt x="10149" y="6159"/>
                    <a:pt x="10477" y="6021"/>
                  </a:cubicBezTo>
                  <a:cubicBezTo>
                    <a:pt x="10529" y="5996"/>
                    <a:pt x="10580" y="5985"/>
                    <a:pt x="10629" y="5985"/>
                  </a:cubicBezTo>
                  <a:cubicBezTo>
                    <a:pt x="11083" y="5985"/>
                    <a:pt x="11390" y="6963"/>
                    <a:pt x="11619" y="7459"/>
                  </a:cubicBezTo>
                  <a:lnTo>
                    <a:pt x="11619" y="7459"/>
                  </a:lnTo>
                  <a:cubicBezTo>
                    <a:pt x="11611" y="7473"/>
                    <a:pt x="11604" y="7489"/>
                    <a:pt x="11599" y="7505"/>
                  </a:cubicBezTo>
                  <a:lnTo>
                    <a:pt x="11564" y="7591"/>
                  </a:lnTo>
                  <a:cubicBezTo>
                    <a:pt x="11549" y="7652"/>
                    <a:pt x="11554" y="7710"/>
                    <a:pt x="11576" y="7760"/>
                  </a:cubicBezTo>
                  <a:lnTo>
                    <a:pt x="11576" y="7760"/>
                  </a:lnTo>
                  <a:cubicBezTo>
                    <a:pt x="11253" y="8179"/>
                    <a:pt x="9973" y="8571"/>
                    <a:pt x="9717" y="8662"/>
                  </a:cubicBezTo>
                  <a:cubicBezTo>
                    <a:pt x="9260" y="8791"/>
                    <a:pt x="8785" y="8856"/>
                    <a:pt x="8311" y="8856"/>
                  </a:cubicBezTo>
                  <a:cubicBezTo>
                    <a:pt x="7836" y="8856"/>
                    <a:pt x="7362" y="8791"/>
                    <a:pt x="6904" y="8662"/>
                  </a:cubicBezTo>
                  <a:cubicBezTo>
                    <a:pt x="5282" y="8247"/>
                    <a:pt x="4005" y="6867"/>
                    <a:pt x="3452" y="5348"/>
                  </a:cubicBezTo>
                  <a:cubicBezTo>
                    <a:pt x="3414" y="5208"/>
                    <a:pt x="3292" y="5124"/>
                    <a:pt x="3161" y="5124"/>
                  </a:cubicBezTo>
                  <a:cubicBezTo>
                    <a:pt x="3114" y="5124"/>
                    <a:pt x="3066" y="5135"/>
                    <a:pt x="3021" y="5158"/>
                  </a:cubicBezTo>
                  <a:cubicBezTo>
                    <a:pt x="2343" y="5497"/>
                    <a:pt x="1607" y="5697"/>
                    <a:pt x="860" y="5759"/>
                  </a:cubicBezTo>
                  <a:lnTo>
                    <a:pt x="860" y="5759"/>
                  </a:lnTo>
                  <a:cubicBezTo>
                    <a:pt x="1733" y="4128"/>
                    <a:pt x="2475" y="2422"/>
                    <a:pt x="3075" y="676"/>
                  </a:cubicBezTo>
                  <a:close/>
                  <a:moveTo>
                    <a:pt x="2886" y="1"/>
                  </a:moveTo>
                  <a:cubicBezTo>
                    <a:pt x="2757" y="1"/>
                    <a:pt x="2635" y="94"/>
                    <a:pt x="2607" y="222"/>
                  </a:cubicBezTo>
                  <a:cubicBezTo>
                    <a:pt x="1951" y="2206"/>
                    <a:pt x="1105" y="4122"/>
                    <a:pt x="104" y="5934"/>
                  </a:cubicBezTo>
                  <a:cubicBezTo>
                    <a:pt x="0" y="6124"/>
                    <a:pt x="138" y="6366"/>
                    <a:pt x="345" y="6366"/>
                  </a:cubicBezTo>
                  <a:cubicBezTo>
                    <a:pt x="1265" y="6366"/>
                    <a:pt x="2172" y="6175"/>
                    <a:pt x="3016" y="5818"/>
                  </a:cubicBezTo>
                  <a:lnTo>
                    <a:pt x="3016" y="5818"/>
                  </a:lnTo>
                  <a:cubicBezTo>
                    <a:pt x="3881" y="8071"/>
                    <a:pt x="6036" y="9450"/>
                    <a:pt x="8318" y="9450"/>
                  </a:cubicBezTo>
                  <a:cubicBezTo>
                    <a:pt x="9078" y="9450"/>
                    <a:pt x="9853" y="9297"/>
                    <a:pt x="10598" y="8972"/>
                  </a:cubicBezTo>
                  <a:cubicBezTo>
                    <a:pt x="11098" y="8765"/>
                    <a:pt x="12237" y="8265"/>
                    <a:pt x="12168" y="7574"/>
                  </a:cubicBezTo>
                  <a:cubicBezTo>
                    <a:pt x="12168" y="7436"/>
                    <a:pt x="12048" y="7333"/>
                    <a:pt x="11909" y="7333"/>
                  </a:cubicBezTo>
                  <a:lnTo>
                    <a:pt x="11909" y="7333"/>
                  </a:lnTo>
                  <a:cubicBezTo>
                    <a:pt x="11604" y="6725"/>
                    <a:pt x="11344" y="6088"/>
                    <a:pt x="11116" y="5451"/>
                  </a:cubicBezTo>
                  <a:cubicBezTo>
                    <a:pt x="11087" y="5351"/>
                    <a:pt x="11000" y="5287"/>
                    <a:pt x="10902" y="5287"/>
                  </a:cubicBezTo>
                  <a:cubicBezTo>
                    <a:pt x="10881" y="5287"/>
                    <a:pt x="10860" y="5290"/>
                    <a:pt x="10839" y="5296"/>
                  </a:cubicBezTo>
                  <a:cubicBezTo>
                    <a:pt x="10220" y="5536"/>
                    <a:pt x="9641" y="5677"/>
                    <a:pt x="9056" y="5677"/>
                  </a:cubicBezTo>
                  <a:cubicBezTo>
                    <a:pt x="8548" y="5677"/>
                    <a:pt x="8036" y="5571"/>
                    <a:pt x="7491" y="5330"/>
                  </a:cubicBezTo>
                  <a:cubicBezTo>
                    <a:pt x="6887" y="5037"/>
                    <a:pt x="6386" y="4571"/>
                    <a:pt x="6041" y="3984"/>
                  </a:cubicBezTo>
                  <a:cubicBezTo>
                    <a:pt x="5782" y="3570"/>
                    <a:pt x="7353" y="2344"/>
                    <a:pt x="7612" y="2155"/>
                  </a:cubicBezTo>
                  <a:cubicBezTo>
                    <a:pt x="7836" y="2017"/>
                    <a:pt x="7784" y="1689"/>
                    <a:pt x="7543" y="1602"/>
                  </a:cubicBezTo>
                  <a:cubicBezTo>
                    <a:pt x="6024" y="1067"/>
                    <a:pt x="4488" y="532"/>
                    <a:pt x="2969" y="14"/>
                  </a:cubicBezTo>
                  <a:cubicBezTo>
                    <a:pt x="2941" y="5"/>
                    <a:pt x="2913" y="1"/>
                    <a:pt x="288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22"/>
          <p:cNvGrpSpPr/>
          <p:nvPr/>
        </p:nvGrpSpPr>
        <p:grpSpPr>
          <a:xfrm>
            <a:off x="504650" y="579125"/>
            <a:ext cx="711550" cy="681650"/>
            <a:chOff x="5662800" y="1914800"/>
            <a:chExt cx="711550" cy="681650"/>
          </a:xfrm>
        </p:grpSpPr>
        <p:sp>
          <p:nvSpPr>
            <p:cNvPr id="489" name="Google Shape;489;p22"/>
            <p:cNvSpPr/>
            <p:nvPr/>
          </p:nvSpPr>
          <p:spPr>
            <a:xfrm>
              <a:off x="5678325" y="2418975"/>
              <a:ext cx="194200" cy="153700"/>
            </a:xfrm>
            <a:custGeom>
              <a:avLst/>
              <a:gdLst/>
              <a:ahLst/>
              <a:cxnLst/>
              <a:rect l="l" t="t" r="r" b="b"/>
              <a:pathLst>
                <a:path w="7768" h="6148" extrusionOk="0">
                  <a:moveTo>
                    <a:pt x="6404" y="1"/>
                  </a:moveTo>
                  <a:cubicBezTo>
                    <a:pt x="6352" y="1"/>
                    <a:pt x="6300" y="5"/>
                    <a:pt x="6249" y="14"/>
                  </a:cubicBezTo>
                  <a:lnTo>
                    <a:pt x="1381" y="238"/>
                  </a:lnTo>
                  <a:cubicBezTo>
                    <a:pt x="1036" y="238"/>
                    <a:pt x="674" y="273"/>
                    <a:pt x="415" y="497"/>
                  </a:cubicBezTo>
                  <a:cubicBezTo>
                    <a:pt x="104" y="756"/>
                    <a:pt x="70" y="1205"/>
                    <a:pt x="52" y="1619"/>
                  </a:cubicBezTo>
                  <a:cubicBezTo>
                    <a:pt x="1" y="3121"/>
                    <a:pt x="104" y="4622"/>
                    <a:pt x="329" y="6089"/>
                  </a:cubicBezTo>
                  <a:cubicBezTo>
                    <a:pt x="1261" y="6128"/>
                    <a:pt x="2193" y="6147"/>
                    <a:pt x="3124" y="6147"/>
                  </a:cubicBezTo>
                  <a:cubicBezTo>
                    <a:pt x="4676" y="6147"/>
                    <a:pt x="6225" y="6094"/>
                    <a:pt x="7768" y="5986"/>
                  </a:cubicBezTo>
                  <a:lnTo>
                    <a:pt x="7129" y="808"/>
                  </a:lnTo>
                  <a:cubicBezTo>
                    <a:pt x="7112" y="549"/>
                    <a:pt x="7060" y="273"/>
                    <a:pt x="6853" y="117"/>
                  </a:cubicBezTo>
                  <a:cubicBezTo>
                    <a:pt x="6710" y="40"/>
                    <a:pt x="6558" y="1"/>
                    <a:pt x="6404"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2"/>
            <p:cNvSpPr/>
            <p:nvPr/>
          </p:nvSpPr>
          <p:spPr>
            <a:xfrm>
              <a:off x="6179300" y="2085775"/>
              <a:ext cx="194175" cy="474525"/>
            </a:xfrm>
            <a:custGeom>
              <a:avLst/>
              <a:gdLst/>
              <a:ahLst/>
              <a:cxnLst/>
              <a:rect l="l" t="t" r="r" b="b"/>
              <a:pathLst>
                <a:path w="7767" h="18981" extrusionOk="0">
                  <a:moveTo>
                    <a:pt x="6367" y="1"/>
                  </a:moveTo>
                  <a:cubicBezTo>
                    <a:pt x="6327" y="1"/>
                    <a:pt x="6287" y="6"/>
                    <a:pt x="6248" y="17"/>
                  </a:cubicBezTo>
                  <a:lnTo>
                    <a:pt x="1364" y="690"/>
                  </a:lnTo>
                  <a:cubicBezTo>
                    <a:pt x="1036" y="725"/>
                    <a:pt x="673" y="811"/>
                    <a:pt x="414" y="1484"/>
                  </a:cubicBezTo>
                  <a:cubicBezTo>
                    <a:pt x="104" y="2313"/>
                    <a:pt x="52" y="3711"/>
                    <a:pt x="52" y="4971"/>
                  </a:cubicBezTo>
                  <a:cubicBezTo>
                    <a:pt x="0" y="9614"/>
                    <a:pt x="86" y="14257"/>
                    <a:pt x="328" y="18830"/>
                  </a:cubicBezTo>
                  <a:cubicBezTo>
                    <a:pt x="1218" y="18930"/>
                    <a:pt x="2115" y="18980"/>
                    <a:pt x="3013" y="18980"/>
                  </a:cubicBezTo>
                  <a:cubicBezTo>
                    <a:pt x="4605" y="18980"/>
                    <a:pt x="6200" y="18822"/>
                    <a:pt x="7767" y="18502"/>
                  </a:cubicBezTo>
                  <a:cubicBezTo>
                    <a:pt x="7543" y="13169"/>
                    <a:pt x="7335" y="7836"/>
                    <a:pt x="7128" y="2503"/>
                  </a:cubicBezTo>
                  <a:cubicBezTo>
                    <a:pt x="7094" y="1709"/>
                    <a:pt x="7042" y="811"/>
                    <a:pt x="6835" y="345"/>
                  </a:cubicBezTo>
                  <a:cubicBezTo>
                    <a:pt x="6777" y="143"/>
                    <a:pt x="6574" y="1"/>
                    <a:pt x="6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2"/>
            <p:cNvSpPr/>
            <p:nvPr/>
          </p:nvSpPr>
          <p:spPr>
            <a:xfrm>
              <a:off x="5662800" y="2411525"/>
              <a:ext cx="204550" cy="184700"/>
            </a:xfrm>
            <a:custGeom>
              <a:avLst/>
              <a:gdLst/>
              <a:ahLst/>
              <a:cxnLst/>
              <a:rect l="l" t="t" r="r" b="b"/>
              <a:pathLst>
                <a:path w="8182" h="7388" extrusionOk="0">
                  <a:moveTo>
                    <a:pt x="3916" y="517"/>
                  </a:moveTo>
                  <a:cubicBezTo>
                    <a:pt x="5258" y="517"/>
                    <a:pt x="6653" y="606"/>
                    <a:pt x="7275" y="654"/>
                  </a:cubicBezTo>
                  <a:lnTo>
                    <a:pt x="7275" y="654"/>
                  </a:lnTo>
                  <a:cubicBezTo>
                    <a:pt x="7458" y="2524"/>
                    <a:pt x="7571" y="4408"/>
                    <a:pt x="7653" y="6293"/>
                  </a:cubicBezTo>
                  <a:lnTo>
                    <a:pt x="7653" y="6293"/>
                  </a:lnTo>
                  <a:cubicBezTo>
                    <a:pt x="5358" y="6372"/>
                    <a:pt x="3008" y="6434"/>
                    <a:pt x="746" y="6809"/>
                  </a:cubicBezTo>
                  <a:lnTo>
                    <a:pt x="746" y="6809"/>
                  </a:lnTo>
                  <a:cubicBezTo>
                    <a:pt x="603" y="4917"/>
                    <a:pt x="597" y="3013"/>
                    <a:pt x="742" y="1123"/>
                  </a:cubicBezTo>
                  <a:cubicBezTo>
                    <a:pt x="786" y="644"/>
                    <a:pt x="2313" y="517"/>
                    <a:pt x="3916" y="517"/>
                  </a:cubicBezTo>
                  <a:close/>
                  <a:moveTo>
                    <a:pt x="4960" y="0"/>
                  </a:moveTo>
                  <a:cubicBezTo>
                    <a:pt x="3445" y="0"/>
                    <a:pt x="1931" y="127"/>
                    <a:pt x="432" y="381"/>
                  </a:cubicBezTo>
                  <a:cubicBezTo>
                    <a:pt x="311" y="415"/>
                    <a:pt x="225" y="536"/>
                    <a:pt x="225" y="657"/>
                  </a:cubicBezTo>
                  <a:cubicBezTo>
                    <a:pt x="0" y="2849"/>
                    <a:pt x="52" y="5058"/>
                    <a:pt x="363" y="7250"/>
                  </a:cubicBezTo>
                  <a:cubicBezTo>
                    <a:pt x="378" y="7343"/>
                    <a:pt x="464" y="7388"/>
                    <a:pt x="552" y="7388"/>
                  </a:cubicBezTo>
                  <a:cubicBezTo>
                    <a:pt x="625" y="7388"/>
                    <a:pt x="699" y="7357"/>
                    <a:pt x="736" y="7298"/>
                  </a:cubicBezTo>
                  <a:lnTo>
                    <a:pt x="736" y="7298"/>
                  </a:lnTo>
                  <a:cubicBezTo>
                    <a:pt x="3126" y="7192"/>
                    <a:pt x="5516" y="6904"/>
                    <a:pt x="7922" y="6801"/>
                  </a:cubicBezTo>
                  <a:cubicBezTo>
                    <a:pt x="8061" y="6801"/>
                    <a:pt x="8181" y="6681"/>
                    <a:pt x="8181" y="6543"/>
                  </a:cubicBezTo>
                  <a:cubicBezTo>
                    <a:pt x="8130" y="4489"/>
                    <a:pt x="7992" y="2435"/>
                    <a:pt x="7784" y="398"/>
                  </a:cubicBezTo>
                  <a:cubicBezTo>
                    <a:pt x="7784" y="243"/>
                    <a:pt x="7664" y="122"/>
                    <a:pt x="7526" y="122"/>
                  </a:cubicBezTo>
                  <a:cubicBezTo>
                    <a:pt x="6672" y="41"/>
                    <a:pt x="5816" y="0"/>
                    <a:pt x="496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2"/>
            <p:cNvSpPr/>
            <p:nvPr/>
          </p:nvSpPr>
          <p:spPr>
            <a:xfrm>
              <a:off x="5913925" y="2238725"/>
              <a:ext cx="204975" cy="357475"/>
            </a:xfrm>
            <a:custGeom>
              <a:avLst/>
              <a:gdLst/>
              <a:ahLst/>
              <a:cxnLst/>
              <a:rect l="l" t="t" r="r" b="b"/>
              <a:pathLst>
                <a:path w="8199" h="14299" extrusionOk="0">
                  <a:moveTo>
                    <a:pt x="5415" y="500"/>
                  </a:moveTo>
                  <a:cubicBezTo>
                    <a:pt x="6337" y="500"/>
                    <a:pt x="7248" y="596"/>
                    <a:pt x="7267" y="976"/>
                  </a:cubicBezTo>
                  <a:cubicBezTo>
                    <a:pt x="7336" y="2236"/>
                    <a:pt x="7388" y="3496"/>
                    <a:pt x="7439" y="4756"/>
                  </a:cubicBezTo>
                  <a:cubicBezTo>
                    <a:pt x="7540" y="7346"/>
                    <a:pt x="7624" y="9937"/>
                    <a:pt x="7660" y="12543"/>
                  </a:cubicBezTo>
                  <a:lnTo>
                    <a:pt x="7660" y="12543"/>
                  </a:lnTo>
                  <a:cubicBezTo>
                    <a:pt x="5353" y="12728"/>
                    <a:pt x="3019" y="12997"/>
                    <a:pt x="759" y="13566"/>
                  </a:cubicBezTo>
                  <a:lnTo>
                    <a:pt x="759" y="13566"/>
                  </a:lnTo>
                  <a:cubicBezTo>
                    <a:pt x="682" y="11161"/>
                    <a:pt x="623" y="8768"/>
                    <a:pt x="639" y="6361"/>
                  </a:cubicBezTo>
                  <a:cubicBezTo>
                    <a:pt x="656" y="5066"/>
                    <a:pt x="691" y="3772"/>
                    <a:pt x="725" y="2477"/>
                  </a:cubicBezTo>
                  <a:cubicBezTo>
                    <a:pt x="760" y="1735"/>
                    <a:pt x="656" y="1269"/>
                    <a:pt x="1467" y="1028"/>
                  </a:cubicBezTo>
                  <a:cubicBezTo>
                    <a:pt x="2158" y="820"/>
                    <a:pt x="2866" y="682"/>
                    <a:pt x="3573" y="596"/>
                  </a:cubicBezTo>
                  <a:cubicBezTo>
                    <a:pt x="3813" y="572"/>
                    <a:pt x="4618" y="500"/>
                    <a:pt x="5415" y="500"/>
                  </a:cubicBezTo>
                  <a:close/>
                  <a:moveTo>
                    <a:pt x="4998" y="0"/>
                  </a:moveTo>
                  <a:cubicBezTo>
                    <a:pt x="3456" y="0"/>
                    <a:pt x="1917" y="261"/>
                    <a:pt x="449" y="769"/>
                  </a:cubicBezTo>
                  <a:cubicBezTo>
                    <a:pt x="311" y="786"/>
                    <a:pt x="225" y="907"/>
                    <a:pt x="225" y="1028"/>
                  </a:cubicBezTo>
                  <a:cubicBezTo>
                    <a:pt x="0" y="5377"/>
                    <a:pt x="35" y="9744"/>
                    <a:pt x="363" y="14110"/>
                  </a:cubicBezTo>
                  <a:cubicBezTo>
                    <a:pt x="372" y="14233"/>
                    <a:pt x="479" y="14298"/>
                    <a:pt x="579" y="14298"/>
                  </a:cubicBezTo>
                  <a:cubicBezTo>
                    <a:pt x="677" y="14298"/>
                    <a:pt x="768" y="14238"/>
                    <a:pt x="760" y="14110"/>
                  </a:cubicBezTo>
                  <a:lnTo>
                    <a:pt x="777" y="14110"/>
                  </a:lnTo>
                  <a:cubicBezTo>
                    <a:pt x="776" y="14089"/>
                    <a:pt x="776" y="14069"/>
                    <a:pt x="775" y="14048"/>
                  </a:cubicBezTo>
                  <a:lnTo>
                    <a:pt x="775" y="14048"/>
                  </a:lnTo>
                  <a:cubicBezTo>
                    <a:pt x="3168" y="13654"/>
                    <a:pt x="5511" y="13246"/>
                    <a:pt x="7923" y="13058"/>
                  </a:cubicBezTo>
                  <a:cubicBezTo>
                    <a:pt x="8078" y="13058"/>
                    <a:pt x="8199" y="12937"/>
                    <a:pt x="8199" y="12799"/>
                  </a:cubicBezTo>
                  <a:cubicBezTo>
                    <a:pt x="8130" y="8691"/>
                    <a:pt x="7992" y="4600"/>
                    <a:pt x="7802" y="510"/>
                  </a:cubicBezTo>
                  <a:cubicBezTo>
                    <a:pt x="7802" y="389"/>
                    <a:pt x="7715" y="268"/>
                    <a:pt x="7595" y="251"/>
                  </a:cubicBezTo>
                  <a:cubicBezTo>
                    <a:pt x="6736" y="83"/>
                    <a:pt x="5867" y="0"/>
                    <a:pt x="499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2"/>
            <p:cNvSpPr/>
            <p:nvPr/>
          </p:nvSpPr>
          <p:spPr>
            <a:xfrm>
              <a:off x="6169800" y="2074625"/>
              <a:ext cx="204550" cy="521825"/>
            </a:xfrm>
            <a:custGeom>
              <a:avLst/>
              <a:gdLst/>
              <a:ahLst/>
              <a:cxnLst/>
              <a:rect l="l" t="t" r="r" b="b"/>
              <a:pathLst>
                <a:path w="8182" h="20873" extrusionOk="0">
                  <a:moveTo>
                    <a:pt x="4973" y="503"/>
                  </a:moveTo>
                  <a:cubicBezTo>
                    <a:pt x="5267" y="503"/>
                    <a:pt x="5560" y="518"/>
                    <a:pt x="5851" y="550"/>
                  </a:cubicBezTo>
                  <a:cubicBezTo>
                    <a:pt x="6093" y="567"/>
                    <a:pt x="7232" y="584"/>
                    <a:pt x="7249" y="1085"/>
                  </a:cubicBezTo>
                  <a:cubicBezTo>
                    <a:pt x="7267" y="1585"/>
                    <a:pt x="7284" y="2034"/>
                    <a:pt x="7301" y="2517"/>
                  </a:cubicBezTo>
                  <a:cubicBezTo>
                    <a:pt x="7353" y="4260"/>
                    <a:pt x="7405" y="6004"/>
                    <a:pt x="7457" y="7764"/>
                  </a:cubicBezTo>
                  <a:cubicBezTo>
                    <a:pt x="7541" y="11340"/>
                    <a:pt x="7609" y="14916"/>
                    <a:pt x="7644" y="18492"/>
                  </a:cubicBezTo>
                  <a:lnTo>
                    <a:pt x="7644" y="18492"/>
                  </a:lnTo>
                  <a:cubicBezTo>
                    <a:pt x="5307" y="18738"/>
                    <a:pt x="2988" y="19244"/>
                    <a:pt x="744" y="19994"/>
                  </a:cubicBezTo>
                  <a:lnTo>
                    <a:pt x="744" y="19994"/>
                  </a:lnTo>
                  <a:cubicBezTo>
                    <a:pt x="667" y="16683"/>
                    <a:pt x="622" y="13372"/>
                    <a:pt x="622" y="10077"/>
                  </a:cubicBezTo>
                  <a:cubicBezTo>
                    <a:pt x="622" y="8299"/>
                    <a:pt x="639" y="6521"/>
                    <a:pt x="691" y="4761"/>
                  </a:cubicBezTo>
                  <a:cubicBezTo>
                    <a:pt x="708" y="3794"/>
                    <a:pt x="725" y="2828"/>
                    <a:pt x="760" y="1861"/>
                  </a:cubicBezTo>
                  <a:cubicBezTo>
                    <a:pt x="794" y="1067"/>
                    <a:pt x="2831" y="774"/>
                    <a:pt x="3452" y="636"/>
                  </a:cubicBezTo>
                  <a:cubicBezTo>
                    <a:pt x="3955" y="548"/>
                    <a:pt x="4465" y="503"/>
                    <a:pt x="4973" y="503"/>
                  </a:cubicBezTo>
                  <a:close/>
                  <a:moveTo>
                    <a:pt x="4984" y="1"/>
                  </a:moveTo>
                  <a:cubicBezTo>
                    <a:pt x="3404" y="1"/>
                    <a:pt x="1865" y="403"/>
                    <a:pt x="363" y="1154"/>
                  </a:cubicBezTo>
                  <a:cubicBezTo>
                    <a:pt x="277" y="1205"/>
                    <a:pt x="225" y="1292"/>
                    <a:pt x="225" y="1395"/>
                  </a:cubicBezTo>
                  <a:cubicBezTo>
                    <a:pt x="0" y="7816"/>
                    <a:pt x="0" y="14254"/>
                    <a:pt x="346" y="20692"/>
                  </a:cubicBezTo>
                  <a:cubicBezTo>
                    <a:pt x="363" y="20812"/>
                    <a:pt x="458" y="20873"/>
                    <a:pt x="553" y="20873"/>
                  </a:cubicBezTo>
                  <a:cubicBezTo>
                    <a:pt x="648" y="20873"/>
                    <a:pt x="743" y="20812"/>
                    <a:pt x="760" y="20692"/>
                  </a:cubicBezTo>
                  <a:lnTo>
                    <a:pt x="760" y="20674"/>
                  </a:lnTo>
                  <a:cubicBezTo>
                    <a:pt x="758" y="20613"/>
                    <a:pt x="757" y="20551"/>
                    <a:pt x="755" y="20489"/>
                  </a:cubicBezTo>
                  <a:lnTo>
                    <a:pt x="755" y="20489"/>
                  </a:lnTo>
                  <a:cubicBezTo>
                    <a:pt x="3104" y="19839"/>
                    <a:pt x="5471" y="19292"/>
                    <a:pt x="7905" y="19017"/>
                  </a:cubicBezTo>
                  <a:cubicBezTo>
                    <a:pt x="8061" y="19017"/>
                    <a:pt x="8181" y="18897"/>
                    <a:pt x="8181" y="18741"/>
                  </a:cubicBezTo>
                  <a:cubicBezTo>
                    <a:pt x="8112" y="12700"/>
                    <a:pt x="7974" y="6660"/>
                    <a:pt x="7784" y="619"/>
                  </a:cubicBezTo>
                  <a:cubicBezTo>
                    <a:pt x="7784" y="498"/>
                    <a:pt x="7698" y="394"/>
                    <a:pt x="7577" y="360"/>
                  </a:cubicBezTo>
                  <a:cubicBezTo>
                    <a:pt x="6700" y="118"/>
                    <a:pt x="5836" y="1"/>
                    <a:pt x="498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2"/>
            <p:cNvSpPr/>
            <p:nvPr/>
          </p:nvSpPr>
          <p:spPr>
            <a:xfrm>
              <a:off x="5757425" y="1914800"/>
              <a:ext cx="448025" cy="405850"/>
            </a:xfrm>
            <a:custGeom>
              <a:avLst/>
              <a:gdLst/>
              <a:ahLst/>
              <a:cxnLst/>
              <a:rect l="l" t="t" r="r" b="b"/>
              <a:pathLst>
                <a:path w="17921" h="16234" extrusionOk="0">
                  <a:moveTo>
                    <a:pt x="17512" y="0"/>
                  </a:moveTo>
                  <a:cubicBezTo>
                    <a:pt x="17442" y="0"/>
                    <a:pt x="17370" y="32"/>
                    <a:pt x="17307" y="108"/>
                  </a:cubicBezTo>
                  <a:cubicBezTo>
                    <a:pt x="15943" y="1799"/>
                    <a:pt x="14614" y="3525"/>
                    <a:pt x="13268" y="5234"/>
                  </a:cubicBezTo>
                  <a:cubicBezTo>
                    <a:pt x="12595" y="6097"/>
                    <a:pt x="11904" y="6960"/>
                    <a:pt x="11214" y="7806"/>
                  </a:cubicBezTo>
                  <a:cubicBezTo>
                    <a:pt x="10762" y="8358"/>
                    <a:pt x="10295" y="8574"/>
                    <a:pt x="9828" y="8574"/>
                  </a:cubicBezTo>
                  <a:cubicBezTo>
                    <a:pt x="9099" y="8574"/>
                    <a:pt x="8373" y="8049"/>
                    <a:pt x="7710" y="7460"/>
                  </a:cubicBezTo>
                  <a:cubicBezTo>
                    <a:pt x="7658" y="7400"/>
                    <a:pt x="7585" y="7370"/>
                    <a:pt x="7512" y="7370"/>
                  </a:cubicBezTo>
                  <a:cubicBezTo>
                    <a:pt x="7438" y="7370"/>
                    <a:pt x="7365" y="7400"/>
                    <a:pt x="7313" y="7460"/>
                  </a:cubicBezTo>
                  <a:cubicBezTo>
                    <a:pt x="6191" y="8858"/>
                    <a:pt x="5052" y="10239"/>
                    <a:pt x="3930" y="11620"/>
                  </a:cubicBezTo>
                  <a:lnTo>
                    <a:pt x="2084" y="13898"/>
                  </a:lnTo>
                  <a:cubicBezTo>
                    <a:pt x="1819" y="14228"/>
                    <a:pt x="734" y="15980"/>
                    <a:pt x="202" y="15980"/>
                  </a:cubicBezTo>
                  <a:cubicBezTo>
                    <a:pt x="178" y="15980"/>
                    <a:pt x="155" y="15977"/>
                    <a:pt x="133" y="15969"/>
                  </a:cubicBezTo>
                  <a:cubicBezTo>
                    <a:pt x="128" y="15968"/>
                    <a:pt x="122" y="15968"/>
                    <a:pt x="117" y="15968"/>
                  </a:cubicBezTo>
                  <a:cubicBezTo>
                    <a:pt x="41" y="15968"/>
                    <a:pt x="1" y="16076"/>
                    <a:pt x="81" y="16125"/>
                  </a:cubicBezTo>
                  <a:cubicBezTo>
                    <a:pt x="181" y="16185"/>
                    <a:pt x="264" y="16233"/>
                    <a:pt x="353" y="16233"/>
                  </a:cubicBezTo>
                  <a:cubicBezTo>
                    <a:pt x="417" y="16233"/>
                    <a:pt x="485" y="16207"/>
                    <a:pt x="565" y="16142"/>
                  </a:cubicBezTo>
                  <a:cubicBezTo>
                    <a:pt x="1480" y="15417"/>
                    <a:pt x="2204" y="14312"/>
                    <a:pt x="2964" y="13415"/>
                  </a:cubicBezTo>
                  <a:cubicBezTo>
                    <a:pt x="4493" y="11620"/>
                    <a:pt x="6007" y="9824"/>
                    <a:pt x="7535" y="8059"/>
                  </a:cubicBezTo>
                  <a:lnTo>
                    <a:pt x="7535" y="8059"/>
                  </a:lnTo>
                  <a:cubicBezTo>
                    <a:pt x="8122" y="8588"/>
                    <a:pt x="8849" y="9173"/>
                    <a:pt x="9643" y="9204"/>
                  </a:cubicBezTo>
                  <a:cubicBezTo>
                    <a:pt x="9699" y="9207"/>
                    <a:pt x="9753" y="9209"/>
                    <a:pt x="9805" y="9209"/>
                  </a:cubicBezTo>
                  <a:cubicBezTo>
                    <a:pt x="10786" y="9209"/>
                    <a:pt x="11299" y="8611"/>
                    <a:pt x="11922" y="7857"/>
                  </a:cubicBezTo>
                  <a:cubicBezTo>
                    <a:pt x="13889" y="5458"/>
                    <a:pt x="15822" y="3007"/>
                    <a:pt x="17738" y="539"/>
                  </a:cubicBezTo>
                  <a:cubicBezTo>
                    <a:pt x="17921" y="304"/>
                    <a:pt x="17729" y="0"/>
                    <a:pt x="175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2"/>
            <p:cNvSpPr/>
            <p:nvPr/>
          </p:nvSpPr>
          <p:spPr>
            <a:xfrm>
              <a:off x="5974075" y="2464325"/>
              <a:ext cx="72825" cy="67175"/>
            </a:xfrm>
            <a:custGeom>
              <a:avLst/>
              <a:gdLst/>
              <a:ahLst/>
              <a:cxnLst/>
              <a:rect l="l" t="t" r="r" b="b"/>
              <a:pathLst>
                <a:path w="2913" h="2687" extrusionOk="0">
                  <a:moveTo>
                    <a:pt x="2674" y="1"/>
                  </a:moveTo>
                  <a:cubicBezTo>
                    <a:pt x="2654" y="1"/>
                    <a:pt x="2635" y="4"/>
                    <a:pt x="2617" y="12"/>
                  </a:cubicBezTo>
                  <a:cubicBezTo>
                    <a:pt x="2116" y="288"/>
                    <a:pt x="1737" y="737"/>
                    <a:pt x="1340" y="1134"/>
                  </a:cubicBezTo>
                  <a:cubicBezTo>
                    <a:pt x="908" y="1565"/>
                    <a:pt x="477" y="2014"/>
                    <a:pt x="80" y="2480"/>
                  </a:cubicBezTo>
                  <a:cubicBezTo>
                    <a:pt x="0" y="2573"/>
                    <a:pt x="74" y="2687"/>
                    <a:pt x="167" y="2687"/>
                  </a:cubicBezTo>
                  <a:cubicBezTo>
                    <a:pt x="195" y="2687"/>
                    <a:pt x="225" y="2677"/>
                    <a:pt x="252" y="2653"/>
                  </a:cubicBezTo>
                  <a:cubicBezTo>
                    <a:pt x="701" y="2221"/>
                    <a:pt x="1150" y="1807"/>
                    <a:pt x="1599" y="1393"/>
                  </a:cubicBezTo>
                  <a:cubicBezTo>
                    <a:pt x="2013" y="1013"/>
                    <a:pt x="2479" y="685"/>
                    <a:pt x="2824" y="236"/>
                  </a:cubicBezTo>
                  <a:cubicBezTo>
                    <a:pt x="2912" y="119"/>
                    <a:pt x="2787" y="1"/>
                    <a:pt x="267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2"/>
            <p:cNvSpPr/>
            <p:nvPr/>
          </p:nvSpPr>
          <p:spPr>
            <a:xfrm>
              <a:off x="6020925" y="2497400"/>
              <a:ext cx="40575" cy="31075"/>
            </a:xfrm>
            <a:custGeom>
              <a:avLst/>
              <a:gdLst/>
              <a:ahLst/>
              <a:cxnLst/>
              <a:rect l="l" t="t" r="r" b="b"/>
              <a:pathLst>
                <a:path w="1623" h="1243" extrusionOk="0">
                  <a:moveTo>
                    <a:pt x="1461" y="1"/>
                  </a:moveTo>
                  <a:cubicBezTo>
                    <a:pt x="1441" y="1"/>
                    <a:pt x="1420" y="6"/>
                    <a:pt x="1399" y="18"/>
                  </a:cubicBezTo>
                  <a:cubicBezTo>
                    <a:pt x="933" y="277"/>
                    <a:pt x="501" y="708"/>
                    <a:pt x="87" y="1036"/>
                  </a:cubicBezTo>
                  <a:cubicBezTo>
                    <a:pt x="0" y="1109"/>
                    <a:pt x="84" y="1242"/>
                    <a:pt x="174" y="1242"/>
                  </a:cubicBezTo>
                  <a:cubicBezTo>
                    <a:pt x="191" y="1242"/>
                    <a:pt x="209" y="1237"/>
                    <a:pt x="225" y="1226"/>
                  </a:cubicBezTo>
                  <a:cubicBezTo>
                    <a:pt x="657" y="898"/>
                    <a:pt x="1157" y="588"/>
                    <a:pt x="1537" y="191"/>
                  </a:cubicBezTo>
                  <a:cubicBezTo>
                    <a:pt x="1623" y="119"/>
                    <a:pt x="1555" y="1"/>
                    <a:pt x="146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2"/>
            <p:cNvSpPr/>
            <p:nvPr/>
          </p:nvSpPr>
          <p:spPr>
            <a:xfrm>
              <a:off x="6238325" y="2452675"/>
              <a:ext cx="64200" cy="62525"/>
            </a:xfrm>
            <a:custGeom>
              <a:avLst/>
              <a:gdLst/>
              <a:ahLst/>
              <a:cxnLst/>
              <a:rect l="l" t="t" r="r" b="b"/>
              <a:pathLst>
                <a:path w="2568" h="2501" extrusionOk="0">
                  <a:moveTo>
                    <a:pt x="2360" y="1"/>
                  </a:moveTo>
                  <a:cubicBezTo>
                    <a:pt x="2340" y="1"/>
                    <a:pt x="2320" y="4"/>
                    <a:pt x="2299" y="12"/>
                  </a:cubicBezTo>
                  <a:cubicBezTo>
                    <a:pt x="1868" y="340"/>
                    <a:pt x="1471" y="720"/>
                    <a:pt x="1126" y="1134"/>
                  </a:cubicBezTo>
                  <a:cubicBezTo>
                    <a:pt x="729" y="1496"/>
                    <a:pt x="383" y="1893"/>
                    <a:pt x="55" y="2325"/>
                  </a:cubicBezTo>
                  <a:cubicBezTo>
                    <a:pt x="1" y="2407"/>
                    <a:pt x="66" y="2500"/>
                    <a:pt x="147" y="2500"/>
                  </a:cubicBezTo>
                  <a:cubicBezTo>
                    <a:pt x="168" y="2500"/>
                    <a:pt x="190" y="2494"/>
                    <a:pt x="211" y="2480"/>
                  </a:cubicBezTo>
                  <a:cubicBezTo>
                    <a:pt x="642" y="2152"/>
                    <a:pt x="1039" y="1807"/>
                    <a:pt x="1402" y="1410"/>
                  </a:cubicBezTo>
                  <a:cubicBezTo>
                    <a:pt x="1816" y="1065"/>
                    <a:pt x="2196" y="668"/>
                    <a:pt x="2524" y="236"/>
                  </a:cubicBezTo>
                  <a:cubicBezTo>
                    <a:pt x="2568" y="119"/>
                    <a:pt x="2474" y="1"/>
                    <a:pt x="236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2"/>
            <p:cNvSpPr/>
            <p:nvPr/>
          </p:nvSpPr>
          <p:spPr>
            <a:xfrm>
              <a:off x="6283775" y="2485575"/>
              <a:ext cx="26350" cy="32275"/>
            </a:xfrm>
            <a:custGeom>
              <a:avLst/>
              <a:gdLst/>
              <a:ahLst/>
              <a:cxnLst/>
              <a:rect l="l" t="t" r="r" b="b"/>
              <a:pathLst>
                <a:path w="1054" h="1291" extrusionOk="0">
                  <a:moveTo>
                    <a:pt x="876" y="0"/>
                  </a:moveTo>
                  <a:cubicBezTo>
                    <a:pt x="840" y="0"/>
                    <a:pt x="804" y="13"/>
                    <a:pt x="775" y="42"/>
                  </a:cubicBezTo>
                  <a:cubicBezTo>
                    <a:pt x="516" y="353"/>
                    <a:pt x="274" y="681"/>
                    <a:pt x="84" y="1043"/>
                  </a:cubicBezTo>
                  <a:cubicBezTo>
                    <a:pt x="0" y="1175"/>
                    <a:pt x="116" y="1291"/>
                    <a:pt x="236" y="1291"/>
                  </a:cubicBezTo>
                  <a:cubicBezTo>
                    <a:pt x="288" y="1291"/>
                    <a:pt x="341" y="1269"/>
                    <a:pt x="378" y="1216"/>
                  </a:cubicBezTo>
                  <a:cubicBezTo>
                    <a:pt x="619" y="905"/>
                    <a:pt x="844" y="543"/>
                    <a:pt x="1016" y="180"/>
                  </a:cubicBezTo>
                  <a:cubicBezTo>
                    <a:pt x="1053" y="81"/>
                    <a:pt x="966" y="0"/>
                    <a:pt x="87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22"/>
          <p:cNvGrpSpPr/>
          <p:nvPr/>
        </p:nvGrpSpPr>
        <p:grpSpPr>
          <a:xfrm>
            <a:off x="939825" y="227875"/>
            <a:ext cx="229950" cy="248175"/>
            <a:chOff x="4179650" y="271875"/>
            <a:chExt cx="229950" cy="248175"/>
          </a:xfrm>
        </p:grpSpPr>
        <p:sp>
          <p:nvSpPr>
            <p:cNvPr id="500" name="Google Shape;500;p22"/>
            <p:cNvSpPr/>
            <p:nvPr/>
          </p:nvSpPr>
          <p:spPr>
            <a:xfrm>
              <a:off x="4179650" y="282550"/>
              <a:ext cx="229950" cy="169700"/>
            </a:xfrm>
            <a:custGeom>
              <a:avLst/>
              <a:gdLst/>
              <a:ahLst/>
              <a:cxnLst/>
              <a:rect l="l" t="t" r="r" b="b"/>
              <a:pathLst>
                <a:path w="9198" h="6788" extrusionOk="0">
                  <a:moveTo>
                    <a:pt x="3906" y="1"/>
                  </a:moveTo>
                  <a:cubicBezTo>
                    <a:pt x="2375" y="1"/>
                    <a:pt x="618" y="473"/>
                    <a:pt x="221" y="2055"/>
                  </a:cubicBezTo>
                  <a:cubicBezTo>
                    <a:pt x="1" y="2946"/>
                    <a:pt x="460" y="3866"/>
                    <a:pt x="1169" y="4402"/>
                  </a:cubicBezTo>
                  <a:cubicBezTo>
                    <a:pt x="1591" y="4709"/>
                    <a:pt x="2070" y="4910"/>
                    <a:pt x="2578" y="5015"/>
                  </a:cubicBezTo>
                  <a:cubicBezTo>
                    <a:pt x="2683" y="5044"/>
                    <a:pt x="2798" y="5054"/>
                    <a:pt x="2903" y="5073"/>
                  </a:cubicBezTo>
                  <a:lnTo>
                    <a:pt x="2932" y="5178"/>
                  </a:lnTo>
                  <a:cubicBezTo>
                    <a:pt x="2961" y="5447"/>
                    <a:pt x="3009" y="5705"/>
                    <a:pt x="3076" y="5954"/>
                  </a:cubicBezTo>
                  <a:cubicBezTo>
                    <a:pt x="3028" y="6376"/>
                    <a:pt x="3277" y="6788"/>
                    <a:pt x="3766" y="6788"/>
                  </a:cubicBezTo>
                  <a:lnTo>
                    <a:pt x="5184" y="6788"/>
                  </a:lnTo>
                  <a:cubicBezTo>
                    <a:pt x="5461" y="6788"/>
                    <a:pt x="5825" y="6567"/>
                    <a:pt x="5873" y="6261"/>
                  </a:cubicBezTo>
                  <a:cubicBezTo>
                    <a:pt x="5912" y="6002"/>
                    <a:pt x="5921" y="5734"/>
                    <a:pt x="5912" y="5475"/>
                  </a:cubicBezTo>
                  <a:cubicBezTo>
                    <a:pt x="5902" y="5312"/>
                    <a:pt x="5816" y="5035"/>
                    <a:pt x="5940" y="4900"/>
                  </a:cubicBezTo>
                  <a:cubicBezTo>
                    <a:pt x="6113" y="4709"/>
                    <a:pt x="6592" y="4690"/>
                    <a:pt x="6831" y="4632"/>
                  </a:cubicBezTo>
                  <a:cubicBezTo>
                    <a:pt x="7559" y="4460"/>
                    <a:pt x="8297" y="4115"/>
                    <a:pt x="8537" y="3348"/>
                  </a:cubicBezTo>
                  <a:cubicBezTo>
                    <a:pt x="9198" y="1222"/>
                    <a:pt x="6582" y="331"/>
                    <a:pt x="5002" y="82"/>
                  </a:cubicBezTo>
                  <a:cubicBezTo>
                    <a:pt x="4668" y="31"/>
                    <a:pt x="4294" y="1"/>
                    <a:pt x="3906"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2"/>
            <p:cNvSpPr/>
            <p:nvPr/>
          </p:nvSpPr>
          <p:spPr>
            <a:xfrm>
              <a:off x="4195450" y="271875"/>
              <a:ext cx="211050" cy="248175"/>
            </a:xfrm>
            <a:custGeom>
              <a:avLst/>
              <a:gdLst/>
              <a:ahLst/>
              <a:cxnLst/>
              <a:rect l="l" t="t" r="r" b="b"/>
              <a:pathLst>
                <a:path w="8442" h="9927" extrusionOk="0">
                  <a:moveTo>
                    <a:pt x="4565" y="575"/>
                  </a:moveTo>
                  <a:cubicBezTo>
                    <a:pt x="4680" y="575"/>
                    <a:pt x="4790" y="578"/>
                    <a:pt x="4896" y="585"/>
                  </a:cubicBezTo>
                  <a:cubicBezTo>
                    <a:pt x="5740" y="643"/>
                    <a:pt x="6611" y="911"/>
                    <a:pt x="7205" y="1543"/>
                  </a:cubicBezTo>
                  <a:cubicBezTo>
                    <a:pt x="7579" y="1936"/>
                    <a:pt x="7838" y="2473"/>
                    <a:pt x="7799" y="3019"/>
                  </a:cubicBezTo>
                  <a:cubicBezTo>
                    <a:pt x="7732" y="3814"/>
                    <a:pt x="7129" y="4082"/>
                    <a:pt x="6516" y="4360"/>
                  </a:cubicBezTo>
                  <a:cubicBezTo>
                    <a:pt x="5634" y="4753"/>
                    <a:pt x="4705" y="5423"/>
                    <a:pt x="5165" y="6487"/>
                  </a:cubicBezTo>
                  <a:cubicBezTo>
                    <a:pt x="5165" y="6496"/>
                    <a:pt x="5165" y="6496"/>
                    <a:pt x="5174" y="6506"/>
                  </a:cubicBezTo>
                  <a:cubicBezTo>
                    <a:pt x="5021" y="6659"/>
                    <a:pt x="4849" y="6774"/>
                    <a:pt x="4657" y="6860"/>
                  </a:cubicBezTo>
                  <a:cubicBezTo>
                    <a:pt x="4571" y="5653"/>
                    <a:pt x="4580" y="4590"/>
                    <a:pt x="4781" y="3478"/>
                  </a:cubicBezTo>
                  <a:cubicBezTo>
                    <a:pt x="5040" y="3469"/>
                    <a:pt x="5299" y="3469"/>
                    <a:pt x="5557" y="3440"/>
                  </a:cubicBezTo>
                  <a:cubicBezTo>
                    <a:pt x="5845" y="3421"/>
                    <a:pt x="5845" y="2999"/>
                    <a:pt x="5557" y="2980"/>
                  </a:cubicBezTo>
                  <a:cubicBezTo>
                    <a:pt x="5458" y="2972"/>
                    <a:pt x="5357" y="2967"/>
                    <a:pt x="5256" y="2967"/>
                  </a:cubicBezTo>
                  <a:cubicBezTo>
                    <a:pt x="5132" y="2967"/>
                    <a:pt x="5008" y="2974"/>
                    <a:pt x="4887" y="2990"/>
                  </a:cubicBezTo>
                  <a:cubicBezTo>
                    <a:pt x="4973" y="2664"/>
                    <a:pt x="5059" y="2338"/>
                    <a:pt x="5184" y="1994"/>
                  </a:cubicBezTo>
                  <a:cubicBezTo>
                    <a:pt x="5234" y="1842"/>
                    <a:pt x="5089" y="1720"/>
                    <a:pt x="4954" y="1720"/>
                  </a:cubicBezTo>
                  <a:cubicBezTo>
                    <a:pt x="4885" y="1720"/>
                    <a:pt x="4817" y="1752"/>
                    <a:pt x="4781" y="1831"/>
                  </a:cubicBezTo>
                  <a:cubicBezTo>
                    <a:pt x="4590" y="2233"/>
                    <a:pt x="4446" y="2655"/>
                    <a:pt x="4331" y="3095"/>
                  </a:cubicBezTo>
                  <a:cubicBezTo>
                    <a:pt x="3823" y="3220"/>
                    <a:pt x="3325" y="3450"/>
                    <a:pt x="3028" y="3804"/>
                  </a:cubicBezTo>
                  <a:cubicBezTo>
                    <a:pt x="2952" y="3689"/>
                    <a:pt x="2865" y="3584"/>
                    <a:pt x="2770" y="3488"/>
                  </a:cubicBezTo>
                  <a:cubicBezTo>
                    <a:pt x="2737" y="3455"/>
                    <a:pt x="2698" y="3441"/>
                    <a:pt x="2660" y="3441"/>
                  </a:cubicBezTo>
                  <a:cubicBezTo>
                    <a:pt x="2565" y="3441"/>
                    <a:pt x="2474" y="3532"/>
                    <a:pt x="2501" y="3641"/>
                  </a:cubicBezTo>
                  <a:cubicBezTo>
                    <a:pt x="2578" y="3862"/>
                    <a:pt x="2674" y="4072"/>
                    <a:pt x="2779" y="4283"/>
                  </a:cubicBezTo>
                  <a:cubicBezTo>
                    <a:pt x="2722" y="4532"/>
                    <a:pt x="2750" y="4791"/>
                    <a:pt x="2846" y="5030"/>
                  </a:cubicBezTo>
                  <a:cubicBezTo>
                    <a:pt x="2869" y="5093"/>
                    <a:pt x="2931" y="5124"/>
                    <a:pt x="2988" y="5124"/>
                  </a:cubicBezTo>
                  <a:cubicBezTo>
                    <a:pt x="3055" y="5124"/>
                    <a:pt x="3115" y="5083"/>
                    <a:pt x="3105" y="5002"/>
                  </a:cubicBezTo>
                  <a:lnTo>
                    <a:pt x="3105" y="4935"/>
                  </a:lnTo>
                  <a:cubicBezTo>
                    <a:pt x="3143" y="5030"/>
                    <a:pt x="3191" y="5126"/>
                    <a:pt x="3220" y="5232"/>
                  </a:cubicBezTo>
                  <a:cubicBezTo>
                    <a:pt x="3412" y="5778"/>
                    <a:pt x="3546" y="6343"/>
                    <a:pt x="3622" y="6918"/>
                  </a:cubicBezTo>
                  <a:cubicBezTo>
                    <a:pt x="3635" y="6981"/>
                    <a:pt x="3685" y="7009"/>
                    <a:pt x="3737" y="7009"/>
                  </a:cubicBezTo>
                  <a:cubicBezTo>
                    <a:pt x="3802" y="7009"/>
                    <a:pt x="3871" y="6964"/>
                    <a:pt x="3871" y="6889"/>
                  </a:cubicBezTo>
                  <a:cubicBezTo>
                    <a:pt x="3871" y="6075"/>
                    <a:pt x="3689" y="5030"/>
                    <a:pt x="3277" y="4216"/>
                  </a:cubicBezTo>
                  <a:cubicBezTo>
                    <a:pt x="3421" y="3986"/>
                    <a:pt x="3622" y="3804"/>
                    <a:pt x="3871" y="3689"/>
                  </a:cubicBezTo>
                  <a:cubicBezTo>
                    <a:pt x="3977" y="3632"/>
                    <a:pt x="4101" y="3584"/>
                    <a:pt x="4226" y="3555"/>
                  </a:cubicBezTo>
                  <a:lnTo>
                    <a:pt x="4226" y="3555"/>
                  </a:lnTo>
                  <a:cubicBezTo>
                    <a:pt x="4005" y="4695"/>
                    <a:pt x="4044" y="5912"/>
                    <a:pt x="4427" y="6947"/>
                  </a:cubicBezTo>
                  <a:cubicBezTo>
                    <a:pt x="4246" y="6997"/>
                    <a:pt x="4059" y="7021"/>
                    <a:pt x="3873" y="7021"/>
                  </a:cubicBezTo>
                  <a:cubicBezTo>
                    <a:pt x="3489" y="7021"/>
                    <a:pt x="3105" y="6917"/>
                    <a:pt x="2770" y="6717"/>
                  </a:cubicBezTo>
                  <a:lnTo>
                    <a:pt x="2760" y="6717"/>
                  </a:lnTo>
                  <a:cubicBezTo>
                    <a:pt x="2789" y="6400"/>
                    <a:pt x="2731" y="6094"/>
                    <a:pt x="2597" y="5806"/>
                  </a:cubicBezTo>
                  <a:cubicBezTo>
                    <a:pt x="2597" y="5481"/>
                    <a:pt x="2444" y="5222"/>
                    <a:pt x="2157" y="4973"/>
                  </a:cubicBezTo>
                  <a:cubicBezTo>
                    <a:pt x="1467" y="4369"/>
                    <a:pt x="585" y="4264"/>
                    <a:pt x="624" y="3124"/>
                  </a:cubicBezTo>
                  <a:cubicBezTo>
                    <a:pt x="686" y="1282"/>
                    <a:pt x="2962" y="575"/>
                    <a:pt x="4565" y="575"/>
                  </a:cubicBezTo>
                  <a:close/>
                  <a:moveTo>
                    <a:pt x="5289" y="7081"/>
                  </a:moveTo>
                  <a:lnTo>
                    <a:pt x="5289" y="7081"/>
                  </a:lnTo>
                  <a:cubicBezTo>
                    <a:pt x="5423" y="7809"/>
                    <a:pt x="4781" y="8326"/>
                    <a:pt x="4073" y="8364"/>
                  </a:cubicBezTo>
                  <a:cubicBezTo>
                    <a:pt x="4046" y="8365"/>
                    <a:pt x="4020" y="8366"/>
                    <a:pt x="3994" y="8366"/>
                  </a:cubicBezTo>
                  <a:cubicBezTo>
                    <a:pt x="3704" y="8366"/>
                    <a:pt x="3416" y="8317"/>
                    <a:pt x="3143" y="8221"/>
                  </a:cubicBezTo>
                  <a:cubicBezTo>
                    <a:pt x="2770" y="8096"/>
                    <a:pt x="2080" y="7608"/>
                    <a:pt x="2712" y="7224"/>
                  </a:cubicBezTo>
                  <a:cubicBezTo>
                    <a:pt x="2760" y="7196"/>
                    <a:pt x="2779" y="7138"/>
                    <a:pt x="2760" y="7081"/>
                  </a:cubicBezTo>
                  <a:lnTo>
                    <a:pt x="2760" y="7081"/>
                  </a:lnTo>
                  <a:cubicBezTo>
                    <a:pt x="3098" y="7382"/>
                    <a:pt x="3531" y="7519"/>
                    <a:pt x="3969" y="7519"/>
                  </a:cubicBezTo>
                  <a:cubicBezTo>
                    <a:pt x="4438" y="7519"/>
                    <a:pt x="4913" y="7363"/>
                    <a:pt x="5289" y="7081"/>
                  </a:cubicBezTo>
                  <a:close/>
                  <a:moveTo>
                    <a:pt x="5404" y="8144"/>
                  </a:moveTo>
                  <a:lnTo>
                    <a:pt x="5404" y="8144"/>
                  </a:lnTo>
                  <a:cubicBezTo>
                    <a:pt x="5572" y="9037"/>
                    <a:pt x="4689" y="9519"/>
                    <a:pt x="3847" y="9519"/>
                  </a:cubicBezTo>
                  <a:cubicBezTo>
                    <a:pt x="3099" y="9519"/>
                    <a:pt x="2382" y="9138"/>
                    <a:pt x="2463" y="8326"/>
                  </a:cubicBezTo>
                  <a:lnTo>
                    <a:pt x="2463" y="8326"/>
                  </a:lnTo>
                  <a:cubicBezTo>
                    <a:pt x="2750" y="8527"/>
                    <a:pt x="3076" y="8661"/>
                    <a:pt x="3421" y="8719"/>
                  </a:cubicBezTo>
                  <a:cubicBezTo>
                    <a:pt x="3557" y="8748"/>
                    <a:pt x="3700" y="8762"/>
                    <a:pt x="3846" y="8762"/>
                  </a:cubicBezTo>
                  <a:cubicBezTo>
                    <a:pt x="4424" y="8762"/>
                    <a:pt x="5045" y="8542"/>
                    <a:pt x="5404" y="8144"/>
                  </a:cubicBezTo>
                  <a:close/>
                  <a:moveTo>
                    <a:pt x="4528" y="1"/>
                  </a:moveTo>
                  <a:cubicBezTo>
                    <a:pt x="4516" y="1"/>
                    <a:pt x="4505" y="1"/>
                    <a:pt x="4494" y="1"/>
                  </a:cubicBezTo>
                  <a:cubicBezTo>
                    <a:pt x="2942" y="10"/>
                    <a:pt x="978" y="624"/>
                    <a:pt x="298" y="2147"/>
                  </a:cubicBezTo>
                  <a:cubicBezTo>
                    <a:pt x="11" y="2770"/>
                    <a:pt x="1" y="3498"/>
                    <a:pt x="288" y="4130"/>
                  </a:cubicBezTo>
                  <a:cubicBezTo>
                    <a:pt x="691" y="4963"/>
                    <a:pt x="2233" y="5193"/>
                    <a:pt x="2271" y="6094"/>
                  </a:cubicBezTo>
                  <a:cubicBezTo>
                    <a:pt x="2271" y="6142"/>
                    <a:pt x="2291" y="6180"/>
                    <a:pt x="2329" y="6209"/>
                  </a:cubicBezTo>
                  <a:cubicBezTo>
                    <a:pt x="2348" y="6400"/>
                    <a:pt x="2348" y="6592"/>
                    <a:pt x="2329" y="6793"/>
                  </a:cubicBezTo>
                  <a:cubicBezTo>
                    <a:pt x="2322" y="6925"/>
                    <a:pt x="2438" y="6995"/>
                    <a:pt x="2548" y="6995"/>
                  </a:cubicBezTo>
                  <a:cubicBezTo>
                    <a:pt x="2582" y="6995"/>
                    <a:pt x="2616" y="6989"/>
                    <a:pt x="2645" y="6975"/>
                  </a:cubicBezTo>
                  <a:cubicBezTo>
                    <a:pt x="2655" y="6985"/>
                    <a:pt x="2674" y="6994"/>
                    <a:pt x="2683" y="7004"/>
                  </a:cubicBezTo>
                  <a:lnTo>
                    <a:pt x="2655" y="7004"/>
                  </a:lnTo>
                  <a:cubicBezTo>
                    <a:pt x="2262" y="7033"/>
                    <a:pt x="2032" y="7416"/>
                    <a:pt x="2109" y="7799"/>
                  </a:cubicBezTo>
                  <a:cubicBezTo>
                    <a:pt x="2137" y="7943"/>
                    <a:pt x="2214" y="8077"/>
                    <a:pt x="2310" y="8192"/>
                  </a:cubicBezTo>
                  <a:cubicBezTo>
                    <a:pt x="1682" y="9191"/>
                    <a:pt x="2992" y="9926"/>
                    <a:pt x="3855" y="9926"/>
                  </a:cubicBezTo>
                  <a:cubicBezTo>
                    <a:pt x="3860" y="9926"/>
                    <a:pt x="3866" y="9926"/>
                    <a:pt x="3871" y="9926"/>
                  </a:cubicBezTo>
                  <a:cubicBezTo>
                    <a:pt x="4916" y="9926"/>
                    <a:pt x="6219" y="9179"/>
                    <a:pt x="5797" y="7952"/>
                  </a:cubicBezTo>
                  <a:cubicBezTo>
                    <a:pt x="5768" y="7885"/>
                    <a:pt x="5711" y="7828"/>
                    <a:pt x="5634" y="7818"/>
                  </a:cubicBezTo>
                  <a:cubicBezTo>
                    <a:pt x="5768" y="7502"/>
                    <a:pt x="5759" y="7148"/>
                    <a:pt x="5615" y="6841"/>
                  </a:cubicBezTo>
                  <a:cubicBezTo>
                    <a:pt x="5605" y="6832"/>
                    <a:pt x="5605" y="6812"/>
                    <a:pt x="5596" y="6803"/>
                  </a:cubicBezTo>
                  <a:cubicBezTo>
                    <a:pt x="5596" y="6793"/>
                    <a:pt x="5615" y="6784"/>
                    <a:pt x="5615" y="6774"/>
                  </a:cubicBezTo>
                  <a:cubicBezTo>
                    <a:pt x="5692" y="6688"/>
                    <a:pt x="5701" y="6563"/>
                    <a:pt x="5644" y="6468"/>
                  </a:cubicBezTo>
                  <a:cubicBezTo>
                    <a:pt x="5672" y="6410"/>
                    <a:pt x="5682" y="6343"/>
                    <a:pt x="5653" y="6286"/>
                  </a:cubicBezTo>
                  <a:cubicBezTo>
                    <a:pt x="5241" y="5050"/>
                    <a:pt x="7378" y="4801"/>
                    <a:pt x="7943" y="4130"/>
                  </a:cubicBezTo>
                  <a:cubicBezTo>
                    <a:pt x="8393" y="3584"/>
                    <a:pt x="8441" y="2827"/>
                    <a:pt x="8230" y="2176"/>
                  </a:cubicBezTo>
                  <a:cubicBezTo>
                    <a:pt x="7717" y="635"/>
                    <a:pt x="6014" y="1"/>
                    <a:pt x="452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2"/>
            <p:cNvSpPr/>
            <p:nvPr/>
          </p:nvSpPr>
          <p:spPr>
            <a:xfrm>
              <a:off x="4220850" y="325325"/>
              <a:ext cx="19900" cy="44425"/>
            </a:xfrm>
            <a:custGeom>
              <a:avLst/>
              <a:gdLst/>
              <a:ahLst/>
              <a:cxnLst/>
              <a:rect l="l" t="t" r="r" b="b"/>
              <a:pathLst>
                <a:path w="796" h="1777" extrusionOk="0">
                  <a:moveTo>
                    <a:pt x="683" y="1"/>
                  </a:moveTo>
                  <a:cubicBezTo>
                    <a:pt x="672" y="1"/>
                    <a:pt x="662" y="3"/>
                    <a:pt x="652" y="9"/>
                  </a:cubicBezTo>
                  <a:cubicBezTo>
                    <a:pt x="87" y="382"/>
                    <a:pt x="0" y="1235"/>
                    <a:pt x="393" y="1752"/>
                  </a:cubicBezTo>
                  <a:cubicBezTo>
                    <a:pt x="405" y="1770"/>
                    <a:pt x="420" y="1776"/>
                    <a:pt x="436" y="1776"/>
                  </a:cubicBezTo>
                  <a:cubicBezTo>
                    <a:pt x="472" y="1776"/>
                    <a:pt x="506" y="1738"/>
                    <a:pt x="479" y="1705"/>
                  </a:cubicBezTo>
                  <a:cubicBezTo>
                    <a:pt x="135" y="1168"/>
                    <a:pt x="288" y="545"/>
                    <a:pt x="738" y="124"/>
                  </a:cubicBezTo>
                  <a:cubicBezTo>
                    <a:pt x="795" y="83"/>
                    <a:pt x="741" y="1"/>
                    <a:pt x="68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2"/>
            <p:cNvSpPr/>
            <p:nvPr/>
          </p:nvSpPr>
          <p:spPr>
            <a:xfrm>
              <a:off x="4235225" y="320900"/>
              <a:ext cx="23125" cy="36750"/>
            </a:xfrm>
            <a:custGeom>
              <a:avLst/>
              <a:gdLst/>
              <a:ahLst/>
              <a:cxnLst/>
              <a:rect l="l" t="t" r="r" b="b"/>
              <a:pathLst>
                <a:path w="925" h="1470" extrusionOk="0">
                  <a:moveTo>
                    <a:pt x="800" y="1"/>
                  </a:moveTo>
                  <a:cubicBezTo>
                    <a:pt x="786" y="1"/>
                    <a:pt x="772" y="5"/>
                    <a:pt x="757" y="13"/>
                  </a:cubicBezTo>
                  <a:cubicBezTo>
                    <a:pt x="259" y="301"/>
                    <a:pt x="0" y="866"/>
                    <a:pt x="106" y="1431"/>
                  </a:cubicBezTo>
                  <a:cubicBezTo>
                    <a:pt x="110" y="1458"/>
                    <a:pt x="133" y="1470"/>
                    <a:pt x="155" y="1470"/>
                  </a:cubicBezTo>
                  <a:cubicBezTo>
                    <a:pt x="181" y="1470"/>
                    <a:pt x="207" y="1453"/>
                    <a:pt x="201" y="1422"/>
                  </a:cubicBezTo>
                  <a:cubicBezTo>
                    <a:pt x="134" y="904"/>
                    <a:pt x="383" y="406"/>
                    <a:pt x="843" y="167"/>
                  </a:cubicBezTo>
                  <a:cubicBezTo>
                    <a:pt x="924" y="118"/>
                    <a:pt x="875" y="1"/>
                    <a:pt x="8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 name="Google Shape;504;p22"/>
          <p:cNvSpPr/>
          <p:nvPr/>
        </p:nvSpPr>
        <p:spPr>
          <a:xfrm>
            <a:off x="8496675" y="3523350"/>
            <a:ext cx="356450" cy="345675"/>
          </a:xfrm>
          <a:custGeom>
            <a:avLst/>
            <a:gdLst/>
            <a:ahLst/>
            <a:cxnLst/>
            <a:rect l="l" t="t" r="r" b="b"/>
            <a:pathLst>
              <a:path w="14258" h="13827" extrusionOk="0">
                <a:moveTo>
                  <a:pt x="6266" y="9196"/>
                </a:moveTo>
                <a:cubicBezTo>
                  <a:pt x="7474" y="9248"/>
                  <a:pt x="8682" y="9662"/>
                  <a:pt x="8786" y="10836"/>
                </a:cubicBezTo>
                <a:cubicBezTo>
                  <a:pt x="8817" y="11690"/>
                  <a:pt x="8269" y="12124"/>
                  <a:pt x="7154" y="12124"/>
                </a:cubicBezTo>
                <a:cubicBezTo>
                  <a:pt x="7052" y="12124"/>
                  <a:pt x="6946" y="12120"/>
                  <a:pt x="6835" y="12113"/>
                </a:cubicBezTo>
                <a:cubicBezTo>
                  <a:pt x="6059" y="11422"/>
                  <a:pt x="6059" y="10214"/>
                  <a:pt x="6231" y="9317"/>
                </a:cubicBezTo>
                <a:cubicBezTo>
                  <a:pt x="6231" y="9282"/>
                  <a:pt x="6249" y="9248"/>
                  <a:pt x="6266" y="9196"/>
                </a:cubicBezTo>
                <a:close/>
                <a:moveTo>
                  <a:pt x="13391" y="1"/>
                </a:moveTo>
                <a:cubicBezTo>
                  <a:pt x="13296" y="1"/>
                  <a:pt x="13197" y="26"/>
                  <a:pt x="13101" y="83"/>
                </a:cubicBezTo>
                <a:cubicBezTo>
                  <a:pt x="10322" y="1757"/>
                  <a:pt x="6093" y="4708"/>
                  <a:pt x="4989" y="8195"/>
                </a:cubicBezTo>
                <a:cubicBezTo>
                  <a:pt x="2451" y="8505"/>
                  <a:pt x="1" y="10128"/>
                  <a:pt x="518" y="13217"/>
                </a:cubicBezTo>
                <a:cubicBezTo>
                  <a:pt x="549" y="13408"/>
                  <a:pt x="707" y="13494"/>
                  <a:pt x="872" y="13494"/>
                </a:cubicBezTo>
                <a:cubicBezTo>
                  <a:pt x="1082" y="13494"/>
                  <a:pt x="1305" y="13355"/>
                  <a:pt x="1295" y="13114"/>
                </a:cubicBezTo>
                <a:cubicBezTo>
                  <a:pt x="1140" y="11060"/>
                  <a:pt x="2520" y="9904"/>
                  <a:pt x="4367" y="9386"/>
                </a:cubicBezTo>
                <a:cubicBezTo>
                  <a:pt x="4488" y="9351"/>
                  <a:pt x="4609" y="9334"/>
                  <a:pt x="4747" y="9299"/>
                </a:cubicBezTo>
                <a:lnTo>
                  <a:pt x="4747" y="9299"/>
                </a:lnTo>
                <a:cubicBezTo>
                  <a:pt x="4730" y="9420"/>
                  <a:pt x="4730" y="9541"/>
                  <a:pt x="4730" y="9662"/>
                </a:cubicBezTo>
                <a:cubicBezTo>
                  <a:pt x="4619" y="11826"/>
                  <a:pt x="6299" y="13826"/>
                  <a:pt x="7848" y="13826"/>
                </a:cubicBezTo>
                <a:cubicBezTo>
                  <a:pt x="8708" y="13826"/>
                  <a:pt x="9527" y="13210"/>
                  <a:pt x="9977" y="11664"/>
                </a:cubicBezTo>
                <a:cubicBezTo>
                  <a:pt x="10581" y="9593"/>
                  <a:pt x="8803" y="8385"/>
                  <a:pt x="6628" y="8178"/>
                </a:cubicBezTo>
                <a:cubicBezTo>
                  <a:pt x="7094" y="7228"/>
                  <a:pt x="7854" y="6365"/>
                  <a:pt x="8527" y="5640"/>
                </a:cubicBezTo>
                <a:cubicBezTo>
                  <a:pt x="10115" y="3897"/>
                  <a:pt x="12100" y="2603"/>
                  <a:pt x="13825" y="1032"/>
                </a:cubicBezTo>
                <a:cubicBezTo>
                  <a:pt x="14258" y="643"/>
                  <a:pt x="13872" y="1"/>
                  <a:pt x="13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2"/>
          <p:cNvSpPr/>
          <p:nvPr/>
        </p:nvSpPr>
        <p:spPr>
          <a:xfrm flipH="1">
            <a:off x="85772" y="416000"/>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2"/>
          <p:cNvSpPr/>
          <p:nvPr/>
        </p:nvSpPr>
        <p:spPr>
          <a:xfrm flipH="1">
            <a:off x="8781732" y="460349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2"/>
          <p:cNvSpPr/>
          <p:nvPr/>
        </p:nvSpPr>
        <p:spPr>
          <a:xfrm flipH="1">
            <a:off x="8687293" y="4869475"/>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4" name="Rectangle 3"/>
          <p:cNvSpPr/>
          <p:nvPr userDrawn="1"/>
        </p:nvSpPr>
        <p:spPr>
          <a:xfrm>
            <a:off x="0" y="4963500"/>
            <a:ext cx="9144000"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Rectangle 4"/>
          <p:cNvSpPr/>
          <p:nvPr userDrawn="1"/>
        </p:nvSpPr>
        <p:spPr>
          <a:xfrm>
            <a:off x="0" y="0"/>
            <a:ext cx="9144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9396859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3"/>
        <p:cNvGrpSpPr/>
        <p:nvPr/>
      </p:nvGrpSpPr>
      <p:grpSpPr>
        <a:xfrm>
          <a:off x="0" y="0"/>
          <a:ext cx="0" cy="0"/>
          <a:chOff x="0" y="0"/>
          <a:chExt cx="0" cy="0"/>
        </a:xfrm>
      </p:grpSpPr>
      <p:sp>
        <p:nvSpPr>
          <p:cNvPr id="204" name="Google Shape;204;p4"/>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05" name="Google Shape;205;p4"/>
          <p:cNvSpPr txBox="1">
            <a:spLocks noGrp="1"/>
          </p:cNvSpPr>
          <p:nvPr>
            <p:ph type="subTitle" idx="1"/>
          </p:nvPr>
        </p:nvSpPr>
        <p:spPr>
          <a:xfrm>
            <a:off x="2714625" y="2728263"/>
            <a:ext cx="37146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4"/>
          <p:cNvSpPr/>
          <p:nvPr/>
        </p:nvSpPr>
        <p:spPr>
          <a:xfrm>
            <a:off x="8719350" y="3770600"/>
            <a:ext cx="514166" cy="459733"/>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4"/>
          <p:cNvGrpSpPr/>
          <p:nvPr/>
        </p:nvGrpSpPr>
        <p:grpSpPr>
          <a:xfrm>
            <a:off x="8266838" y="4367150"/>
            <a:ext cx="314328" cy="248002"/>
            <a:chOff x="0" y="803700"/>
            <a:chExt cx="314328" cy="248002"/>
          </a:xfrm>
        </p:grpSpPr>
        <p:sp>
          <p:nvSpPr>
            <p:cNvPr id="208" name="Google Shape;208;p4"/>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4"/>
          <p:cNvSpPr/>
          <p:nvPr/>
        </p:nvSpPr>
        <p:spPr>
          <a:xfrm>
            <a:off x="244563" y="291413"/>
            <a:ext cx="217925" cy="199475"/>
          </a:xfrm>
          <a:custGeom>
            <a:avLst/>
            <a:gdLst/>
            <a:ahLst/>
            <a:cxnLst/>
            <a:rect l="l" t="t" r="r" b="b"/>
            <a:pathLst>
              <a:path w="8717" h="7979" extrusionOk="0">
                <a:moveTo>
                  <a:pt x="5063" y="1"/>
                </a:moveTo>
                <a:cubicBezTo>
                  <a:pt x="4802" y="1"/>
                  <a:pt x="4575" y="243"/>
                  <a:pt x="4644" y="518"/>
                </a:cubicBezTo>
                <a:cubicBezTo>
                  <a:pt x="4851" y="1174"/>
                  <a:pt x="5248" y="1778"/>
                  <a:pt x="5541" y="2399"/>
                </a:cubicBezTo>
                <a:cubicBezTo>
                  <a:pt x="4557" y="2399"/>
                  <a:pt x="3384" y="2865"/>
                  <a:pt x="2573" y="3090"/>
                </a:cubicBezTo>
                <a:cubicBezTo>
                  <a:pt x="1744" y="3314"/>
                  <a:pt x="346" y="3573"/>
                  <a:pt x="70" y="4488"/>
                </a:cubicBezTo>
                <a:cubicBezTo>
                  <a:pt x="1" y="4712"/>
                  <a:pt x="156" y="4919"/>
                  <a:pt x="381" y="4919"/>
                </a:cubicBezTo>
                <a:cubicBezTo>
                  <a:pt x="1330" y="4867"/>
                  <a:pt x="2296" y="4488"/>
                  <a:pt x="3228" y="4332"/>
                </a:cubicBezTo>
                <a:cubicBezTo>
                  <a:pt x="4040" y="4194"/>
                  <a:pt x="5092" y="4229"/>
                  <a:pt x="5904" y="3901"/>
                </a:cubicBezTo>
                <a:lnTo>
                  <a:pt x="5904" y="3901"/>
                </a:lnTo>
                <a:cubicBezTo>
                  <a:pt x="5904" y="5057"/>
                  <a:pt x="5144" y="6024"/>
                  <a:pt x="4834" y="7094"/>
                </a:cubicBezTo>
                <a:cubicBezTo>
                  <a:pt x="4674" y="7644"/>
                  <a:pt x="5079" y="7978"/>
                  <a:pt x="5519" y="7978"/>
                </a:cubicBezTo>
                <a:cubicBezTo>
                  <a:pt x="5700" y="7978"/>
                  <a:pt x="5886" y="7922"/>
                  <a:pt x="6042" y="7801"/>
                </a:cubicBezTo>
                <a:cubicBezTo>
                  <a:pt x="8717" y="5713"/>
                  <a:pt x="7785" y="1795"/>
                  <a:pt x="5265" y="52"/>
                </a:cubicBezTo>
                <a:cubicBezTo>
                  <a:pt x="5198" y="17"/>
                  <a:pt x="5129" y="1"/>
                  <a:pt x="5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 name="Google Shape;211;p4"/>
          <p:cNvGrpSpPr/>
          <p:nvPr/>
        </p:nvGrpSpPr>
        <p:grpSpPr>
          <a:xfrm>
            <a:off x="562663" y="4367150"/>
            <a:ext cx="314328" cy="248002"/>
            <a:chOff x="0" y="803700"/>
            <a:chExt cx="314328" cy="248002"/>
          </a:xfrm>
        </p:grpSpPr>
        <p:sp>
          <p:nvSpPr>
            <p:cNvPr id="212" name="Google Shape;212;p4"/>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4"/>
          <p:cNvGrpSpPr/>
          <p:nvPr/>
        </p:nvGrpSpPr>
        <p:grpSpPr>
          <a:xfrm>
            <a:off x="-222900" y="807573"/>
            <a:ext cx="1278895" cy="1188446"/>
            <a:chOff x="5321925" y="2713150"/>
            <a:chExt cx="1067525" cy="992025"/>
          </a:xfrm>
        </p:grpSpPr>
        <p:sp>
          <p:nvSpPr>
            <p:cNvPr id="215" name="Google Shape;215;p4"/>
            <p:cNvSpPr/>
            <p:nvPr/>
          </p:nvSpPr>
          <p:spPr>
            <a:xfrm>
              <a:off x="5695600" y="3026050"/>
              <a:ext cx="337450" cy="336950"/>
            </a:xfrm>
            <a:custGeom>
              <a:avLst/>
              <a:gdLst/>
              <a:ahLst/>
              <a:cxnLst/>
              <a:rect l="l" t="t" r="r" b="b"/>
              <a:pathLst>
                <a:path w="13498" h="13478" extrusionOk="0">
                  <a:moveTo>
                    <a:pt x="7190" y="1"/>
                  </a:moveTo>
                  <a:cubicBezTo>
                    <a:pt x="6306" y="1"/>
                    <a:pt x="5431" y="423"/>
                    <a:pt x="4677" y="930"/>
                  </a:cubicBezTo>
                  <a:cubicBezTo>
                    <a:pt x="3780" y="1534"/>
                    <a:pt x="3003" y="2276"/>
                    <a:pt x="2037" y="2759"/>
                  </a:cubicBezTo>
                  <a:cubicBezTo>
                    <a:pt x="1381" y="3087"/>
                    <a:pt x="587" y="3329"/>
                    <a:pt x="242" y="3985"/>
                  </a:cubicBezTo>
                  <a:cubicBezTo>
                    <a:pt x="69" y="4399"/>
                    <a:pt x="0" y="4848"/>
                    <a:pt x="52" y="5279"/>
                  </a:cubicBezTo>
                  <a:lnTo>
                    <a:pt x="104" y="11389"/>
                  </a:lnTo>
                  <a:cubicBezTo>
                    <a:pt x="1833" y="12417"/>
                    <a:pt x="3664" y="13478"/>
                    <a:pt x="5665" y="13478"/>
                  </a:cubicBezTo>
                  <a:cubicBezTo>
                    <a:pt x="5681" y="13478"/>
                    <a:pt x="5697" y="13478"/>
                    <a:pt x="5713" y="13478"/>
                  </a:cubicBezTo>
                  <a:cubicBezTo>
                    <a:pt x="8492" y="13460"/>
                    <a:pt x="10822" y="11407"/>
                    <a:pt x="13497" y="10647"/>
                  </a:cubicBezTo>
                  <a:cubicBezTo>
                    <a:pt x="13480" y="7316"/>
                    <a:pt x="12237" y="4088"/>
                    <a:pt x="10011" y="1603"/>
                  </a:cubicBezTo>
                  <a:cubicBezTo>
                    <a:pt x="9389" y="895"/>
                    <a:pt x="8630" y="222"/>
                    <a:pt x="7698" y="50"/>
                  </a:cubicBezTo>
                  <a:cubicBezTo>
                    <a:pt x="7529" y="16"/>
                    <a:pt x="7359" y="1"/>
                    <a:pt x="719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5680050" y="3098900"/>
              <a:ext cx="179125" cy="291825"/>
            </a:xfrm>
            <a:custGeom>
              <a:avLst/>
              <a:gdLst/>
              <a:ahLst/>
              <a:cxnLst/>
              <a:rect l="l" t="t" r="r" b="b"/>
              <a:pathLst>
                <a:path w="7165" h="11673" extrusionOk="0">
                  <a:moveTo>
                    <a:pt x="924" y="1"/>
                  </a:moveTo>
                  <a:cubicBezTo>
                    <a:pt x="877" y="1"/>
                    <a:pt x="829" y="18"/>
                    <a:pt x="795" y="53"/>
                  </a:cubicBezTo>
                  <a:lnTo>
                    <a:pt x="726" y="122"/>
                  </a:lnTo>
                  <a:cubicBezTo>
                    <a:pt x="691" y="156"/>
                    <a:pt x="674" y="208"/>
                    <a:pt x="708" y="260"/>
                  </a:cubicBezTo>
                  <a:cubicBezTo>
                    <a:pt x="708" y="277"/>
                    <a:pt x="726" y="311"/>
                    <a:pt x="743" y="346"/>
                  </a:cubicBezTo>
                  <a:cubicBezTo>
                    <a:pt x="752" y="355"/>
                    <a:pt x="777" y="363"/>
                    <a:pt x="803" y="363"/>
                  </a:cubicBezTo>
                  <a:cubicBezTo>
                    <a:pt x="829" y="363"/>
                    <a:pt x="855" y="355"/>
                    <a:pt x="864" y="329"/>
                  </a:cubicBezTo>
                  <a:lnTo>
                    <a:pt x="864" y="329"/>
                  </a:lnTo>
                  <a:cubicBezTo>
                    <a:pt x="432" y="1623"/>
                    <a:pt x="449" y="3246"/>
                    <a:pt x="329" y="4644"/>
                  </a:cubicBezTo>
                  <a:cubicBezTo>
                    <a:pt x="260" y="5403"/>
                    <a:pt x="191" y="6180"/>
                    <a:pt x="139" y="6956"/>
                  </a:cubicBezTo>
                  <a:cubicBezTo>
                    <a:pt x="122" y="7250"/>
                    <a:pt x="1" y="7871"/>
                    <a:pt x="208" y="8147"/>
                  </a:cubicBezTo>
                  <a:cubicBezTo>
                    <a:pt x="795" y="9010"/>
                    <a:pt x="2055" y="9390"/>
                    <a:pt x="2935" y="9856"/>
                  </a:cubicBezTo>
                  <a:cubicBezTo>
                    <a:pt x="4160" y="10495"/>
                    <a:pt x="5420" y="11254"/>
                    <a:pt x="6732" y="11651"/>
                  </a:cubicBezTo>
                  <a:cubicBezTo>
                    <a:pt x="6767" y="11666"/>
                    <a:pt x="6801" y="11672"/>
                    <a:pt x="6832" y="11672"/>
                  </a:cubicBezTo>
                  <a:cubicBezTo>
                    <a:pt x="7061" y="11672"/>
                    <a:pt x="7165" y="11326"/>
                    <a:pt x="6922" y="11220"/>
                  </a:cubicBezTo>
                  <a:cubicBezTo>
                    <a:pt x="5903" y="10546"/>
                    <a:pt x="4730" y="10098"/>
                    <a:pt x="3642" y="9545"/>
                  </a:cubicBezTo>
                  <a:cubicBezTo>
                    <a:pt x="3107" y="9269"/>
                    <a:pt x="2555" y="8993"/>
                    <a:pt x="2020" y="8700"/>
                  </a:cubicBezTo>
                  <a:cubicBezTo>
                    <a:pt x="985" y="8165"/>
                    <a:pt x="674" y="7647"/>
                    <a:pt x="726" y="6490"/>
                  </a:cubicBezTo>
                  <a:cubicBezTo>
                    <a:pt x="812" y="5092"/>
                    <a:pt x="915" y="3694"/>
                    <a:pt x="1054" y="2296"/>
                  </a:cubicBezTo>
                  <a:cubicBezTo>
                    <a:pt x="1088" y="1744"/>
                    <a:pt x="1537" y="467"/>
                    <a:pt x="1054" y="53"/>
                  </a:cubicBezTo>
                  <a:cubicBezTo>
                    <a:pt x="1019" y="18"/>
                    <a:pt x="972" y="1"/>
                    <a:pt x="9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5701000" y="3102050"/>
              <a:ext cx="331600" cy="282550"/>
            </a:xfrm>
            <a:custGeom>
              <a:avLst/>
              <a:gdLst/>
              <a:ahLst/>
              <a:cxnLst/>
              <a:rect l="l" t="t" r="r" b="b"/>
              <a:pathLst>
                <a:path w="13264" h="11302" extrusionOk="0">
                  <a:moveTo>
                    <a:pt x="11474" y="936"/>
                  </a:moveTo>
                  <a:cubicBezTo>
                    <a:pt x="11676" y="1975"/>
                    <a:pt x="11851" y="3013"/>
                    <a:pt x="11987" y="4052"/>
                  </a:cubicBezTo>
                  <a:cubicBezTo>
                    <a:pt x="12073" y="4690"/>
                    <a:pt x="12712" y="7331"/>
                    <a:pt x="12004" y="7693"/>
                  </a:cubicBezTo>
                  <a:cubicBezTo>
                    <a:pt x="10061" y="8736"/>
                    <a:pt x="8002" y="9591"/>
                    <a:pt x="6000" y="10509"/>
                  </a:cubicBezTo>
                  <a:lnTo>
                    <a:pt x="6000" y="10509"/>
                  </a:lnTo>
                  <a:cubicBezTo>
                    <a:pt x="6416" y="8564"/>
                    <a:pt x="6334" y="6604"/>
                    <a:pt x="6199" y="4617"/>
                  </a:cubicBezTo>
                  <a:lnTo>
                    <a:pt x="6199" y="4617"/>
                  </a:lnTo>
                  <a:cubicBezTo>
                    <a:pt x="6247" y="4632"/>
                    <a:pt x="6295" y="4645"/>
                    <a:pt x="6343" y="4656"/>
                  </a:cubicBezTo>
                  <a:cubicBezTo>
                    <a:pt x="6379" y="4664"/>
                    <a:pt x="6416" y="4669"/>
                    <a:pt x="6454" y="4669"/>
                  </a:cubicBezTo>
                  <a:cubicBezTo>
                    <a:pt x="7025" y="4669"/>
                    <a:pt x="7850" y="3758"/>
                    <a:pt x="8189" y="3499"/>
                  </a:cubicBezTo>
                  <a:lnTo>
                    <a:pt x="11474" y="936"/>
                  </a:lnTo>
                  <a:close/>
                  <a:moveTo>
                    <a:pt x="206" y="0"/>
                  </a:moveTo>
                  <a:cubicBezTo>
                    <a:pt x="85" y="0"/>
                    <a:pt x="1" y="206"/>
                    <a:pt x="129" y="306"/>
                  </a:cubicBezTo>
                  <a:cubicBezTo>
                    <a:pt x="1234" y="1152"/>
                    <a:pt x="2338" y="1980"/>
                    <a:pt x="3460" y="2792"/>
                  </a:cubicBezTo>
                  <a:cubicBezTo>
                    <a:pt x="4104" y="3251"/>
                    <a:pt x="4838" y="3951"/>
                    <a:pt x="5608" y="4366"/>
                  </a:cubicBezTo>
                  <a:lnTo>
                    <a:pt x="5608" y="4366"/>
                  </a:lnTo>
                  <a:cubicBezTo>
                    <a:pt x="5602" y="4391"/>
                    <a:pt x="5599" y="4418"/>
                    <a:pt x="5601" y="4449"/>
                  </a:cubicBezTo>
                  <a:cubicBezTo>
                    <a:pt x="5756" y="6641"/>
                    <a:pt x="5877" y="8798"/>
                    <a:pt x="5307" y="10938"/>
                  </a:cubicBezTo>
                  <a:cubicBezTo>
                    <a:pt x="5266" y="11131"/>
                    <a:pt x="5411" y="11302"/>
                    <a:pt x="5585" y="11302"/>
                  </a:cubicBezTo>
                  <a:cubicBezTo>
                    <a:pt x="5630" y="11302"/>
                    <a:pt x="5676" y="11291"/>
                    <a:pt x="5721" y="11266"/>
                  </a:cubicBezTo>
                  <a:cubicBezTo>
                    <a:pt x="7050" y="10662"/>
                    <a:pt x="8362" y="10058"/>
                    <a:pt x="9691" y="9437"/>
                  </a:cubicBezTo>
                  <a:lnTo>
                    <a:pt x="11883" y="8418"/>
                  </a:lnTo>
                  <a:cubicBezTo>
                    <a:pt x="12194" y="8280"/>
                    <a:pt x="12608" y="8142"/>
                    <a:pt x="12798" y="7832"/>
                  </a:cubicBezTo>
                  <a:cubicBezTo>
                    <a:pt x="13264" y="7055"/>
                    <a:pt x="12746" y="5346"/>
                    <a:pt x="12660" y="4500"/>
                  </a:cubicBezTo>
                  <a:cubicBezTo>
                    <a:pt x="12504" y="3085"/>
                    <a:pt x="12263" y="1687"/>
                    <a:pt x="11969" y="324"/>
                  </a:cubicBezTo>
                  <a:cubicBezTo>
                    <a:pt x="11926" y="181"/>
                    <a:pt x="11799" y="102"/>
                    <a:pt x="11668" y="102"/>
                  </a:cubicBezTo>
                  <a:cubicBezTo>
                    <a:pt x="11592" y="102"/>
                    <a:pt x="11515" y="128"/>
                    <a:pt x="11452" y="185"/>
                  </a:cubicBezTo>
                  <a:lnTo>
                    <a:pt x="8863" y="2205"/>
                  </a:lnTo>
                  <a:cubicBezTo>
                    <a:pt x="8185" y="2727"/>
                    <a:pt x="7161" y="3839"/>
                    <a:pt x="6215" y="3839"/>
                  </a:cubicBezTo>
                  <a:cubicBezTo>
                    <a:pt x="6005" y="3839"/>
                    <a:pt x="5798" y="3783"/>
                    <a:pt x="5601" y="3655"/>
                  </a:cubicBezTo>
                  <a:cubicBezTo>
                    <a:pt x="3806" y="2481"/>
                    <a:pt x="2062" y="1256"/>
                    <a:pt x="285" y="30"/>
                  </a:cubicBezTo>
                  <a:cubicBezTo>
                    <a:pt x="258" y="9"/>
                    <a:pt x="231" y="0"/>
                    <a:pt x="20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5687275" y="3014075"/>
              <a:ext cx="312625" cy="99100"/>
            </a:xfrm>
            <a:custGeom>
              <a:avLst/>
              <a:gdLst/>
              <a:ahLst/>
              <a:cxnLst/>
              <a:rect l="l" t="t" r="r" b="b"/>
              <a:pathLst>
                <a:path w="12505" h="3964" extrusionOk="0">
                  <a:moveTo>
                    <a:pt x="7480" y="0"/>
                  </a:moveTo>
                  <a:cubicBezTo>
                    <a:pt x="7419" y="0"/>
                    <a:pt x="7360" y="9"/>
                    <a:pt x="7306" y="28"/>
                  </a:cubicBezTo>
                  <a:cubicBezTo>
                    <a:pt x="6150" y="425"/>
                    <a:pt x="5045" y="1133"/>
                    <a:pt x="3940" y="1702"/>
                  </a:cubicBezTo>
                  <a:cubicBezTo>
                    <a:pt x="2646" y="2358"/>
                    <a:pt x="1351" y="3014"/>
                    <a:pt x="91" y="3756"/>
                  </a:cubicBezTo>
                  <a:cubicBezTo>
                    <a:pt x="0" y="3802"/>
                    <a:pt x="43" y="3955"/>
                    <a:pt x="125" y="3955"/>
                  </a:cubicBezTo>
                  <a:cubicBezTo>
                    <a:pt x="136" y="3955"/>
                    <a:pt x="148" y="3952"/>
                    <a:pt x="160" y="3946"/>
                  </a:cubicBezTo>
                  <a:lnTo>
                    <a:pt x="160" y="3963"/>
                  </a:lnTo>
                  <a:cubicBezTo>
                    <a:pt x="2128" y="3169"/>
                    <a:pt x="4044" y="2220"/>
                    <a:pt x="5960" y="1323"/>
                  </a:cubicBezTo>
                  <a:cubicBezTo>
                    <a:pt x="6241" y="1190"/>
                    <a:pt x="6990" y="728"/>
                    <a:pt x="7427" y="728"/>
                  </a:cubicBezTo>
                  <a:cubicBezTo>
                    <a:pt x="7500" y="728"/>
                    <a:pt x="7565" y="741"/>
                    <a:pt x="7617" y="770"/>
                  </a:cubicBezTo>
                  <a:cubicBezTo>
                    <a:pt x="8169" y="1098"/>
                    <a:pt x="8687" y="1495"/>
                    <a:pt x="9205" y="1840"/>
                  </a:cubicBezTo>
                  <a:cubicBezTo>
                    <a:pt x="10119" y="2462"/>
                    <a:pt x="11017" y="3221"/>
                    <a:pt x="12035" y="3670"/>
                  </a:cubicBezTo>
                  <a:cubicBezTo>
                    <a:pt x="12071" y="3685"/>
                    <a:pt x="12108" y="3692"/>
                    <a:pt x="12143" y="3692"/>
                  </a:cubicBezTo>
                  <a:cubicBezTo>
                    <a:pt x="12344" y="3692"/>
                    <a:pt x="12505" y="3466"/>
                    <a:pt x="12328" y="3290"/>
                  </a:cubicBezTo>
                  <a:cubicBezTo>
                    <a:pt x="11517" y="2496"/>
                    <a:pt x="10464" y="1927"/>
                    <a:pt x="9532" y="1288"/>
                  </a:cubicBezTo>
                  <a:cubicBezTo>
                    <a:pt x="9138" y="1020"/>
                    <a:pt x="8136" y="0"/>
                    <a:pt x="748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5871200" y="3252250"/>
              <a:ext cx="20300" cy="31725"/>
            </a:xfrm>
            <a:custGeom>
              <a:avLst/>
              <a:gdLst/>
              <a:ahLst/>
              <a:cxnLst/>
              <a:rect l="l" t="t" r="r" b="b"/>
              <a:pathLst>
                <a:path w="812" h="1269" extrusionOk="0">
                  <a:moveTo>
                    <a:pt x="426" y="0"/>
                  </a:moveTo>
                  <a:cubicBezTo>
                    <a:pt x="398" y="0"/>
                    <a:pt x="371" y="9"/>
                    <a:pt x="346" y="29"/>
                  </a:cubicBezTo>
                  <a:cubicBezTo>
                    <a:pt x="352" y="23"/>
                    <a:pt x="342" y="21"/>
                    <a:pt x="327" y="21"/>
                  </a:cubicBezTo>
                  <a:cubicBezTo>
                    <a:pt x="296" y="21"/>
                    <a:pt x="242" y="29"/>
                    <a:pt x="242" y="29"/>
                  </a:cubicBezTo>
                  <a:cubicBezTo>
                    <a:pt x="191" y="46"/>
                    <a:pt x="173" y="80"/>
                    <a:pt x="156" y="115"/>
                  </a:cubicBezTo>
                  <a:cubicBezTo>
                    <a:pt x="142" y="129"/>
                    <a:pt x="162" y="154"/>
                    <a:pt x="188" y="154"/>
                  </a:cubicBezTo>
                  <a:cubicBezTo>
                    <a:pt x="195" y="154"/>
                    <a:pt x="201" y="153"/>
                    <a:pt x="208" y="149"/>
                  </a:cubicBezTo>
                  <a:lnTo>
                    <a:pt x="191" y="149"/>
                  </a:lnTo>
                  <a:cubicBezTo>
                    <a:pt x="225" y="115"/>
                    <a:pt x="250" y="102"/>
                    <a:pt x="268" y="102"/>
                  </a:cubicBezTo>
                  <a:cubicBezTo>
                    <a:pt x="316" y="102"/>
                    <a:pt x="326" y="186"/>
                    <a:pt x="363" y="236"/>
                  </a:cubicBezTo>
                  <a:cubicBezTo>
                    <a:pt x="449" y="356"/>
                    <a:pt x="191" y="598"/>
                    <a:pt x="156" y="684"/>
                  </a:cubicBezTo>
                  <a:cubicBezTo>
                    <a:pt x="1" y="840"/>
                    <a:pt x="1" y="1081"/>
                    <a:pt x="156" y="1237"/>
                  </a:cubicBezTo>
                  <a:cubicBezTo>
                    <a:pt x="178" y="1258"/>
                    <a:pt x="203" y="1268"/>
                    <a:pt x="228" y="1268"/>
                  </a:cubicBezTo>
                  <a:cubicBezTo>
                    <a:pt x="282" y="1268"/>
                    <a:pt x="334" y="1221"/>
                    <a:pt x="346" y="1150"/>
                  </a:cubicBezTo>
                  <a:cubicBezTo>
                    <a:pt x="346" y="788"/>
                    <a:pt x="812" y="477"/>
                    <a:pt x="605" y="115"/>
                  </a:cubicBezTo>
                  <a:cubicBezTo>
                    <a:pt x="568" y="53"/>
                    <a:pt x="496" y="0"/>
                    <a:pt x="4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5880400" y="3244175"/>
              <a:ext cx="54700" cy="86875"/>
            </a:xfrm>
            <a:custGeom>
              <a:avLst/>
              <a:gdLst/>
              <a:ahLst/>
              <a:cxnLst/>
              <a:rect l="l" t="t" r="r" b="b"/>
              <a:pathLst>
                <a:path w="2188" h="3475" extrusionOk="0">
                  <a:moveTo>
                    <a:pt x="2041" y="1"/>
                  </a:moveTo>
                  <a:cubicBezTo>
                    <a:pt x="2005" y="1"/>
                    <a:pt x="1969" y="18"/>
                    <a:pt x="1946" y="58"/>
                  </a:cubicBezTo>
                  <a:lnTo>
                    <a:pt x="1928" y="75"/>
                  </a:lnTo>
                  <a:cubicBezTo>
                    <a:pt x="1600" y="576"/>
                    <a:pt x="1324" y="1145"/>
                    <a:pt x="1013" y="1663"/>
                  </a:cubicBezTo>
                  <a:cubicBezTo>
                    <a:pt x="703" y="2181"/>
                    <a:pt x="340" y="2682"/>
                    <a:pt x="64" y="3234"/>
                  </a:cubicBezTo>
                  <a:cubicBezTo>
                    <a:pt x="0" y="3349"/>
                    <a:pt x="98" y="3474"/>
                    <a:pt x="202" y="3474"/>
                  </a:cubicBezTo>
                  <a:cubicBezTo>
                    <a:pt x="238" y="3474"/>
                    <a:pt x="275" y="3459"/>
                    <a:pt x="306" y="3424"/>
                  </a:cubicBezTo>
                  <a:cubicBezTo>
                    <a:pt x="1134" y="2474"/>
                    <a:pt x="1773" y="1370"/>
                    <a:pt x="2153" y="162"/>
                  </a:cubicBezTo>
                  <a:cubicBezTo>
                    <a:pt x="2187" y="70"/>
                    <a:pt x="2114" y="1"/>
                    <a:pt x="204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5935950" y="3274775"/>
              <a:ext cx="25800" cy="27950"/>
            </a:xfrm>
            <a:custGeom>
              <a:avLst/>
              <a:gdLst/>
              <a:ahLst/>
              <a:cxnLst/>
              <a:rect l="l" t="t" r="r" b="b"/>
              <a:pathLst>
                <a:path w="1032" h="1118" extrusionOk="0">
                  <a:moveTo>
                    <a:pt x="874" y="1"/>
                  </a:moveTo>
                  <a:cubicBezTo>
                    <a:pt x="847" y="1"/>
                    <a:pt x="819" y="13"/>
                    <a:pt x="794" y="42"/>
                  </a:cubicBezTo>
                  <a:cubicBezTo>
                    <a:pt x="517" y="318"/>
                    <a:pt x="276" y="612"/>
                    <a:pt x="51" y="940"/>
                  </a:cubicBezTo>
                  <a:cubicBezTo>
                    <a:pt x="1" y="1028"/>
                    <a:pt x="71" y="1117"/>
                    <a:pt x="146" y="1117"/>
                  </a:cubicBezTo>
                  <a:cubicBezTo>
                    <a:pt x="173" y="1117"/>
                    <a:pt x="201" y="1105"/>
                    <a:pt x="224" y="1078"/>
                  </a:cubicBezTo>
                  <a:cubicBezTo>
                    <a:pt x="500" y="802"/>
                    <a:pt x="742" y="508"/>
                    <a:pt x="966" y="198"/>
                  </a:cubicBezTo>
                  <a:cubicBezTo>
                    <a:pt x="1032" y="119"/>
                    <a:pt x="958" y="1"/>
                    <a:pt x="87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5757450" y="3270950"/>
              <a:ext cx="24900" cy="27925"/>
            </a:xfrm>
            <a:custGeom>
              <a:avLst/>
              <a:gdLst/>
              <a:ahLst/>
              <a:cxnLst/>
              <a:rect l="l" t="t" r="r" b="b"/>
              <a:pathLst>
                <a:path w="996" h="1117" extrusionOk="0">
                  <a:moveTo>
                    <a:pt x="937" y="1"/>
                  </a:moveTo>
                  <a:cubicBezTo>
                    <a:pt x="933" y="1"/>
                    <a:pt x="929" y="2"/>
                    <a:pt x="926" y="5"/>
                  </a:cubicBezTo>
                  <a:cubicBezTo>
                    <a:pt x="771" y="126"/>
                    <a:pt x="633" y="264"/>
                    <a:pt x="529" y="437"/>
                  </a:cubicBezTo>
                  <a:cubicBezTo>
                    <a:pt x="339" y="592"/>
                    <a:pt x="184" y="748"/>
                    <a:pt x="46" y="937"/>
                  </a:cubicBezTo>
                  <a:cubicBezTo>
                    <a:pt x="0" y="1013"/>
                    <a:pt x="62" y="1116"/>
                    <a:pt x="148" y="1116"/>
                  </a:cubicBezTo>
                  <a:cubicBezTo>
                    <a:pt x="159" y="1116"/>
                    <a:pt x="172" y="1114"/>
                    <a:pt x="184" y="1110"/>
                  </a:cubicBezTo>
                  <a:cubicBezTo>
                    <a:pt x="391" y="1006"/>
                    <a:pt x="564" y="851"/>
                    <a:pt x="667" y="661"/>
                  </a:cubicBezTo>
                  <a:cubicBezTo>
                    <a:pt x="840" y="489"/>
                    <a:pt x="943" y="282"/>
                    <a:pt x="995" y="57"/>
                  </a:cubicBezTo>
                  <a:cubicBezTo>
                    <a:pt x="981" y="29"/>
                    <a:pt x="956" y="1"/>
                    <a:pt x="9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5776175" y="3265975"/>
              <a:ext cx="56100" cy="56625"/>
            </a:xfrm>
            <a:custGeom>
              <a:avLst/>
              <a:gdLst/>
              <a:ahLst/>
              <a:cxnLst/>
              <a:rect l="l" t="t" r="r" b="b"/>
              <a:pathLst>
                <a:path w="2244" h="2265" extrusionOk="0">
                  <a:moveTo>
                    <a:pt x="2069" y="0"/>
                  </a:moveTo>
                  <a:cubicBezTo>
                    <a:pt x="2043" y="0"/>
                    <a:pt x="2015" y="10"/>
                    <a:pt x="1989" y="32"/>
                  </a:cubicBezTo>
                  <a:lnTo>
                    <a:pt x="1972" y="32"/>
                  </a:lnTo>
                  <a:cubicBezTo>
                    <a:pt x="1644" y="325"/>
                    <a:pt x="1316" y="670"/>
                    <a:pt x="1006" y="981"/>
                  </a:cubicBezTo>
                  <a:cubicBezTo>
                    <a:pt x="643" y="1292"/>
                    <a:pt x="333" y="1637"/>
                    <a:pt x="56" y="2034"/>
                  </a:cubicBezTo>
                  <a:cubicBezTo>
                    <a:pt x="0" y="2132"/>
                    <a:pt x="92" y="2264"/>
                    <a:pt x="203" y="2264"/>
                  </a:cubicBezTo>
                  <a:cubicBezTo>
                    <a:pt x="228" y="2264"/>
                    <a:pt x="255" y="2257"/>
                    <a:pt x="281" y="2241"/>
                  </a:cubicBezTo>
                  <a:cubicBezTo>
                    <a:pt x="609" y="1982"/>
                    <a:pt x="902" y="1689"/>
                    <a:pt x="1161" y="1361"/>
                  </a:cubicBezTo>
                  <a:cubicBezTo>
                    <a:pt x="1506" y="998"/>
                    <a:pt x="1851" y="619"/>
                    <a:pt x="2162" y="222"/>
                  </a:cubicBezTo>
                  <a:cubicBezTo>
                    <a:pt x="2243" y="127"/>
                    <a:pt x="2165" y="0"/>
                    <a:pt x="206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5798000" y="3314550"/>
              <a:ext cx="24325" cy="24525"/>
            </a:xfrm>
            <a:custGeom>
              <a:avLst/>
              <a:gdLst/>
              <a:ahLst/>
              <a:cxnLst/>
              <a:rect l="l" t="t" r="r" b="b"/>
              <a:pathLst>
                <a:path w="973" h="981" extrusionOk="0">
                  <a:moveTo>
                    <a:pt x="779" y="1"/>
                  </a:moveTo>
                  <a:cubicBezTo>
                    <a:pt x="748" y="1"/>
                    <a:pt x="716" y="12"/>
                    <a:pt x="685" y="39"/>
                  </a:cubicBezTo>
                  <a:cubicBezTo>
                    <a:pt x="461" y="281"/>
                    <a:pt x="150" y="522"/>
                    <a:pt x="29" y="833"/>
                  </a:cubicBezTo>
                  <a:cubicBezTo>
                    <a:pt x="1" y="918"/>
                    <a:pt x="77" y="980"/>
                    <a:pt x="154" y="980"/>
                  </a:cubicBezTo>
                  <a:cubicBezTo>
                    <a:pt x="170" y="980"/>
                    <a:pt x="186" y="977"/>
                    <a:pt x="202" y="971"/>
                  </a:cubicBezTo>
                  <a:cubicBezTo>
                    <a:pt x="495" y="816"/>
                    <a:pt x="702" y="488"/>
                    <a:pt x="892" y="246"/>
                  </a:cubicBezTo>
                  <a:cubicBezTo>
                    <a:pt x="972" y="139"/>
                    <a:pt x="886" y="1"/>
                    <a:pt x="77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5745200" y="2713150"/>
              <a:ext cx="195925" cy="192025"/>
            </a:xfrm>
            <a:custGeom>
              <a:avLst/>
              <a:gdLst/>
              <a:ahLst/>
              <a:cxnLst/>
              <a:rect l="l" t="t" r="r" b="b"/>
              <a:pathLst>
                <a:path w="7837" h="7681" extrusionOk="0">
                  <a:moveTo>
                    <a:pt x="3493" y="1"/>
                  </a:moveTo>
                  <a:cubicBezTo>
                    <a:pt x="3331" y="1"/>
                    <a:pt x="3180" y="61"/>
                    <a:pt x="3056" y="208"/>
                  </a:cubicBezTo>
                  <a:cubicBezTo>
                    <a:pt x="1986" y="1502"/>
                    <a:pt x="1054" y="2935"/>
                    <a:pt x="87" y="4298"/>
                  </a:cubicBezTo>
                  <a:cubicBezTo>
                    <a:pt x="1" y="4436"/>
                    <a:pt x="53" y="4609"/>
                    <a:pt x="191" y="4678"/>
                  </a:cubicBezTo>
                  <a:cubicBezTo>
                    <a:pt x="1520" y="5593"/>
                    <a:pt x="2849" y="6542"/>
                    <a:pt x="4230" y="7388"/>
                  </a:cubicBezTo>
                  <a:cubicBezTo>
                    <a:pt x="4257" y="7404"/>
                    <a:pt x="4286" y="7412"/>
                    <a:pt x="4313" y="7412"/>
                  </a:cubicBezTo>
                  <a:cubicBezTo>
                    <a:pt x="4459" y="7412"/>
                    <a:pt x="4582" y="7210"/>
                    <a:pt x="4437" y="7094"/>
                  </a:cubicBezTo>
                  <a:lnTo>
                    <a:pt x="4454" y="7094"/>
                  </a:lnTo>
                  <a:cubicBezTo>
                    <a:pt x="3241" y="6140"/>
                    <a:pt x="1968" y="5277"/>
                    <a:pt x="719" y="4377"/>
                  </a:cubicBezTo>
                  <a:lnTo>
                    <a:pt x="719" y="4377"/>
                  </a:lnTo>
                  <a:cubicBezTo>
                    <a:pt x="1239" y="3683"/>
                    <a:pt x="1757" y="2988"/>
                    <a:pt x="2262" y="2279"/>
                  </a:cubicBezTo>
                  <a:lnTo>
                    <a:pt x="3108" y="1140"/>
                  </a:lnTo>
                  <a:cubicBezTo>
                    <a:pt x="3290" y="889"/>
                    <a:pt x="3480" y="792"/>
                    <a:pt x="3672" y="792"/>
                  </a:cubicBezTo>
                  <a:cubicBezTo>
                    <a:pt x="4152" y="792"/>
                    <a:pt x="4641" y="1401"/>
                    <a:pt x="5023" y="1709"/>
                  </a:cubicBezTo>
                  <a:cubicBezTo>
                    <a:pt x="5921" y="2452"/>
                    <a:pt x="7181" y="3245"/>
                    <a:pt x="6335" y="4505"/>
                  </a:cubicBezTo>
                  <a:cubicBezTo>
                    <a:pt x="5714" y="5437"/>
                    <a:pt x="5093" y="6369"/>
                    <a:pt x="4523" y="7319"/>
                  </a:cubicBezTo>
                  <a:cubicBezTo>
                    <a:pt x="4402" y="7512"/>
                    <a:pt x="4569" y="7680"/>
                    <a:pt x="4740" y="7680"/>
                  </a:cubicBezTo>
                  <a:cubicBezTo>
                    <a:pt x="4812" y="7680"/>
                    <a:pt x="4886" y="7650"/>
                    <a:pt x="4937" y="7578"/>
                  </a:cubicBezTo>
                  <a:cubicBezTo>
                    <a:pt x="5835" y="6369"/>
                    <a:pt x="7008" y="5023"/>
                    <a:pt x="7561" y="3625"/>
                  </a:cubicBezTo>
                  <a:cubicBezTo>
                    <a:pt x="7837" y="2918"/>
                    <a:pt x="5559" y="1364"/>
                    <a:pt x="5127" y="1019"/>
                  </a:cubicBezTo>
                  <a:cubicBezTo>
                    <a:pt x="4817" y="763"/>
                    <a:pt x="4075" y="1"/>
                    <a:pt x="349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5745200" y="3513350"/>
              <a:ext cx="195925" cy="191825"/>
            </a:xfrm>
            <a:custGeom>
              <a:avLst/>
              <a:gdLst/>
              <a:ahLst/>
              <a:cxnLst/>
              <a:rect l="l" t="t" r="r" b="b"/>
              <a:pathLst>
                <a:path w="7837" h="7673" extrusionOk="0">
                  <a:moveTo>
                    <a:pt x="3503" y="0"/>
                  </a:moveTo>
                  <a:cubicBezTo>
                    <a:pt x="3336" y="0"/>
                    <a:pt x="3183" y="63"/>
                    <a:pt x="3056" y="216"/>
                  </a:cubicBezTo>
                  <a:cubicBezTo>
                    <a:pt x="1986" y="1511"/>
                    <a:pt x="1054" y="2926"/>
                    <a:pt x="87" y="4290"/>
                  </a:cubicBezTo>
                  <a:cubicBezTo>
                    <a:pt x="1" y="4428"/>
                    <a:pt x="53" y="4600"/>
                    <a:pt x="191" y="4669"/>
                  </a:cubicBezTo>
                  <a:cubicBezTo>
                    <a:pt x="1520" y="5584"/>
                    <a:pt x="2849" y="6534"/>
                    <a:pt x="4230" y="7379"/>
                  </a:cubicBezTo>
                  <a:cubicBezTo>
                    <a:pt x="4257" y="7396"/>
                    <a:pt x="4286" y="7403"/>
                    <a:pt x="4313" y="7403"/>
                  </a:cubicBezTo>
                  <a:cubicBezTo>
                    <a:pt x="4459" y="7403"/>
                    <a:pt x="4582" y="7202"/>
                    <a:pt x="4437" y="7086"/>
                  </a:cubicBezTo>
                  <a:lnTo>
                    <a:pt x="4454" y="7086"/>
                  </a:lnTo>
                  <a:cubicBezTo>
                    <a:pt x="3241" y="6132"/>
                    <a:pt x="1968" y="5268"/>
                    <a:pt x="719" y="4368"/>
                  </a:cubicBezTo>
                  <a:lnTo>
                    <a:pt x="719" y="4368"/>
                  </a:lnTo>
                  <a:cubicBezTo>
                    <a:pt x="1239" y="3675"/>
                    <a:pt x="1757" y="2980"/>
                    <a:pt x="2262" y="2270"/>
                  </a:cubicBezTo>
                  <a:lnTo>
                    <a:pt x="3108" y="1131"/>
                  </a:lnTo>
                  <a:cubicBezTo>
                    <a:pt x="3289" y="881"/>
                    <a:pt x="3479" y="784"/>
                    <a:pt x="3670" y="784"/>
                  </a:cubicBezTo>
                  <a:cubicBezTo>
                    <a:pt x="4152" y="784"/>
                    <a:pt x="4641" y="1397"/>
                    <a:pt x="5023" y="1718"/>
                  </a:cubicBezTo>
                  <a:cubicBezTo>
                    <a:pt x="5921" y="2443"/>
                    <a:pt x="7181" y="3237"/>
                    <a:pt x="6335" y="4497"/>
                  </a:cubicBezTo>
                  <a:cubicBezTo>
                    <a:pt x="5714" y="5429"/>
                    <a:pt x="5093" y="6361"/>
                    <a:pt x="4523" y="7327"/>
                  </a:cubicBezTo>
                  <a:cubicBezTo>
                    <a:pt x="4402" y="7508"/>
                    <a:pt x="4568" y="7672"/>
                    <a:pt x="4738" y="7672"/>
                  </a:cubicBezTo>
                  <a:cubicBezTo>
                    <a:pt x="4811" y="7672"/>
                    <a:pt x="4885" y="7642"/>
                    <a:pt x="4937" y="7569"/>
                  </a:cubicBezTo>
                  <a:cubicBezTo>
                    <a:pt x="5835" y="6361"/>
                    <a:pt x="7008" y="5032"/>
                    <a:pt x="7561" y="3617"/>
                  </a:cubicBezTo>
                  <a:cubicBezTo>
                    <a:pt x="7837" y="2909"/>
                    <a:pt x="5559" y="1373"/>
                    <a:pt x="5127" y="1010"/>
                  </a:cubicBezTo>
                  <a:cubicBezTo>
                    <a:pt x="4819" y="756"/>
                    <a:pt x="4083" y="0"/>
                    <a:pt x="350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5321925" y="2878425"/>
              <a:ext cx="195925" cy="191675"/>
            </a:xfrm>
            <a:custGeom>
              <a:avLst/>
              <a:gdLst/>
              <a:ahLst/>
              <a:cxnLst/>
              <a:rect l="l" t="t" r="r" b="b"/>
              <a:pathLst>
                <a:path w="7837" h="7667" extrusionOk="0">
                  <a:moveTo>
                    <a:pt x="3493" y="0"/>
                  </a:moveTo>
                  <a:cubicBezTo>
                    <a:pt x="3330" y="0"/>
                    <a:pt x="3180" y="60"/>
                    <a:pt x="3055" y="207"/>
                  </a:cubicBezTo>
                  <a:cubicBezTo>
                    <a:pt x="1985" y="1502"/>
                    <a:pt x="1053" y="2934"/>
                    <a:pt x="87" y="4281"/>
                  </a:cubicBezTo>
                  <a:cubicBezTo>
                    <a:pt x="0" y="4419"/>
                    <a:pt x="52" y="4591"/>
                    <a:pt x="190" y="4677"/>
                  </a:cubicBezTo>
                  <a:cubicBezTo>
                    <a:pt x="1519" y="5575"/>
                    <a:pt x="2848" y="6524"/>
                    <a:pt x="4229" y="7370"/>
                  </a:cubicBezTo>
                  <a:cubicBezTo>
                    <a:pt x="4257" y="7387"/>
                    <a:pt x="4285" y="7394"/>
                    <a:pt x="4313" y="7394"/>
                  </a:cubicBezTo>
                  <a:cubicBezTo>
                    <a:pt x="4458" y="7394"/>
                    <a:pt x="4581" y="7195"/>
                    <a:pt x="4436" y="7094"/>
                  </a:cubicBezTo>
                  <a:lnTo>
                    <a:pt x="4453" y="7094"/>
                  </a:lnTo>
                  <a:cubicBezTo>
                    <a:pt x="3243" y="6126"/>
                    <a:pt x="1972" y="5263"/>
                    <a:pt x="726" y="4365"/>
                  </a:cubicBezTo>
                  <a:lnTo>
                    <a:pt x="726" y="4365"/>
                  </a:lnTo>
                  <a:cubicBezTo>
                    <a:pt x="1241" y="3672"/>
                    <a:pt x="1744" y="2968"/>
                    <a:pt x="2261" y="2278"/>
                  </a:cubicBezTo>
                  <a:cubicBezTo>
                    <a:pt x="2555" y="1881"/>
                    <a:pt x="2831" y="1502"/>
                    <a:pt x="3107" y="1122"/>
                  </a:cubicBezTo>
                  <a:cubicBezTo>
                    <a:pt x="3288" y="877"/>
                    <a:pt x="3478" y="782"/>
                    <a:pt x="3668" y="782"/>
                  </a:cubicBezTo>
                  <a:cubicBezTo>
                    <a:pt x="4150" y="782"/>
                    <a:pt x="4639" y="1387"/>
                    <a:pt x="5023" y="1709"/>
                  </a:cubicBezTo>
                  <a:cubicBezTo>
                    <a:pt x="5920" y="2434"/>
                    <a:pt x="7180" y="3245"/>
                    <a:pt x="6335" y="4488"/>
                  </a:cubicBezTo>
                  <a:cubicBezTo>
                    <a:pt x="5713" y="5420"/>
                    <a:pt x="5092" y="6352"/>
                    <a:pt x="4522" y="7318"/>
                  </a:cubicBezTo>
                  <a:cubicBezTo>
                    <a:pt x="4403" y="7509"/>
                    <a:pt x="4564" y="7667"/>
                    <a:pt x="4731" y="7667"/>
                  </a:cubicBezTo>
                  <a:cubicBezTo>
                    <a:pt x="4806" y="7667"/>
                    <a:pt x="4883" y="7635"/>
                    <a:pt x="4936" y="7560"/>
                  </a:cubicBezTo>
                  <a:cubicBezTo>
                    <a:pt x="5834" y="6352"/>
                    <a:pt x="7008" y="5023"/>
                    <a:pt x="7560" y="3625"/>
                  </a:cubicBezTo>
                  <a:cubicBezTo>
                    <a:pt x="7836" y="2917"/>
                    <a:pt x="5558" y="1364"/>
                    <a:pt x="5126" y="1001"/>
                  </a:cubicBezTo>
                  <a:cubicBezTo>
                    <a:pt x="4816" y="759"/>
                    <a:pt x="4075" y="0"/>
                    <a:pt x="349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5381475" y="3339025"/>
              <a:ext cx="195900" cy="191825"/>
            </a:xfrm>
            <a:custGeom>
              <a:avLst/>
              <a:gdLst/>
              <a:ahLst/>
              <a:cxnLst/>
              <a:rect l="l" t="t" r="r" b="b"/>
              <a:pathLst>
                <a:path w="7836" h="7673" extrusionOk="0">
                  <a:moveTo>
                    <a:pt x="3502" y="1"/>
                  </a:moveTo>
                  <a:cubicBezTo>
                    <a:pt x="3336" y="1"/>
                    <a:pt x="3182" y="63"/>
                    <a:pt x="3055" y="217"/>
                  </a:cubicBezTo>
                  <a:cubicBezTo>
                    <a:pt x="1985" y="1511"/>
                    <a:pt x="1053" y="2926"/>
                    <a:pt x="86" y="4290"/>
                  </a:cubicBezTo>
                  <a:cubicBezTo>
                    <a:pt x="0" y="4428"/>
                    <a:pt x="52" y="4601"/>
                    <a:pt x="190" y="4670"/>
                  </a:cubicBezTo>
                  <a:cubicBezTo>
                    <a:pt x="1519" y="5584"/>
                    <a:pt x="2848" y="6534"/>
                    <a:pt x="4229" y="7379"/>
                  </a:cubicBezTo>
                  <a:cubicBezTo>
                    <a:pt x="4256" y="7396"/>
                    <a:pt x="4285" y="7403"/>
                    <a:pt x="4312" y="7403"/>
                  </a:cubicBezTo>
                  <a:cubicBezTo>
                    <a:pt x="4458" y="7403"/>
                    <a:pt x="4584" y="7202"/>
                    <a:pt x="4453" y="7086"/>
                  </a:cubicBezTo>
                  <a:lnTo>
                    <a:pt x="4436" y="7086"/>
                  </a:lnTo>
                  <a:cubicBezTo>
                    <a:pt x="3238" y="6131"/>
                    <a:pt x="1965" y="5267"/>
                    <a:pt x="715" y="4367"/>
                  </a:cubicBezTo>
                  <a:lnTo>
                    <a:pt x="715" y="4367"/>
                  </a:lnTo>
                  <a:cubicBezTo>
                    <a:pt x="1222" y="3673"/>
                    <a:pt x="1740" y="2979"/>
                    <a:pt x="2244" y="2270"/>
                  </a:cubicBezTo>
                  <a:lnTo>
                    <a:pt x="3090" y="1131"/>
                  </a:lnTo>
                  <a:cubicBezTo>
                    <a:pt x="3276" y="880"/>
                    <a:pt x="3469" y="784"/>
                    <a:pt x="3661" y="784"/>
                  </a:cubicBezTo>
                  <a:cubicBezTo>
                    <a:pt x="4145" y="784"/>
                    <a:pt x="4628" y="1392"/>
                    <a:pt x="5023" y="1701"/>
                  </a:cubicBezTo>
                  <a:cubicBezTo>
                    <a:pt x="5920" y="2443"/>
                    <a:pt x="7180" y="3237"/>
                    <a:pt x="6317" y="4497"/>
                  </a:cubicBezTo>
                  <a:cubicBezTo>
                    <a:pt x="5696" y="5429"/>
                    <a:pt x="5092" y="6361"/>
                    <a:pt x="4505" y="7310"/>
                  </a:cubicBezTo>
                  <a:cubicBezTo>
                    <a:pt x="4396" y="7504"/>
                    <a:pt x="4558" y="7672"/>
                    <a:pt x="4731" y="7672"/>
                  </a:cubicBezTo>
                  <a:cubicBezTo>
                    <a:pt x="4804" y="7672"/>
                    <a:pt x="4880" y="7641"/>
                    <a:pt x="4936" y="7569"/>
                  </a:cubicBezTo>
                  <a:cubicBezTo>
                    <a:pt x="5834" y="6361"/>
                    <a:pt x="7007" y="5015"/>
                    <a:pt x="7560" y="3617"/>
                  </a:cubicBezTo>
                  <a:cubicBezTo>
                    <a:pt x="7836" y="2909"/>
                    <a:pt x="5558" y="1373"/>
                    <a:pt x="5126" y="1011"/>
                  </a:cubicBezTo>
                  <a:cubicBezTo>
                    <a:pt x="4818" y="756"/>
                    <a:pt x="4082" y="1"/>
                    <a:pt x="350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6140875" y="2856425"/>
              <a:ext cx="195925" cy="192000"/>
            </a:xfrm>
            <a:custGeom>
              <a:avLst/>
              <a:gdLst/>
              <a:ahLst/>
              <a:cxnLst/>
              <a:rect l="l" t="t" r="r" b="b"/>
              <a:pathLst>
                <a:path w="7837" h="7680" extrusionOk="0">
                  <a:moveTo>
                    <a:pt x="3487" y="0"/>
                  </a:moveTo>
                  <a:cubicBezTo>
                    <a:pt x="3325" y="0"/>
                    <a:pt x="3177" y="60"/>
                    <a:pt x="3056" y="207"/>
                  </a:cubicBezTo>
                  <a:cubicBezTo>
                    <a:pt x="1986" y="1501"/>
                    <a:pt x="1054" y="2934"/>
                    <a:pt x="87" y="4298"/>
                  </a:cubicBezTo>
                  <a:cubicBezTo>
                    <a:pt x="1" y="4436"/>
                    <a:pt x="53" y="4608"/>
                    <a:pt x="191" y="4677"/>
                  </a:cubicBezTo>
                  <a:cubicBezTo>
                    <a:pt x="1520" y="5592"/>
                    <a:pt x="2849" y="6541"/>
                    <a:pt x="4230" y="7370"/>
                  </a:cubicBezTo>
                  <a:cubicBezTo>
                    <a:pt x="4259" y="7387"/>
                    <a:pt x="4289" y="7395"/>
                    <a:pt x="4318" y="7395"/>
                  </a:cubicBezTo>
                  <a:cubicBezTo>
                    <a:pt x="4461" y="7395"/>
                    <a:pt x="4580" y="7208"/>
                    <a:pt x="4437" y="7094"/>
                  </a:cubicBezTo>
                  <a:cubicBezTo>
                    <a:pt x="3236" y="6137"/>
                    <a:pt x="1960" y="5271"/>
                    <a:pt x="707" y="4368"/>
                  </a:cubicBezTo>
                  <a:lnTo>
                    <a:pt x="707" y="4368"/>
                  </a:lnTo>
                  <a:cubicBezTo>
                    <a:pt x="1226" y="3677"/>
                    <a:pt x="1742" y="2985"/>
                    <a:pt x="2245" y="2278"/>
                  </a:cubicBezTo>
                  <a:lnTo>
                    <a:pt x="3090" y="1122"/>
                  </a:lnTo>
                  <a:cubicBezTo>
                    <a:pt x="3275" y="879"/>
                    <a:pt x="3465" y="785"/>
                    <a:pt x="3654" y="785"/>
                  </a:cubicBezTo>
                  <a:cubicBezTo>
                    <a:pt x="4139" y="785"/>
                    <a:pt x="4622" y="1398"/>
                    <a:pt x="5006" y="1709"/>
                  </a:cubicBezTo>
                  <a:cubicBezTo>
                    <a:pt x="5904" y="2451"/>
                    <a:pt x="7164" y="3245"/>
                    <a:pt x="6318" y="4505"/>
                  </a:cubicBezTo>
                  <a:cubicBezTo>
                    <a:pt x="5697" y="5437"/>
                    <a:pt x="5093" y="6369"/>
                    <a:pt x="4506" y="7318"/>
                  </a:cubicBezTo>
                  <a:cubicBezTo>
                    <a:pt x="4385" y="7512"/>
                    <a:pt x="4552" y="7680"/>
                    <a:pt x="4728" y="7680"/>
                  </a:cubicBezTo>
                  <a:cubicBezTo>
                    <a:pt x="4804" y="7680"/>
                    <a:pt x="4880" y="7649"/>
                    <a:pt x="4937" y="7577"/>
                  </a:cubicBezTo>
                  <a:cubicBezTo>
                    <a:pt x="5835" y="6369"/>
                    <a:pt x="6991" y="5022"/>
                    <a:pt x="7561" y="3624"/>
                  </a:cubicBezTo>
                  <a:cubicBezTo>
                    <a:pt x="7837" y="2917"/>
                    <a:pt x="5559" y="1363"/>
                    <a:pt x="5127" y="1018"/>
                  </a:cubicBezTo>
                  <a:cubicBezTo>
                    <a:pt x="4817" y="762"/>
                    <a:pt x="4064" y="0"/>
                    <a:pt x="348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6193950" y="3314225"/>
              <a:ext cx="195500" cy="191675"/>
            </a:xfrm>
            <a:custGeom>
              <a:avLst/>
              <a:gdLst/>
              <a:ahLst/>
              <a:cxnLst/>
              <a:rect l="l" t="t" r="r" b="b"/>
              <a:pathLst>
                <a:path w="7820" h="7667" extrusionOk="0">
                  <a:moveTo>
                    <a:pt x="3485" y="0"/>
                  </a:moveTo>
                  <a:cubicBezTo>
                    <a:pt x="3324" y="0"/>
                    <a:pt x="3177" y="60"/>
                    <a:pt x="3056" y="208"/>
                  </a:cubicBezTo>
                  <a:cubicBezTo>
                    <a:pt x="1986" y="1502"/>
                    <a:pt x="1054" y="2917"/>
                    <a:pt x="70" y="4281"/>
                  </a:cubicBezTo>
                  <a:cubicBezTo>
                    <a:pt x="1" y="4419"/>
                    <a:pt x="53" y="4591"/>
                    <a:pt x="174" y="4678"/>
                  </a:cubicBezTo>
                  <a:cubicBezTo>
                    <a:pt x="1520" y="5575"/>
                    <a:pt x="2831" y="6525"/>
                    <a:pt x="4230" y="7370"/>
                  </a:cubicBezTo>
                  <a:cubicBezTo>
                    <a:pt x="4254" y="7387"/>
                    <a:pt x="4281" y="7394"/>
                    <a:pt x="4307" y="7394"/>
                  </a:cubicBezTo>
                  <a:cubicBezTo>
                    <a:pt x="4446" y="7394"/>
                    <a:pt x="4582" y="7193"/>
                    <a:pt x="4437" y="7077"/>
                  </a:cubicBezTo>
                  <a:lnTo>
                    <a:pt x="4437" y="7077"/>
                  </a:lnTo>
                  <a:lnTo>
                    <a:pt x="4437" y="7094"/>
                  </a:lnTo>
                  <a:cubicBezTo>
                    <a:pt x="3226" y="6125"/>
                    <a:pt x="1954" y="5262"/>
                    <a:pt x="707" y="4364"/>
                  </a:cubicBezTo>
                  <a:lnTo>
                    <a:pt x="707" y="4364"/>
                  </a:lnTo>
                  <a:cubicBezTo>
                    <a:pt x="1223" y="3660"/>
                    <a:pt x="1727" y="2969"/>
                    <a:pt x="2245" y="2279"/>
                  </a:cubicBezTo>
                  <a:lnTo>
                    <a:pt x="3090" y="1122"/>
                  </a:lnTo>
                  <a:cubicBezTo>
                    <a:pt x="3272" y="872"/>
                    <a:pt x="3462" y="775"/>
                    <a:pt x="3653" y="775"/>
                  </a:cubicBezTo>
                  <a:cubicBezTo>
                    <a:pt x="4134" y="775"/>
                    <a:pt x="4623" y="1388"/>
                    <a:pt x="5006" y="1709"/>
                  </a:cubicBezTo>
                  <a:cubicBezTo>
                    <a:pt x="5904" y="2434"/>
                    <a:pt x="7164" y="3245"/>
                    <a:pt x="6318" y="4488"/>
                  </a:cubicBezTo>
                  <a:cubicBezTo>
                    <a:pt x="5697" y="5420"/>
                    <a:pt x="5075" y="6352"/>
                    <a:pt x="4506" y="7319"/>
                  </a:cubicBezTo>
                  <a:cubicBezTo>
                    <a:pt x="4387" y="7509"/>
                    <a:pt x="4547" y="7667"/>
                    <a:pt x="4720" y="7667"/>
                  </a:cubicBezTo>
                  <a:cubicBezTo>
                    <a:pt x="4798" y="7667"/>
                    <a:pt x="4878" y="7635"/>
                    <a:pt x="4937" y="7560"/>
                  </a:cubicBezTo>
                  <a:cubicBezTo>
                    <a:pt x="5835" y="6352"/>
                    <a:pt x="6991" y="5023"/>
                    <a:pt x="7543" y="3625"/>
                  </a:cubicBezTo>
                  <a:cubicBezTo>
                    <a:pt x="7820" y="2917"/>
                    <a:pt x="5559" y="1364"/>
                    <a:pt x="5127" y="1001"/>
                  </a:cubicBezTo>
                  <a:cubicBezTo>
                    <a:pt x="4804" y="759"/>
                    <a:pt x="4059" y="0"/>
                    <a:pt x="348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5532925" y="3023150"/>
              <a:ext cx="160975" cy="82250"/>
            </a:xfrm>
            <a:custGeom>
              <a:avLst/>
              <a:gdLst/>
              <a:ahLst/>
              <a:cxnLst/>
              <a:rect l="l" t="t" r="r" b="b"/>
              <a:pathLst>
                <a:path w="6439" h="3290" extrusionOk="0">
                  <a:moveTo>
                    <a:pt x="264" y="1"/>
                  </a:moveTo>
                  <a:cubicBezTo>
                    <a:pt x="70" y="1"/>
                    <a:pt x="1" y="281"/>
                    <a:pt x="173" y="390"/>
                  </a:cubicBezTo>
                  <a:cubicBezTo>
                    <a:pt x="1088" y="1029"/>
                    <a:pt x="2175" y="1443"/>
                    <a:pt x="3193" y="1943"/>
                  </a:cubicBezTo>
                  <a:cubicBezTo>
                    <a:pt x="4194" y="2427"/>
                    <a:pt x="5230" y="3117"/>
                    <a:pt x="6334" y="3290"/>
                  </a:cubicBezTo>
                  <a:cubicBezTo>
                    <a:pt x="6386" y="3290"/>
                    <a:pt x="6438" y="3238"/>
                    <a:pt x="6386" y="3203"/>
                  </a:cubicBezTo>
                  <a:cubicBezTo>
                    <a:pt x="5592" y="2427"/>
                    <a:pt x="4419" y="2012"/>
                    <a:pt x="3435" y="1512"/>
                  </a:cubicBezTo>
                  <a:cubicBezTo>
                    <a:pt x="2451" y="1011"/>
                    <a:pt x="1415" y="373"/>
                    <a:pt x="328" y="10"/>
                  </a:cubicBezTo>
                  <a:cubicBezTo>
                    <a:pt x="305" y="4"/>
                    <a:pt x="284" y="1"/>
                    <a:pt x="2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5849200" y="2946500"/>
              <a:ext cx="14700" cy="75775"/>
            </a:xfrm>
            <a:custGeom>
              <a:avLst/>
              <a:gdLst/>
              <a:ahLst/>
              <a:cxnLst/>
              <a:rect l="l" t="t" r="r" b="b"/>
              <a:pathLst>
                <a:path w="588" h="3031" extrusionOk="0">
                  <a:moveTo>
                    <a:pt x="195" y="0"/>
                  </a:moveTo>
                  <a:cubicBezTo>
                    <a:pt x="104" y="0"/>
                    <a:pt x="10" y="62"/>
                    <a:pt x="0" y="177"/>
                  </a:cubicBezTo>
                  <a:cubicBezTo>
                    <a:pt x="0" y="591"/>
                    <a:pt x="18" y="1022"/>
                    <a:pt x="70" y="1437"/>
                  </a:cubicBezTo>
                  <a:cubicBezTo>
                    <a:pt x="104" y="1937"/>
                    <a:pt x="87" y="2438"/>
                    <a:pt x="121" y="2921"/>
                  </a:cubicBezTo>
                  <a:cubicBezTo>
                    <a:pt x="121" y="2990"/>
                    <a:pt x="189" y="3031"/>
                    <a:pt x="250" y="3031"/>
                  </a:cubicBezTo>
                  <a:cubicBezTo>
                    <a:pt x="296" y="3031"/>
                    <a:pt x="338" y="3007"/>
                    <a:pt x="346" y="2956"/>
                  </a:cubicBezTo>
                  <a:cubicBezTo>
                    <a:pt x="501" y="2093"/>
                    <a:pt x="587" y="988"/>
                    <a:pt x="363" y="125"/>
                  </a:cubicBezTo>
                  <a:cubicBezTo>
                    <a:pt x="340" y="40"/>
                    <a:pt x="269" y="0"/>
                    <a:pt x="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5583925" y="3297625"/>
              <a:ext cx="108525" cy="77800"/>
            </a:xfrm>
            <a:custGeom>
              <a:avLst/>
              <a:gdLst/>
              <a:ahLst/>
              <a:cxnLst/>
              <a:rect l="l" t="t" r="r" b="b"/>
              <a:pathLst>
                <a:path w="4341" h="3112" extrusionOk="0">
                  <a:moveTo>
                    <a:pt x="4108" y="1"/>
                  </a:moveTo>
                  <a:cubicBezTo>
                    <a:pt x="4084" y="1"/>
                    <a:pt x="4059" y="8"/>
                    <a:pt x="4036" y="26"/>
                  </a:cubicBezTo>
                  <a:lnTo>
                    <a:pt x="4036" y="43"/>
                  </a:lnTo>
                  <a:cubicBezTo>
                    <a:pt x="3345" y="509"/>
                    <a:pt x="2689" y="1027"/>
                    <a:pt x="1999" y="1493"/>
                  </a:cubicBezTo>
                  <a:cubicBezTo>
                    <a:pt x="1378" y="1924"/>
                    <a:pt x="704" y="2321"/>
                    <a:pt x="135" y="2805"/>
                  </a:cubicBezTo>
                  <a:cubicBezTo>
                    <a:pt x="1" y="2939"/>
                    <a:pt x="137" y="3112"/>
                    <a:pt x="288" y="3112"/>
                  </a:cubicBezTo>
                  <a:cubicBezTo>
                    <a:pt x="312" y="3112"/>
                    <a:pt x="336" y="3107"/>
                    <a:pt x="359" y="3098"/>
                  </a:cubicBezTo>
                  <a:cubicBezTo>
                    <a:pt x="1740" y="2459"/>
                    <a:pt x="3138" y="1338"/>
                    <a:pt x="4225" y="285"/>
                  </a:cubicBezTo>
                  <a:cubicBezTo>
                    <a:pt x="4340" y="184"/>
                    <a:pt x="4229" y="1"/>
                    <a:pt x="410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5835825" y="3372250"/>
              <a:ext cx="21175" cy="81500"/>
            </a:xfrm>
            <a:custGeom>
              <a:avLst/>
              <a:gdLst/>
              <a:ahLst/>
              <a:cxnLst/>
              <a:rect l="l" t="t" r="r" b="b"/>
              <a:pathLst>
                <a:path w="847" h="3260" extrusionOk="0">
                  <a:moveTo>
                    <a:pt x="613" y="1"/>
                  </a:moveTo>
                  <a:cubicBezTo>
                    <a:pt x="587" y="1"/>
                    <a:pt x="561" y="9"/>
                    <a:pt x="535" y="27"/>
                  </a:cubicBezTo>
                  <a:cubicBezTo>
                    <a:pt x="173" y="286"/>
                    <a:pt x="173" y="924"/>
                    <a:pt x="104" y="1338"/>
                  </a:cubicBezTo>
                  <a:cubicBezTo>
                    <a:pt x="0" y="1925"/>
                    <a:pt x="0" y="2529"/>
                    <a:pt x="104" y="3133"/>
                  </a:cubicBezTo>
                  <a:cubicBezTo>
                    <a:pt x="126" y="3222"/>
                    <a:pt x="192" y="3260"/>
                    <a:pt x="263" y="3260"/>
                  </a:cubicBezTo>
                  <a:cubicBezTo>
                    <a:pt x="359" y="3260"/>
                    <a:pt x="464" y="3191"/>
                    <a:pt x="484" y="3082"/>
                  </a:cubicBezTo>
                  <a:cubicBezTo>
                    <a:pt x="518" y="2650"/>
                    <a:pt x="501" y="2236"/>
                    <a:pt x="518" y="1822"/>
                  </a:cubicBezTo>
                  <a:cubicBezTo>
                    <a:pt x="518" y="1597"/>
                    <a:pt x="553" y="1390"/>
                    <a:pt x="570" y="1183"/>
                  </a:cubicBezTo>
                  <a:cubicBezTo>
                    <a:pt x="604" y="927"/>
                    <a:pt x="757" y="552"/>
                    <a:pt x="693" y="294"/>
                  </a:cubicBezTo>
                  <a:lnTo>
                    <a:pt x="693" y="294"/>
                  </a:lnTo>
                  <a:cubicBezTo>
                    <a:pt x="702" y="323"/>
                    <a:pt x="727" y="336"/>
                    <a:pt x="754" y="336"/>
                  </a:cubicBezTo>
                  <a:cubicBezTo>
                    <a:pt x="796" y="336"/>
                    <a:pt x="843" y="305"/>
                    <a:pt x="846" y="256"/>
                  </a:cubicBezTo>
                  <a:lnTo>
                    <a:pt x="846" y="256"/>
                  </a:lnTo>
                  <a:cubicBezTo>
                    <a:pt x="846" y="260"/>
                    <a:pt x="846" y="264"/>
                    <a:pt x="846" y="268"/>
                  </a:cubicBezTo>
                  <a:lnTo>
                    <a:pt x="846" y="251"/>
                  </a:lnTo>
                  <a:cubicBezTo>
                    <a:pt x="846" y="253"/>
                    <a:pt x="846" y="254"/>
                    <a:pt x="846" y="256"/>
                  </a:cubicBezTo>
                  <a:lnTo>
                    <a:pt x="846" y="256"/>
                  </a:lnTo>
                  <a:cubicBezTo>
                    <a:pt x="843" y="128"/>
                    <a:pt x="791" y="94"/>
                    <a:pt x="691" y="27"/>
                  </a:cubicBezTo>
                  <a:cubicBezTo>
                    <a:pt x="665" y="9"/>
                    <a:pt x="639" y="1"/>
                    <a:pt x="61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6020300" y="3295975"/>
              <a:ext cx="105300" cy="57525"/>
            </a:xfrm>
            <a:custGeom>
              <a:avLst/>
              <a:gdLst/>
              <a:ahLst/>
              <a:cxnLst/>
              <a:rect l="l" t="t" r="r" b="b"/>
              <a:pathLst>
                <a:path w="4212" h="2301" extrusionOk="0">
                  <a:moveTo>
                    <a:pt x="150" y="1"/>
                  </a:moveTo>
                  <a:cubicBezTo>
                    <a:pt x="49" y="1"/>
                    <a:pt x="1" y="148"/>
                    <a:pt x="95" y="195"/>
                  </a:cubicBezTo>
                  <a:cubicBezTo>
                    <a:pt x="716" y="541"/>
                    <a:pt x="1355" y="834"/>
                    <a:pt x="1959" y="1196"/>
                  </a:cubicBezTo>
                  <a:cubicBezTo>
                    <a:pt x="2580" y="1559"/>
                    <a:pt x="3150" y="1990"/>
                    <a:pt x="3788" y="2284"/>
                  </a:cubicBezTo>
                  <a:cubicBezTo>
                    <a:pt x="3817" y="2296"/>
                    <a:pt x="3846" y="2301"/>
                    <a:pt x="3874" y="2301"/>
                  </a:cubicBezTo>
                  <a:cubicBezTo>
                    <a:pt x="4054" y="2301"/>
                    <a:pt x="4211" y="2090"/>
                    <a:pt x="4047" y="1956"/>
                  </a:cubicBezTo>
                  <a:cubicBezTo>
                    <a:pt x="3012" y="1076"/>
                    <a:pt x="1458" y="437"/>
                    <a:pt x="181" y="5"/>
                  </a:cubicBezTo>
                  <a:cubicBezTo>
                    <a:pt x="170" y="2"/>
                    <a:pt x="160" y="1"/>
                    <a:pt x="1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5990125" y="3010775"/>
              <a:ext cx="105400" cy="98625"/>
            </a:xfrm>
            <a:custGeom>
              <a:avLst/>
              <a:gdLst/>
              <a:ahLst/>
              <a:cxnLst/>
              <a:rect l="l" t="t" r="r" b="b"/>
              <a:pathLst>
                <a:path w="4216" h="3945" extrusionOk="0">
                  <a:moveTo>
                    <a:pt x="3914" y="1"/>
                  </a:moveTo>
                  <a:cubicBezTo>
                    <a:pt x="3883" y="1"/>
                    <a:pt x="3851" y="7"/>
                    <a:pt x="3822" y="22"/>
                  </a:cubicBezTo>
                  <a:cubicBezTo>
                    <a:pt x="3114" y="419"/>
                    <a:pt x="2527" y="1144"/>
                    <a:pt x="1958" y="1714"/>
                  </a:cubicBezTo>
                  <a:cubicBezTo>
                    <a:pt x="1302" y="2352"/>
                    <a:pt x="681" y="3008"/>
                    <a:pt x="94" y="3716"/>
                  </a:cubicBezTo>
                  <a:cubicBezTo>
                    <a:pt x="0" y="3809"/>
                    <a:pt x="93" y="3944"/>
                    <a:pt x="196" y="3944"/>
                  </a:cubicBezTo>
                  <a:cubicBezTo>
                    <a:pt x="226" y="3944"/>
                    <a:pt x="256" y="3933"/>
                    <a:pt x="284" y="3906"/>
                  </a:cubicBezTo>
                  <a:cubicBezTo>
                    <a:pt x="957" y="3301"/>
                    <a:pt x="1613" y="2663"/>
                    <a:pt x="2286" y="2041"/>
                  </a:cubicBezTo>
                  <a:cubicBezTo>
                    <a:pt x="2872" y="1472"/>
                    <a:pt x="3632" y="971"/>
                    <a:pt x="4115" y="316"/>
                  </a:cubicBezTo>
                  <a:cubicBezTo>
                    <a:pt x="4215" y="158"/>
                    <a:pt x="4066" y="1"/>
                    <a:pt x="391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4"/>
          <p:cNvGrpSpPr/>
          <p:nvPr/>
        </p:nvGrpSpPr>
        <p:grpSpPr>
          <a:xfrm>
            <a:off x="8696730" y="2517356"/>
            <a:ext cx="818383" cy="1081115"/>
            <a:chOff x="1578725" y="1324950"/>
            <a:chExt cx="634750" cy="851875"/>
          </a:xfrm>
        </p:grpSpPr>
        <p:sp>
          <p:nvSpPr>
            <p:cNvPr id="238" name="Google Shape;238;p4"/>
            <p:cNvSpPr/>
            <p:nvPr/>
          </p:nvSpPr>
          <p:spPr>
            <a:xfrm>
              <a:off x="1593850" y="1662275"/>
              <a:ext cx="595050" cy="494700"/>
            </a:xfrm>
            <a:custGeom>
              <a:avLst/>
              <a:gdLst/>
              <a:ahLst/>
              <a:cxnLst/>
              <a:rect l="l" t="t" r="r" b="b"/>
              <a:pathLst>
                <a:path w="23802" h="19788" extrusionOk="0">
                  <a:moveTo>
                    <a:pt x="11463" y="4810"/>
                  </a:moveTo>
                  <a:cubicBezTo>
                    <a:pt x="12077" y="4810"/>
                    <a:pt x="12690" y="4987"/>
                    <a:pt x="13221" y="5342"/>
                  </a:cubicBezTo>
                  <a:cubicBezTo>
                    <a:pt x="14291" y="6101"/>
                    <a:pt x="14757" y="7447"/>
                    <a:pt x="14395" y="8707"/>
                  </a:cubicBezTo>
                  <a:cubicBezTo>
                    <a:pt x="14239" y="9173"/>
                    <a:pt x="13980" y="9587"/>
                    <a:pt x="13911" y="10071"/>
                  </a:cubicBezTo>
                  <a:cubicBezTo>
                    <a:pt x="13791" y="10761"/>
                    <a:pt x="14067" y="11451"/>
                    <a:pt x="14222" y="12142"/>
                  </a:cubicBezTo>
                  <a:cubicBezTo>
                    <a:pt x="14377" y="12832"/>
                    <a:pt x="14360" y="13678"/>
                    <a:pt x="13808" y="14109"/>
                  </a:cubicBezTo>
                  <a:cubicBezTo>
                    <a:pt x="13581" y="14296"/>
                    <a:pt x="13316" y="14375"/>
                    <a:pt x="13039" y="14375"/>
                  </a:cubicBezTo>
                  <a:cubicBezTo>
                    <a:pt x="12473" y="14375"/>
                    <a:pt x="11861" y="14044"/>
                    <a:pt x="11443" y="13626"/>
                  </a:cubicBezTo>
                  <a:cubicBezTo>
                    <a:pt x="10667" y="12815"/>
                    <a:pt x="10235" y="11728"/>
                    <a:pt x="10252" y="10623"/>
                  </a:cubicBezTo>
                  <a:cubicBezTo>
                    <a:pt x="9320" y="10571"/>
                    <a:pt x="8595" y="9708"/>
                    <a:pt x="8371" y="8776"/>
                  </a:cubicBezTo>
                  <a:cubicBezTo>
                    <a:pt x="8095" y="7499"/>
                    <a:pt x="8578" y="6170"/>
                    <a:pt x="9631" y="5393"/>
                  </a:cubicBezTo>
                  <a:cubicBezTo>
                    <a:pt x="10178" y="5005"/>
                    <a:pt x="10821" y="4810"/>
                    <a:pt x="11463" y="4810"/>
                  </a:cubicBezTo>
                  <a:close/>
                  <a:moveTo>
                    <a:pt x="11806" y="0"/>
                  </a:moveTo>
                  <a:cubicBezTo>
                    <a:pt x="10251" y="0"/>
                    <a:pt x="8695" y="69"/>
                    <a:pt x="7146" y="198"/>
                  </a:cubicBezTo>
                  <a:cubicBezTo>
                    <a:pt x="5092" y="353"/>
                    <a:pt x="2813" y="664"/>
                    <a:pt x="1467" y="2235"/>
                  </a:cubicBezTo>
                  <a:cubicBezTo>
                    <a:pt x="363" y="3495"/>
                    <a:pt x="173" y="5307"/>
                    <a:pt x="104" y="6981"/>
                  </a:cubicBezTo>
                  <a:cubicBezTo>
                    <a:pt x="0" y="10071"/>
                    <a:pt x="207" y="13143"/>
                    <a:pt x="725" y="16181"/>
                  </a:cubicBezTo>
                  <a:cubicBezTo>
                    <a:pt x="880" y="17078"/>
                    <a:pt x="1105" y="18027"/>
                    <a:pt x="1761" y="18649"/>
                  </a:cubicBezTo>
                  <a:cubicBezTo>
                    <a:pt x="2434" y="19270"/>
                    <a:pt x="3366" y="19391"/>
                    <a:pt x="4246" y="19494"/>
                  </a:cubicBezTo>
                  <a:cubicBezTo>
                    <a:pt x="6084" y="19690"/>
                    <a:pt x="7932" y="19788"/>
                    <a:pt x="9782" y="19788"/>
                  </a:cubicBezTo>
                  <a:cubicBezTo>
                    <a:pt x="12169" y="19788"/>
                    <a:pt x="14559" y="19626"/>
                    <a:pt x="16932" y="19305"/>
                  </a:cubicBezTo>
                  <a:cubicBezTo>
                    <a:pt x="18658" y="19063"/>
                    <a:pt x="20487" y="18683"/>
                    <a:pt x="21782" y="17510"/>
                  </a:cubicBezTo>
                  <a:cubicBezTo>
                    <a:pt x="23370" y="16060"/>
                    <a:pt x="23801" y="13730"/>
                    <a:pt x="23767" y="11572"/>
                  </a:cubicBezTo>
                  <a:cubicBezTo>
                    <a:pt x="23715" y="9484"/>
                    <a:pt x="23301" y="7413"/>
                    <a:pt x="22541" y="5445"/>
                  </a:cubicBezTo>
                  <a:cubicBezTo>
                    <a:pt x="21972" y="3995"/>
                    <a:pt x="21178" y="2597"/>
                    <a:pt x="19952" y="1648"/>
                  </a:cubicBezTo>
                  <a:cubicBezTo>
                    <a:pt x="18451" y="509"/>
                    <a:pt x="16500" y="198"/>
                    <a:pt x="14619" y="77"/>
                  </a:cubicBezTo>
                  <a:cubicBezTo>
                    <a:pt x="13683" y="25"/>
                    <a:pt x="12745" y="0"/>
                    <a:pt x="118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1578725" y="1647750"/>
              <a:ext cx="634750" cy="529075"/>
            </a:xfrm>
            <a:custGeom>
              <a:avLst/>
              <a:gdLst/>
              <a:ahLst/>
              <a:cxnLst/>
              <a:rect l="l" t="t" r="r" b="b"/>
              <a:pathLst>
                <a:path w="25390" h="21163" extrusionOk="0">
                  <a:moveTo>
                    <a:pt x="11899" y="684"/>
                  </a:moveTo>
                  <a:cubicBezTo>
                    <a:pt x="14942" y="684"/>
                    <a:pt x="17975" y="1258"/>
                    <a:pt x="20730" y="2505"/>
                  </a:cubicBezTo>
                  <a:cubicBezTo>
                    <a:pt x="22369" y="3247"/>
                    <a:pt x="22922" y="4783"/>
                    <a:pt x="23440" y="6389"/>
                  </a:cubicBezTo>
                  <a:cubicBezTo>
                    <a:pt x="23940" y="7959"/>
                    <a:pt x="24251" y="9582"/>
                    <a:pt x="24389" y="11221"/>
                  </a:cubicBezTo>
                  <a:cubicBezTo>
                    <a:pt x="24544" y="12688"/>
                    <a:pt x="24458" y="14190"/>
                    <a:pt x="24130" y="15622"/>
                  </a:cubicBezTo>
                  <a:cubicBezTo>
                    <a:pt x="23698" y="17366"/>
                    <a:pt x="22369" y="18349"/>
                    <a:pt x="20764" y="18936"/>
                  </a:cubicBezTo>
                  <a:cubicBezTo>
                    <a:pt x="17847" y="19972"/>
                    <a:pt x="14534" y="20265"/>
                    <a:pt x="11461" y="20403"/>
                  </a:cubicBezTo>
                  <a:cubicBezTo>
                    <a:pt x="10925" y="20421"/>
                    <a:pt x="10387" y="20431"/>
                    <a:pt x="9847" y="20431"/>
                  </a:cubicBezTo>
                  <a:cubicBezTo>
                    <a:pt x="8824" y="20431"/>
                    <a:pt x="7795" y="20396"/>
                    <a:pt x="6767" y="20317"/>
                  </a:cubicBezTo>
                  <a:cubicBezTo>
                    <a:pt x="5041" y="20196"/>
                    <a:pt x="3004" y="20214"/>
                    <a:pt x="1900" y="18660"/>
                  </a:cubicBezTo>
                  <a:cubicBezTo>
                    <a:pt x="1106" y="17521"/>
                    <a:pt x="1002" y="15830"/>
                    <a:pt x="829" y="14501"/>
                  </a:cubicBezTo>
                  <a:cubicBezTo>
                    <a:pt x="640" y="12895"/>
                    <a:pt x="553" y="11290"/>
                    <a:pt x="571" y="9685"/>
                  </a:cubicBezTo>
                  <a:cubicBezTo>
                    <a:pt x="538" y="7141"/>
                    <a:pt x="567" y="3821"/>
                    <a:pt x="2670" y="2053"/>
                  </a:cubicBezTo>
                  <a:lnTo>
                    <a:pt x="2670" y="2053"/>
                  </a:lnTo>
                  <a:cubicBezTo>
                    <a:pt x="2702" y="2190"/>
                    <a:pt x="2803" y="2304"/>
                    <a:pt x="2952" y="2304"/>
                  </a:cubicBezTo>
                  <a:cubicBezTo>
                    <a:pt x="2989" y="2304"/>
                    <a:pt x="3030" y="2297"/>
                    <a:pt x="3073" y="2281"/>
                  </a:cubicBezTo>
                  <a:cubicBezTo>
                    <a:pt x="5850" y="1249"/>
                    <a:pt x="8880" y="684"/>
                    <a:pt x="11899" y="684"/>
                  </a:cubicBezTo>
                  <a:close/>
                  <a:moveTo>
                    <a:pt x="11710" y="0"/>
                  </a:moveTo>
                  <a:cubicBezTo>
                    <a:pt x="9714" y="0"/>
                    <a:pt x="7715" y="241"/>
                    <a:pt x="5766" y="710"/>
                  </a:cubicBezTo>
                  <a:cubicBezTo>
                    <a:pt x="4874" y="933"/>
                    <a:pt x="3983" y="1214"/>
                    <a:pt x="3105" y="1541"/>
                  </a:cubicBezTo>
                  <a:lnTo>
                    <a:pt x="3105" y="1541"/>
                  </a:lnTo>
                  <a:cubicBezTo>
                    <a:pt x="3088" y="1530"/>
                    <a:pt x="3068" y="1524"/>
                    <a:pt x="3046" y="1524"/>
                  </a:cubicBezTo>
                  <a:cubicBezTo>
                    <a:pt x="3028" y="1524"/>
                    <a:pt x="3008" y="1528"/>
                    <a:pt x="2987" y="1539"/>
                  </a:cubicBezTo>
                  <a:cubicBezTo>
                    <a:pt x="743" y="2764"/>
                    <a:pt x="243" y="5387"/>
                    <a:pt x="105" y="7752"/>
                  </a:cubicBezTo>
                  <a:cubicBezTo>
                    <a:pt x="1" y="9685"/>
                    <a:pt x="36" y="11618"/>
                    <a:pt x="208" y="13534"/>
                  </a:cubicBezTo>
                  <a:cubicBezTo>
                    <a:pt x="346" y="15122"/>
                    <a:pt x="484" y="16813"/>
                    <a:pt x="1088" y="18298"/>
                  </a:cubicBezTo>
                  <a:cubicBezTo>
                    <a:pt x="2262" y="21163"/>
                    <a:pt x="6111" y="20904"/>
                    <a:pt x="8665" y="21007"/>
                  </a:cubicBezTo>
                  <a:cubicBezTo>
                    <a:pt x="9117" y="21022"/>
                    <a:pt x="9570" y="21029"/>
                    <a:pt x="10022" y="21029"/>
                  </a:cubicBezTo>
                  <a:cubicBezTo>
                    <a:pt x="13317" y="21029"/>
                    <a:pt x="16615" y="20642"/>
                    <a:pt x="19832" y="19868"/>
                  </a:cubicBezTo>
                  <a:cubicBezTo>
                    <a:pt x="22663" y="19195"/>
                    <a:pt x="24682" y="17590"/>
                    <a:pt x="25010" y="14587"/>
                  </a:cubicBezTo>
                  <a:cubicBezTo>
                    <a:pt x="25390" y="11135"/>
                    <a:pt x="24855" y="7631"/>
                    <a:pt x="23474" y="4438"/>
                  </a:cubicBezTo>
                  <a:cubicBezTo>
                    <a:pt x="22180" y="1539"/>
                    <a:pt x="18710" y="865"/>
                    <a:pt x="15828" y="348"/>
                  </a:cubicBezTo>
                  <a:cubicBezTo>
                    <a:pt x="14467" y="115"/>
                    <a:pt x="13089" y="0"/>
                    <a:pt x="1171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1785425" y="1769775"/>
              <a:ext cx="185125" cy="148600"/>
            </a:xfrm>
            <a:custGeom>
              <a:avLst/>
              <a:gdLst/>
              <a:ahLst/>
              <a:cxnLst/>
              <a:rect l="l" t="t" r="r" b="b"/>
              <a:pathLst>
                <a:path w="7405" h="5944" extrusionOk="0">
                  <a:moveTo>
                    <a:pt x="4113" y="1"/>
                  </a:moveTo>
                  <a:cubicBezTo>
                    <a:pt x="2484" y="1"/>
                    <a:pt x="1219" y="1000"/>
                    <a:pt x="639" y="2509"/>
                  </a:cubicBezTo>
                  <a:cubicBezTo>
                    <a:pt x="104" y="3924"/>
                    <a:pt x="967" y="5771"/>
                    <a:pt x="2538" y="5943"/>
                  </a:cubicBezTo>
                  <a:cubicBezTo>
                    <a:pt x="2658" y="5943"/>
                    <a:pt x="2693" y="5788"/>
                    <a:pt x="2589" y="5719"/>
                  </a:cubicBezTo>
                  <a:cubicBezTo>
                    <a:pt x="0" y="4286"/>
                    <a:pt x="1157" y="714"/>
                    <a:pt x="3987" y="593"/>
                  </a:cubicBezTo>
                  <a:cubicBezTo>
                    <a:pt x="4014" y="592"/>
                    <a:pt x="4040" y="592"/>
                    <a:pt x="4066" y="592"/>
                  </a:cubicBezTo>
                  <a:cubicBezTo>
                    <a:pt x="5260" y="592"/>
                    <a:pt x="6326" y="1360"/>
                    <a:pt x="6697" y="2491"/>
                  </a:cubicBezTo>
                  <a:cubicBezTo>
                    <a:pt x="7111" y="3786"/>
                    <a:pt x="6058" y="4770"/>
                    <a:pt x="5040" y="5305"/>
                  </a:cubicBezTo>
                  <a:cubicBezTo>
                    <a:pt x="4902" y="5408"/>
                    <a:pt x="4971" y="5650"/>
                    <a:pt x="5144" y="5684"/>
                  </a:cubicBezTo>
                  <a:cubicBezTo>
                    <a:pt x="6628" y="5667"/>
                    <a:pt x="7405" y="3993"/>
                    <a:pt x="7336" y="2698"/>
                  </a:cubicBezTo>
                  <a:cubicBezTo>
                    <a:pt x="7249" y="1231"/>
                    <a:pt x="5679" y="75"/>
                    <a:pt x="4315" y="6"/>
                  </a:cubicBezTo>
                  <a:cubicBezTo>
                    <a:pt x="4247" y="3"/>
                    <a:pt x="4180" y="1"/>
                    <a:pt x="411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1848125" y="1892725"/>
              <a:ext cx="103025" cy="119775"/>
            </a:xfrm>
            <a:custGeom>
              <a:avLst/>
              <a:gdLst/>
              <a:ahLst/>
              <a:cxnLst/>
              <a:rect l="l" t="t" r="r" b="b"/>
              <a:pathLst>
                <a:path w="4121" h="4791" extrusionOk="0">
                  <a:moveTo>
                    <a:pt x="3229" y="1"/>
                  </a:moveTo>
                  <a:cubicBezTo>
                    <a:pt x="3130" y="1"/>
                    <a:pt x="3031" y="63"/>
                    <a:pt x="3015" y="197"/>
                  </a:cubicBezTo>
                  <a:cubicBezTo>
                    <a:pt x="2618" y="1353"/>
                    <a:pt x="3740" y="2423"/>
                    <a:pt x="3499" y="3614"/>
                  </a:cubicBezTo>
                  <a:cubicBezTo>
                    <a:pt x="3401" y="4127"/>
                    <a:pt x="2984" y="4286"/>
                    <a:pt x="2577" y="4286"/>
                  </a:cubicBezTo>
                  <a:cubicBezTo>
                    <a:pt x="2408" y="4286"/>
                    <a:pt x="2242" y="4259"/>
                    <a:pt x="2101" y="4218"/>
                  </a:cubicBezTo>
                  <a:cubicBezTo>
                    <a:pt x="1704" y="4132"/>
                    <a:pt x="1393" y="3770"/>
                    <a:pt x="1169" y="3459"/>
                  </a:cubicBezTo>
                  <a:cubicBezTo>
                    <a:pt x="685" y="2803"/>
                    <a:pt x="565" y="1992"/>
                    <a:pt x="565" y="1181"/>
                  </a:cubicBezTo>
                  <a:cubicBezTo>
                    <a:pt x="565" y="1093"/>
                    <a:pt x="477" y="1038"/>
                    <a:pt x="394" y="1038"/>
                  </a:cubicBezTo>
                  <a:cubicBezTo>
                    <a:pt x="330" y="1038"/>
                    <a:pt x="269" y="1071"/>
                    <a:pt x="254" y="1146"/>
                  </a:cubicBezTo>
                  <a:lnTo>
                    <a:pt x="271" y="1146"/>
                  </a:lnTo>
                  <a:cubicBezTo>
                    <a:pt x="0" y="2686"/>
                    <a:pt x="858" y="4790"/>
                    <a:pt x="2632" y="4790"/>
                  </a:cubicBezTo>
                  <a:cubicBezTo>
                    <a:pt x="2668" y="4790"/>
                    <a:pt x="2703" y="4790"/>
                    <a:pt x="2739" y="4788"/>
                  </a:cubicBezTo>
                  <a:cubicBezTo>
                    <a:pt x="3464" y="4753"/>
                    <a:pt x="3930" y="4184"/>
                    <a:pt x="4068" y="3528"/>
                  </a:cubicBezTo>
                  <a:cubicBezTo>
                    <a:pt x="4120" y="3131"/>
                    <a:pt x="4086" y="2734"/>
                    <a:pt x="3965" y="2372"/>
                  </a:cubicBezTo>
                  <a:cubicBezTo>
                    <a:pt x="3792" y="1629"/>
                    <a:pt x="3533" y="1025"/>
                    <a:pt x="3447" y="249"/>
                  </a:cubicBezTo>
                  <a:cubicBezTo>
                    <a:pt x="3466" y="89"/>
                    <a:pt x="3347" y="1"/>
                    <a:pt x="322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1644325" y="1324950"/>
              <a:ext cx="498400" cy="391700"/>
            </a:xfrm>
            <a:custGeom>
              <a:avLst/>
              <a:gdLst/>
              <a:ahLst/>
              <a:cxnLst/>
              <a:rect l="l" t="t" r="r" b="b"/>
              <a:pathLst>
                <a:path w="19936" h="15668" extrusionOk="0">
                  <a:moveTo>
                    <a:pt x="11421" y="0"/>
                  </a:moveTo>
                  <a:cubicBezTo>
                    <a:pt x="11155" y="0"/>
                    <a:pt x="10892" y="8"/>
                    <a:pt x="10632" y="21"/>
                  </a:cubicBezTo>
                  <a:cubicBezTo>
                    <a:pt x="7353" y="194"/>
                    <a:pt x="4074" y="1281"/>
                    <a:pt x="2106" y="4026"/>
                  </a:cubicBezTo>
                  <a:cubicBezTo>
                    <a:pt x="0" y="6960"/>
                    <a:pt x="70" y="11275"/>
                    <a:pt x="691" y="14658"/>
                  </a:cubicBezTo>
                  <a:cubicBezTo>
                    <a:pt x="698" y="14703"/>
                    <a:pt x="740" y="14726"/>
                    <a:pt x="784" y="14726"/>
                  </a:cubicBezTo>
                  <a:cubicBezTo>
                    <a:pt x="839" y="14726"/>
                    <a:pt x="898" y="14690"/>
                    <a:pt x="898" y="14623"/>
                  </a:cubicBezTo>
                  <a:cubicBezTo>
                    <a:pt x="812" y="11292"/>
                    <a:pt x="553" y="8030"/>
                    <a:pt x="2210" y="4992"/>
                  </a:cubicBezTo>
                  <a:cubicBezTo>
                    <a:pt x="3849" y="1955"/>
                    <a:pt x="7388" y="884"/>
                    <a:pt x="10632" y="660"/>
                  </a:cubicBezTo>
                  <a:cubicBezTo>
                    <a:pt x="10918" y="635"/>
                    <a:pt x="11205" y="622"/>
                    <a:pt x="11492" y="622"/>
                  </a:cubicBezTo>
                  <a:cubicBezTo>
                    <a:pt x="12571" y="622"/>
                    <a:pt x="13648" y="799"/>
                    <a:pt x="14671" y="1126"/>
                  </a:cubicBezTo>
                  <a:cubicBezTo>
                    <a:pt x="16501" y="1730"/>
                    <a:pt x="17312" y="3232"/>
                    <a:pt x="17812" y="4992"/>
                  </a:cubicBezTo>
                  <a:cubicBezTo>
                    <a:pt x="18278" y="6735"/>
                    <a:pt x="18606" y="8530"/>
                    <a:pt x="18779" y="10343"/>
                  </a:cubicBezTo>
                  <a:cubicBezTo>
                    <a:pt x="18934" y="12051"/>
                    <a:pt x="18693" y="13812"/>
                    <a:pt x="18952" y="15486"/>
                  </a:cubicBezTo>
                  <a:cubicBezTo>
                    <a:pt x="18968" y="15611"/>
                    <a:pt x="19061" y="15668"/>
                    <a:pt x="19161" y="15668"/>
                  </a:cubicBezTo>
                  <a:cubicBezTo>
                    <a:pt x="19267" y="15668"/>
                    <a:pt x="19382" y="15602"/>
                    <a:pt x="19418" y="15486"/>
                  </a:cubicBezTo>
                  <a:cubicBezTo>
                    <a:pt x="19935" y="13622"/>
                    <a:pt x="19573" y="11327"/>
                    <a:pt x="19366" y="9428"/>
                  </a:cubicBezTo>
                  <a:cubicBezTo>
                    <a:pt x="19159" y="7443"/>
                    <a:pt x="18727" y="5493"/>
                    <a:pt x="18071" y="3594"/>
                  </a:cubicBezTo>
                  <a:cubicBezTo>
                    <a:pt x="17050" y="781"/>
                    <a:pt x="14125" y="0"/>
                    <a:pt x="114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1741400" y="1444575"/>
              <a:ext cx="320625" cy="238200"/>
            </a:xfrm>
            <a:custGeom>
              <a:avLst/>
              <a:gdLst/>
              <a:ahLst/>
              <a:cxnLst/>
              <a:rect l="l" t="t" r="r" b="b"/>
              <a:pathLst>
                <a:path w="12825" h="9528" extrusionOk="0">
                  <a:moveTo>
                    <a:pt x="6101" y="63"/>
                  </a:moveTo>
                  <a:cubicBezTo>
                    <a:pt x="4291" y="63"/>
                    <a:pt x="2126" y="412"/>
                    <a:pt x="1019" y="1968"/>
                  </a:cubicBezTo>
                  <a:cubicBezTo>
                    <a:pt x="432" y="2796"/>
                    <a:pt x="260" y="3694"/>
                    <a:pt x="173" y="4695"/>
                  </a:cubicBezTo>
                  <a:cubicBezTo>
                    <a:pt x="53" y="6058"/>
                    <a:pt x="1" y="7456"/>
                    <a:pt x="18" y="8837"/>
                  </a:cubicBezTo>
                  <a:cubicBezTo>
                    <a:pt x="18" y="8933"/>
                    <a:pt x="104" y="8992"/>
                    <a:pt x="183" y="8992"/>
                  </a:cubicBezTo>
                  <a:cubicBezTo>
                    <a:pt x="246" y="8992"/>
                    <a:pt x="304" y="8955"/>
                    <a:pt x="312" y="8872"/>
                  </a:cubicBezTo>
                  <a:cubicBezTo>
                    <a:pt x="570" y="7128"/>
                    <a:pt x="536" y="5316"/>
                    <a:pt x="898" y="3573"/>
                  </a:cubicBezTo>
                  <a:cubicBezTo>
                    <a:pt x="1399" y="1226"/>
                    <a:pt x="4040" y="708"/>
                    <a:pt x="6042" y="673"/>
                  </a:cubicBezTo>
                  <a:cubicBezTo>
                    <a:pt x="6227" y="673"/>
                    <a:pt x="6418" y="672"/>
                    <a:pt x="6612" y="672"/>
                  </a:cubicBezTo>
                  <a:cubicBezTo>
                    <a:pt x="7484" y="672"/>
                    <a:pt x="8417" y="706"/>
                    <a:pt x="9166" y="1087"/>
                  </a:cubicBezTo>
                  <a:cubicBezTo>
                    <a:pt x="9960" y="1484"/>
                    <a:pt x="10408" y="2468"/>
                    <a:pt x="10771" y="3228"/>
                  </a:cubicBezTo>
                  <a:cubicBezTo>
                    <a:pt x="11651" y="5092"/>
                    <a:pt x="12134" y="7146"/>
                    <a:pt x="12186" y="9217"/>
                  </a:cubicBezTo>
                  <a:cubicBezTo>
                    <a:pt x="12186" y="9424"/>
                    <a:pt x="12346" y="9527"/>
                    <a:pt x="12505" y="9527"/>
                  </a:cubicBezTo>
                  <a:cubicBezTo>
                    <a:pt x="12665" y="9527"/>
                    <a:pt x="12825" y="9424"/>
                    <a:pt x="12825" y="9217"/>
                  </a:cubicBezTo>
                  <a:cubicBezTo>
                    <a:pt x="12738" y="6887"/>
                    <a:pt x="12152" y="4608"/>
                    <a:pt x="11116" y="2520"/>
                  </a:cubicBezTo>
                  <a:cubicBezTo>
                    <a:pt x="10754" y="1743"/>
                    <a:pt x="10184" y="1070"/>
                    <a:pt x="9494" y="552"/>
                  </a:cubicBezTo>
                  <a:cubicBezTo>
                    <a:pt x="8682" y="0"/>
                    <a:pt x="7423" y="104"/>
                    <a:pt x="6508" y="69"/>
                  </a:cubicBezTo>
                  <a:cubicBezTo>
                    <a:pt x="6375" y="65"/>
                    <a:pt x="6239" y="63"/>
                    <a:pt x="6101" y="63"/>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2011200" y="2026525"/>
              <a:ext cx="121975" cy="69225"/>
            </a:xfrm>
            <a:custGeom>
              <a:avLst/>
              <a:gdLst/>
              <a:ahLst/>
              <a:cxnLst/>
              <a:rect l="l" t="t" r="r" b="b"/>
              <a:pathLst>
                <a:path w="4879" h="2769" extrusionOk="0">
                  <a:moveTo>
                    <a:pt x="4578" y="0"/>
                  </a:moveTo>
                  <a:cubicBezTo>
                    <a:pt x="4520" y="0"/>
                    <a:pt x="4462" y="22"/>
                    <a:pt x="4415" y="74"/>
                  </a:cubicBezTo>
                  <a:cubicBezTo>
                    <a:pt x="3811" y="782"/>
                    <a:pt x="3500" y="1542"/>
                    <a:pt x="2568" y="1921"/>
                  </a:cubicBezTo>
                  <a:cubicBezTo>
                    <a:pt x="1774" y="2232"/>
                    <a:pt x="911" y="2318"/>
                    <a:pt x="100" y="2560"/>
                  </a:cubicBezTo>
                  <a:cubicBezTo>
                    <a:pt x="1" y="2593"/>
                    <a:pt x="12" y="2768"/>
                    <a:pt x="119" y="2768"/>
                  </a:cubicBezTo>
                  <a:cubicBezTo>
                    <a:pt x="124" y="2768"/>
                    <a:pt x="129" y="2768"/>
                    <a:pt x="134" y="2767"/>
                  </a:cubicBezTo>
                  <a:cubicBezTo>
                    <a:pt x="1981" y="2646"/>
                    <a:pt x="4259" y="2422"/>
                    <a:pt x="4829" y="316"/>
                  </a:cubicBezTo>
                  <a:cubicBezTo>
                    <a:pt x="4879" y="154"/>
                    <a:pt x="4730" y="0"/>
                    <a:pt x="457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2126200" y="1975650"/>
              <a:ext cx="15225" cy="32450"/>
            </a:xfrm>
            <a:custGeom>
              <a:avLst/>
              <a:gdLst/>
              <a:ahLst/>
              <a:cxnLst/>
              <a:rect l="l" t="t" r="r" b="b"/>
              <a:pathLst>
                <a:path w="609" h="1298" extrusionOk="0">
                  <a:moveTo>
                    <a:pt x="363" y="1"/>
                  </a:moveTo>
                  <a:cubicBezTo>
                    <a:pt x="311" y="1"/>
                    <a:pt x="261" y="27"/>
                    <a:pt x="229" y="90"/>
                  </a:cubicBezTo>
                  <a:cubicBezTo>
                    <a:pt x="108" y="401"/>
                    <a:pt x="22" y="729"/>
                    <a:pt x="22" y="1057"/>
                  </a:cubicBezTo>
                  <a:cubicBezTo>
                    <a:pt x="1" y="1202"/>
                    <a:pt x="112" y="1298"/>
                    <a:pt x="218" y="1298"/>
                  </a:cubicBezTo>
                  <a:cubicBezTo>
                    <a:pt x="288" y="1298"/>
                    <a:pt x="357" y="1256"/>
                    <a:pt x="384" y="1160"/>
                  </a:cubicBezTo>
                  <a:cubicBezTo>
                    <a:pt x="453" y="850"/>
                    <a:pt x="609" y="504"/>
                    <a:pt x="557" y="176"/>
                  </a:cubicBezTo>
                  <a:cubicBezTo>
                    <a:pt x="546" y="78"/>
                    <a:pt x="452" y="1"/>
                    <a:pt x="36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1835475" y="1820025"/>
              <a:ext cx="16950" cy="19075"/>
            </a:xfrm>
            <a:custGeom>
              <a:avLst/>
              <a:gdLst/>
              <a:ahLst/>
              <a:cxnLst/>
              <a:rect l="l" t="t" r="r" b="b"/>
              <a:pathLst>
                <a:path w="678" h="763" extrusionOk="0">
                  <a:moveTo>
                    <a:pt x="547" y="0"/>
                  </a:moveTo>
                  <a:cubicBezTo>
                    <a:pt x="525" y="0"/>
                    <a:pt x="502" y="10"/>
                    <a:pt x="484" y="33"/>
                  </a:cubicBezTo>
                  <a:cubicBezTo>
                    <a:pt x="259" y="205"/>
                    <a:pt x="87" y="447"/>
                    <a:pt x="0" y="706"/>
                  </a:cubicBezTo>
                  <a:cubicBezTo>
                    <a:pt x="0" y="734"/>
                    <a:pt x="12" y="762"/>
                    <a:pt x="35" y="762"/>
                  </a:cubicBezTo>
                  <a:cubicBezTo>
                    <a:pt x="40" y="762"/>
                    <a:pt x="46" y="761"/>
                    <a:pt x="52" y="757"/>
                  </a:cubicBezTo>
                  <a:cubicBezTo>
                    <a:pt x="311" y="619"/>
                    <a:pt x="501" y="412"/>
                    <a:pt x="639" y="153"/>
                  </a:cubicBezTo>
                  <a:cubicBezTo>
                    <a:pt x="677" y="77"/>
                    <a:pt x="612" y="0"/>
                    <a:pt x="54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1832850" y="1807050"/>
              <a:ext cx="70850" cy="61400"/>
            </a:xfrm>
            <a:custGeom>
              <a:avLst/>
              <a:gdLst/>
              <a:ahLst/>
              <a:cxnLst/>
              <a:rect l="l" t="t" r="r" b="b"/>
              <a:pathLst>
                <a:path w="2834" h="2456" extrusionOk="0">
                  <a:moveTo>
                    <a:pt x="2655" y="1"/>
                  </a:moveTo>
                  <a:cubicBezTo>
                    <a:pt x="2634" y="1"/>
                    <a:pt x="2613" y="6"/>
                    <a:pt x="2591" y="17"/>
                  </a:cubicBezTo>
                  <a:cubicBezTo>
                    <a:pt x="1659" y="672"/>
                    <a:pt x="796" y="1449"/>
                    <a:pt x="54" y="2312"/>
                  </a:cubicBezTo>
                  <a:cubicBezTo>
                    <a:pt x="0" y="2379"/>
                    <a:pt x="50" y="2455"/>
                    <a:pt x="115" y="2455"/>
                  </a:cubicBezTo>
                  <a:cubicBezTo>
                    <a:pt x="134" y="2455"/>
                    <a:pt x="155" y="2449"/>
                    <a:pt x="175" y="2433"/>
                  </a:cubicBezTo>
                  <a:lnTo>
                    <a:pt x="157" y="2433"/>
                  </a:lnTo>
                  <a:cubicBezTo>
                    <a:pt x="986" y="1656"/>
                    <a:pt x="1883" y="966"/>
                    <a:pt x="2746" y="224"/>
                  </a:cubicBezTo>
                  <a:cubicBezTo>
                    <a:pt x="2833" y="137"/>
                    <a:pt x="2762" y="1"/>
                    <a:pt x="265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a:off x="1855375" y="1832250"/>
              <a:ext cx="61775" cy="44100"/>
            </a:xfrm>
            <a:custGeom>
              <a:avLst/>
              <a:gdLst/>
              <a:ahLst/>
              <a:cxnLst/>
              <a:rect l="l" t="t" r="r" b="b"/>
              <a:pathLst>
                <a:path w="2471" h="1764" extrusionOk="0">
                  <a:moveTo>
                    <a:pt x="2292" y="0"/>
                  </a:moveTo>
                  <a:cubicBezTo>
                    <a:pt x="2276" y="0"/>
                    <a:pt x="2260" y="3"/>
                    <a:pt x="2242" y="10"/>
                  </a:cubicBezTo>
                  <a:cubicBezTo>
                    <a:pt x="1431" y="355"/>
                    <a:pt x="706" y="1011"/>
                    <a:pt x="67" y="1615"/>
                  </a:cubicBezTo>
                  <a:cubicBezTo>
                    <a:pt x="1" y="1668"/>
                    <a:pt x="58" y="1763"/>
                    <a:pt x="127" y="1763"/>
                  </a:cubicBezTo>
                  <a:cubicBezTo>
                    <a:pt x="148" y="1763"/>
                    <a:pt x="169" y="1755"/>
                    <a:pt x="188" y="1736"/>
                  </a:cubicBezTo>
                  <a:cubicBezTo>
                    <a:pt x="896" y="1183"/>
                    <a:pt x="1673" y="752"/>
                    <a:pt x="2380" y="234"/>
                  </a:cubicBezTo>
                  <a:cubicBezTo>
                    <a:pt x="2471" y="143"/>
                    <a:pt x="2403" y="0"/>
                    <a:pt x="22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1878550" y="1871300"/>
              <a:ext cx="39375" cy="28600"/>
            </a:xfrm>
            <a:custGeom>
              <a:avLst/>
              <a:gdLst/>
              <a:ahLst/>
              <a:cxnLst/>
              <a:rect l="l" t="t" r="r" b="b"/>
              <a:pathLst>
                <a:path w="1575" h="1144" extrusionOk="0">
                  <a:moveTo>
                    <a:pt x="1350" y="1"/>
                  </a:moveTo>
                  <a:cubicBezTo>
                    <a:pt x="832" y="105"/>
                    <a:pt x="366" y="588"/>
                    <a:pt x="55" y="985"/>
                  </a:cubicBezTo>
                  <a:cubicBezTo>
                    <a:pt x="0" y="1053"/>
                    <a:pt x="54" y="1143"/>
                    <a:pt x="130" y="1143"/>
                  </a:cubicBezTo>
                  <a:cubicBezTo>
                    <a:pt x="150" y="1143"/>
                    <a:pt x="172" y="1137"/>
                    <a:pt x="193" y="1123"/>
                  </a:cubicBezTo>
                  <a:lnTo>
                    <a:pt x="211" y="1123"/>
                  </a:lnTo>
                  <a:cubicBezTo>
                    <a:pt x="400" y="933"/>
                    <a:pt x="608" y="778"/>
                    <a:pt x="815" y="622"/>
                  </a:cubicBezTo>
                  <a:cubicBezTo>
                    <a:pt x="1039" y="484"/>
                    <a:pt x="1281" y="381"/>
                    <a:pt x="1471" y="225"/>
                  </a:cubicBezTo>
                  <a:cubicBezTo>
                    <a:pt x="1574" y="139"/>
                    <a:pt x="1453" y="1"/>
                    <a:pt x="13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1882925" y="1916925"/>
              <a:ext cx="26550" cy="22025"/>
            </a:xfrm>
            <a:custGeom>
              <a:avLst/>
              <a:gdLst/>
              <a:ahLst/>
              <a:cxnLst/>
              <a:rect l="l" t="t" r="r" b="b"/>
              <a:pathLst>
                <a:path w="1062" h="881" extrusionOk="0">
                  <a:moveTo>
                    <a:pt x="914" y="0"/>
                  </a:moveTo>
                  <a:cubicBezTo>
                    <a:pt x="903" y="0"/>
                    <a:pt x="892" y="2"/>
                    <a:pt x="881" y="5"/>
                  </a:cubicBezTo>
                  <a:cubicBezTo>
                    <a:pt x="536" y="109"/>
                    <a:pt x="260" y="437"/>
                    <a:pt x="53" y="730"/>
                  </a:cubicBezTo>
                  <a:cubicBezTo>
                    <a:pt x="1" y="796"/>
                    <a:pt x="77" y="881"/>
                    <a:pt x="155" y="881"/>
                  </a:cubicBezTo>
                  <a:cubicBezTo>
                    <a:pt x="179" y="881"/>
                    <a:pt x="204" y="872"/>
                    <a:pt x="225" y="851"/>
                  </a:cubicBezTo>
                  <a:cubicBezTo>
                    <a:pt x="450" y="592"/>
                    <a:pt x="760" y="437"/>
                    <a:pt x="985" y="195"/>
                  </a:cubicBezTo>
                  <a:cubicBezTo>
                    <a:pt x="1062" y="118"/>
                    <a:pt x="1001" y="0"/>
                    <a:pt x="91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1891350" y="1955300"/>
              <a:ext cx="22525" cy="20675"/>
            </a:xfrm>
            <a:custGeom>
              <a:avLst/>
              <a:gdLst/>
              <a:ahLst/>
              <a:cxnLst/>
              <a:rect l="l" t="t" r="r" b="b"/>
              <a:pathLst>
                <a:path w="901" h="827" extrusionOk="0">
                  <a:moveTo>
                    <a:pt x="753" y="1"/>
                  </a:moveTo>
                  <a:cubicBezTo>
                    <a:pt x="741" y="1"/>
                    <a:pt x="729" y="2"/>
                    <a:pt x="717" y="7"/>
                  </a:cubicBezTo>
                  <a:cubicBezTo>
                    <a:pt x="423" y="93"/>
                    <a:pt x="234" y="369"/>
                    <a:pt x="78" y="611"/>
                  </a:cubicBezTo>
                  <a:cubicBezTo>
                    <a:pt x="1" y="714"/>
                    <a:pt x="97" y="827"/>
                    <a:pt x="194" y="827"/>
                  </a:cubicBezTo>
                  <a:cubicBezTo>
                    <a:pt x="226" y="827"/>
                    <a:pt x="259" y="814"/>
                    <a:pt x="285" y="783"/>
                  </a:cubicBezTo>
                  <a:cubicBezTo>
                    <a:pt x="492" y="593"/>
                    <a:pt x="682" y="404"/>
                    <a:pt x="855" y="179"/>
                  </a:cubicBezTo>
                  <a:cubicBezTo>
                    <a:pt x="901" y="103"/>
                    <a:pt x="839" y="1"/>
                    <a:pt x="7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1903175" y="1982875"/>
              <a:ext cx="8700" cy="6575"/>
            </a:xfrm>
            <a:custGeom>
              <a:avLst/>
              <a:gdLst/>
              <a:ahLst/>
              <a:cxnLst/>
              <a:rect l="l" t="t" r="r" b="b"/>
              <a:pathLst>
                <a:path w="348" h="263" extrusionOk="0">
                  <a:moveTo>
                    <a:pt x="146" y="0"/>
                  </a:moveTo>
                  <a:cubicBezTo>
                    <a:pt x="4" y="0"/>
                    <a:pt x="0" y="262"/>
                    <a:pt x="137" y="262"/>
                  </a:cubicBezTo>
                  <a:cubicBezTo>
                    <a:pt x="153" y="262"/>
                    <a:pt x="172" y="258"/>
                    <a:pt x="192" y="250"/>
                  </a:cubicBezTo>
                  <a:lnTo>
                    <a:pt x="244" y="233"/>
                  </a:lnTo>
                  <a:cubicBezTo>
                    <a:pt x="347" y="198"/>
                    <a:pt x="347" y="60"/>
                    <a:pt x="244" y="25"/>
                  </a:cubicBezTo>
                  <a:lnTo>
                    <a:pt x="192" y="8"/>
                  </a:lnTo>
                  <a:cubicBezTo>
                    <a:pt x="175" y="3"/>
                    <a:pt x="160" y="0"/>
                    <a:pt x="14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2071025" y="1635725"/>
              <a:ext cx="27675" cy="14050"/>
            </a:xfrm>
            <a:custGeom>
              <a:avLst/>
              <a:gdLst/>
              <a:ahLst/>
              <a:cxnLst/>
              <a:rect l="l" t="t" r="r" b="b"/>
              <a:pathLst>
                <a:path w="1107" h="562" extrusionOk="0">
                  <a:moveTo>
                    <a:pt x="969" y="0"/>
                  </a:moveTo>
                  <a:cubicBezTo>
                    <a:pt x="641" y="35"/>
                    <a:pt x="347" y="156"/>
                    <a:pt x="106" y="345"/>
                  </a:cubicBezTo>
                  <a:cubicBezTo>
                    <a:pt x="0" y="421"/>
                    <a:pt x="66" y="562"/>
                    <a:pt x="176" y="562"/>
                  </a:cubicBezTo>
                  <a:cubicBezTo>
                    <a:pt x="192" y="562"/>
                    <a:pt x="209" y="559"/>
                    <a:pt x="227" y="552"/>
                  </a:cubicBezTo>
                  <a:cubicBezTo>
                    <a:pt x="485" y="414"/>
                    <a:pt x="762" y="345"/>
                    <a:pt x="1003" y="190"/>
                  </a:cubicBezTo>
                  <a:cubicBezTo>
                    <a:pt x="1107" y="138"/>
                    <a:pt x="1072" y="0"/>
                    <a:pt x="96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2085975" y="1655575"/>
              <a:ext cx="19200" cy="9200"/>
            </a:xfrm>
            <a:custGeom>
              <a:avLst/>
              <a:gdLst/>
              <a:ahLst/>
              <a:cxnLst/>
              <a:rect l="l" t="t" r="r" b="b"/>
              <a:pathLst>
                <a:path w="768" h="368" extrusionOk="0">
                  <a:moveTo>
                    <a:pt x="595" y="0"/>
                  </a:moveTo>
                  <a:cubicBezTo>
                    <a:pt x="423" y="52"/>
                    <a:pt x="250" y="104"/>
                    <a:pt x="95" y="190"/>
                  </a:cubicBezTo>
                  <a:cubicBezTo>
                    <a:pt x="0" y="221"/>
                    <a:pt x="20" y="367"/>
                    <a:pt x="116" y="367"/>
                  </a:cubicBezTo>
                  <a:cubicBezTo>
                    <a:pt x="125" y="367"/>
                    <a:pt x="136" y="366"/>
                    <a:pt x="146" y="363"/>
                  </a:cubicBezTo>
                  <a:cubicBezTo>
                    <a:pt x="336" y="328"/>
                    <a:pt x="509" y="259"/>
                    <a:pt x="681" y="190"/>
                  </a:cubicBezTo>
                  <a:cubicBezTo>
                    <a:pt x="768" y="121"/>
                    <a:pt x="699" y="0"/>
                    <a:pt x="5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1626925" y="1729325"/>
              <a:ext cx="30150" cy="44300"/>
            </a:xfrm>
            <a:custGeom>
              <a:avLst/>
              <a:gdLst/>
              <a:ahLst/>
              <a:cxnLst/>
              <a:rect l="l" t="t" r="r" b="b"/>
              <a:pathLst>
                <a:path w="1206" h="1772" extrusionOk="0">
                  <a:moveTo>
                    <a:pt x="1118" y="1"/>
                  </a:moveTo>
                  <a:cubicBezTo>
                    <a:pt x="1104" y="1"/>
                    <a:pt x="1089" y="6"/>
                    <a:pt x="1076" y="19"/>
                  </a:cubicBezTo>
                  <a:cubicBezTo>
                    <a:pt x="835" y="260"/>
                    <a:pt x="645" y="519"/>
                    <a:pt x="489" y="795"/>
                  </a:cubicBezTo>
                  <a:cubicBezTo>
                    <a:pt x="299" y="1072"/>
                    <a:pt x="144" y="1348"/>
                    <a:pt x="23" y="1658"/>
                  </a:cubicBezTo>
                  <a:cubicBezTo>
                    <a:pt x="1" y="1726"/>
                    <a:pt x="58" y="1771"/>
                    <a:pt x="116" y="1771"/>
                  </a:cubicBezTo>
                  <a:cubicBezTo>
                    <a:pt x="147" y="1771"/>
                    <a:pt x="178" y="1758"/>
                    <a:pt x="196" y="1727"/>
                  </a:cubicBezTo>
                  <a:cubicBezTo>
                    <a:pt x="369" y="1469"/>
                    <a:pt x="524" y="1192"/>
                    <a:pt x="679" y="916"/>
                  </a:cubicBezTo>
                  <a:cubicBezTo>
                    <a:pt x="852" y="657"/>
                    <a:pt x="1024" y="381"/>
                    <a:pt x="1180" y="105"/>
                  </a:cubicBezTo>
                  <a:cubicBezTo>
                    <a:pt x="1206" y="53"/>
                    <a:pt x="1163" y="1"/>
                    <a:pt x="111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1632875" y="1778650"/>
              <a:ext cx="10625" cy="16275"/>
            </a:xfrm>
            <a:custGeom>
              <a:avLst/>
              <a:gdLst/>
              <a:ahLst/>
              <a:cxnLst/>
              <a:rect l="l" t="t" r="r" b="b"/>
              <a:pathLst>
                <a:path w="425" h="651" extrusionOk="0">
                  <a:moveTo>
                    <a:pt x="308" y="1"/>
                  </a:moveTo>
                  <a:cubicBezTo>
                    <a:pt x="288" y="1"/>
                    <a:pt x="268" y="9"/>
                    <a:pt x="251" y="31"/>
                  </a:cubicBezTo>
                  <a:cubicBezTo>
                    <a:pt x="113" y="169"/>
                    <a:pt x="10" y="376"/>
                    <a:pt x="10" y="583"/>
                  </a:cubicBezTo>
                  <a:cubicBezTo>
                    <a:pt x="1" y="629"/>
                    <a:pt x="30" y="650"/>
                    <a:pt x="62" y="650"/>
                  </a:cubicBezTo>
                  <a:cubicBezTo>
                    <a:pt x="91" y="650"/>
                    <a:pt x="122" y="633"/>
                    <a:pt x="131" y="600"/>
                  </a:cubicBezTo>
                  <a:cubicBezTo>
                    <a:pt x="182" y="428"/>
                    <a:pt x="269" y="272"/>
                    <a:pt x="372" y="134"/>
                  </a:cubicBezTo>
                  <a:cubicBezTo>
                    <a:pt x="424" y="82"/>
                    <a:pt x="368" y="1"/>
                    <a:pt x="30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 name="Google Shape;257;p4"/>
          <p:cNvGrpSpPr/>
          <p:nvPr/>
        </p:nvGrpSpPr>
        <p:grpSpPr>
          <a:xfrm>
            <a:off x="8469772" y="457426"/>
            <a:ext cx="879598" cy="881222"/>
            <a:chOff x="4470175" y="491225"/>
            <a:chExt cx="514475" cy="515425"/>
          </a:xfrm>
        </p:grpSpPr>
        <p:sp>
          <p:nvSpPr>
            <p:cNvPr id="258" name="Google Shape;258;p4"/>
            <p:cNvSpPr/>
            <p:nvPr/>
          </p:nvSpPr>
          <p:spPr>
            <a:xfrm>
              <a:off x="4666575" y="491225"/>
              <a:ext cx="111150" cy="180725"/>
            </a:xfrm>
            <a:custGeom>
              <a:avLst/>
              <a:gdLst/>
              <a:ahLst/>
              <a:cxnLst/>
              <a:rect l="l" t="t" r="r" b="b"/>
              <a:pathLst>
                <a:path w="4446" h="7229" extrusionOk="0">
                  <a:moveTo>
                    <a:pt x="2262" y="1"/>
                  </a:moveTo>
                  <a:cubicBezTo>
                    <a:pt x="1735" y="1"/>
                    <a:pt x="1205" y="201"/>
                    <a:pt x="824" y="606"/>
                  </a:cubicBezTo>
                  <a:cubicBezTo>
                    <a:pt x="0" y="1468"/>
                    <a:pt x="173" y="3049"/>
                    <a:pt x="1121" y="3614"/>
                  </a:cubicBezTo>
                  <a:cubicBezTo>
                    <a:pt x="307" y="4218"/>
                    <a:pt x="87" y="5358"/>
                    <a:pt x="202" y="6325"/>
                  </a:cubicBezTo>
                  <a:cubicBezTo>
                    <a:pt x="235" y="6715"/>
                    <a:pt x="555" y="6998"/>
                    <a:pt x="927" y="6998"/>
                  </a:cubicBezTo>
                  <a:cubicBezTo>
                    <a:pt x="985" y="6998"/>
                    <a:pt x="1043" y="6991"/>
                    <a:pt x="1102" y="6977"/>
                  </a:cubicBezTo>
                  <a:cubicBezTo>
                    <a:pt x="1610" y="7121"/>
                    <a:pt x="2175" y="7140"/>
                    <a:pt x="2692" y="7188"/>
                  </a:cubicBezTo>
                  <a:cubicBezTo>
                    <a:pt x="2880" y="7203"/>
                    <a:pt x="3085" y="7229"/>
                    <a:pt x="3285" y="7229"/>
                  </a:cubicBezTo>
                  <a:cubicBezTo>
                    <a:pt x="3586" y="7229"/>
                    <a:pt x="3878" y="7170"/>
                    <a:pt x="4091" y="6929"/>
                  </a:cubicBezTo>
                  <a:cubicBezTo>
                    <a:pt x="4446" y="6536"/>
                    <a:pt x="4264" y="5980"/>
                    <a:pt x="4158" y="5521"/>
                  </a:cubicBezTo>
                  <a:cubicBezTo>
                    <a:pt x="4072" y="5061"/>
                    <a:pt x="3919" y="4611"/>
                    <a:pt x="3698" y="4199"/>
                  </a:cubicBezTo>
                  <a:cubicBezTo>
                    <a:pt x="3507" y="3863"/>
                    <a:pt x="3219" y="3595"/>
                    <a:pt x="2874" y="3423"/>
                  </a:cubicBezTo>
                  <a:cubicBezTo>
                    <a:pt x="3832" y="3183"/>
                    <a:pt x="4426" y="1957"/>
                    <a:pt x="3976" y="1027"/>
                  </a:cubicBezTo>
                  <a:cubicBezTo>
                    <a:pt x="3644" y="347"/>
                    <a:pt x="2956" y="1"/>
                    <a:pt x="2262"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4670875" y="501550"/>
              <a:ext cx="100350" cy="166800"/>
            </a:xfrm>
            <a:custGeom>
              <a:avLst/>
              <a:gdLst/>
              <a:ahLst/>
              <a:cxnLst/>
              <a:rect l="l" t="t" r="r" b="b"/>
              <a:pathLst>
                <a:path w="4014" h="6672" extrusionOk="0">
                  <a:moveTo>
                    <a:pt x="2073" y="555"/>
                  </a:moveTo>
                  <a:cubicBezTo>
                    <a:pt x="2745" y="555"/>
                    <a:pt x="3337" y="1042"/>
                    <a:pt x="3440" y="1735"/>
                  </a:cubicBezTo>
                  <a:cubicBezTo>
                    <a:pt x="3555" y="2538"/>
                    <a:pt x="2947" y="3178"/>
                    <a:pt x="2178" y="3178"/>
                  </a:cubicBezTo>
                  <a:cubicBezTo>
                    <a:pt x="2111" y="3178"/>
                    <a:pt x="2043" y="3173"/>
                    <a:pt x="1974" y="3163"/>
                  </a:cubicBezTo>
                  <a:cubicBezTo>
                    <a:pt x="1962" y="3161"/>
                    <a:pt x="1949" y="3160"/>
                    <a:pt x="1936" y="3160"/>
                  </a:cubicBezTo>
                  <a:cubicBezTo>
                    <a:pt x="1827" y="3160"/>
                    <a:pt x="1731" y="3233"/>
                    <a:pt x="1696" y="3345"/>
                  </a:cubicBezTo>
                  <a:cubicBezTo>
                    <a:pt x="1217" y="3144"/>
                    <a:pt x="796" y="2760"/>
                    <a:pt x="691" y="2243"/>
                  </a:cubicBezTo>
                  <a:cubicBezTo>
                    <a:pt x="528" y="1458"/>
                    <a:pt x="1045" y="710"/>
                    <a:pt x="1831" y="576"/>
                  </a:cubicBezTo>
                  <a:cubicBezTo>
                    <a:pt x="1912" y="562"/>
                    <a:pt x="1993" y="555"/>
                    <a:pt x="2073" y="555"/>
                  </a:cubicBezTo>
                  <a:close/>
                  <a:moveTo>
                    <a:pt x="1982" y="4113"/>
                  </a:moveTo>
                  <a:cubicBezTo>
                    <a:pt x="2773" y="4113"/>
                    <a:pt x="3128" y="5355"/>
                    <a:pt x="3296" y="6133"/>
                  </a:cubicBezTo>
                  <a:lnTo>
                    <a:pt x="566" y="6133"/>
                  </a:lnTo>
                  <a:cubicBezTo>
                    <a:pt x="748" y="5395"/>
                    <a:pt x="1103" y="4303"/>
                    <a:pt x="1773" y="4140"/>
                  </a:cubicBezTo>
                  <a:cubicBezTo>
                    <a:pt x="1846" y="4121"/>
                    <a:pt x="1915" y="4113"/>
                    <a:pt x="1982" y="4113"/>
                  </a:cubicBezTo>
                  <a:close/>
                  <a:moveTo>
                    <a:pt x="2015" y="1"/>
                  </a:moveTo>
                  <a:cubicBezTo>
                    <a:pt x="1998" y="1"/>
                    <a:pt x="1982" y="1"/>
                    <a:pt x="1965" y="1"/>
                  </a:cubicBezTo>
                  <a:cubicBezTo>
                    <a:pt x="853" y="20"/>
                    <a:pt x="1" y="1046"/>
                    <a:pt x="106" y="2147"/>
                  </a:cubicBezTo>
                  <a:cubicBezTo>
                    <a:pt x="183" y="2904"/>
                    <a:pt x="729" y="3536"/>
                    <a:pt x="1476" y="3718"/>
                  </a:cubicBezTo>
                  <a:cubicBezTo>
                    <a:pt x="585" y="4198"/>
                    <a:pt x="231" y="5635"/>
                    <a:pt x="221" y="6506"/>
                  </a:cubicBezTo>
                  <a:cubicBezTo>
                    <a:pt x="231" y="6583"/>
                    <a:pt x="298" y="6631"/>
                    <a:pt x="365" y="6631"/>
                  </a:cubicBezTo>
                  <a:cubicBezTo>
                    <a:pt x="413" y="6660"/>
                    <a:pt x="461" y="6669"/>
                    <a:pt x="518" y="6669"/>
                  </a:cubicBezTo>
                  <a:cubicBezTo>
                    <a:pt x="725" y="6671"/>
                    <a:pt x="932" y="6672"/>
                    <a:pt x="1138" y="6672"/>
                  </a:cubicBezTo>
                  <a:cubicBezTo>
                    <a:pt x="1963" y="6672"/>
                    <a:pt x="2785" y="6660"/>
                    <a:pt x="3613" y="6660"/>
                  </a:cubicBezTo>
                  <a:cubicBezTo>
                    <a:pt x="3785" y="6650"/>
                    <a:pt x="3910" y="6487"/>
                    <a:pt x="3871" y="6324"/>
                  </a:cubicBezTo>
                  <a:cubicBezTo>
                    <a:pt x="3727" y="5558"/>
                    <a:pt x="3354" y="3968"/>
                    <a:pt x="2463" y="3613"/>
                  </a:cubicBezTo>
                  <a:cubicBezTo>
                    <a:pt x="3258" y="3489"/>
                    <a:pt x="3862" y="2847"/>
                    <a:pt x="3929" y="2061"/>
                  </a:cubicBezTo>
                  <a:cubicBezTo>
                    <a:pt x="4014" y="938"/>
                    <a:pt x="3131" y="1"/>
                    <a:pt x="201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4512325" y="615700"/>
              <a:ext cx="136275" cy="141775"/>
            </a:xfrm>
            <a:custGeom>
              <a:avLst/>
              <a:gdLst/>
              <a:ahLst/>
              <a:cxnLst/>
              <a:rect l="l" t="t" r="r" b="b"/>
              <a:pathLst>
                <a:path w="5451" h="5671" extrusionOk="0">
                  <a:moveTo>
                    <a:pt x="5256" y="1"/>
                  </a:moveTo>
                  <a:cubicBezTo>
                    <a:pt x="5245" y="1"/>
                    <a:pt x="5234" y="2"/>
                    <a:pt x="5222" y="5"/>
                  </a:cubicBezTo>
                  <a:cubicBezTo>
                    <a:pt x="3210" y="513"/>
                    <a:pt x="1179" y="2266"/>
                    <a:pt x="528" y="4326"/>
                  </a:cubicBezTo>
                  <a:cubicBezTo>
                    <a:pt x="508" y="4211"/>
                    <a:pt x="480" y="4096"/>
                    <a:pt x="441" y="3981"/>
                  </a:cubicBezTo>
                  <a:cubicBezTo>
                    <a:pt x="422" y="3914"/>
                    <a:pt x="365" y="3880"/>
                    <a:pt x="306" y="3880"/>
                  </a:cubicBezTo>
                  <a:cubicBezTo>
                    <a:pt x="247" y="3880"/>
                    <a:pt x="187" y="3914"/>
                    <a:pt x="163" y="3981"/>
                  </a:cubicBezTo>
                  <a:cubicBezTo>
                    <a:pt x="1" y="4450"/>
                    <a:pt x="192" y="5044"/>
                    <a:pt x="374" y="5485"/>
                  </a:cubicBezTo>
                  <a:cubicBezTo>
                    <a:pt x="418" y="5592"/>
                    <a:pt x="525" y="5670"/>
                    <a:pt x="636" y="5670"/>
                  </a:cubicBezTo>
                  <a:cubicBezTo>
                    <a:pt x="694" y="5670"/>
                    <a:pt x="753" y="5649"/>
                    <a:pt x="805" y="5600"/>
                  </a:cubicBezTo>
                  <a:cubicBezTo>
                    <a:pt x="1179" y="5217"/>
                    <a:pt x="1553" y="4853"/>
                    <a:pt x="1965" y="4508"/>
                  </a:cubicBezTo>
                  <a:cubicBezTo>
                    <a:pt x="2163" y="4342"/>
                    <a:pt x="1974" y="4031"/>
                    <a:pt x="1763" y="4031"/>
                  </a:cubicBezTo>
                  <a:cubicBezTo>
                    <a:pt x="1718" y="4031"/>
                    <a:pt x="1673" y="4045"/>
                    <a:pt x="1629" y="4077"/>
                  </a:cubicBezTo>
                  <a:cubicBezTo>
                    <a:pt x="1447" y="4220"/>
                    <a:pt x="1275" y="4364"/>
                    <a:pt x="1112" y="4517"/>
                  </a:cubicBezTo>
                  <a:cubicBezTo>
                    <a:pt x="1476" y="3684"/>
                    <a:pt x="1859" y="2918"/>
                    <a:pt x="2520" y="2199"/>
                  </a:cubicBezTo>
                  <a:cubicBezTo>
                    <a:pt x="3306" y="1356"/>
                    <a:pt x="4283" y="733"/>
                    <a:pt x="5327" y="245"/>
                  </a:cubicBezTo>
                  <a:cubicBezTo>
                    <a:pt x="5450" y="183"/>
                    <a:pt x="5380" y="1"/>
                    <a:pt x="525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4791425" y="604075"/>
              <a:ext cx="149375" cy="146125"/>
            </a:xfrm>
            <a:custGeom>
              <a:avLst/>
              <a:gdLst/>
              <a:ahLst/>
              <a:cxnLst/>
              <a:rect l="l" t="t" r="r" b="b"/>
              <a:pathLst>
                <a:path w="5975" h="5845" extrusionOk="0">
                  <a:moveTo>
                    <a:pt x="257" y="1"/>
                  </a:moveTo>
                  <a:cubicBezTo>
                    <a:pt x="54" y="1"/>
                    <a:pt x="1" y="337"/>
                    <a:pt x="218" y="374"/>
                  </a:cubicBezTo>
                  <a:cubicBezTo>
                    <a:pt x="2747" y="844"/>
                    <a:pt x="4213" y="2520"/>
                    <a:pt x="4749" y="4944"/>
                  </a:cubicBezTo>
                  <a:lnTo>
                    <a:pt x="4529" y="4772"/>
                  </a:lnTo>
                  <a:cubicBezTo>
                    <a:pt x="4318" y="4609"/>
                    <a:pt x="4117" y="4436"/>
                    <a:pt x="3897" y="4283"/>
                  </a:cubicBezTo>
                  <a:cubicBezTo>
                    <a:pt x="3867" y="4260"/>
                    <a:pt x="3836" y="4250"/>
                    <a:pt x="3807" y="4250"/>
                  </a:cubicBezTo>
                  <a:cubicBezTo>
                    <a:pt x="3678" y="4250"/>
                    <a:pt x="3577" y="4444"/>
                    <a:pt x="3686" y="4561"/>
                  </a:cubicBezTo>
                  <a:cubicBezTo>
                    <a:pt x="3964" y="4858"/>
                    <a:pt x="4280" y="5126"/>
                    <a:pt x="4577" y="5404"/>
                  </a:cubicBezTo>
                  <a:cubicBezTo>
                    <a:pt x="4742" y="5561"/>
                    <a:pt x="4947" y="5844"/>
                    <a:pt x="5214" y="5844"/>
                  </a:cubicBezTo>
                  <a:cubicBezTo>
                    <a:pt x="5240" y="5844"/>
                    <a:pt x="5268" y="5841"/>
                    <a:pt x="5296" y="5835"/>
                  </a:cubicBezTo>
                  <a:cubicBezTo>
                    <a:pt x="5545" y="5768"/>
                    <a:pt x="5593" y="5490"/>
                    <a:pt x="5640" y="5270"/>
                  </a:cubicBezTo>
                  <a:cubicBezTo>
                    <a:pt x="5736" y="4839"/>
                    <a:pt x="5842" y="4408"/>
                    <a:pt x="5928" y="3977"/>
                  </a:cubicBezTo>
                  <a:cubicBezTo>
                    <a:pt x="5974" y="3762"/>
                    <a:pt x="5793" y="3618"/>
                    <a:pt x="5623" y="3618"/>
                  </a:cubicBezTo>
                  <a:cubicBezTo>
                    <a:pt x="5512" y="3618"/>
                    <a:pt x="5406" y="3679"/>
                    <a:pt x="5372" y="3823"/>
                  </a:cubicBezTo>
                  <a:cubicBezTo>
                    <a:pt x="5343" y="3977"/>
                    <a:pt x="5305" y="4120"/>
                    <a:pt x="5276" y="4274"/>
                  </a:cubicBezTo>
                  <a:cubicBezTo>
                    <a:pt x="4845" y="1917"/>
                    <a:pt x="2651" y="116"/>
                    <a:pt x="266" y="1"/>
                  </a:cubicBezTo>
                  <a:cubicBezTo>
                    <a:pt x="263" y="1"/>
                    <a:pt x="260" y="1"/>
                    <a:pt x="25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4470175" y="813500"/>
              <a:ext cx="103250" cy="193150"/>
            </a:xfrm>
            <a:custGeom>
              <a:avLst/>
              <a:gdLst/>
              <a:ahLst/>
              <a:cxnLst/>
              <a:rect l="l" t="t" r="r" b="b"/>
              <a:pathLst>
                <a:path w="4130" h="7726" extrusionOk="0">
                  <a:moveTo>
                    <a:pt x="2155" y="585"/>
                  </a:moveTo>
                  <a:cubicBezTo>
                    <a:pt x="2545" y="585"/>
                    <a:pt x="2930" y="756"/>
                    <a:pt x="3124" y="1137"/>
                  </a:cubicBezTo>
                  <a:cubicBezTo>
                    <a:pt x="3430" y="1750"/>
                    <a:pt x="2961" y="2536"/>
                    <a:pt x="2319" y="2660"/>
                  </a:cubicBezTo>
                  <a:cubicBezTo>
                    <a:pt x="2260" y="2671"/>
                    <a:pt x="2201" y="2676"/>
                    <a:pt x="2142" y="2676"/>
                  </a:cubicBezTo>
                  <a:cubicBezTo>
                    <a:pt x="1635" y="2676"/>
                    <a:pt x="1146" y="2287"/>
                    <a:pt x="1026" y="1798"/>
                  </a:cubicBezTo>
                  <a:cubicBezTo>
                    <a:pt x="911" y="1329"/>
                    <a:pt x="1141" y="888"/>
                    <a:pt x="1505" y="610"/>
                  </a:cubicBezTo>
                  <a:cubicBezTo>
                    <a:pt x="1538" y="650"/>
                    <a:pt x="1589" y="671"/>
                    <a:pt x="1643" y="671"/>
                  </a:cubicBezTo>
                  <a:cubicBezTo>
                    <a:pt x="1667" y="671"/>
                    <a:pt x="1692" y="667"/>
                    <a:pt x="1715" y="658"/>
                  </a:cubicBezTo>
                  <a:cubicBezTo>
                    <a:pt x="1856" y="610"/>
                    <a:pt x="2006" y="585"/>
                    <a:pt x="2155" y="585"/>
                  </a:cubicBezTo>
                  <a:close/>
                  <a:moveTo>
                    <a:pt x="2133" y="3277"/>
                  </a:moveTo>
                  <a:cubicBezTo>
                    <a:pt x="2955" y="3277"/>
                    <a:pt x="3340" y="4386"/>
                    <a:pt x="3392" y="5084"/>
                  </a:cubicBezTo>
                  <a:cubicBezTo>
                    <a:pt x="3440" y="5745"/>
                    <a:pt x="3382" y="6406"/>
                    <a:pt x="3392" y="7077"/>
                  </a:cubicBezTo>
                  <a:cubicBezTo>
                    <a:pt x="3112" y="7111"/>
                    <a:pt x="2830" y="7128"/>
                    <a:pt x="2548" y="7128"/>
                  </a:cubicBezTo>
                  <a:cubicBezTo>
                    <a:pt x="1882" y="7128"/>
                    <a:pt x="1214" y="7032"/>
                    <a:pt x="575" y="6837"/>
                  </a:cubicBezTo>
                  <a:cubicBezTo>
                    <a:pt x="594" y="5793"/>
                    <a:pt x="623" y="3666"/>
                    <a:pt x="1840" y="3321"/>
                  </a:cubicBezTo>
                  <a:cubicBezTo>
                    <a:pt x="1943" y="3291"/>
                    <a:pt x="2041" y="3277"/>
                    <a:pt x="2133" y="3277"/>
                  </a:cubicBezTo>
                  <a:close/>
                  <a:moveTo>
                    <a:pt x="2050" y="1"/>
                  </a:moveTo>
                  <a:cubicBezTo>
                    <a:pt x="1110" y="1"/>
                    <a:pt x="313" y="847"/>
                    <a:pt x="441" y="1798"/>
                  </a:cubicBezTo>
                  <a:cubicBezTo>
                    <a:pt x="518" y="2296"/>
                    <a:pt x="815" y="2727"/>
                    <a:pt x="1246" y="2986"/>
                  </a:cubicBezTo>
                  <a:cubicBezTo>
                    <a:pt x="192" y="3676"/>
                    <a:pt x="115" y="5640"/>
                    <a:pt x="211" y="6770"/>
                  </a:cubicBezTo>
                  <a:cubicBezTo>
                    <a:pt x="68" y="6828"/>
                    <a:pt x="1" y="7067"/>
                    <a:pt x="173" y="7153"/>
                  </a:cubicBezTo>
                  <a:cubicBezTo>
                    <a:pt x="929" y="7535"/>
                    <a:pt x="1760" y="7725"/>
                    <a:pt x="2597" y="7725"/>
                  </a:cubicBezTo>
                  <a:cubicBezTo>
                    <a:pt x="2917" y="7725"/>
                    <a:pt x="3237" y="7698"/>
                    <a:pt x="3555" y="7642"/>
                  </a:cubicBezTo>
                  <a:cubicBezTo>
                    <a:pt x="3660" y="7623"/>
                    <a:pt x="3737" y="7537"/>
                    <a:pt x="3756" y="7431"/>
                  </a:cubicBezTo>
                  <a:cubicBezTo>
                    <a:pt x="3852" y="7393"/>
                    <a:pt x="3928" y="7297"/>
                    <a:pt x="3928" y="7192"/>
                  </a:cubicBezTo>
                  <a:cubicBezTo>
                    <a:pt x="3995" y="6090"/>
                    <a:pt x="4130" y="3752"/>
                    <a:pt x="2999" y="2996"/>
                  </a:cubicBezTo>
                  <a:cubicBezTo>
                    <a:pt x="3603" y="2584"/>
                    <a:pt x="3948" y="1769"/>
                    <a:pt x="3660" y="1060"/>
                  </a:cubicBezTo>
                  <a:cubicBezTo>
                    <a:pt x="3421" y="514"/>
                    <a:pt x="2903" y="141"/>
                    <a:pt x="2319" y="93"/>
                  </a:cubicBezTo>
                  <a:cubicBezTo>
                    <a:pt x="2290" y="35"/>
                    <a:pt x="2233" y="6"/>
                    <a:pt x="2185" y="6"/>
                  </a:cubicBezTo>
                  <a:cubicBezTo>
                    <a:pt x="2140" y="3"/>
                    <a:pt x="2094" y="1"/>
                    <a:pt x="20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4880925" y="790875"/>
              <a:ext cx="103725" cy="187025"/>
            </a:xfrm>
            <a:custGeom>
              <a:avLst/>
              <a:gdLst/>
              <a:ahLst/>
              <a:cxnLst/>
              <a:rect l="l" t="t" r="r" b="b"/>
              <a:pathLst>
                <a:path w="4149" h="7481" extrusionOk="0">
                  <a:moveTo>
                    <a:pt x="2002" y="471"/>
                  </a:moveTo>
                  <a:cubicBezTo>
                    <a:pt x="2515" y="471"/>
                    <a:pt x="3132" y="931"/>
                    <a:pt x="3153" y="1381"/>
                  </a:cubicBezTo>
                  <a:cubicBezTo>
                    <a:pt x="3162" y="1860"/>
                    <a:pt x="2693" y="2339"/>
                    <a:pt x="2252" y="2425"/>
                  </a:cubicBezTo>
                  <a:cubicBezTo>
                    <a:pt x="2187" y="2437"/>
                    <a:pt x="2122" y="2443"/>
                    <a:pt x="2058" y="2443"/>
                  </a:cubicBezTo>
                  <a:cubicBezTo>
                    <a:pt x="1614" y="2443"/>
                    <a:pt x="1215" y="2162"/>
                    <a:pt x="1064" y="1735"/>
                  </a:cubicBezTo>
                  <a:cubicBezTo>
                    <a:pt x="968" y="1419"/>
                    <a:pt x="1045" y="1074"/>
                    <a:pt x="1256" y="816"/>
                  </a:cubicBezTo>
                  <a:cubicBezTo>
                    <a:pt x="1271" y="819"/>
                    <a:pt x="1286" y="821"/>
                    <a:pt x="1301" y="821"/>
                  </a:cubicBezTo>
                  <a:cubicBezTo>
                    <a:pt x="1371" y="821"/>
                    <a:pt x="1436" y="785"/>
                    <a:pt x="1476" y="729"/>
                  </a:cubicBezTo>
                  <a:cubicBezTo>
                    <a:pt x="1603" y="547"/>
                    <a:pt x="1794" y="471"/>
                    <a:pt x="2002" y="471"/>
                  </a:cubicBezTo>
                  <a:close/>
                  <a:moveTo>
                    <a:pt x="1884" y="3274"/>
                  </a:moveTo>
                  <a:cubicBezTo>
                    <a:pt x="1946" y="3274"/>
                    <a:pt x="2011" y="3278"/>
                    <a:pt x="2080" y="3287"/>
                  </a:cubicBezTo>
                  <a:cubicBezTo>
                    <a:pt x="3517" y="3479"/>
                    <a:pt x="3258" y="5338"/>
                    <a:pt x="3497" y="6372"/>
                  </a:cubicBezTo>
                  <a:cubicBezTo>
                    <a:pt x="3459" y="6382"/>
                    <a:pt x="3430" y="6391"/>
                    <a:pt x="3402" y="6411"/>
                  </a:cubicBezTo>
                  <a:cubicBezTo>
                    <a:pt x="2876" y="6717"/>
                    <a:pt x="2358" y="6849"/>
                    <a:pt x="1833" y="6849"/>
                  </a:cubicBezTo>
                  <a:cubicBezTo>
                    <a:pt x="1374" y="6849"/>
                    <a:pt x="910" y="6748"/>
                    <a:pt x="432" y="6573"/>
                  </a:cubicBezTo>
                  <a:lnTo>
                    <a:pt x="441" y="6573"/>
                  </a:lnTo>
                  <a:lnTo>
                    <a:pt x="441" y="6564"/>
                  </a:lnTo>
                  <a:cubicBezTo>
                    <a:pt x="561" y="5609"/>
                    <a:pt x="460" y="3274"/>
                    <a:pt x="1884" y="3274"/>
                  </a:cubicBezTo>
                  <a:close/>
                  <a:moveTo>
                    <a:pt x="2030" y="1"/>
                  </a:moveTo>
                  <a:cubicBezTo>
                    <a:pt x="1732" y="1"/>
                    <a:pt x="1450" y="93"/>
                    <a:pt x="1237" y="317"/>
                  </a:cubicBezTo>
                  <a:cubicBezTo>
                    <a:pt x="595" y="614"/>
                    <a:pt x="336" y="1505"/>
                    <a:pt x="633" y="2138"/>
                  </a:cubicBezTo>
                  <a:cubicBezTo>
                    <a:pt x="767" y="2425"/>
                    <a:pt x="987" y="2665"/>
                    <a:pt x="1275" y="2818"/>
                  </a:cubicBezTo>
                  <a:cubicBezTo>
                    <a:pt x="1" y="3345"/>
                    <a:pt x="49" y="5405"/>
                    <a:pt x="58" y="6554"/>
                  </a:cubicBezTo>
                  <a:cubicBezTo>
                    <a:pt x="20" y="6612"/>
                    <a:pt x="20" y="6698"/>
                    <a:pt x="77" y="6755"/>
                  </a:cubicBezTo>
                  <a:cubicBezTo>
                    <a:pt x="584" y="7252"/>
                    <a:pt x="1271" y="7481"/>
                    <a:pt x="1967" y="7481"/>
                  </a:cubicBezTo>
                  <a:cubicBezTo>
                    <a:pt x="2586" y="7481"/>
                    <a:pt x="3213" y="7300"/>
                    <a:pt x="3727" y="6966"/>
                  </a:cubicBezTo>
                  <a:cubicBezTo>
                    <a:pt x="3842" y="6899"/>
                    <a:pt x="3900" y="6765"/>
                    <a:pt x="3871" y="6631"/>
                  </a:cubicBezTo>
                  <a:cubicBezTo>
                    <a:pt x="3948" y="6583"/>
                    <a:pt x="4005" y="6506"/>
                    <a:pt x="4015" y="6420"/>
                  </a:cubicBezTo>
                  <a:cubicBezTo>
                    <a:pt x="4149" y="5318"/>
                    <a:pt x="3833" y="3489"/>
                    <a:pt x="2741" y="2895"/>
                  </a:cubicBezTo>
                  <a:cubicBezTo>
                    <a:pt x="2779" y="2875"/>
                    <a:pt x="2827" y="2856"/>
                    <a:pt x="2865" y="2828"/>
                  </a:cubicBezTo>
                  <a:cubicBezTo>
                    <a:pt x="3545" y="2435"/>
                    <a:pt x="4130" y="1285"/>
                    <a:pt x="3459" y="624"/>
                  </a:cubicBezTo>
                  <a:cubicBezTo>
                    <a:pt x="3113" y="278"/>
                    <a:pt x="2547" y="1"/>
                    <a:pt x="203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4"/>
        <p:cNvGrpSpPr/>
        <p:nvPr/>
      </p:nvGrpSpPr>
      <p:grpSpPr>
        <a:xfrm>
          <a:off x="0" y="0"/>
          <a:ext cx="0" cy="0"/>
          <a:chOff x="0" y="0"/>
          <a:chExt cx="0" cy="0"/>
        </a:xfrm>
      </p:grpSpPr>
      <p:sp>
        <p:nvSpPr>
          <p:cNvPr id="265" name="Google Shape;265;p5"/>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6" name="Google Shape;266;p5"/>
          <p:cNvSpPr txBox="1">
            <a:spLocks noGrp="1"/>
          </p:cNvSpPr>
          <p:nvPr>
            <p:ph type="ctrTitle" idx="2"/>
          </p:nvPr>
        </p:nvSpPr>
        <p:spPr>
          <a:xfrm>
            <a:off x="5482521" y="2870900"/>
            <a:ext cx="1632600" cy="746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7" name="Google Shape;267;p5"/>
          <p:cNvSpPr txBox="1">
            <a:spLocks noGrp="1"/>
          </p:cNvSpPr>
          <p:nvPr>
            <p:ph type="subTitle" idx="1"/>
          </p:nvPr>
        </p:nvSpPr>
        <p:spPr>
          <a:xfrm>
            <a:off x="5333867" y="3497925"/>
            <a:ext cx="19299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268" name="Google Shape;268;p5"/>
          <p:cNvSpPr txBox="1">
            <a:spLocks noGrp="1"/>
          </p:cNvSpPr>
          <p:nvPr>
            <p:ph type="ctrTitle" idx="3"/>
          </p:nvPr>
        </p:nvSpPr>
        <p:spPr>
          <a:xfrm>
            <a:off x="1997000" y="2870900"/>
            <a:ext cx="1668300" cy="746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9" name="Google Shape;269;p5"/>
          <p:cNvSpPr txBox="1">
            <a:spLocks noGrp="1"/>
          </p:cNvSpPr>
          <p:nvPr>
            <p:ph type="subTitle" idx="4"/>
          </p:nvPr>
        </p:nvSpPr>
        <p:spPr>
          <a:xfrm>
            <a:off x="1866180" y="3497925"/>
            <a:ext cx="19299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270" name="Google Shape;270;p5"/>
          <p:cNvSpPr/>
          <p:nvPr/>
        </p:nvSpPr>
        <p:spPr>
          <a:xfrm>
            <a:off x="8191913" y="4391400"/>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8689013" y="4758325"/>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193575" y="575100"/>
            <a:ext cx="64800" cy="70725"/>
          </a:xfrm>
          <a:custGeom>
            <a:avLst/>
            <a:gdLst/>
            <a:ahLst/>
            <a:cxnLst/>
            <a:rect l="l" t="t" r="r" b="b"/>
            <a:pathLst>
              <a:path w="2592" h="2829" extrusionOk="0">
                <a:moveTo>
                  <a:pt x="1231" y="0"/>
                </a:moveTo>
                <a:cubicBezTo>
                  <a:pt x="1058" y="0"/>
                  <a:pt x="875" y="117"/>
                  <a:pt x="848" y="337"/>
                </a:cubicBezTo>
                <a:cubicBezTo>
                  <a:pt x="831" y="578"/>
                  <a:pt x="831" y="820"/>
                  <a:pt x="848" y="1062"/>
                </a:cubicBezTo>
                <a:cubicBezTo>
                  <a:pt x="676" y="1114"/>
                  <a:pt x="503" y="1183"/>
                  <a:pt x="348" y="1234"/>
                </a:cubicBezTo>
                <a:cubicBezTo>
                  <a:pt x="0" y="1329"/>
                  <a:pt x="101" y="1800"/>
                  <a:pt x="398" y="1800"/>
                </a:cubicBezTo>
                <a:cubicBezTo>
                  <a:pt x="426" y="1800"/>
                  <a:pt x="455" y="1795"/>
                  <a:pt x="486" y="1787"/>
                </a:cubicBezTo>
                <a:cubicBezTo>
                  <a:pt x="641" y="1752"/>
                  <a:pt x="779" y="1718"/>
                  <a:pt x="917" y="1683"/>
                </a:cubicBezTo>
                <a:cubicBezTo>
                  <a:pt x="986" y="2097"/>
                  <a:pt x="1090" y="2546"/>
                  <a:pt x="1435" y="2788"/>
                </a:cubicBezTo>
                <a:cubicBezTo>
                  <a:pt x="1487" y="2816"/>
                  <a:pt x="1541" y="2829"/>
                  <a:pt x="1594" y="2829"/>
                </a:cubicBezTo>
                <a:cubicBezTo>
                  <a:pt x="1735" y="2829"/>
                  <a:pt x="1868" y="2736"/>
                  <a:pt x="1918" y="2598"/>
                </a:cubicBezTo>
                <a:cubicBezTo>
                  <a:pt x="1970" y="2218"/>
                  <a:pt x="1798" y="1925"/>
                  <a:pt x="1694" y="1562"/>
                </a:cubicBezTo>
                <a:lnTo>
                  <a:pt x="1694" y="1545"/>
                </a:lnTo>
                <a:cubicBezTo>
                  <a:pt x="1884" y="1493"/>
                  <a:pt x="2091" y="1459"/>
                  <a:pt x="2281" y="1390"/>
                </a:cubicBezTo>
                <a:cubicBezTo>
                  <a:pt x="2592" y="1303"/>
                  <a:pt x="2523" y="837"/>
                  <a:pt x="2195" y="837"/>
                </a:cubicBezTo>
                <a:cubicBezTo>
                  <a:pt x="1970" y="837"/>
                  <a:pt x="1763" y="855"/>
                  <a:pt x="1556" y="889"/>
                </a:cubicBezTo>
                <a:cubicBezTo>
                  <a:pt x="1539" y="699"/>
                  <a:pt x="1539" y="509"/>
                  <a:pt x="1556" y="337"/>
                </a:cubicBezTo>
                <a:cubicBezTo>
                  <a:pt x="1556" y="108"/>
                  <a:pt x="1398" y="0"/>
                  <a:pt x="12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357125" y="358918"/>
            <a:ext cx="501314" cy="503071"/>
          </a:xfrm>
          <a:custGeom>
            <a:avLst/>
            <a:gdLst/>
            <a:ahLst/>
            <a:cxnLst/>
            <a:rect l="l" t="t" r="r" b="b"/>
            <a:pathLst>
              <a:path w="11411" h="11451" extrusionOk="0">
                <a:moveTo>
                  <a:pt x="6879" y="2463"/>
                </a:moveTo>
                <a:lnTo>
                  <a:pt x="6870" y="2473"/>
                </a:lnTo>
                <a:lnTo>
                  <a:pt x="6870" y="2482"/>
                </a:lnTo>
                <a:cubicBezTo>
                  <a:pt x="6793" y="2923"/>
                  <a:pt x="6697" y="3392"/>
                  <a:pt x="6601" y="3862"/>
                </a:cubicBezTo>
                <a:cubicBezTo>
                  <a:pt x="6055" y="3871"/>
                  <a:pt x="5509" y="3881"/>
                  <a:pt x="4963" y="3890"/>
                </a:cubicBezTo>
                <a:cubicBezTo>
                  <a:pt x="4973" y="3440"/>
                  <a:pt x="4963" y="2990"/>
                  <a:pt x="4934" y="2549"/>
                </a:cubicBezTo>
                <a:cubicBezTo>
                  <a:pt x="4934" y="2530"/>
                  <a:pt x="4925" y="2511"/>
                  <a:pt x="4925" y="2501"/>
                </a:cubicBezTo>
                <a:cubicBezTo>
                  <a:pt x="5576" y="2492"/>
                  <a:pt x="6228" y="2482"/>
                  <a:pt x="6879" y="2463"/>
                </a:cubicBezTo>
                <a:close/>
                <a:moveTo>
                  <a:pt x="2482" y="2482"/>
                </a:moveTo>
                <a:cubicBezTo>
                  <a:pt x="3191" y="2501"/>
                  <a:pt x="3900" y="2501"/>
                  <a:pt x="4609" y="2501"/>
                </a:cubicBezTo>
                <a:cubicBezTo>
                  <a:pt x="4599" y="2511"/>
                  <a:pt x="4590" y="2530"/>
                  <a:pt x="4590" y="2540"/>
                </a:cubicBezTo>
                <a:lnTo>
                  <a:pt x="4590" y="2549"/>
                </a:lnTo>
                <a:cubicBezTo>
                  <a:pt x="4542" y="2990"/>
                  <a:pt x="4522" y="3440"/>
                  <a:pt x="4513" y="3890"/>
                </a:cubicBezTo>
                <a:cubicBezTo>
                  <a:pt x="3928" y="3900"/>
                  <a:pt x="3354" y="3910"/>
                  <a:pt x="2769" y="3929"/>
                </a:cubicBezTo>
                <a:cubicBezTo>
                  <a:pt x="2683" y="3450"/>
                  <a:pt x="2587" y="2971"/>
                  <a:pt x="2491" y="2501"/>
                </a:cubicBezTo>
                <a:cubicBezTo>
                  <a:pt x="2491" y="2501"/>
                  <a:pt x="2491" y="2492"/>
                  <a:pt x="2482" y="2482"/>
                </a:cubicBezTo>
                <a:close/>
                <a:moveTo>
                  <a:pt x="326" y="2415"/>
                </a:moveTo>
                <a:cubicBezTo>
                  <a:pt x="939" y="2444"/>
                  <a:pt x="1553" y="2463"/>
                  <a:pt x="2166" y="2473"/>
                </a:cubicBezTo>
                <a:cubicBezTo>
                  <a:pt x="2137" y="2511"/>
                  <a:pt x="2137" y="2549"/>
                  <a:pt x="2137" y="2597"/>
                </a:cubicBezTo>
                <a:cubicBezTo>
                  <a:pt x="2204" y="3038"/>
                  <a:pt x="2281" y="3488"/>
                  <a:pt x="2357" y="3938"/>
                </a:cubicBezTo>
                <a:cubicBezTo>
                  <a:pt x="1850" y="3958"/>
                  <a:pt x="1351" y="3977"/>
                  <a:pt x="853" y="4015"/>
                </a:cubicBezTo>
                <a:cubicBezTo>
                  <a:pt x="700" y="3479"/>
                  <a:pt x="527" y="2942"/>
                  <a:pt x="326" y="2415"/>
                </a:cubicBezTo>
                <a:close/>
                <a:moveTo>
                  <a:pt x="939" y="4312"/>
                </a:moveTo>
                <a:lnTo>
                  <a:pt x="939" y="4312"/>
                </a:lnTo>
                <a:cubicBezTo>
                  <a:pt x="1438" y="4369"/>
                  <a:pt x="1936" y="4408"/>
                  <a:pt x="2444" y="4437"/>
                </a:cubicBezTo>
                <a:cubicBezTo>
                  <a:pt x="2520" y="4896"/>
                  <a:pt x="2606" y="5347"/>
                  <a:pt x="2693" y="5797"/>
                </a:cubicBezTo>
                <a:cubicBezTo>
                  <a:pt x="2578" y="5790"/>
                  <a:pt x="2463" y="5786"/>
                  <a:pt x="2348" y="5786"/>
                </a:cubicBezTo>
                <a:cubicBezTo>
                  <a:pt x="2012" y="5786"/>
                  <a:pt x="1677" y="5817"/>
                  <a:pt x="1342" y="5874"/>
                </a:cubicBezTo>
                <a:cubicBezTo>
                  <a:pt x="1217" y="5356"/>
                  <a:pt x="1083" y="4839"/>
                  <a:pt x="939" y="4312"/>
                </a:cubicBezTo>
                <a:close/>
                <a:moveTo>
                  <a:pt x="2865" y="4456"/>
                </a:moveTo>
                <a:lnTo>
                  <a:pt x="2865" y="4456"/>
                </a:lnTo>
                <a:cubicBezTo>
                  <a:pt x="3185" y="4467"/>
                  <a:pt x="3505" y="4472"/>
                  <a:pt x="3827" y="4472"/>
                </a:cubicBezTo>
                <a:cubicBezTo>
                  <a:pt x="4054" y="4472"/>
                  <a:pt x="4283" y="4469"/>
                  <a:pt x="4513" y="4465"/>
                </a:cubicBezTo>
                <a:lnTo>
                  <a:pt x="4513" y="5328"/>
                </a:lnTo>
                <a:cubicBezTo>
                  <a:pt x="4513" y="5529"/>
                  <a:pt x="4503" y="5730"/>
                  <a:pt x="4494" y="5941"/>
                </a:cubicBezTo>
                <a:cubicBezTo>
                  <a:pt x="4043" y="5912"/>
                  <a:pt x="3574" y="5864"/>
                  <a:pt x="3105" y="5826"/>
                </a:cubicBezTo>
                <a:cubicBezTo>
                  <a:pt x="3028" y="5366"/>
                  <a:pt x="2951" y="4906"/>
                  <a:pt x="2865" y="4456"/>
                </a:cubicBezTo>
                <a:close/>
                <a:moveTo>
                  <a:pt x="6496" y="4389"/>
                </a:moveTo>
                <a:lnTo>
                  <a:pt x="6496" y="4389"/>
                </a:lnTo>
                <a:cubicBezTo>
                  <a:pt x="6391" y="4906"/>
                  <a:pt x="6304" y="5442"/>
                  <a:pt x="6237" y="5960"/>
                </a:cubicBezTo>
                <a:lnTo>
                  <a:pt x="6237" y="5969"/>
                </a:lnTo>
                <a:cubicBezTo>
                  <a:pt x="5797" y="5969"/>
                  <a:pt x="5356" y="5969"/>
                  <a:pt x="4925" y="5950"/>
                </a:cubicBezTo>
                <a:lnTo>
                  <a:pt x="4925" y="5328"/>
                </a:lnTo>
                <a:cubicBezTo>
                  <a:pt x="4925" y="5040"/>
                  <a:pt x="4944" y="4743"/>
                  <a:pt x="4944" y="4456"/>
                </a:cubicBezTo>
                <a:cubicBezTo>
                  <a:pt x="5461" y="4437"/>
                  <a:pt x="5979" y="4417"/>
                  <a:pt x="6496" y="4389"/>
                </a:cubicBezTo>
                <a:close/>
                <a:moveTo>
                  <a:pt x="9207" y="2406"/>
                </a:moveTo>
                <a:lnTo>
                  <a:pt x="9207" y="2406"/>
                </a:lnTo>
                <a:cubicBezTo>
                  <a:pt x="9035" y="3258"/>
                  <a:pt x="8853" y="4111"/>
                  <a:pt x="8652" y="4963"/>
                </a:cubicBezTo>
                <a:lnTo>
                  <a:pt x="8642" y="4963"/>
                </a:lnTo>
                <a:cubicBezTo>
                  <a:pt x="8565" y="5289"/>
                  <a:pt x="8470" y="5615"/>
                  <a:pt x="8374" y="5941"/>
                </a:cubicBezTo>
                <a:cubicBezTo>
                  <a:pt x="7847" y="5960"/>
                  <a:pt x="7329" y="5960"/>
                  <a:pt x="6803" y="5969"/>
                </a:cubicBezTo>
                <a:cubicBezTo>
                  <a:pt x="6908" y="5442"/>
                  <a:pt x="6985" y="4887"/>
                  <a:pt x="7052" y="4350"/>
                </a:cubicBezTo>
                <a:cubicBezTo>
                  <a:pt x="7579" y="4322"/>
                  <a:pt x="8096" y="4283"/>
                  <a:pt x="8604" y="4245"/>
                </a:cubicBezTo>
                <a:cubicBezTo>
                  <a:pt x="8885" y="4226"/>
                  <a:pt x="8891" y="3804"/>
                  <a:pt x="8622" y="3804"/>
                </a:cubicBezTo>
                <a:cubicBezTo>
                  <a:pt x="8616" y="3804"/>
                  <a:pt x="8610" y="3804"/>
                  <a:pt x="8604" y="3804"/>
                </a:cubicBezTo>
                <a:cubicBezTo>
                  <a:pt x="8105" y="3823"/>
                  <a:pt x="7607" y="3843"/>
                  <a:pt x="7109" y="3852"/>
                </a:cubicBezTo>
                <a:cubicBezTo>
                  <a:pt x="7157" y="3421"/>
                  <a:pt x="7205" y="2999"/>
                  <a:pt x="7262" y="2597"/>
                </a:cubicBezTo>
                <a:cubicBezTo>
                  <a:pt x="7272" y="2549"/>
                  <a:pt x="7262" y="2501"/>
                  <a:pt x="7243" y="2463"/>
                </a:cubicBezTo>
                <a:cubicBezTo>
                  <a:pt x="7895" y="2444"/>
                  <a:pt x="8556" y="2425"/>
                  <a:pt x="9207" y="2406"/>
                </a:cubicBezTo>
                <a:close/>
                <a:moveTo>
                  <a:pt x="8249" y="6362"/>
                </a:moveTo>
                <a:lnTo>
                  <a:pt x="8249" y="6362"/>
                </a:lnTo>
                <a:cubicBezTo>
                  <a:pt x="8153" y="6678"/>
                  <a:pt x="8067" y="6985"/>
                  <a:pt x="7981" y="7311"/>
                </a:cubicBezTo>
                <a:lnTo>
                  <a:pt x="7933" y="7311"/>
                </a:lnTo>
                <a:cubicBezTo>
                  <a:pt x="7397" y="7387"/>
                  <a:pt x="6870" y="7454"/>
                  <a:pt x="6343" y="7493"/>
                </a:cubicBezTo>
                <a:cubicBezTo>
                  <a:pt x="6362" y="7483"/>
                  <a:pt x="6371" y="7464"/>
                  <a:pt x="6381" y="7435"/>
                </a:cubicBezTo>
                <a:cubicBezTo>
                  <a:pt x="6515" y="7100"/>
                  <a:pt x="6621" y="6745"/>
                  <a:pt x="6707" y="6401"/>
                </a:cubicBezTo>
                <a:cubicBezTo>
                  <a:pt x="7224" y="6401"/>
                  <a:pt x="7732" y="6381"/>
                  <a:pt x="8249" y="6362"/>
                </a:cubicBezTo>
                <a:close/>
                <a:moveTo>
                  <a:pt x="1390" y="6065"/>
                </a:moveTo>
                <a:lnTo>
                  <a:pt x="1390" y="6065"/>
                </a:lnTo>
                <a:cubicBezTo>
                  <a:pt x="1850" y="6209"/>
                  <a:pt x="2319" y="6305"/>
                  <a:pt x="2798" y="6324"/>
                </a:cubicBezTo>
                <a:cubicBezTo>
                  <a:pt x="2884" y="6726"/>
                  <a:pt x="2980" y="7129"/>
                  <a:pt x="3085" y="7531"/>
                </a:cubicBezTo>
                <a:cubicBezTo>
                  <a:pt x="2635" y="7502"/>
                  <a:pt x="2185" y="7464"/>
                  <a:pt x="1725" y="7426"/>
                </a:cubicBezTo>
                <a:cubicBezTo>
                  <a:pt x="1610" y="6975"/>
                  <a:pt x="1505" y="6515"/>
                  <a:pt x="1390" y="6065"/>
                </a:cubicBezTo>
                <a:close/>
                <a:moveTo>
                  <a:pt x="3172" y="6343"/>
                </a:moveTo>
                <a:lnTo>
                  <a:pt x="3172" y="6343"/>
                </a:lnTo>
                <a:cubicBezTo>
                  <a:pt x="3622" y="6362"/>
                  <a:pt x="4063" y="6353"/>
                  <a:pt x="4475" y="6372"/>
                </a:cubicBezTo>
                <a:cubicBezTo>
                  <a:pt x="4465" y="6774"/>
                  <a:pt x="4503" y="7177"/>
                  <a:pt x="4590" y="7569"/>
                </a:cubicBezTo>
                <a:cubicBezTo>
                  <a:pt x="4168" y="7560"/>
                  <a:pt x="3746" y="7550"/>
                  <a:pt x="3325" y="7531"/>
                </a:cubicBezTo>
                <a:lnTo>
                  <a:pt x="3325" y="7541"/>
                </a:lnTo>
                <a:cubicBezTo>
                  <a:pt x="3277" y="7138"/>
                  <a:pt x="3229" y="6745"/>
                  <a:pt x="3172" y="6343"/>
                </a:cubicBezTo>
                <a:close/>
                <a:moveTo>
                  <a:pt x="4915" y="6381"/>
                </a:moveTo>
                <a:cubicBezTo>
                  <a:pt x="5346" y="6391"/>
                  <a:pt x="5768" y="6401"/>
                  <a:pt x="6199" y="6401"/>
                </a:cubicBezTo>
                <a:cubicBezTo>
                  <a:pt x="6170" y="6736"/>
                  <a:pt x="6170" y="7071"/>
                  <a:pt x="6180" y="7416"/>
                </a:cubicBezTo>
                <a:cubicBezTo>
                  <a:pt x="6180" y="7445"/>
                  <a:pt x="6209" y="7483"/>
                  <a:pt x="6237" y="7502"/>
                </a:cubicBezTo>
                <a:cubicBezTo>
                  <a:pt x="5749" y="7541"/>
                  <a:pt x="5260" y="7560"/>
                  <a:pt x="4772" y="7569"/>
                </a:cubicBezTo>
                <a:cubicBezTo>
                  <a:pt x="4867" y="7177"/>
                  <a:pt x="4915" y="6784"/>
                  <a:pt x="4915" y="6381"/>
                </a:cubicBezTo>
                <a:close/>
                <a:moveTo>
                  <a:pt x="1976" y="9886"/>
                </a:moveTo>
                <a:cubicBezTo>
                  <a:pt x="2173" y="9886"/>
                  <a:pt x="2364" y="9968"/>
                  <a:pt x="2463" y="10166"/>
                </a:cubicBezTo>
                <a:lnTo>
                  <a:pt x="2463" y="10175"/>
                </a:lnTo>
                <a:cubicBezTo>
                  <a:pt x="2587" y="10463"/>
                  <a:pt x="2453" y="10798"/>
                  <a:pt x="2166" y="10922"/>
                </a:cubicBezTo>
                <a:cubicBezTo>
                  <a:pt x="2108" y="10941"/>
                  <a:pt x="2050" y="10950"/>
                  <a:pt x="1992" y="10950"/>
                </a:cubicBezTo>
                <a:cubicBezTo>
                  <a:pt x="1754" y="10950"/>
                  <a:pt x="1532" y="10798"/>
                  <a:pt x="1447" y="10558"/>
                </a:cubicBezTo>
                <a:cubicBezTo>
                  <a:pt x="1390" y="10357"/>
                  <a:pt x="1409" y="10146"/>
                  <a:pt x="1495" y="9964"/>
                </a:cubicBezTo>
                <a:cubicBezTo>
                  <a:pt x="1517" y="9972"/>
                  <a:pt x="1539" y="9975"/>
                  <a:pt x="1560" y="9975"/>
                </a:cubicBezTo>
                <a:cubicBezTo>
                  <a:pt x="1595" y="9975"/>
                  <a:pt x="1628" y="9967"/>
                  <a:pt x="1658" y="9955"/>
                </a:cubicBezTo>
                <a:cubicBezTo>
                  <a:pt x="1757" y="9911"/>
                  <a:pt x="1867" y="9886"/>
                  <a:pt x="1976" y="9886"/>
                </a:cubicBezTo>
                <a:close/>
                <a:moveTo>
                  <a:pt x="7080" y="9763"/>
                </a:moveTo>
                <a:cubicBezTo>
                  <a:pt x="7310" y="9811"/>
                  <a:pt x="7511" y="9984"/>
                  <a:pt x="7598" y="10213"/>
                </a:cubicBezTo>
                <a:lnTo>
                  <a:pt x="7588" y="10213"/>
                </a:lnTo>
                <a:cubicBezTo>
                  <a:pt x="7684" y="10501"/>
                  <a:pt x="7550" y="10884"/>
                  <a:pt x="7234" y="10942"/>
                </a:cubicBezTo>
                <a:cubicBezTo>
                  <a:pt x="7193" y="10953"/>
                  <a:pt x="7153" y="10958"/>
                  <a:pt x="7113" y="10958"/>
                </a:cubicBezTo>
                <a:cubicBezTo>
                  <a:pt x="6847" y="10958"/>
                  <a:pt x="6625" y="10718"/>
                  <a:pt x="6659" y="10434"/>
                </a:cubicBezTo>
                <a:cubicBezTo>
                  <a:pt x="6697" y="10175"/>
                  <a:pt x="6879" y="9955"/>
                  <a:pt x="7080" y="9763"/>
                </a:cubicBezTo>
                <a:close/>
                <a:moveTo>
                  <a:pt x="10930" y="0"/>
                </a:moveTo>
                <a:cubicBezTo>
                  <a:pt x="10785" y="0"/>
                  <a:pt x="10643" y="11"/>
                  <a:pt x="10501" y="30"/>
                </a:cubicBezTo>
                <a:cubicBezTo>
                  <a:pt x="10290" y="39"/>
                  <a:pt x="10079" y="68"/>
                  <a:pt x="9868" y="116"/>
                </a:cubicBezTo>
                <a:cubicBezTo>
                  <a:pt x="9830" y="125"/>
                  <a:pt x="9792" y="154"/>
                  <a:pt x="9772" y="202"/>
                </a:cubicBezTo>
                <a:cubicBezTo>
                  <a:pt x="9686" y="212"/>
                  <a:pt x="9610" y="279"/>
                  <a:pt x="9600" y="374"/>
                </a:cubicBezTo>
                <a:cubicBezTo>
                  <a:pt x="9504" y="892"/>
                  <a:pt x="9408" y="1400"/>
                  <a:pt x="9303" y="1917"/>
                </a:cubicBezTo>
                <a:cubicBezTo>
                  <a:pt x="8682" y="1911"/>
                  <a:pt x="8059" y="1908"/>
                  <a:pt x="7435" y="1908"/>
                </a:cubicBezTo>
                <a:cubicBezTo>
                  <a:pt x="5013" y="1908"/>
                  <a:pt x="2579" y="1960"/>
                  <a:pt x="163" y="2128"/>
                </a:cubicBezTo>
                <a:cubicBezTo>
                  <a:pt x="87" y="2137"/>
                  <a:pt x="20" y="2195"/>
                  <a:pt x="29" y="2281"/>
                </a:cubicBezTo>
                <a:cubicBezTo>
                  <a:pt x="10" y="2310"/>
                  <a:pt x="1" y="2348"/>
                  <a:pt x="10" y="2386"/>
                </a:cubicBezTo>
                <a:cubicBezTo>
                  <a:pt x="250" y="4178"/>
                  <a:pt x="834" y="5941"/>
                  <a:pt x="1294" y="7684"/>
                </a:cubicBezTo>
                <a:cubicBezTo>
                  <a:pt x="1327" y="7791"/>
                  <a:pt x="1426" y="7856"/>
                  <a:pt x="1529" y="7856"/>
                </a:cubicBezTo>
                <a:cubicBezTo>
                  <a:pt x="1573" y="7856"/>
                  <a:pt x="1618" y="7844"/>
                  <a:pt x="1658" y="7818"/>
                </a:cubicBezTo>
                <a:cubicBezTo>
                  <a:pt x="2712" y="8057"/>
                  <a:pt x="3789" y="8177"/>
                  <a:pt x="4866" y="8177"/>
                </a:cubicBezTo>
                <a:cubicBezTo>
                  <a:pt x="5865" y="8177"/>
                  <a:pt x="6865" y="8074"/>
                  <a:pt x="7847" y="7866"/>
                </a:cubicBezTo>
                <a:lnTo>
                  <a:pt x="7847" y="7866"/>
                </a:lnTo>
                <a:cubicBezTo>
                  <a:pt x="7761" y="8230"/>
                  <a:pt x="7713" y="8594"/>
                  <a:pt x="7694" y="8968"/>
                </a:cubicBezTo>
                <a:cubicBezTo>
                  <a:pt x="7665" y="8968"/>
                  <a:pt x="7646" y="8958"/>
                  <a:pt x="7617" y="8958"/>
                </a:cubicBezTo>
                <a:cubicBezTo>
                  <a:pt x="7222" y="8953"/>
                  <a:pt x="6826" y="8949"/>
                  <a:pt x="6428" y="8949"/>
                </a:cubicBezTo>
                <a:cubicBezTo>
                  <a:pt x="4837" y="8949"/>
                  <a:pt x="3229" y="9004"/>
                  <a:pt x="1658" y="9188"/>
                </a:cubicBezTo>
                <a:cubicBezTo>
                  <a:pt x="1543" y="9188"/>
                  <a:pt x="1476" y="9313"/>
                  <a:pt x="1524" y="9418"/>
                </a:cubicBezTo>
                <a:cubicBezTo>
                  <a:pt x="1112" y="9754"/>
                  <a:pt x="853" y="10395"/>
                  <a:pt x="1131" y="10894"/>
                </a:cubicBezTo>
                <a:cubicBezTo>
                  <a:pt x="1304" y="11246"/>
                  <a:pt x="1656" y="11450"/>
                  <a:pt x="2021" y="11450"/>
                </a:cubicBezTo>
                <a:cubicBezTo>
                  <a:pt x="2183" y="11450"/>
                  <a:pt x="2348" y="11410"/>
                  <a:pt x="2501" y="11325"/>
                </a:cubicBezTo>
                <a:cubicBezTo>
                  <a:pt x="2990" y="11047"/>
                  <a:pt x="3143" y="10415"/>
                  <a:pt x="2846" y="9936"/>
                </a:cubicBezTo>
                <a:cubicBezTo>
                  <a:pt x="2741" y="9763"/>
                  <a:pt x="2578" y="9629"/>
                  <a:pt x="2396" y="9543"/>
                </a:cubicBezTo>
                <a:lnTo>
                  <a:pt x="2396" y="9543"/>
                </a:lnTo>
                <a:cubicBezTo>
                  <a:pt x="2951" y="9569"/>
                  <a:pt x="3510" y="9581"/>
                  <a:pt x="4070" y="9581"/>
                </a:cubicBezTo>
                <a:cubicBezTo>
                  <a:pt x="4918" y="9581"/>
                  <a:pt x="5768" y="9555"/>
                  <a:pt x="6611" y="9514"/>
                </a:cubicBezTo>
                <a:cubicBezTo>
                  <a:pt x="6611" y="9591"/>
                  <a:pt x="6649" y="9658"/>
                  <a:pt x="6707" y="9696"/>
                </a:cubicBezTo>
                <a:cubicBezTo>
                  <a:pt x="6400" y="9964"/>
                  <a:pt x="6170" y="10338"/>
                  <a:pt x="6256" y="10750"/>
                </a:cubicBezTo>
                <a:cubicBezTo>
                  <a:pt x="6352" y="11165"/>
                  <a:pt x="6748" y="11434"/>
                  <a:pt x="7160" y="11434"/>
                </a:cubicBezTo>
                <a:cubicBezTo>
                  <a:pt x="7242" y="11434"/>
                  <a:pt x="7325" y="11424"/>
                  <a:pt x="7406" y="11401"/>
                </a:cubicBezTo>
                <a:cubicBezTo>
                  <a:pt x="7895" y="11277"/>
                  <a:pt x="8192" y="10702"/>
                  <a:pt x="8096" y="10204"/>
                </a:cubicBezTo>
                <a:cubicBezTo>
                  <a:pt x="8029" y="9897"/>
                  <a:pt x="7828" y="9619"/>
                  <a:pt x="7550" y="9466"/>
                </a:cubicBezTo>
                <a:lnTo>
                  <a:pt x="7617" y="9466"/>
                </a:lnTo>
                <a:cubicBezTo>
                  <a:pt x="7732" y="9466"/>
                  <a:pt x="7828" y="9390"/>
                  <a:pt x="7856" y="9275"/>
                </a:cubicBezTo>
                <a:cubicBezTo>
                  <a:pt x="7856" y="9275"/>
                  <a:pt x="7866" y="9265"/>
                  <a:pt x="7876" y="9255"/>
                </a:cubicBezTo>
                <a:cubicBezTo>
                  <a:pt x="8604" y="8087"/>
                  <a:pt x="8814" y="6429"/>
                  <a:pt x="9131" y="5107"/>
                </a:cubicBezTo>
                <a:cubicBezTo>
                  <a:pt x="9495" y="3584"/>
                  <a:pt x="9811" y="2051"/>
                  <a:pt x="10089" y="518"/>
                </a:cubicBezTo>
                <a:cubicBezTo>
                  <a:pt x="10089" y="499"/>
                  <a:pt x="10089" y="470"/>
                  <a:pt x="10089" y="451"/>
                </a:cubicBezTo>
                <a:cubicBezTo>
                  <a:pt x="10232" y="470"/>
                  <a:pt x="10366" y="480"/>
                  <a:pt x="10510" y="489"/>
                </a:cubicBezTo>
                <a:cubicBezTo>
                  <a:pt x="10639" y="512"/>
                  <a:pt x="10768" y="521"/>
                  <a:pt x="10897" y="521"/>
                </a:cubicBezTo>
                <a:cubicBezTo>
                  <a:pt x="10989" y="521"/>
                  <a:pt x="11080" y="517"/>
                  <a:pt x="11171" y="509"/>
                </a:cubicBezTo>
                <a:cubicBezTo>
                  <a:pt x="11411" y="461"/>
                  <a:pt x="11411" y="49"/>
                  <a:pt x="11171" y="10"/>
                </a:cubicBezTo>
                <a:cubicBezTo>
                  <a:pt x="11090" y="4"/>
                  <a:pt x="11009" y="0"/>
                  <a:pt x="1093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4"/>
        <p:cNvGrpSpPr/>
        <p:nvPr/>
      </p:nvGrpSpPr>
      <p:grpSpPr>
        <a:xfrm>
          <a:off x="0" y="0"/>
          <a:ext cx="0" cy="0"/>
          <a:chOff x="0" y="0"/>
          <a:chExt cx="0" cy="0"/>
        </a:xfrm>
      </p:grpSpPr>
      <p:sp>
        <p:nvSpPr>
          <p:cNvPr id="275" name="Google Shape;275;p6"/>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sz="3600" b="1">
                <a:solidFill>
                  <a:schemeClr val="dk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6" name="Google Shape;276;p6"/>
          <p:cNvSpPr/>
          <p:nvPr/>
        </p:nvSpPr>
        <p:spPr>
          <a:xfrm flipH="1">
            <a:off x="85772" y="416000"/>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flipH="1">
            <a:off x="8781732" y="460349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flipH="1">
            <a:off x="8687293" y="4869475"/>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0"/>
        <p:cNvGrpSpPr/>
        <p:nvPr/>
      </p:nvGrpSpPr>
      <p:grpSpPr>
        <a:xfrm>
          <a:off x="0" y="0"/>
          <a:ext cx="0" cy="0"/>
          <a:chOff x="0" y="0"/>
          <a:chExt cx="0" cy="0"/>
        </a:xfrm>
      </p:grpSpPr>
      <p:sp>
        <p:nvSpPr>
          <p:cNvPr id="301" name="Google Shape;301;p8"/>
          <p:cNvSpPr txBox="1">
            <a:spLocks noGrp="1"/>
          </p:cNvSpPr>
          <p:nvPr>
            <p:ph type="title"/>
          </p:nvPr>
        </p:nvSpPr>
        <p:spPr>
          <a:xfrm>
            <a:off x="1725513" y="1129625"/>
            <a:ext cx="5676000" cy="233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b="1">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2"/>
        <p:cNvGrpSpPr/>
        <p:nvPr/>
      </p:nvGrpSpPr>
      <p:grpSpPr>
        <a:xfrm>
          <a:off x="0" y="0"/>
          <a:ext cx="0" cy="0"/>
          <a:chOff x="0" y="0"/>
          <a:chExt cx="0" cy="0"/>
        </a:xfrm>
      </p:grpSpPr>
      <p:sp>
        <p:nvSpPr>
          <p:cNvPr id="303" name="Google Shape;303;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4" name="Google Shape;304;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05" name="Google Shape;305;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6"/>
        <p:cNvGrpSpPr/>
        <p:nvPr/>
      </p:nvGrpSpPr>
      <p:grpSpPr>
        <a:xfrm>
          <a:off x="0" y="0"/>
          <a:ext cx="0" cy="0"/>
          <a:chOff x="0" y="0"/>
          <a:chExt cx="0" cy="0"/>
        </a:xfrm>
      </p:grpSpPr>
      <p:sp>
        <p:nvSpPr>
          <p:cNvPr id="307" name="Google Shape;307;p10"/>
          <p:cNvSpPr txBox="1">
            <a:spLocks noGrp="1"/>
          </p:cNvSpPr>
          <p:nvPr>
            <p:ph type="body" idx="1"/>
          </p:nvPr>
        </p:nvSpPr>
        <p:spPr>
          <a:xfrm>
            <a:off x="2940900" y="3795275"/>
            <a:ext cx="3262200" cy="2004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800"/>
              <a:buNone/>
              <a:defRPr sz="1400"/>
            </a:lvl1pPr>
          </a:lstStyle>
          <a:p>
            <a:endParaRPr/>
          </a:p>
        </p:txBody>
      </p:sp>
      <p:sp>
        <p:nvSpPr>
          <p:cNvPr id="308" name="Google Shape;308;p10"/>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09"/>
        <p:cNvGrpSpPr/>
        <p:nvPr/>
      </p:nvGrpSpPr>
      <p:grpSpPr>
        <a:xfrm>
          <a:off x="0" y="0"/>
          <a:ext cx="0" cy="0"/>
          <a:chOff x="0" y="0"/>
          <a:chExt cx="0" cy="0"/>
        </a:xfrm>
      </p:grpSpPr>
      <p:sp>
        <p:nvSpPr>
          <p:cNvPr id="310" name="Google Shape;310;p11"/>
          <p:cNvSpPr txBox="1">
            <a:spLocks noGrp="1"/>
          </p:cNvSpPr>
          <p:nvPr>
            <p:ph type="title" hasCustomPrompt="1"/>
          </p:nvPr>
        </p:nvSpPr>
        <p:spPr>
          <a:xfrm>
            <a:off x="2282600" y="1315025"/>
            <a:ext cx="45789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solidFill>
                  <a:schemeClr val="dk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11" name="Google Shape;311;p11"/>
          <p:cNvSpPr txBox="1">
            <a:spLocks noGrp="1"/>
          </p:cNvSpPr>
          <p:nvPr>
            <p:ph type="body" idx="1"/>
          </p:nvPr>
        </p:nvSpPr>
        <p:spPr>
          <a:xfrm>
            <a:off x="2863275" y="3162175"/>
            <a:ext cx="3417300" cy="6663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Londrina Shadow"/>
              <a:buNone/>
              <a:defRPr sz="2800">
                <a:solidFill>
                  <a:schemeClr val="dk1"/>
                </a:solidFill>
                <a:latin typeface="Londrina Shadow"/>
                <a:ea typeface="Londrina Shadow"/>
                <a:cs typeface="Londrina Shadow"/>
                <a:sym typeface="Londrina Shadow"/>
              </a:defRPr>
            </a:lvl1pPr>
            <a:lvl2pPr lvl="1">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2pPr>
            <a:lvl3pPr lvl="2">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3pPr>
            <a:lvl4pPr lvl="3">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4pPr>
            <a:lvl5pPr lvl="4">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5pPr>
            <a:lvl6pPr lvl="5">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6pPr>
            <a:lvl7pPr lvl="6">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7pPr>
            <a:lvl8pPr lvl="7">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8pPr>
            <a:lvl9pPr lvl="8">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uli"/>
              <a:buChar char="●"/>
              <a:defRPr sz="1800">
                <a:solidFill>
                  <a:schemeClr val="dk1"/>
                </a:solidFill>
                <a:latin typeface="Muli"/>
                <a:ea typeface="Muli"/>
                <a:cs typeface="Muli"/>
                <a:sym typeface="Muli"/>
              </a:defRPr>
            </a:lvl1pPr>
            <a:lvl2pPr marL="914400" lvl="1"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2pPr>
            <a:lvl3pPr marL="1371600" lvl="2"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3pPr>
            <a:lvl4pPr marL="1828800" lvl="3"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4pPr>
            <a:lvl5pPr marL="2286000" lvl="4"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5pPr>
            <a:lvl6pPr marL="2743200" lvl="5"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6pPr>
            <a:lvl7pPr marL="3200400" lvl="6"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7pPr>
            <a:lvl8pPr marL="3657600" lvl="7"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8pPr>
            <a:lvl9pPr marL="4114800" lvl="8"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73"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09"/>
        <p:cNvGrpSpPr/>
        <p:nvPr/>
      </p:nvGrpSpPr>
      <p:grpSpPr>
        <a:xfrm>
          <a:off x="0" y="0"/>
          <a:ext cx="0" cy="0"/>
          <a:chOff x="0" y="0"/>
          <a:chExt cx="0" cy="0"/>
        </a:xfrm>
      </p:grpSpPr>
      <p:sp>
        <p:nvSpPr>
          <p:cNvPr id="510" name="Google Shape;510;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11" name="Google Shape;511;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1.xml"/><Relationship Id="rId5" Type="http://schemas.openxmlformats.org/officeDocument/2006/relationships/image" Target="../media/image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1.xml"/><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12.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19.xml"/><Relationship Id="rId5" Type="http://schemas.openxmlformats.org/officeDocument/2006/relationships/image" Target="../media/image15.png"/><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11.xml"/><Relationship Id="rId5" Type="http://schemas.openxmlformats.org/officeDocument/2006/relationships/image" Target="../media/image12.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1.xml"/><Relationship Id="rId5" Type="http://schemas.openxmlformats.org/officeDocument/2006/relationships/image" Target="../media/image20.png"/><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8" Type="http://schemas.openxmlformats.org/officeDocument/2006/relationships/hyperlink" Target="https://msdn.microsoft.com/tr-tr/library/system.web.mvc.redirecttorouteresult(v=vs.100).aspx" TargetMode="External"/><Relationship Id="rId13" Type="http://schemas.openxmlformats.org/officeDocument/2006/relationships/hyperlink" Target="https://msdn.microsoft.com/tr-tr/library/system.web.mvc.jsonresult(v=vs.100).aspx" TargetMode="External"/><Relationship Id="rId18" Type="http://schemas.openxmlformats.org/officeDocument/2006/relationships/hyperlink" Target="https://msdn.microsoft.com/tr-tr/library/system.web.mvc.controller.file(v=vs.100).aspx" TargetMode="External"/><Relationship Id="rId3" Type="http://schemas.openxmlformats.org/officeDocument/2006/relationships/hyperlink" Target="https://msdn.microsoft.com/tr-tr/library/system.web.mvc.controller.view(v=vs.100).aspx" TargetMode="External"/><Relationship Id="rId7" Type="http://schemas.openxmlformats.org/officeDocument/2006/relationships/hyperlink" Target="https://msdn.microsoft.com/tr-tr/library/dd492671(v=vs.100).aspx" TargetMode="External"/><Relationship Id="rId12" Type="http://schemas.openxmlformats.org/officeDocument/2006/relationships/hyperlink" Target="https://msdn.microsoft.com/tr-tr/library/system.web.mvc.controller.content(v=vs.100).aspx" TargetMode="External"/><Relationship Id="rId17" Type="http://schemas.openxmlformats.org/officeDocument/2006/relationships/hyperlink" Target="https://msdn.microsoft.com/tr-tr/library/system.web.mvc.fileresult(v=vs.100).aspx" TargetMode="External"/><Relationship Id="rId2" Type="http://schemas.openxmlformats.org/officeDocument/2006/relationships/hyperlink" Target="https://msdn.microsoft.com/tr-tr/library/system.web.mvc.viewresult(v=vs.100).aspx" TargetMode="External"/><Relationship Id="rId16" Type="http://schemas.openxmlformats.org/officeDocument/2006/relationships/hyperlink" Target="https://msdn.microsoft.com/tr-tr/library/dd505087(v=vs.100).aspx" TargetMode="External"/><Relationship Id="rId1" Type="http://schemas.openxmlformats.org/officeDocument/2006/relationships/slideLayout" Target="../slideLayouts/slideLayout21.xml"/><Relationship Id="rId6" Type="http://schemas.openxmlformats.org/officeDocument/2006/relationships/hyperlink" Target="https://msdn.microsoft.com/tr-tr/library/system.web.mvc.redirectresult(v=vs.100).aspx" TargetMode="External"/><Relationship Id="rId11" Type="http://schemas.openxmlformats.org/officeDocument/2006/relationships/hyperlink" Target="https://msdn.microsoft.com/tr-tr/library/system.web.mvc.contentresult(v=vs.100).aspx" TargetMode="External"/><Relationship Id="rId5" Type="http://schemas.openxmlformats.org/officeDocument/2006/relationships/hyperlink" Target="https://msdn.microsoft.com/tr-tr/library/system.web.mvc.controller.partialview(v=vs.100).aspx" TargetMode="External"/><Relationship Id="rId15" Type="http://schemas.openxmlformats.org/officeDocument/2006/relationships/hyperlink" Target="https://msdn.microsoft.com/tr-tr/library/system.web.mvc.javascriptresult(v=vs.100).aspx" TargetMode="External"/><Relationship Id="rId10" Type="http://schemas.openxmlformats.org/officeDocument/2006/relationships/hyperlink" Target="https://msdn.microsoft.com/tr-tr/library/system.web.mvc.controller.redirecttoroute(v=vs.100).aspx" TargetMode="External"/><Relationship Id="rId19" Type="http://schemas.openxmlformats.org/officeDocument/2006/relationships/hyperlink" Target="https://msdn.microsoft.com/tr-tr/library/system.web.mvc.emptyresult(v=vs.100).aspx" TargetMode="External"/><Relationship Id="rId4" Type="http://schemas.openxmlformats.org/officeDocument/2006/relationships/hyperlink" Target="https://msdn.microsoft.com/tr-tr/library/system.web.mvc.partialviewresult(v=vs.100).aspx" TargetMode="External"/><Relationship Id="rId9" Type="http://schemas.openxmlformats.org/officeDocument/2006/relationships/hyperlink" Target="https://msdn.microsoft.com/tr-tr/library/system.web.mvc.controller.redirecttoaction(v=vs.100).aspx" TargetMode="External"/><Relationship Id="rId14" Type="http://schemas.openxmlformats.org/officeDocument/2006/relationships/hyperlink" Target="https://msdn.microsoft.com/tr-tr/library/system.web.mvc.controller.json(v=vs.100).aspx"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3" Type="http://schemas.openxmlformats.org/officeDocument/2006/relationships/hyperlink" Target="https://docs.google.com/spreadsheets/d/1ul_HlYtdq7u8e_VgFofBfSFTleAKnIknP7i0n5FuF74/copy" TargetMode="External"/><Relationship Id="rId2" Type="http://schemas.openxmlformats.org/officeDocument/2006/relationships/notesSlide" Target="../notesSlides/notesSlide40.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45.xml"/><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3" Type="http://schemas.openxmlformats.org/officeDocument/2006/relationships/hyperlink" Target="https://docs.google.com/spreadsheets/d/1ul_HlYtdq7u8e_VgFofBfSFTleAKnIknP7i0n5FuF74/copy" TargetMode="External"/><Relationship Id="rId2" Type="http://schemas.openxmlformats.org/officeDocument/2006/relationships/notesSlide" Target="../notesSlides/notesSlide58.xml"/><Relationship Id="rId1" Type="http://schemas.openxmlformats.org/officeDocument/2006/relationships/slideLayout" Target="../slideLayouts/slideLayout5.xml"/><Relationship Id="rId4" Type="http://schemas.openxmlformats.org/officeDocument/2006/relationships/image" Target="../media/image25.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0.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61.xml"/><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8" Type="http://schemas.openxmlformats.org/officeDocument/2006/relationships/hyperlink" Target="https://www.freepik.com/free-vector/hand-drawn-infographic-element-set_5913947.htm/?utm_source=slidesgo_template&amp;utm_medium=referral-link&amp;utm_campaign=sg_resources&amp;utm_content=freepik" TargetMode="External"/><Relationship Id="rId3" Type="http://schemas.openxmlformats.org/officeDocument/2006/relationships/hyperlink" Target="https://www.freepik.com/free-vector/hand-drawn-abstract-shape-pattern-collection_4819087.htm/?utm_source=slidesgo_template&amp;utm_medium=referral-link&amp;utm_campaign=sg_resources&amp;utm_content=freepik" TargetMode="External"/><Relationship Id="rId7" Type="http://schemas.openxmlformats.org/officeDocument/2006/relationships/hyperlink" Target="https://www.freepik.com/free-vector/hand-drawn-infographic-elements_6337348.htm/?utm_source=slidesgo_template&amp;utm_medium=referral-link&amp;utm_campaign=sg_resources&amp;utm_content=freepik" TargetMode="External"/><Relationship Id="rId2" Type="http://schemas.openxmlformats.org/officeDocument/2006/relationships/notesSlide" Target="../notesSlides/notesSlide65.xml"/><Relationship Id="rId1" Type="http://schemas.openxmlformats.org/officeDocument/2006/relationships/slideLayout" Target="../slideLayouts/slideLayout18.xml"/><Relationship Id="rId6" Type="http://schemas.openxmlformats.org/officeDocument/2006/relationships/hyperlink" Target="https://www.freepik.com/free-vector/doodle-big-data-background_3531257.htm/?utm_source=slidesgo_template&amp;utm_medium=referral-link&amp;utm_campaign=sg_resources&amp;utm_content=freepik" TargetMode="External"/><Relationship Id="rId11" Type="http://schemas.openxmlformats.org/officeDocument/2006/relationships/hyperlink" Target="https://www.freepik.com/free-photo/funny-model-covering-eyes-with-oranges_6209255.htm/?utm_source=slidesgo_template&amp;utm_medium=referral-link&amp;utm_campaign=sg_resources&amp;utm_content=freepik" TargetMode="External"/><Relationship Id="rId5" Type="http://schemas.openxmlformats.org/officeDocument/2006/relationships/hyperlink" Target="https://www.freepik.com/free-vector/hand-drawn-marketing-background-with-yellow-details_985954.htm/?utm_source=slidesgo_template&amp;utm_medium=referral-link&amp;utm_campaign=sg_resources&amp;utm_content=freepik" TargetMode="External"/><Relationship Id="rId10" Type="http://schemas.openxmlformats.org/officeDocument/2006/relationships/hyperlink" Target="https://www.freepik.com/free-photo/front-view-woman-with-smartphone_7449764.htm/?utm_source=slidesgo_template&amp;utm_medium=referral-link&amp;utm_campaign=sg_resources&amp;utm_content=freepik" TargetMode="External"/><Relationship Id="rId4" Type="http://schemas.openxmlformats.org/officeDocument/2006/relationships/hyperlink" Target="https://www.freepik.com/free-vector/marketing-background-with-hand-drawn-icons_985955.htm/?utm_source=slidesgo_template&amp;utm_medium=referral-link&amp;utm_campaign=sg_resources&amp;utm_content=freepik" TargetMode="External"/><Relationship Id="rId9" Type="http://schemas.openxmlformats.org/officeDocument/2006/relationships/hyperlink" Target="https://www.freepik.com/free-photo/coffee-keyboard-copy-space_7348514.htm/?utm_source=slidesgo_template&amp;utm_medium=referral-link&amp;utm_campaign=sg_resources&amp;utm_content=freepik" TargetMode="External"/></Relationships>
</file>

<file path=ppt/slides/_rels/slide7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6.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72.xml"/></Relationships>
</file>

<file path=ppt/slides/_rels/slide76.xml.rels><?xml version="1.0" encoding="UTF-8" standalone="yes"?>
<Relationships xmlns="http://schemas.openxmlformats.org/package/2006/relationships"><Relationship Id="rId3" Type="http://schemas.openxmlformats.org/officeDocument/2006/relationships/hyperlink" Target="https://fonts.google.com/specimen/Londrina+Shadow" TargetMode="External"/><Relationship Id="rId2" Type="http://schemas.openxmlformats.org/officeDocument/2006/relationships/notesSlide" Target="../notesSlides/notesSlide67.xml"/><Relationship Id="rId1" Type="http://schemas.openxmlformats.org/officeDocument/2006/relationships/slideLayout" Target="../slideLayouts/slideLayout22.xml"/><Relationship Id="rId4" Type="http://schemas.openxmlformats.org/officeDocument/2006/relationships/hyperlink" Target="https://fonts.google.com/specimen/Muli" TargetMode="Externa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2.xml"/></Relationships>
</file>

<file path=ppt/slides/_rels/slide83.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74.xml"/><Relationship Id="rId1" Type="http://schemas.openxmlformats.org/officeDocument/2006/relationships/slideLayout" Target="../slideLayouts/slideLayout2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81.xml"/><Relationship Id="rId1" Type="http://schemas.openxmlformats.org/officeDocument/2006/relationships/slideLayout" Target="../slideLayouts/slideLayout22.xml"/><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pic>
        <p:nvPicPr>
          <p:cNvPr id="5" name="Picture 4">
            <a:extLst>
              <a:ext uri="{FF2B5EF4-FFF2-40B4-BE49-F238E27FC236}">
                <a16:creationId xmlns:a16="http://schemas.microsoft.com/office/drawing/2014/main" id="{42BCC81D-1F13-44E4-9224-CF2F9B2691FA}"/>
              </a:ext>
            </a:extLst>
          </p:cNvPr>
          <p:cNvPicPr>
            <a:picLocks noChangeAspect="1"/>
          </p:cNvPicPr>
          <p:nvPr/>
        </p:nvPicPr>
        <p:blipFill rotWithShape="1">
          <a:blip r:embed="rId3"/>
          <a:srcRect t="4984" r="38433" b="35337"/>
          <a:stretch/>
        </p:blipFill>
        <p:spPr>
          <a:xfrm>
            <a:off x="1" y="0"/>
            <a:ext cx="9144000" cy="5143500"/>
          </a:xfrm>
          <a:prstGeom prst="rect">
            <a:avLst/>
          </a:prstGeom>
        </p:spPr>
      </p:pic>
      <p:sp>
        <p:nvSpPr>
          <p:cNvPr id="1233" name="Google Shape;1233;p43"/>
          <p:cNvSpPr txBox="1">
            <a:spLocks noGrp="1"/>
          </p:cNvSpPr>
          <p:nvPr>
            <p:ph type="title"/>
          </p:nvPr>
        </p:nvSpPr>
        <p:spPr>
          <a:xfrm>
            <a:off x="-1805261" y="-112615"/>
            <a:ext cx="10459986" cy="2335200"/>
          </a:xfrm>
          <a:prstGeom prst="rect">
            <a:avLst/>
          </a:prstGeom>
        </p:spPr>
        <p:txBody>
          <a:bodyPr spcFirstLastPara="1" wrap="square" lIns="91425" tIns="91425" rIns="91425" bIns="91425" anchor="ctr" anchorCtr="0">
            <a:noAutofit/>
          </a:bodyPr>
          <a:lstStyle/>
          <a:p>
            <a:pPr lvl="0"/>
            <a:r>
              <a:rPr lang="en-US" sz="4400" dirty="0">
                <a:solidFill>
                  <a:srgbClr val="FFC000"/>
                </a:solidFill>
                <a:latin typeface="Bahnschrift SemiBold" panose="020B0502040204020203" pitchFamily="34" charset="0"/>
              </a:rPr>
              <a:t>ASP.NET Core MVC </a:t>
            </a:r>
            <a:br>
              <a:rPr lang="en-US" sz="4400" dirty="0">
                <a:solidFill>
                  <a:srgbClr val="FFC000"/>
                </a:solidFill>
                <a:latin typeface="Bahnschrift SemiBold" panose="020B0502040204020203" pitchFamily="34" charset="0"/>
              </a:rPr>
            </a:br>
            <a:r>
              <a:rPr lang="en-US" sz="4400" dirty="0">
                <a:solidFill>
                  <a:srgbClr val="FFC000"/>
                </a:solidFill>
                <a:latin typeface="Bahnschrift SemiBold" panose="020B0502040204020203" pitchFamily="34" charset="0"/>
              </a:rPr>
              <a:t>Up &amp; Running Part 1</a:t>
            </a:r>
            <a:endParaRPr sz="4400" dirty="0">
              <a:solidFill>
                <a:srgbClr val="FFC000"/>
              </a:solidFill>
              <a:latin typeface="Bahnschrift SemiBold" panose="020B0502040204020203" pitchFamily="34" charset="0"/>
            </a:endParaRPr>
          </a:p>
        </p:txBody>
      </p:sp>
      <p:pic>
        <p:nvPicPr>
          <p:cNvPr id="100" name="Picture 99">
            <a:extLst>
              <a:ext uri="{FF2B5EF4-FFF2-40B4-BE49-F238E27FC236}">
                <a16:creationId xmlns:a16="http://schemas.microsoft.com/office/drawing/2014/main" id="{82DDE8AF-1618-4289-938A-79947A37D8CA}"/>
              </a:ext>
            </a:extLst>
          </p:cNvPr>
          <p:cNvPicPr>
            <a:picLocks noChangeAspect="1"/>
          </p:cNvPicPr>
          <p:nvPr/>
        </p:nvPicPr>
        <p:blipFill>
          <a:blip r:embed="rId4"/>
          <a:stretch>
            <a:fillRect/>
          </a:stretch>
        </p:blipFill>
        <p:spPr>
          <a:xfrm>
            <a:off x="113809" y="2115942"/>
            <a:ext cx="2093343" cy="2093343"/>
          </a:xfrm>
          <a:prstGeom prst="rect">
            <a:avLst/>
          </a:prstGeom>
        </p:spPr>
      </p:pic>
      <p:sp>
        <p:nvSpPr>
          <p:cNvPr id="101" name="Google Shape;1553;p50">
            <a:extLst>
              <a:ext uri="{FF2B5EF4-FFF2-40B4-BE49-F238E27FC236}">
                <a16:creationId xmlns:a16="http://schemas.microsoft.com/office/drawing/2014/main" id="{40C761F8-6821-43D7-A138-1983B95407A8}"/>
              </a:ext>
            </a:extLst>
          </p:cNvPr>
          <p:cNvSpPr txBox="1">
            <a:spLocks/>
          </p:cNvSpPr>
          <p:nvPr/>
        </p:nvSpPr>
        <p:spPr>
          <a:xfrm>
            <a:off x="-192611" y="3885193"/>
            <a:ext cx="3230371" cy="380400"/>
          </a:xfrm>
          <a:prstGeom prst="rect">
            <a:avLst/>
          </a:prstGeom>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800"/>
              </a:spcBef>
            </a:pPr>
            <a:r>
              <a:rPr lang="es-ES" sz="2400" dirty="0">
                <a:solidFill>
                  <a:schemeClr val="bg1"/>
                </a:solidFill>
              </a:rPr>
              <a:t>BHRUGEN PATEL</a:t>
            </a:r>
          </a:p>
        </p:txBody>
      </p:sp>
      <p:sp>
        <p:nvSpPr>
          <p:cNvPr id="102" name="Google Shape;1553;p50">
            <a:extLst>
              <a:ext uri="{FF2B5EF4-FFF2-40B4-BE49-F238E27FC236}">
                <a16:creationId xmlns:a16="http://schemas.microsoft.com/office/drawing/2014/main" id="{8FC1DE5D-6AFD-41BD-B1CB-D24F47E65DF6}"/>
              </a:ext>
            </a:extLst>
          </p:cNvPr>
          <p:cNvSpPr txBox="1">
            <a:spLocks/>
          </p:cNvSpPr>
          <p:nvPr/>
        </p:nvSpPr>
        <p:spPr>
          <a:xfrm>
            <a:off x="-192612" y="4267838"/>
            <a:ext cx="3230371" cy="380400"/>
          </a:xfrm>
          <a:prstGeom prst="rect">
            <a:avLst/>
          </a:prstGeom>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800"/>
              </a:spcBef>
            </a:pPr>
            <a:r>
              <a:rPr lang="es-ES" sz="1600" dirty="0">
                <a:solidFill>
                  <a:schemeClr val="tx1">
                    <a:lumMod val="10000"/>
                    <a:lumOff val="90000"/>
                  </a:schemeClr>
                </a:solidFill>
              </a:rPr>
              <a:t>www.dotnetmastery.com</a:t>
            </a:r>
          </a:p>
        </p:txBody>
      </p:sp>
      <p:pic>
        <p:nvPicPr>
          <p:cNvPr id="3" name="Picture 2" descr="Graphical user interface, application&#10;&#10;Description automatically generated">
            <a:extLst>
              <a:ext uri="{FF2B5EF4-FFF2-40B4-BE49-F238E27FC236}">
                <a16:creationId xmlns:a16="http://schemas.microsoft.com/office/drawing/2014/main" id="{9D9CD01A-A644-4D10-A2BA-8C9192A238CE}"/>
              </a:ext>
            </a:extLst>
          </p:cNvPr>
          <p:cNvPicPr>
            <a:picLocks noChangeAspect="1"/>
          </p:cNvPicPr>
          <p:nvPr/>
        </p:nvPicPr>
        <p:blipFill>
          <a:blip r:embed="rId5"/>
          <a:stretch>
            <a:fillRect/>
          </a:stretch>
        </p:blipFill>
        <p:spPr>
          <a:xfrm>
            <a:off x="104775" y="0"/>
            <a:ext cx="8934450" cy="5143500"/>
          </a:xfrm>
          <a:prstGeom prst="rect">
            <a:avLst/>
          </a:prstGeom>
        </p:spPr>
      </p:pic>
    </p:spTree>
    <p:extLst>
      <p:ext uri="{BB962C8B-B14F-4D97-AF65-F5344CB8AC3E}">
        <p14:creationId xmlns:p14="http://schemas.microsoft.com/office/powerpoint/2010/main" val="219982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33"/>
                                        </p:tgtEl>
                                        <p:attrNameLst>
                                          <p:attrName>style.visibility</p:attrName>
                                        </p:attrNameLst>
                                      </p:cBhvr>
                                      <p:to>
                                        <p:strVal val="visible"/>
                                      </p:to>
                                    </p:set>
                                    <p:animEffect transition="in" filter="randombar(horizontal)">
                                      <p:cBhvr>
                                        <p:cTn id="7" dur="500"/>
                                        <p:tgtEl>
                                          <p:spTgt spid="1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967;p33">
            <a:extLst>
              <a:ext uri="{FF2B5EF4-FFF2-40B4-BE49-F238E27FC236}">
                <a16:creationId xmlns:a16="http://schemas.microsoft.com/office/drawing/2014/main" id="{EC343666-28E8-4E6B-AC97-44527AFED5DE}"/>
              </a:ext>
            </a:extLst>
          </p:cNvPr>
          <p:cNvGrpSpPr/>
          <p:nvPr/>
        </p:nvGrpSpPr>
        <p:grpSpPr>
          <a:xfrm rot="21028010">
            <a:off x="2080526" y="2498367"/>
            <a:ext cx="562037" cy="299747"/>
            <a:chOff x="2509330" y="1371995"/>
            <a:chExt cx="393094" cy="209646"/>
          </a:xfrm>
          <a:solidFill>
            <a:schemeClr val="accent3"/>
          </a:solidFill>
        </p:grpSpPr>
        <p:sp>
          <p:nvSpPr>
            <p:cNvPr id="6" name="Google Shape;968;p33">
              <a:extLst>
                <a:ext uri="{FF2B5EF4-FFF2-40B4-BE49-F238E27FC236}">
                  <a16:creationId xmlns:a16="http://schemas.microsoft.com/office/drawing/2014/main" id="{48964292-4E2B-4662-8213-8945A6D95B8F}"/>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69;p33">
              <a:extLst>
                <a:ext uri="{FF2B5EF4-FFF2-40B4-BE49-F238E27FC236}">
                  <a16:creationId xmlns:a16="http://schemas.microsoft.com/office/drawing/2014/main" id="{BC0608EF-6AAB-493E-BFBF-1BD0FB1A4A2D}"/>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971;p33">
            <a:extLst>
              <a:ext uri="{FF2B5EF4-FFF2-40B4-BE49-F238E27FC236}">
                <a16:creationId xmlns:a16="http://schemas.microsoft.com/office/drawing/2014/main" id="{ED8D4CE7-5951-4294-A3CD-82CFDE6C3873}"/>
              </a:ext>
            </a:extLst>
          </p:cNvPr>
          <p:cNvGrpSpPr/>
          <p:nvPr/>
        </p:nvGrpSpPr>
        <p:grpSpPr>
          <a:xfrm>
            <a:off x="694913" y="2538614"/>
            <a:ext cx="1392187" cy="1198952"/>
            <a:chOff x="1535763" y="1453020"/>
            <a:chExt cx="997658" cy="927032"/>
          </a:xfrm>
        </p:grpSpPr>
        <p:sp>
          <p:nvSpPr>
            <p:cNvPr id="18" name="Google Shape;972;p33">
              <a:extLst>
                <a:ext uri="{FF2B5EF4-FFF2-40B4-BE49-F238E27FC236}">
                  <a16:creationId xmlns:a16="http://schemas.microsoft.com/office/drawing/2014/main" id="{E58B8EF0-5F19-40EC-9BCC-66F5909BAC27}"/>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73;p33">
              <a:extLst>
                <a:ext uri="{FF2B5EF4-FFF2-40B4-BE49-F238E27FC236}">
                  <a16:creationId xmlns:a16="http://schemas.microsoft.com/office/drawing/2014/main" id="{2737315B-FE2A-47AE-9C94-9C4ABC0585DD}"/>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FAST AND OPEN SOURCE</a:t>
              </a:r>
              <a:endParaRPr dirty="0"/>
            </a:p>
          </p:txBody>
        </p:sp>
      </p:grpSp>
      <p:grpSp>
        <p:nvGrpSpPr>
          <p:cNvPr id="20" name="Google Shape;971;p33">
            <a:extLst>
              <a:ext uri="{FF2B5EF4-FFF2-40B4-BE49-F238E27FC236}">
                <a16:creationId xmlns:a16="http://schemas.microsoft.com/office/drawing/2014/main" id="{F8DA0515-2586-482E-994A-560DDBE18C9E}"/>
              </a:ext>
            </a:extLst>
          </p:cNvPr>
          <p:cNvGrpSpPr/>
          <p:nvPr/>
        </p:nvGrpSpPr>
        <p:grpSpPr>
          <a:xfrm>
            <a:off x="694912" y="791849"/>
            <a:ext cx="1392187" cy="1198952"/>
            <a:chOff x="1535763" y="1453020"/>
            <a:chExt cx="997658" cy="927032"/>
          </a:xfrm>
        </p:grpSpPr>
        <p:sp>
          <p:nvSpPr>
            <p:cNvPr id="21" name="Google Shape;972;p33">
              <a:extLst>
                <a:ext uri="{FF2B5EF4-FFF2-40B4-BE49-F238E27FC236}">
                  <a16:creationId xmlns:a16="http://schemas.microsoft.com/office/drawing/2014/main" id="{011AC1E5-E2F1-45BA-84EF-E6071694EAB6}"/>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73;p33">
              <a:extLst>
                <a:ext uri="{FF2B5EF4-FFF2-40B4-BE49-F238E27FC236}">
                  <a16:creationId xmlns:a16="http://schemas.microsoft.com/office/drawing/2014/main" id="{042FC634-B67C-475D-B269-EAAEEC22CC9F}"/>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rgbClr val="FDC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CROSS PLATFORM</a:t>
              </a:r>
              <a:endParaRPr dirty="0"/>
            </a:p>
          </p:txBody>
        </p:sp>
      </p:grpSp>
      <p:grpSp>
        <p:nvGrpSpPr>
          <p:cNvPr id="23" name="Google Shape;971;p33">
            <a:extLst>
              <a:ext uri="{FF2B5EF4-FFF2-40B4-BE49-F238E27FC236}">
                <a16:creationId xmlns:a16="http://schemas.microsoft.com/office/drawing/2014/main" id="{57558592-4407-440A-8690-6D1782800E0E}"/>
              </a:ext>
            </a:extLst>
          </p:cNvPr>
          <p:cNvGrpSpPr/>
          <p:nvPr/>
        </p:nvGrpSpPr>
        <p:grpSpPr>
          <a:xfrm>
            <a:off x="4028004" y="117207"/>
            <a:ext cx="1392187" cy="1198952"/>
            <a:chOff x="1535763" y="1453020"/>
            <a:chExt cx="997658" cy="927032"/>
          </a:xfrm>
        </p:grpSpPr>
        <p:sp>
          <p:nvSpPr>
            <p:cNvPr id="24" name="Google Shape;972;p33">
              <a:extLst>
                <a:ext uri="{FF2B5EF4-FFF2-40B4-BE49-F238E27FC236}">
                  <a16:creationId xmlns:a16="http://schemas.microsoft.com/office/drawing/2014/main" id="{510F45EE-2AD9-43DB-8BB3-3718F52D0F91}"/>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73;p33">
              <a:extLst>
                <a:ext uri="{FF2B5EF4-FFF2-40B4-BE49-F238E27FC236}">
                  <a16:creationId xmlns:a16="http://schemas.microsoft.com/office/drawing/2014/main" id="{B30764C4-E7CC-4E2B-AE97-E6A2636E6A42}"/>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rgbClr val="B2C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t>BUILT IN DEPENDENCY INJECTION</a:t>
              </a:r>
              <a:endParaRPr sz="1200" dirty="0"/>
            </a:p>
          </p:txBody>
        </p:sp>
      </p:grpSp>
      <p:grpSp>
        <p:nvGrpSpPr>
          <p:cNvPr id="26" name="Google Shape;971;p33">
            <a:extLst>
              <a:ext uri="{FF2B5EF4-FFF2-40B4-BE49-F238E27FC236}">
                <a16:creationId xmlns:a16="http://schemas.microsoft.com/office/drawing/2014/main" id="{E806F8E3-DC75-48D4-AB1A-6774984DC4B9}"/>
              </a:ext>
            </a:extLst>
          </p:cNvPr>
          <p:cNvGrpSpPr/>
          <p:nvPr/>
        </p:nvGrpSpPr>
        <p:grpSpPr>
          <a:xfrm>
            <a:off x="6872980" y="816223"/>
            <a:ext cx="1392187" cy="1198952"/>
            <a:chOff x="1535763" y="1453020"/>
            <a:chExt cx="997658" cy="927032"/>
          </a:xfrm>
        </p:grpSpPr>
        <p:sp>
          <p:nvSpPr>
            <p:cNvPr id="27" name="Google Shape;972;p33">
              <a:extLst>
                <a:ext uri="{FF2B5EF4-FFF2-40B4-BE49-F238E27FC236}">
                  <a16:creationId xmlns:a16="http://schemas.microsoft.com/office/drawing/2014/main" id="{7AD37B16-9E81-4AC1-9E02-2A4C37778E59}"/>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73;p33">
              <a:extLst>
                <a:ext uri="{FF2B5EF4-FFF2-40B4-BE49-F238E27FC236}">
                  <a16:creationId xmlns:a16="http://schemas.microsoft.com/office/drawing/2014/main" id="{3EBB6C99-0710-4CE6-89DD-585810E752C2}"/>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rgbClr val="92D05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t>EASY UPDATES</a:t>
              </a:r>
              <a:endParaRPr sz="1200" dirty="0"/>
            </a:p>
          </p:txBody>
        </p:sp>
      </p:grpSp>
      <p:grpSp>
        <p:nvGrpSpPr>
          <p:cNvPr id="29" name="Google Shape;971;p33">
            <a:extLst>
              <a:ext uri="{FF2B5EF4-FFF2-40B4-BE49-F238E27FC236}">
                <a16:creationId xmlns:a16="http://schemas.microsoft.com/office/drawing/2014/main" id="{D8FAED03-3084-40DF-82A6-D09A7AB1DA37}"/>
              </a:ext>
            </a:extLst>
          </p:cNvPr>
          <p:cNvGrpSpPr/>
          <p:nvPr/>
        </p:nvGrpSpPr>
        <p:grpSpPr>
          <a:xfrm>
            <a:off x="6872980" y="2684992"/>
            <a:ext cx="1392187" cy="1198952"/>
            <a:chOff x="1535763" y="1453020"/>
            <a:chExt cx="997658" cy="927032"/>
          </a:xfrm>
        </p:grpSpPr>
        <p:sp>
          <p:nvSpPr>
            <p:cNvPr id="30" name="Google Shape;972;p33">
              <a:extLst>
                <a:ext uri="{FF2B5EF4-FFF2-40B4-BE49-F238E27FC236}">
                  <a16:creationId xmlns:a16="http://schemas.microsoft.com/office/drawing/2014/main" id="{5F7B25DE-D6B4-4E0A-8C5B-3F3071991949}"/>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73;p33">
              <a:extLst>
                <a:ext uri="{FF2B5EF4-FFF2-40B4-BE49-F238E27FC236}">
                  <a16:creationId xmlns:a16="http://schemas.microsoft.com/office/drawing/2014/main" id="{B660FDFE-14A7-4D75-862D-9698A38B4D69}"/>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chemeClr val="accent4">
                <a:lumMod val="9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t>CLOUD FRIENDLY</a:t>
              </a:r>
              <a:endParaRPr sz="1200" dirty="0"/>
            </a:p>
          </p:txBody>
        </p:sp>
      </p:grpSp>
      <p:grpSp>
        <p:nvGrpSpPr>
          <p:cNvPr id="32" name="Google Shape;971;p33">
            <a:extLst>
              <a:ext uri="{FF2B5EF4-FFF2-40B4-BE49-F238E27FC236}">
                <a16:creationId xmlns:a16="http://schemas.microsoft.com/office/drawing/2014/main" id="{A9942F91-AD46-4DFC-88BD-F759B85E8669}"/>
              </a:ext>
            </a:extLst>
          </p:cNvPr>
          <p:cNvGrpSpPr/>
          <p:nvPr/>
        </p:nvGrpSpPr>
        <p:grpSpPr>
          <a:xfrm>
            <a:off x="3847331" y="3793202"/>
            <a:ext cx="1392187" cy="1198952"/>
            <a:chOff x="1535763" y="1453020"/>
            <a:chExt cx="997658" cy="927032"/>
          </a:xfrm>
        </p:grpSpPr>
        <p:sp>
          <p:nvSpPr>
            <p:cNvPr id="33" name="Google Shape;972;p33">
              <a:extLst>
                <a:ext uri="{FF2B5EF4-FFF2-40B4-BE49-F238E27FC236}">
                  <a16:creationId xmlns:a16="http://schemas.microsoft.com/office/drawing/2014/main" id="{9F171157-AC9C-48EC-962A-37B397C8742C}"/>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73;p33">
              <a:extLst>
                <a:ext uri="{FF2B5EF4-FFF2-40B4-BE49-F238E27FC236}">
                  <a16:creationId xmlns:a16="http://schemas.microsoft.com/office/drawing/2014/main" id="{720F00A4-261B-4D88-B06B-593D1E0A892B}"/>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rgbClr val="FACAF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900" dirty="0"/>
                <a:t>PERFORMANCE</a:t>
              </a:r>
              <a:endParaRPr sz="900" dirty="0"/>
            </a:p>
          </p:txBody>
        </p:sp>
      </p:grpSp>
      <p:grpSp>
        <p:nvGrpSpPr>
          <p:cNvPr id="35" name="Google Shape;967;p33">
            <a:extLst>
              <a:ext uri="{FF2B5EF4-FFF2-40B4-BE49-F238E27FC236}">
                <a16:creationId xmlns:a16="http://schemas.microsoft.com/office/drawing/2014/main" id="{516D5EDE-24FD-41D8-AC75-93FDB0B83886}"/>
              </a:ext>
            </a:extLst>
          </p:cNvPr>
          <p:cNvGrpSpPr/>
          <p:nvPr/>
        </p:nvGrpSpPr>
        <p:grpSpPr>
          <a:xfrm rot="3929432">
            <a:off x="2099621" y="1827028"/>
            <a:ext cx="562037" cy="299747"/>
            <a:chOff x="2509330" y="1371995"/>
            <a:chExt cx="393094" cy="209646"/>
          </a:xfrm>
          <a:solidFill>
            <a:srgbClr val="FDCAAB"/>
          </a:solidFill>
        </p:grpSpPr>
        <p:sp>
          <p:nvSpPr>
            <p:cNvPr id="36" name="Google Shape;968;p33">
              <a:extLst>
                <a:ext uri="{FF2B5EF4-FFF2-40B4-BE49-F238E27FC236}">
                  <a16:creationId xmlns:a16="http://schemas.microsoft.com/office/drawing/2014/main" id="{620DF7D3-6272-4B5C-831F-AE0E9C3EAD6D}"/>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69;p33">
              <a:extLst>
                <a:ext uri="{FF2B5EF4-FFF2-40B4-BE49-F238E27FC236}">
                  <a16:creationId xmlns:a16="http://schemas.microsoft.com/office/drawing/2014/main" id="{DFD1BA83-65A3-4F39-8BC3-4DBCF1B89689}"/>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967;p33">
            <a:extLst>
              <a:ext uri="{FF2B5EF4-FFF2-40B4-BE49-F238E27FC236}">
                <a16:creationId xmlns:a16="http://schemas.microsoft.com/office/drawing/2014/main" id="{92430075-D385-45D9-B195-1CCD7530B2D8}"/>
              </a:ext>
            </a:extLst>
          </p:cNvPr>
          <p:cNvGrpSpPr/>
          <p:nvPr/>
        </p:nvGrpSpPr>
        <p:grpSpPr>
          <a:xfrm rot="7410487">
            <a:off x="4316993" y="1579824"/>
            <a:ext cx="562037" cy="299747"/>
            <a:chOff x="2509330" y="1371995"/>
            <a:chExt cx="393094" cy="209646"/>
          </a:xfrm>
          <a:solidFill>
            <a:srgbClr val="B2C4F6"/>
          </a:solidFill>
        </p:grpSpPr>
        <p:sp>
          <p:nvSpPr>
            <p:cNvPr id="39" name="Google Shape;968;p33">
              <a:extLst>
                <a:ext uri="{FF2B5EF4-FFF2-40B4-BE49-F238E27FC236}">
                  <a16:creationId xmlns:a16="http://schemas.microsoft.com/office/drawing/2014/main" id="{C0B23B9A-11F9-4822-A5FE-C821B0A276AD}"/>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69;p33">
              <a:extLst>
                <a:ext uri="{FF2B5EF4-FFF2-40B4-BE49-F238E27FC236}">
                  <a16:creationId xmlns:a16="http://schemas.microsoft.com/office/drawing/2014/main" id="{0A97CDAF-04AC-496A-96BD-9E522EF46B8E}"/>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967;p33">
            <a:extLst>
              <a:ext uri="{FF2B5EF4-FFF2-40B4-BE49-F238E27FC236}">
                <a16:creationId xmlns:a16="http://schemas.microsoft.com/office/drawing/2014/main" id="{A82C2754-FAE1-45BE-B515-66097BA53F98}"/>
              </a:ext>
            </a:extLst>
          </p:cNvPr>
          <p:cNvGrpSpPr/>
          <p:nvPr/>
        </p:nvGrpSpPr>
        <p:grpSpPr>
          <a:xfrm rot="9714159">
            <a:off x="6271211" y="1915147"/>
            <a:ext cx="562037" cy="299747"/>
            <a:chOff x="2509330" y="1371995"/>
            <a:chExt cx="393094" cy="209646"/>
          </a:xfrm>
          <a:solidFill>
            <a:srgbClr val="92D050"/>
          </a:solidFill>
        </p:grpSpPr>
        <p:sp>
          <p:nvSpPr>
            <p:cNvPr id="42" name="Google Shape;968;p33">
              <a:extLst>
                <a:ext uri="{FF2B5EF4-FFF2-40B4-BE49-F238E27FC236}">
                  <a16:creationId xmlns:a16="http://schemas.microsoft.com/office/drawing/2014/main" id="{4D467D5E-7FA6-4225-BAC4-EC98D952C9C0}"/>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69;p33">
              <a:extLst>
                <a:ext uri="{FF2B5EF4-FFF2-40B4-BE49-F238E27FC236}">
                  <a16:creationId xmlns:a16="http://schemas.microsoft.com/office/drawing/2014/main" id="{9E7298C5-DCD7-4177-B5C9-61C6C918A633}"/>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967;p33">
            <a:extLst>
              <a:ext uri="{FF2B5EF4-FFF2-40B4-BE49-F238E27FC236}">
                <a16:creationId xmlns:a16="http://schemas.microsoft.com/office/drawing/2014/main" id="{881D9686-A0F9-4893-BE58-C40EEECD669A}"/>
              </a:ext>
            </a:extLst>
          </p:cNvPr>
          <p:cNvGrpSpPr/>
          <p:nvPr/>
        </p:nvGrpSpPr>
        <p:grpSpPr>
          <a:xfrm rot="12948777">
            <a:off x="6190613" y="2848622"/>
            <a:ext cx="562037" cy="299747"/>
            <a:chOff x="2509330" y="1371995"/>
            <a:chExt cx="393094" cy="209646"/>
          </a:xfrm>
          <a:solidFill>
            <a:schemeClr val="accent4">
              <a:lumMod val="90000"/>
            </a:schemeClr>
          </a:solidFill>
        </p:grpSpPr>
        <p:sp>
          <p:nvSpPr>
            <p:cNvPr id="45" name="Google Shape;968;p33">
              <a:extLst>
                <a:ext uri="{FF2B5EF4-FFF2-40B4-BE49-F238E27FC236}">
                  <a16:creationId xmlns:a16="http://schemas.microsoft.com/office/drawing/2014/main" id="{2371F722-12EF-4412-A275-DF5F210F214E}"/>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69;p33">
              <a:extLst>
                <a:ext uri="{FF2B5EF4-FFF2-40B4-BE49-F238E27FC236}">
                  <a16:creationId xmlns:a16="http://schemas.microsoft.com/office/drawing/2014/main" id="{AB891031-2438-48F4-B475-4D8B1C12A6C1}"/>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967;p33">
            <a:extLst>
              <a:ext uri="{FF2B5EF4-FFF2-40B4-BE49-F238E27FC236}">
                <a16:creationId xmlns:a16="http://schemas.microsoft.com/office/drawing/2014/main" id="{D4F03D2A-217A-47AD-9CEF-0EAB06AD9DD0}"/>
              </a:ext>
            </a:extLst>
          </p:cNvPr>
          <p:cNvGrpSpPr/>
          <p:nvPr/>
        </p:nvGrpSpPr>
        <p:grpSpPr>
          <a:xfrm rot="18047601">
            <a:off x="4243355" y="3222379"/>
            <a:ext cx="562037" cy="299747"/>
            <a:chOff x="2509330" y="1371995"/>
            <a:chExt cx="393094" cy="209646"/>
          </a:xfrm>
          <a:solidFill>
            <a:srgbClr val="FACAF1"/>
          </a:solidFill>
        </p:grpSpPr>
        <p:sp>
          <p:nvSpPr>
            <p:cNvPr id="48" name="Google Shape;968;p33">
              <a:extLst>
                <a:ext uri="{FF2B5EF4-FFF2-40B4-BE49-F238E27FC236}">
                  <a16:creationId xmlns:a16="http://schemas.microsoft.com/office/drawing/2014/main" id="{11135D43-DED6-449F-96EA-A022FB2C5B6A}"/>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69;p33">
              <a:extLst>
                <a:ext uri="{FF2B5EF4-FFF2-40B4-BE49-F238E27FC236}">
                  <a16:creationId xmlns:a16="http://schemas.microsoft.com/office/drawing/2014/main" id="{5C008699-DAC2-48AE-9DB7-1AFB38889617}"/>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1124;p41">
            <a:extLst>
              <a:ext uri="{FF2B5EF4-FFF2-40B4-BE49-F238E27FC236}">
                <a16:creationId xmlns:a16="http://schemas.microsoft.com/office/drawing/2014/main" id="{95FFC664-0006-424A-B211-567E50EEBA94}"/>
              </a:ext>
            </a:extLst>
          </p:cNvPr>
          <p:cNvSpPr/>
          <p:nvPr/>
        </p:nvSpPr>
        <p:spPr>
          <a:xfrm>
            <a:off x="2787526" y="2134596"/>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25;p41">
            <a:extLst>
              <a:ext uri="{FF2B5EF4-FFF2-40B4-BE49-F238E27FC236}">
                <a16:creationId xmlns:a16="http://schemas.microsoft.com/office/drawing/2014/main" id="{6F6F68EF-FD80-496E-897D-EE4812EBA580}"/>
              </a:ext>
            </a:extLst>
          </p:cNvPr>
          <p:cNvSpPr/>
          <p:nvPr/>
        </p:nvSpPr>
        <p:spPr>
          <a:xfrm>
            <a:off x="2910745" y="2165195"/>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rgbClr val="FF33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22;p41">
            <a:extLst>
              <a:ext uri="{FF2B5EF4-FFF2-40B4-BE49-F238E27FC236}">
                <a16:creationId xmlns:a16="http://schemas.microsoft.com/office/drawing/2014/main" id="{2D6F4C36-2DBF-4630-B07D-F9153643ECD5}"/>
              </a:ext>
            </a:extLst>
          </p:cNvPr>
          <p:cNvSpPr txBox="1">
            <a:spLocks/>
          </p:cNvSpPr>
          <p:nvPr/>
        </p:nvSpPr>
        <p:spPr>
          <a:xfrm>
            <a:off x="2910745" y="2248253"/>
            <a:ext cx="320459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solidFill>
                  <a:schemeClr val="bg1">
                    <a:lumMod val="95000"/>
                  </a:schemeClr>
                </a:solidFill>
              </a:rPr>
              <a:t>ASP.NET CORE</a:t>
            </a:r>
          </a:p>
        </p:txBody>
      </p:sp>
    </p:spTree>
    <p:extLst>
      <p:ext uri="{BB962C8B-B14F-4D97-AF65-F5344CB8AC3E}">
        <p14:creationId xmlns:p14="http://schemas.microsoft.com/office/powerpoint/2010/main" val="4156064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randombar(horizontal)">
                                      <p:cBhvr>
                                        <p:cTn id="7" dur="500"/>
                                        <p:tgtEl>
                                          <p:spTgt spid="5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randombar(horizontal)">
                                      <p:cBhvr>
                                        <p:cTn id="10" dur="500"/>
                                        <p:tgtEl>
                                          <p:spTgt spid="53"/>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randombar(horizontal)">
                                      <p:cBhvr>
                                        <p:cTn id="13" dur="500"/>
                                        <p:tgtEl>
                                          <p:spTgt spid="54"/>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randombar(horizontal)">
                                      <p:cBhvr>
                                        <p:cTn id="18" dur="500"/>
                                        <p:tgtEl>
                                          <p:spTgt spid="9"/>
                                        </p:tgtEl>
                                      </p:cBhvr>
                                    </p:animEffect>
                                  </p:childTnLst>
                                </p:cTn>
                              </p:par>
                              <p:par>
                                <p:cTn id="19" presetID="14" presetClass="entr" presetSubtype="1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randombar(horizontal)">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randombar(horizontal)">
                                      <p:cBhvr>
                                        <p:cTn id="26" dur="500"/>
                                        <p:tgtEl>
                                          <p:spTgt spid="20"/>
                                        </p:tgtEl>
                                      </p:cBhvr>
                                    </p:animEffect>
                                  </p:childTnLst>
                                </p:cTn>
                              </p:par>
                              <p:par>
                                <p:cTn id="27" presetID="14" presetClass="entr" presetSubtype="10" fill="hold" nodeType="with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randombar(horizontal)">
                                      <p:cBhvr>
                                        <p:cTn id="29" dur="500"/>
                                        <p:tgtEl>
                                          <p:spTgt spid="35"/>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randombar(horizontal)">
                                      <p:cBhvr>
                                        <p:cTn id="34" dur="500"/>
                                        <p:tgtEl>
                                          <p:spTgt spid="23"/>
                                        </p:tgtEl>
                                      </p:cBhvr>
                                    </p:animEffect>
                                  </p:childTnLst>
                                </p:cTn>
                              </p:par>
                              <p:par>
                                <p:cTn id="35" presetID="14" presetClass="entr" presetSubtype="10" fill="hold" nodeType="with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randombar(horizontal)">
                                      <p:cBhvr>
                                        <p:cTn id="37" dur="500"/>
                                        <p:tgtEl>
                                          <p:spTgt spid="38"/>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randombar(horizontal)">
                                      <p:cBhvr>
                                        <p:cTn id="42" dur="500"/>
                                        <p:tgtEl>
                                          <p:spTgt spid="26"/>
                                        </p:tgtEl>
                                      </p:cBhvr>
                                    </p:animEffect>
                                  </p:childTnLst>
                                </p:cTn>
                              </p:par>
                              <p:par>
                                <p:cTn id="43" presetID="14" presetClass="entr" presetSubtype="10" fill="hold" nodeType="with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randombar(horizontal)">
                                      <p:cBhvr>
                                        <p:cTn id="45" dur="500"/>
                                        <p:tgtEl>
                                          <p:spTgt spid="41"/>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nodeType="click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randombar(horizontal)">
                                      <p:cBhvr>
                                        <p:cTn id="50" dur="500"/>
                                        <p:tgtEl>
                                          <p:spTgt spid="29"/>
                                        </p:tgtEl>
                                      </p:cBhvr>
                                    </p:animEffect>
                                  </p:childTnLst>
                                </p:cTn>
                              </p:par>
                              <p:par>
                                <p:cTn id="51" presetID="14" presetClass="entr" presetSubtype="10" fill="hold" nodeType="withEffect">
                                  <p:stCondLst>
                                    <p:cond delay="0"/>
                                  </p:stCondLst>
                                  <p:childTnLst>
                                    <p:set>
                                      <p:cBhvr>
                                        <p:cTn id="52" dur="1" fill="hold">
                                          <p:stCondLst>
                                            <p:cond delay="0"/>
                                          </p:stCondLst>
                                        </p:cTn>
                                        <p:tgtEl>
                                          <p:spTgt spid="44"/>
                                        </p:tgtEl>
                                        <p:attrNameLst>
                                          <p:attrName>style.visibility</p:attrName>
                                        </p:attrNameLst>
                                      </p:cBhvr>
                                      <p:to>
                                        <p:strVal val="visible"/>
                                      </p:to>
                                    </p:set>
                                    <p:animEffect transition="in" filter="randombar(horizontal)">
                                      <p:cBhvr>
                                        <p:cTn id="53" dur="500"/>
                                        <p:tgtEl>
                                          <p:spTgt spid="44"/>
                                        </p:tgtEl>
                                      </p:cBhvr>
                                    </p:animEffect>
                                  </p:childTnLst>
                                </p:cTn>
                              </p:par>
                            </p:childTnLst>
                          </p:cTn>
                        </p:par>
                      </p:childTnLst>
                    </p:cTn>
                  </p:par>
                  <p:par>
                    <p:cTn id="54" fill="hold">
                      <p:stCondLst>
                        <p:cond delay="indefinite"/>
                      </p:stCondLst>
                      <p:childTnLst>
                        <p:par>
                          <p:cTn id="55" fill="hold">
                            <p:stCondLst>
                              <p:cond delay="0"/>
                            </p:stCondLst>
                            <p:childTnLst>
                              <p:par>
                                <p:cTn id="56" presetID="14" presetClass="entr" presetSubtype="10" fill="hold" nodeType="clickEffect">
                                  <p:stCondLst>
                                    <p:cond delay="0"/>
                                  </p:stCondLst>
                                  <p:childTnLst>
                                    <p:set>
                                      <p:cBhvr>
                                        <p:cTn id="57" dur="1" fill="hold">
                                          <p:stCondLst>
                                            <p:cond delay="0"/>
                                          </p:stCondLst>
                                        </p:cTn>
                                        <p:tgtEl>
                                          <p:spTgt spid="47"/>
                                        </p:tgtEl>
                                        <p:attrNameLst>
                                          <p:attrName>style.visibility</p:attrName>
                                        </p:attrNameLst>
                                      </p:cBhvr>
                                      <p:to>
                                        <p:strVal val="visible"/>
                                      </p:to>
                                    </p:set>
                                    <p:animEffect transition="in" filter="randombar(horizontal)">
                                      <p:cBhvr>
                                        <p:cTn id="58" dur="500"/>
                                        <p:tgtEl>
                                          <p:spTgt spid="47"/>
                                        </p:tgtEl>
                                      </p:cBhvr>
                                    </p:animEffect>
                                  </p:childTnLst>
                                </p:cTn>
                              </p:par>
                              <p:par>
                                <p:cTn id="59" presetID="14" presetClass="entr" presetSubtype="10" fill="hold" nodeType="withEffect">
                                  <p:stCondLst>
                                    <p:cond delay="0"/>
                                  </p:stCondLst>
                                  <p:childTnLst>
                                    <p:set>
                                      <p:cBhvr>
                                        <p:cTn id="60" dur="1" fill="hold">
                                          <p:stCondLst>
                                            <p:cond delay="0"/>
                                          </p:stCondLst>
                                        </p:cTn>
                                        <p:tgtEl>
                                          <p:spTgt spid="32"/>
                                        </p:tgtEl>
                                        <p:attrNameLst>
                                          <p:attrName>style.visibility</p:attrName>
                                        </p:attrNameLst>
                                      </p:cBhvr>
                                      <p:to>
                                        <p:strVal val="visible"/>
                                      </p:to>
                                    </p:set>
                                    <p:animEffect transition="in" filter="randombar(horizontal)">
                                      <p:cBhvr>
                                        <p:cTn id="6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3" grpId="0" animBg="1"/>
      <p:bldP spid="5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8"/>
        <p:cNvGrpSpPr/>
        <p:nvPr/>
      </p:nvGrpSpPr>
      <p:grpSpPr>
        <a:xfrm>
          <a:off x="0" y="0"/>
          <a:ext cx="0" cy="0"/>
          <a:chOff x="0" y="0"/>
          <a:chExt cx="0" cy="0"/>
        </a:xfrm>
      </p:grpSpPr>
      <p:sp>
        <p:nvSpPr>
          <p:cNvPr id="2029" name="Google Shape;2029;p57"/>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2030" name="Google Shape;2030;p57"/>
          <p:cNvSpPr/>
          <p:nvPr/>
        </p:nvSpPr>
        <p:spPr>
          <a:xfrm>
            <a:off x="2309645" y="1940374"/>
            <a:ext cx="565784" cy="370351"/>
          </a:xfrm>
          <a:custGeom>
            <a:avLst/>
            <a:gdLst/>
            <a:ahLst/>
            <a:cxnLst/>
            <a:rect l="l" t="t" r="r" b="b"/>
            <a:pathLst>
              <a:path w="14892" h="9748" extrusionOk="0">
                <a:moveTo>
                  <a:pt x="5991" y="599"/>
                </a:moveTo>
                <a:cubicBezTo>
                  <a:pt x="8013" y="599"/>
                  <a:pt x="9591" y="2518"/>
                  <a:pt x="10088" y="4361"/>
                </a:cubicBezTo>
                <a:cubicBezTo>
                  <a:pt x="10088" y="4390"/>
                  <a:pt x="10117" y="4428"/>
                  <a:pt x="10155" y="4447"/>
                </a:cubicBezTo>
                <a:cubicBezTo>
                  <a:pt x="10155" y="4575"/>
                  <a:pt x="10255" y="4670"/>
                  <a:pt x="10377" y="4670"/>
                </a:cubicBezTo>
                <a:cubicBezTo>
                  <a:pt x="10401" y="4670"/>
                  <a:pt x="10427" y="4666"/>
                  <a:pt x="10452" y="4658"/>
                </a:cubicBezTo>
                <a:cubicBezTo>
                  <a:pt x="10745" y="4573"/>
                  <a:pt x="11050" y="4533"/>
                  <a:pt x="11354" y="4533"/>
                </a:cubicBezTo>
                <a:cubicBezTo>
                  <a:pt x="13045" y="4533"/>
                  <a:pt x="14712" y="5791"/>
                  <a:pt x="14265" y="7724"/>
                </a:cubicBezTo>
                <a:cubicBezTo>
                  <a:pt x="14041" y="8714"/>
                  <a:pt x="13096" y="8955"/>
                  <a:pt x="12046" y="8955"/>
                </a:cubicBezTo>
                <a:cubicBezTo>
                  <a:pt x="11075" y="8955"/>
                  <a:pt x="10013" y="8748"/>
                  <a:pt x="9350" y="8739"/>
                </a:cubicBezTo>
                <a:cubicBezTo>
                  <a:pt x="9267" y="8738"/>
                  <a:pt x="9184" y="8738"/>
                  <a:pt x="9101" y="8738"/>
                </a:cubicBezTo>
                <a:cubicBezTo>
                  <a:pt x="7547" y="8738"/>
                  <a:pt x="6010" y="8905"/>
                  <a:pt x="4464" y="9132"/>
                </a:cubicBezTo>
                <a:cubicBezTo>
                  <a:pt x="4068" y="9194"/>
                  <a:pt x="3624" y="9260"/>
                  <a:pt x="3186" y="9260"/>
                </a:cubicBezTo>
                <a:cubicBezTo>
                  <a:pt x="2546" y="9260"/>
                  <a:pt x="1919" y="9119"/>
                  <a:pt x="1475" y="8624"/>
                </a:cubicBezTo>
                <a:cubicBezTo>
                  <a:pt x="479" y="7513"/>
                  <a:pt x="1581" y="6354"/>
                  <a:pt x="2769" y="6325"/>
                </a:cubicBezTo>
                <a:cubicBezTo>
                  <a:pt x="2836" y="6421"/>
                  <a:pt x="2903" y="6517"/>
                  <a:pt x="2979" y="6612"/>
                </a:cubicBezTo>
                <a:cubicBezTo>
                  <a:pt x="3034" y="6676"/>
                  <a:pt x="3096" y="6702"/>
                  <a:pt x="3157" y="6702"/>
                </a:cubicBezTo>
                <a:cubicBezTo>
                  <a:pt x="3353" y="6702"/>
                  <a:pt x="3531" y="6427"/>
                  <a:pt x="3363" y="6229"/>
                </a:cubicBezTo>
                <a:cubicBezTo>
                  <a:pt x="1926" y="4428"/>
                  <a:pt x="2979" y="1200"/>
                  <a:pt x="5259" y="682"/>
                </a:cubicBezTo>
                <a:cubicBezTo>
                  <a:pt x="5509" y="626"/>
                  <a:pt x="5753" y="599"/>
                  <a:pt x="5991" y="599"/>
                </a:cubicBezTo>
                <a:close/>
                <a:moveTo>
                  <a:pt x="5938" y="0"/>
                </a:moveTo>
                <a:cubicBezTo>
                  <a:pt x="5518" y="0"/>
                  <a:pt x="5091" y="73"/>
                  <a:pt x="4665" y="232"/>
                </a:cubicBezTo>
                <a:cubicBezTo>
                  <a:pt x="2462" y="1056"/>
                  <a:pt x="1514" y="3959"/>
                  <a:pt x="2558" y="5971"/>
                </a:cubicBezTo>
                <a:cubicBezTo>
                  <a:pt x="2458" y="5951"/>
                  <a:pt x="2360" y="5942"/>
                  <a:pt x="2265" y="5942"/>
                </a:cubicBezTo>
                <a:cubicBezTo>
                  <a:pt x="899" y="5942"/>
                  <a:pt x="1" y="7833"/>
                  <a:pt x="1111" y="8988"/>
                </a:cubicBezTo>
                <a:cubicBezTo>
                  <a:pt x="1677" y="9581"/>
                  <a:pt x="2451" y="9748"/>
                  <a:pt x="3231" y="9748"/>
                </a:cubicBezTo>
                <a:cubicBezTo>
                  <a:pt x="3560" y="9748"/>
                  <a:pt x="3890" y="9718"/>
                  <a:pt x="4206" y="9678"/>
                </a:cubicBezTo>
                <a:cubicBezTo>
                  <a:pt x="5797" y="9466"/>
                  <a:pt x="7348" y="9262"/>
                  <a:pt x="8949" y="9262"/>
                </a:cubicBezTo>
                <a:cubicBezTo>
                  <a:pt x="9082" y="9262"/>
                  <a:pt x="9216" y="9263"/>
                  <a:pt x="9350" y="9266"/>
                </a:cubicBezTo>
                <a:cubicBezTo>
                  <a:pt x="10113" y="9278"/>
                  <a:pt x="11138" y="9440"/>
                  <a:pt x="12097" y="9440"/>
                </a:cubicBezTo>
                <a:cubicBezTo>
                  <a:pt x="13546" y="9440"/>
                  <a:pt x="14845" y="9070"/>
                  <a:pt x="14868" y="7254"/>
                </a:cubicBezTo>
                <a:cubicBezTo>
                  <a:pt x="14892" y="5370"/>
                  <a:pt x="13282" y="3930"/>
                  <a:pt x="11539" y="3930"/>
                </a:cubicBezTo>
                <a:cubicBezTo>
                  <a:pt x="11156" y="3930"/>
                  <a:pt x="10765" y="4000"/>
                  <a:pt x="10385" y="4150"/>
                </a:cubicBezTo>
                <a:cubicBezTo>
                  <a:pt x="10103" y="1988"/>
                  <a:pt x="8129" y="0"/>
                  <a:pt x="593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57"/>
          <p:cNvGrpSpPr/>
          <p:nvPr/>
        </p:nvGrpSpPr>
        <p:grpSpPr>
          <a:xfrm>
            <a:off x="941580" y="1909348"/>
            <a:ext cx="781848" cy="783291"/>
            <a:chOff x="4470175" y="491225"/>
            <a:chExt cx="514475" cy="515425"/>
          </a:xfrm>
        </p:grpSpPr>
        <p:sp>
          <p:nvSpPr>
            <p:cNvPr id="2032" name="Google Shape;2032;p57"/>
            <p:cNvSpPr/>
            <p:nvPr/>
          </p:nvSpPr>
          <p:spPr>
            <a:xfrm>
              <a:off x="4666575" y="491225"/>
              <a:ext cx="111150" cy="180725"/>
            </a:xfrm>
            <a:custGeom>
              <a:avLst/>
              <a:gdLst/>
              <a:ahLst/>
              <a:cxnLst/>
              <a:rect l="l" t="t" r="r" b="b"/>
              <a:pathLst>
                <a:path w="4446" h="7229" extrusionOk="0">
                  <a:moveTo>
                    <a:pt x="2262" y="1"/>
                  </a:moveTo>
                  <a:cubicBezTo>
                    <a:pt x="1735" y="1"/>
                    <a:pt x="1205" y="201"/>
                    <a:pt x="824" y="606"/>
                  </a:cubicBezTo>
                  <a:cubicBezTo>
                    <a:pt x="0" y="1468"/>
                    <a:pt x="173" y="3049"/>
                    <a:pt x="1121" y="3614"/>
                  </a:cubicBezTo>
                  <a:cubicBezTo>
                    <a:pt x="307" y="4218"/>
                    <a:pt x="87" y="5358"/>
                    <a:pt x="202" y="6325"/>
                  </a:cubicBezTo>
                  <a:cubicBezTo>
                    <a:pt x="235" y="6715"/>
                    <a:pt x="555" y="6998"/>
                    <a:pt x="927" y="6998"/>
                  </a:cubicBezTo>
                  <a:cubicBezTo>
                    <a:pt x="985" y="6998"/>
                    <a:pt x="1043" y="6991"/>
                    <a:pt x="1102" y="6977"/>
                  </a:cubicBezTo>
                  <a:cubicBezTo>
                    <a:pt x="1610" y="7121"/>
                    <a:pt x="2175" y="7140"/>
                    <a:pt x="2692" y="7188"/>
                  </a:cubicBezTo>
                  <a:cubicBezTo>
                    <a:pt x="2880" y="7203"/>
                    <a:pt x="3085" y="7229"/>
                    <a:pt x="3285" y="7229"/>
                  </a:cubicBezTo>
                  <a:cubicBezTo>
                    <a:pt x="3586" y="7229"/>
                    <a:pt x="3878" y="7170"/>
                    <a:pt x="4091" y="6929"/>
                  </a:cubicBezTo>
                  <a:cubicBezTo>
                    <a:pt x="4446" y="6536"/>
                    <a:pt x="4264" y="5980"/>
                    <a:pt x="4158" y="5521"/>
                  </a:cubicBezTo>
                  <a:cubicBezTo>
                    <a:pt x="4072" y="5061"/>
                    <a:pt x="3919" y="4611"/>
                    <a:pt x="3698" y="4199"/>
                  </a:cubicBezTo>
                  <a:cubicBezTo>
                    <a:pt x="3507" y="3863"/>
                    <a:pt x="3219" y="3595"/>
                    <a:pt x="2874" y="3423"/>
                  </a:cubicBezTo>
                  <a:cubicBezTo>
                    <a:pt x="3832" y="3183"/>
                    <a:pt x="4426" y="1957"/>
                    <a:pt x="3976" y="1027"/>
                  </a:cubicBezTo>
                  <a:cubicBezTo>
                    <a:pt x="3644" y="347"/>
                    <a:pt x="2956" y="1"/>
                    <a:pt x="2262"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7"/>
            <p:cNvSpPr/>
            <p:nvPr/>
          </p:nvSpPr>
          <p:spPr>
            <a:xfrm>
              <a:off x="4670875" y="501550"/>
              <a:ext cx="100350" cy="166800"/>
            </a:xfrm>
            <a:custGeom>
              <a:avLst/>
              <a:gdLst/>
              <a:ahLst/>
              <a:cxnLst/>
              <a:rect l="l" t="t" r="r" b="b"/>
              <a:pathLst>
                <a:path w="4014" h="6672" extrusionOk="0">
                  <a:moveTo>
                    <a:pt x="2073" y="555"/>
                  </a:moveTo>
                  <a:cubicBezTo>
                    <a:pt x="2745" y="555"/>
                    <a:pt x="3337" y="1042"/>
                    <a:pt x="3440" y="1735"/>
                  </a:cubicBezTo>
                  <a:cubicBezTo>
                    <a:pt x="3555" y="2538"/>
                    <a:pt x="2947" y="3178"/>
                    <a:pt x="2178" y="3178"/>
                  </a:cubicBezTo>
                  <a:cubicBezTo>
                    <a:pt x="2111" y="3178"/>
                    <a:pt x="2043" y="3173"/>
                    <a:pt x="1974" y="3163"/>
                  </a:cubicBezTo>
                  <a:cubicBezTo>
                    <a:pt x="1962" y="3161"/>
                    <a:pt x="1949" y="3160"/>
                    <a:pt x="1936" y="3160"/>
                  </a:cubicBezTo>
                  <a:cubicBezTo>
                    <a:pt x="1827" y="3160"/>
                    <a:pt x="1731" y="3233"/>
                    <a:pt x="1696" y="3345"/>
                  </a:cubicBezTo>
                  <a:cubicBezTo>
                    <a:pt x="1217" y="3144"/>
                    <a:pt x="796" y="2760"/>
                    <a:pt x="691" y="2243"/>
                  </a:cubicBezTo>
                  <a:cubicBezTo>
                    <a:pt x="528" y="1458"/>
                    <a:pt x="1045" y="710"/>
                    <a:pt x="1831" y="576"/>
                  </a:cubicBezTo>
                  <a:cubicBezTo>
                    <a:pt x="1912" y="562"/>
                    <a:pt x="1993" y="555"/>
                    <a:pt x="2073" y="555"/>
                  </a:cubicBezTo>
                  <a:close/>
                  <a:moveTo>
                    <a:pt x="1982" y="4113"/>
                  </a:moveTo>
                  <a:cubicBezTo>
                    <a:pt x="2773" y="4113"/>
                    <a:pt x="3128" y="5355"/>
                    <a:pt x="3296" y="6133"/>
                  </a:cubicBezTo>
                  <a:lnTo>
                    <a:pt x="566" y="6133"/>
                  </a:lnTo>
                  <a:cubicBezTo>
                    <a:pt x="748" y="5395"/>
                    <a:pt x="1103" y="4303"/>
                    <a:pt x="1773" y="4140"/>
                  </a:cubicBezTo>
                  <a:cubicBezTo>
                    <a:pt x="1846" y="4121"/>
                    <a:pt x="1915" y="4113"/>
                    <a:pt x="1982" y="4113"/>
                  </a:cubicBezTo>
                  <a:close/>
                  <a:moveTo>
                    <a:pt x="2015" y="1"/>
                  </a:moveTo>
                  <a:cubicBezTo>
                    <a:pt x="1998" y="1"/>
                    <a:pt x="1982" y="1"/>
                    <a:pt x="1965" y="1"/>
                  </a:cubicBezTo>
                  <a:cubicBezTo>
                    <a:pt x="853" y="20"/>
                    <a:pt x="1" y="1046"/>
                    <a:pt x="106" y="2147"/>
                  </a:cubicBezTo>
                  <a:cubicBezTo>
                    <a:pt x="183" y="2904"/>
                    <a:pt x="729" y="3536"/>
                    <a:pt x="1476" y="3718"/>
                  </a:cubicBezTo>
                  <a:cubicBezTo>
                    <a:pt x="585" y="4198"/>
                    <a:pt x="231" y="5635"/>
                    <a:pt x="221" y="6506"/>
                  </a:cubicBezTo>
                  <a:cubicBezTo>
                    <a:pt x="231" y="6583"/>
                    <a:pt x="298" y="6631"/>
                    <a:pt x="365" y="6631"/>
                  </a:cubicBezTo>
                  <a:cubicBezTo>
                    <a:pt x="413" y="6660"/>
                    <a:pt x="461" y="6669"/>
                    <a:pt x="518" y="6669"/>
                  </a:cubicBezTo>
                  <a:cubicBezTo>
                    <a:pt x="725" y="6671"/>
                    <a:pt x="932" y="6672"/>
                    <a:pt x="1138" y="6672"/>
                  </a:cubicBezTo>
                  <a:cubicBezTo>
                    <a:pt x="1963" y="6672"/>
                    <a:pt x="2785" y="6660"/>
                    <a:pt x="3613" y="6660"/>
                  </a:cubicBezTo>
                  <a:cubicBezTo>
                    <a:pt x="3785" y="6650"/>
                    <a:pt x="3910" y="6487"/>
                    <a:pt x="3871" y="6324"/>
                  </a:cubicBezTo>
                  <a:cubicBezTo>
                    <a:pt x="3727" y="5558"/>
                    <a:pt x="3354" y="3968"/>
                    <a:pt x="2463" y="3613"/>
                  </a:cubicBezTo>
                  <a:cubicBezTo>
                    <a:pt x="3258" y="3489"/>
                    <a:pt x="3862" y="2847"/>
                    <a:pt x="3929" y="2061"/>
                  </a:cubicBezTo>
                  <a:cubicBezTo>
                    <a:pt x="4014" y="938"/>
                    <a:pt x="3131" y="1"/>
                    <a:pt x="201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7"/>
            <p:cNvSpPr/>
            <p:nvPr/>
          </p:nvSpPr>
          <p:spPr>
            <a:xfrm>
              <a:off x="4512325" y="615700"/>
              <a:ext cx="136275" cy="141775"/>
            </a:xfrm>
            <a:custGeom>
              <a:avLst/>
              <a:gdLst/>
              <a:ahLst/>
              <a:cxnLst/>
              <a:rect l="l" t="t" r="r" b="b"/>
              <a:pathLst>
                <a:path w="5451" h="5671" extrusionOk="0">
                  <a:moveTo>
                    <a:pt x="5256" y="1"/>
                  </a:moveTo>
                  <a:cubicBezTo>
                    <a:pt x="5245" y="1"/>
                    <a:pt x="5234" y="2"/>
                    <a:pt x="5222" y="5"/>
                  </a:cubicBezTo>
                  <a:cubicBezTo>
                    <a:pt x="3210" y="513"/>
                    <a:pt x="1179" y="2266"/>
                    <a:pt x="528" y="4326"/>
                  </a:cubicBezTo>
                  <a:cubicBezTo>
                    <a:pt x="508" y="4211"/>
                    <a:pt x="480" y="4096"/>
                    <a:pt x="441" y="3981"/>
                  </a:cubicBezTo>
                  <a:cubicBezTo>
                    <a:pt x="422" y="3914"/>
                    <a:pt x="365" y="3880"/>
                    <a:pt x="306" y="3880"/>
                  </a:cubicBezTo>
                  <a:cubicBezTo>
                    <a:pt x="247" y="3880"/>
                    <a:pt x="187" y="3914"/>
                    <a:pt x="163" y="3981"/>
                  </a:cubicBezTo>
                  <a:cubicBezTo>
                    <a:pt x="1" y="4450"/>
                    <a:pt x="192" y="5044"/>
                    <a:pt x="374" y="5485"/>
                  </a:cubicBezTo>
                  <a:cubicBezTo>
                    <a:pt x="418" y="5592"/>
                    <a:pt x="525" y="5670"/>
                    <a:pt x="636" y="5670"/>
                  </a:cubicBezTo>
                  <a:cubicBezTo>
                    <a:pt x="694" y="5670"/>
                    <a:pt x="753" y="5649"/>
                    <a:pt x="805" y="5600"/>
                  </a:cubicBezTo>
                  <a:cubicBezTo>
                    <a:pt x="1179" y="5217"/>
                    <a:pt x="1553" y="4853"/>
                    <a:pt x="1965" y="4508"/>
                  </a:cubicBezTo>
                  <a:cubicBezTo>
                    <a:pt x="2163" y="4342"/>
                    <a:pt x="1974" y="4031"/>
                    <a:pt x="1763" y="4031"/>
                  </a:cubicBezTo>
                  <a:cubicBezTo>
                    <a:pt x="1718" y="4031"/>
                    <a:pt x="1673" y="4045"/>
                    <a:pt x="1629" y="4077"/>
                  </a:cubicBezTo>
                  <a:cubicBezTo>
                    <a:pt x="1447" y="4220"/>
                    <a:pt x="1275" y="4364"/>
                    <a:pt x="1112" y="4517"/>
                  </a:cubicBezTo>
                  <a:cubicBezTo>
                    <a:pt x="1476" y="3684"/>
                    <a:pt x="1859" y="2918"/>
                    <a:pt x="2520" y="2199"/>
                  </a:cubicBezTo>
                  <a:cubicBezTo>
                    <a:pt x="3306" y="1356"/>
                    <a:pt x="4283" y="733"/>
                    <a:pt x="5327" y="245"/>
                  </a:cubicBezTo>
                  <a:cubicBezTo>
                    <a:pt x="5450" y="183"/>
                    <a:pt x="5380" y="1"/>
                    <a:pt x="525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7"/>
            <p:cNvSpPr/>
            <p:nvPr/>
          </p:nvSpPr>
          <p:spPr>
            <a:xfrm>
              <a:off x="4791425" y="604075"/>
              <a:ext cx="149375" cy="146125"/>
            </a:xfrm>
            <a:custGeom>
              <a:avLst/>
              <a:gdLst/>
              <a:ahLst/>
              <a:cxnLst/>
              <a:rect l="l" t="t" r="r" b="b"/>
              <a:pathLst>
                <a:path w="5975" h="5845" extrusionOk="0">
                  <a:moveTo>
                    <a:pt x="257" y="1"/>
                  </a:moveTo>
                  <a:cubicBezTo>
                    <a:pt x="54" y="1"/>
                    <a:pt x="1" y="337"/>
                    <a:pt x="218" y="374"/>
                  </a:cubicBezTo>
                  <a:cubicBezTo>
                    <a:pt x="2747" y="844"/>
                    <a:pt x="4213" y="2520"/>
                    <a:pt x="4749" y="4944"/>
                  </a:cubicBezTo>
                  <a:lnTo>
                    <a:pt x="4529" y="4772"/>
                  </a:lnTo>
                  <a:cubicBezTo>
                    <a:pt x="4318" y="4609"/>
                    <a:pt x="4117" y="4436"/>
                    <a:pt x="3897" y="4283"/>
                  </a:cubicBezTo>
                  <a:cubicBezTo>
                    <a:pt x="3867" y="4260"/>
                    <a:pt x="3836" y="4250"/>
                    <a:pt x="3807" y="4250"/>
                  </a:cubicBezTo>
                  <a:cubicBezTo>
                    <a:pt x="3678" y="4250"/>
                    <a:pt x="3577" y="4444"/>
                    <a:pt x="3686" y="4561"/>
                  </a:cubicBezTo>
                  <a:cubicBezTo>
                    <a:pt x="3964" y="4858"/>
                    <a:pt x="4280" y="5126"/>
                    <a:pt x="4577" y="5404"/>
                  </a:cubicBezTo>
                  <a:cubicBezTo>
                    <a:pt x="4742" y="5561"/>
                    <a:pt x="4947" y="5844"/>
                    <a:pt x="5214" y="5844"/>
                  </a:cubicBezTo>
                  <a:cubicBezTo>
                    <a:pt x="5240" y="5844"/>
                    <a:pt x="5268" y="5841"/>
                    <a:pt x="5296" y="5835"/>
                  </a:cubicBezTo>
                  <a:cubicBezTo>
                    <a:pt x="5545" y="5768"/>
                    <a:pt x="5593" y="5490"/>
                    <a:pt x="5640" y="5270"/>
                  </a:cubicBezTo>
                  <a:cubicBezTo>
                    <a:pt x="5736" y="4839"/>
                    <a:pt x="5842" y="4408"/>
                    <a:pt x="5928" y="3977"/>
                  </a:cubicBezTo>
                  <a:cubicBezTo>
                    <a:pt x="5974" y="3762"/>
                    <a:pt x="5793" y="3618"/>
                    <a:pt x="5623" y="3618"/>
                  </a:cubicBezTo>
                  <a:cubicBezTo>
                    <a:pt x="5512" y="3618"/>
                    <a:pt x="5406" y="3679"/>
                    <a:pt x="5372" y="3823"/>
                  </a:cubicBezTo>
                  <a:cubicBezTo>
                    <a:pt x="5343" y="3977"/>
                    <a:pt x="5305" y="4120"/>
                    <a:pt x="5276" y="4274"/>
                  </a:cubicBezTo>
                  <a:cubicBezTo>
                    <a:pt x="4845" y="1917"/>
                    <a:pt x="2651" y="116"/>
                    <a:pt x="266" y="1"/>
                  </a:cubicBezTo>
                  <a:cubicBezTo>
                    <a:pt x="263" y="1"/>
                    <a:pt x="260" y="1"/>
                    <a:pt x="25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7"/>
            <p:cNvSpPr/>
            <p:nvPr/>
          </p:nvSpPr>
          <p:spPr>
            <a:xfrm>
              <a:off x="4470175" y="813500"/>
              <a:ext cx="103250" cy="193150"/>
            </a:xfrm>
            <a:custGeom>
              <a:avLst/>
              <a:gdLst/>
              <a:ahLst/>
              <a:cxnLst/>
              <a:rect l="l" t="t" r="r" b="b"/>
              <a:pathLst>
                <a:path w="4130" h="7726" extrusionOk="0">
                  <a:moveTo>
                    <a:pt x="2155" y="585"/>
                  </a:moveTo>
                  <a:cubicBezTo>
                    <a:pt x="2545" y="585"/>
                    <a:pt x="2930" y="756"/>
                    <a:pt x="3124" y="1137"/>
                  </a:cubicBezTo>
                  <a:cubicBezTo>
                    <a:pt x="3430" y="1750"/>
                    <a:pt x="2961" y="2536"/>
                    <a:pt x="2319" y="2660"/>
                  </a:cubicBezTo>
                  <a:cubicBezTo>
                    <a:pt x="2260" y="2671"/>
                    <a:pt x="2201" y="2676"/>
                    <a:pt x="2142" y="2676"/>
                  </a:cubicBezTo>
                  <a:cubicBezTo>
                    <a:pt x="1635" y="2676"/>
                    <a:pt x="1146" y="2287"/>
                    <a:pt x="1026" y="1798"/>
                  </a:cubicBezTo>
                  <a:cubicBezTo>
                    <a:pt x="911" y="1329"/>
                    <a:pt x="1141" y="888"/>
                    <a:pt x="1505" y="610"/>
                  </a:cubicBezTo>
                  <a:cubicBezTo>
                    <a:pt x="1538" y="650"/>
                    <a:pt x="1589" y="671"/>
                    <a:pt x="1643" y="671"/>
                  </a:cubicBezTo>
                  <a:cubicBezTo>
                    <a:pt x="1667" y="671"/>
                    <a:pt x="1692" y="667"/>
                    <a:pt x="1715" y="658"/>
                  </a:cubicBezTo>
                  <a:cubicBezTo>
                    <a:pt x="1856" y="610"/>
                    <a:pt x="2006" y="585"/>
                    <a:pt x="2155" y="585"/>
                  </a:cubicBezTo>
                  <a:close/>
                  <a:moveTo>
                    <a:pt x="2133" y="3277"/>
                  </a:moveTo>
                  <a:cubicBezTo>
                    <a:pt x="2955" y="3277"/>
                    <a:pt x="3340" y="4386"/>
                    <a:pt x="3392" y="5084"/>
                  </a:cubicBezTo>
                  <a:cubicBezTo>
                    <a:pt x="3440" y="5745"/>
                    <a:pt x="3382" y="6406"/>
                    <a:pt x="3392" y="7077"/>
                  </a:cubicBezTo>
                  <a:cubicBezTo>
                    <a:pt x="3112" y="7111"/>
                    <a:pt x="2830" y="7128"/>
                    <a:pt x="2548" y="7128"/>
                  </a:cubicBezTo>
                  <a:cubicBezTo>
                    <a:pt x="1882" y="7128"/>
                    <a:pt x="1214" y="7032"/>
                    <a:pt x="575" y="6837"/>
                  </a:cubicBezTo>
                  <a:cubicBezTo>
                    <a:pt x="594" y="5793"/>
                    <a:pt x="623" y="3666"/>
                    <a:pt x="1840" y="3321"/>
                  </a:cubicBezTo>
                  <a:cubicBezTo>
                    <a:pt x="1943" y="3291"/>
                    <a:pt x="2041" y="3277"/>
                    <a:pt x="2133" y="3277"/>
                  </a:cubicBezTo>
                  <a:close/>
                  <a:moveTo>
                    <a:pt x="2050" y="1"/>
                  </a:moveTo>
                  <a:cubicBezTo>
                    <a:pt x="1110" y="1"/>
                    <a:pt x="313" y="847"/>
                    <a:pt x="441" y="1798"/>
                  </a:cubicBezTo>
                  <a:cubicBezTo>
                    <a:pt x="518" y="2296"/>
                    <a:pt x="815" y="2727"/>
                    <a:pt x="1246" y="2986"/>
                  </a:cubicBezTo>
                  <a:cubicBezTo>
                    <a:pt x="192" y="3676"/>
                    <a:pt x="115" y="5640"/>
                    <a:pt x="211" y="6770"/>
                  </a:cubicBezTo>
                  <a:cubicBezTo>
                    <a:pt x="68" y="6828"/>
                    <a:pt x="1" y="7067"/>
                    <a:pt x="173" y="7153"/>
                  </a:cubicBezTo>
                  <a:cubicBezTo>
                    <a:pt x="929" y="7535"/>
                    <a:pt x="1760" y="7725"/>
                    <a:pt x="2597" y="7725"/>
                  </a:cubicBezTo>
                  <a:cubicBezTo>
                    <a:pt x="2917" y="7725"/>
                    <a:pt x="3237" y="7698"/>
                    <a:pt x="3555" y="7642"/>
                  </a:cubicBezTo>
                  <a:cubicBezTo>
                    <a:pt x="3660" y="7623"/>
                    <a:pt x="3737" y="7537"/>
                    <a:pt x="3756" y="7431"/>
                  </a:cubicBezTo>
                  <a:cubicBezTo>
                    <a:pt x="3852" y="7393"/>
                    <a:pt x="3928" y="7297"/>
                    <a:pt x="3928" y="7192"/>
                  </a:cubicBezTo>
                  <a:cubicBezTo>
                    <a:pt x="3995" y="6090"/>
                    <a:pt x="4130" y="3752"/>
                    <a:pt x="2999" y="2996"/>
                  </a:cubicBezTo>
                  <a:cubicBezTo>
                    <a:pt x="3603" y="2584"/>
                    <a:pt x="3948" y="1769"/>
                    <a:pt x="3660" y="1060"/>
                  </a:cubicBezTo>
                  <a:cubicBezTo>
                    <a:pt x="3421" y="514"/>
                    <a:pt x="2903" y="141"/>
                    <a:pt x="2319" y="93"/>
                  </a:cubicBezTo>
                  <a:cubicBezTo>
                    <a:pt x="2290" y="35"/>
                    <a:pt x="2233" y="6"/>
                    <a:pt x="2185" y="6"/>
                  </a:cubicBezTo>
                  <a:cubicBezTo>
                    <a:pt x="2140" y="3"/>
                    <a:pt x="2094" y="1"/>
                    <a:pt x="20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7"/>
            <p:cNvSpPr/>
            <p:nvPr/>
          </p:nvSpPr>
          <p:spPr>
            <a:xfrm>
              <a:off x="4880925" y="790875"/>
              <a:ext cx="103725" cy="187025"/>
            </a:xfrm>
            <a:custGeom>
              <a:avLst/>
              <a:gdLst/>
              <a:ahLst/>
              <a:cxnLst/>
              <a:rect l="l" t="t" r="r" b="b"/>
              <a:pathLst>
                <a:path w="4149" h="7481" extrusionOk="0">
                  <a:moveTo>
                    <a:pt x="2002" y="471"/>
                  </a:moveTo>
                  <a:cubicBezTo>
                    <a:pt x="2515" y="471"/>
                    <a:pt x="3132" y="931"/>
                    <a:pt x="3153" y="1381"/>
                  </a:cubicBezTo>
                  <a:cubicBezTo>
                    <a:pt x="3162" y="1860"/>
                    <a:pt x="2693" y="2339"/>
                    <a:pt x="2252" y="2425"/>
                  </a:cubicBezTo>
                  <a:cubicBezTo>
                    <a:pt x="2187" y="2437"/>
                    <a:pt x="2122" y="2443"/>
                    <a:pt x="2058" y="2443"/>
                  </a:cubicBezTo>
                  <a:cubicBezTo>
                    <a:pt x="1614" y="2443"/>
                    <a:pt x="1215" y="2162"/>
                    <a:pt x="1064" y="1735"/>
                  </a:cubicBezTo>
                  <a:cubicBezTo>
                    <a:pt x="968" y="1419"/>
                    <a:pt x="1045" y="1074"/>
                    <a:pt x="1256" y="816"/>
                  </a:cubicBezTo>
                  <a:cubicBezTo>
                    <a:pt x="1271" y="819"/>
                    <a:pt x="1286" y="821"/>
                    <a:pt x="1301" y="821"/>
                  </a:cubicBezTo>
                  <a:cubicBezTo>
                    <a:pt x="1371" y="821"/>
                    <a:pt x="1436" y="785"/>
                    <a:pt x="1476" y="729"/>
                  </a:cubicBezTo>
                  <a:cubicBezTo>
                    <a:pt x="1603" y="547"/>
                    <a:pt x="1794" y="471"/>
                    <a:pt x="2002" y="471"/>
                  </a:cubicBezTo>
                  <a:close/>
                  <a:moveTo>
                    <a:pt x="1884" y="3274"/>
                  </a:moveTo>
                  <a:cubicBezTo>
                    <a:pt x="1946" y="3274"/>
                    <a:pt x="2011" y="3278"/>
                    <a:pt x="2080" y="3287"/>
                  </a:cubicBezTo>
                  <a:cubicBezTo>
                    <a:pt x="3517" y="3479"/>
                    <a:pt x="3258" y="5338"/>
                    <a:pt x="3497" y="6372"/>
                  </a:cubicBezTo>
                  <a:cubicBezTo>
                    <a:pt x="3459" y="6382"/>
                    <a:pt x="3430" y="6391"/>
                    <a:pt x="3402" y="6411"/>
                  </a:cubicBezTo>
                  <a:cubicBezTo>
                    <a:pt x="2876" y="6717"/>
                    <a:pt x="2358" y="6849"/>
                    <a:pt x="1833" y="6849"/>
                  </a:cubicBezTo>
                  <a:cubicBezTo>
                    <a:pt x="1374" y="6849"/>
                    <a:pt x="910" y="6748"/>
                    <a:pt x="432" y="6573"/>
                  </a:cubicBezTo>
                  <a:lnTo>
                    <a:pt x="441" y="6573"/>
                  </a:lnTo>
                  <a:lnTo>
                    <a:pt x="441" y="6564"/>
                  </a:lnTo>
                  <a:cubicBezTo>
                    <a:pt x="561" y="5609"/>
                    <a:pt x="460" y="3274"/>
                    <a:pt x="1884" y="3274"/>
                  </a:cubicBezTo>
                  <a:close/>
                  <a:moveTo>
                    <a:pt x="2030" y="1"/>
                  </a:moveTo>
                  <a:cubicBezTo>
                    <a:pt x="1732" y="1"/>
                    <a:pt x="1450" y="93"/>
                    <a:pt x="1237" y="317"/>
                  </a:cubicBezTo>
                  <a:cubicBezTo>
                    <a:pt x="595" y="614"/>
                    <a:pt x="336" y="1505"/>
                    <a:pt x="633" y="2138"/>
                  </a:cubicBezTo>
                  <a:cubicBezTo>
                    <a:pt x="767" y="2425"/>
                    <a:pt x="987" y="2665"/>
                    <a:pt x="1275" y="2818"/>
                  </a:cubicBezTo>
                  <a:cubicBezTo>
                    <a:pt x="1" y="3345"/>
                    <a:pt x="49" y="5405"/>
                    <a:pt x="58" y="6554"/>
                  </a:cubicBezTo>
                  <a:cubicBezTo>
                    <a:pt x="20" y="6612"/>
                    <a:pt x="20" y="6698"/>
                    <a:pt x="77" y="6755"/>
                  </a:cubicBezTo>
                  <a:cubicBezTo>
                    <a:pt x="584" y="7252"/>
                    <a:pt x="1271" y="7481"/>
                    <a:pt x="1967" y="7481"/>
                  </a:cubicBezTo>
                  <a:cubicBezTo>
                    <a:pt x="2586" y="7481"/>
                    <a:pt x="3213" y="7300"/>
                    <a:pt x="3727" y="6966"/>
                  </a:cubicBezTo>
                  <a:cubicBezTo>
                    <a:pt x="3842" y="6899"/>
                    <a:pt x="3900" y="6765"/>
                    <a:pt x="3871" y="6631"/>
                  </a:cubicBezTo>
                  <a:cubicBezTo>
                    <a:pt x="3948" y="6583"/>
                    <a:pt x="4005" y="6506"/>
                    <a:pt x="4015" y="6420"/>
                  </a:cubicBezTo>
                  <a:cubicBezTo>
                    <a:pt x="4149" y="5318"/>
                    <a:pt x="3833" y="3489"/>
                    <a:pt x="2741" y="2895"/>
                  </a:cubicBezTo>
                  <a:cubicBezTo>
                    <a:pt x="2779" y="2875"/>
                    <a:pt x="2827" y="2856"/>
                    <a:pt x="2865" y="2828"/>
                  </a:cubicBezTo>
                  <a:cubicBezTo>
                    <a:pt x="3545" y="2435"/>
                    <a:pt x="4130" y="1285"/>
                    <a:pt x="3459" y="624"/>
                  </a:cubicBezTo>
                  <a:cubicBezTo>
                    <a:pt x="3113" y="278"/>
                    <a:pt x="2547" y="1"/>
                    <a:pt x="203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57"/>
          <p:cNvGrpSpPr/>
          <p:nvPr/>
        </p:nvGrpSpPr>
        <p:grpSpPr>
          <a:xfrm>
            <a:off x="3177141" y="1742881"/>
            <a:ext cx="604613" cy="567836"/>
            <a:chOff x="4858175" y="3250825"/>
            <a:chExt cx="397850" cy="373650"/>
          </a:xfrm>
        </p:grpSpPr>
        <p:sp>
          <p:nvSpPr>
            <p:cNvPr id="2039" name="Google Shape;2039;p57"/>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7"/>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7"/>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7"/>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7"/>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7"/>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7"/>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7"/>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7"/>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7"/>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7"/>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7"/>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7"/>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7"/>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7"/>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7"/>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7"/>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7"/>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7"/>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7"/>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7"/>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7"/>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7"/>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 name="Google Shape;2062;p57"/>
          <p:cNvGrpSpPr/>
          <p:nvPr/>
        </p:nvGrpSpPr>
        <p:grpSpPr>
          <a:xfrm>
            <a:off x="3888120" y="1638831"/>
            <a:ext cx="703963" cy="671897"/>
            <a:chOff x="3424975" y="5026850"/>
            <a:chExt cx="463225" cy="442125"/>
          </a:xfrm>
        </p:grpSpPr>
        <p:sp>
          <p:nvSpPr>
            <p:cNvPr id="2063" name="Google Shape;2063;p57"/>
            <p:cNvSpPr/>
            <p:nvPr/>
          </p:nvSpPr>
          <p:spPr>
            <a:xfrm>
              <a:off x="3424975" y="5060475"/>
              <a:ext cx="463225" cy="408500"/>
            </a:xfrm>
            <a:custGeom>
              <a:avLst/>
              <a:gdLst/>
              <a:ahLst/>
              <a:cxnLst/>
              <a:rect l="l" t="t" r="r" b="b"/>
              <a:pathLst>
                <a:path w="18529" h="16340" extrusionOk="0">
                  <a:moveTo>
                    <a:pt x="403" y="1"/>
                  </a:moveTo>
                  <a:cubicBezTo>
                    <a:pt x="312" y="1"/>
                    <a:pt x="221" y="63"/>
                    <a:pt x="221" y="187"/>
                  </a:cubicBezTo>
                  <a:cubicBezTo>
                    <a:pt x="259" y="2860"/>
                    <a:pt x="307" y="5533"/>
                    <a:pt x="355" y="8206"/>
                  </a:cubicBezTo>
                  <a:cubicBezTo>
                    <a:pt x="393" y="10496"/>
                    <a:pt x="364" y="12805"/>
                    <a:pt x="489" y="15094"/>
                  </a:cubicBezTo>
                  <a:cubicBezTo>
                    <a:pt x="374" y="15104"/>
                    <a:pt x="268" y="15114"/>
                    <a:pt x="144" y="15123"/>
                  </a:cubicBezTo>
                  <a:cubicBezTo>
                    <a:pt x="29" y="15133"/>
                    <a:pt x="0" y="15296"/>
                    <a:pt x="115" y="15334"/>
                  </a:cubicBezTo>
                  <a:cubicBezTo>
                    <a:pt x="249" y="15372"/>
                    <a:pt x="383" y="15401"/>
                    <a:pt x="518" y="15430"/>
                  </a:cubicBezTo>
                  <a:cubicBezTo>
                    <a:pt x="527" y="15698"/>
                    <a:pt x="546" y="15966"/>
                    <a:pt x="575" y="16225"/>
                  </a:cubicBezTo>
                  <a:cubicBezTo>
                    <a:pt x="575" y="16302"/>
                    <a:pt x="630" y="16340"/>
                    <a:pt x="685" y="16340"/>
                  </a:cubicBezTo>
                  <a:cubicBezTo>
                    <a:pt x="740" y="16340"/>
                    <a:pt x="795" y="16302"/>
                    <a:pt x="795" y="16225"/>
                  </a:cubicBezTo>
                  <a:cubicBezTo>
                    <a:pt x="805" y="15976"/>
                    <a:pt x="815" y="15727"/>
                    <a:pt x="815" y="15478"/>
                  </a:cubicBezTo>
                  <a:cubicBezTo>
                    <a:pt x="1003" y="15496"/>
                    <a:pt x="1191" y="15505"/>
                    <a:pt x="1378" y="15505"/>
                  </a:cubicBezTo>
                  <a:cubicBezTo>
                    <a:pt x="1783" y="15505"/>
                    <a:pt x="2185" y="15461"/>
                    <a:pt x="2577" y="15363"/>
                  </a:cubicBezTo>
                  <a:cubicBezTo>
                    <a:pt x="3410" y="15423"/>
                    <a:pt x="4249" y="15442"/>
                    <a:pt x="5091" y="15442"/>
                  </a:cubicBezTo>
                  <a:cubicBezTo>
                    <a:pt x="6614" y="15442"/>
                    <a:pt x="8145" y="15379"/>
                    <a:pt x="9656" y="15379"/>
                  </a:cubicBezTo>
                  <a:cubicBezTo>
                    <a:pt x="9839" y="15379"/>
                    <a:pt x="10021" y="15380"/>
                    <a:pt x="10203" y="15382"/>
                  </a:cubicBezTo>
                  <a:cubicBezTo>
                    <a:pt x="12895" y="15420"/>
                    <a:pt x="15587" y="15497"/>
                    <a:pt x="18270" y="15583"/>
                  </a:cubicBezTo>
                  <a:cubicBezTo>
                    <a:pt x="18273" y="15583"/>
                    <a:pt x="18276" y="15583"/>
                    <a:pt x="18279" y="15583"/>
                  </a:cubicBezTo>
                  <a:cubicBezTo>
                    <a:pt x="18528" y="15583"/>
                    <a:pt x="18525" y="15190"/>
                    <a:pt x="18270" y="15181"/>
                  </a:cubicBezTo>
                  <a:cubicBezTo>
                    <a:pt x="15587" y="15066"/>
                    <a:pt x="12895" y="14999"/>
                    <a:pt x="10203" y="14970"/>
                  </a:cubicBezTo>
                  <a:cubicBezTo>
                    <a:pt x="8674" y="14957"/>
                    <a:pt x="7097" y="14885"/>
                    <a:pt x="5529" y="14885"/>
                  </a:cubicBezTo>
                  <a:cubicBezTo>
                    <a:pt x="4680" y="14885"/>
                    <a:pt x="3834" y="14906"/>
                    <a:pt x="2999" y="14970"/>
                  </a:cubicBezTo>
                  <a:cubicBezTo>
                    <a:pt x="2974" y="14928"/>
                    <a:pt x="2927" y="14901"/>
                    <a:pt x="2877" y="14901"/>
                  </a:cubicBezTo>
                  <a:cubicBezTo>
                    <a:pt x="2870" y="14901"/>
                    <a:pt x="2863" y="14902"/>
                    <a:pt x="2855" y="14903"/>
                  </a:cubicBezTo>
                  <a:cubicBezTo>
                    <a:pt x="2175" y="14979"/>
                    <a:pt x="1504" y="15027"/>
                    <a:pt x="834" y="15075"/>
                  </a:cubicBezTo>
                  <a:cubicBezTo>
                    <a:pt x="882" y="12786"/>
                    <a:pt x="767" y="10486"/>
                    <a:pt x="728" y="8206"/>
                  </a:cubicBezTo>
                  <a:cubicBezTo>
                    <a:pt x="680" y="5533"/>
                    <a:pt x="633" y="2860"/>
                    <a:pt x="585" y="187"/>
                  </a:cubicBezTo>
                  <a:cubicBezTo>
                    <a:pt x="585" y="63"/>
                    <a:pt x="494" y="1"/>
                    <a:pt x="40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7"/>
            <p:cNvSpPr/>
            <p:nvPr/>
          </p:nvSpPr>
          <p:spPr>
            <a:xfrm>
              <a:off x="3737775" y="5026850"/>
              <a:ext cx="114025" cy="368125"/>
            </a:xfrm>
            <a:custGeom>
              <a:avLst/>
              <a:gdLst/>
              <a:ahLst/>
              <a:cxnLst/>
              <a:rect l="l" t="t" r="r" b="b"/>
              <a:pathLst>
                <a:path w="4561" h="14725" extrusionOk="0">
                  <a:moveTo>
                    <a:pt x="3675" y="0"/>
                  </a:moveTo>
                  <a:cubicBezTo>
                    <a:pt x="3340" y="0"/>
                    <a:pt x="2988" y="48"/>
                    <a:pt x="2740" y="48"/>
                  </a:cubicBezTo>
                  <a:cubicBezTo>
                    <a:pt x="2606" y="45"/>
                    <a:pt x="2472" y="43"/>
                    <a:pt x="2338" y="43"/>
                  </a:cubicBezTo>
                  <a:cubicBezTo>
                    <a:pt x="1555" y="43"/>
                    <a:pt x="777" y="90"/>
                    <a:pt x="0" y="172"/>
                  </a:cubicBezTo>
                  <a:lnTo>
                    <a:pt x="29" y="450"/>
                  </a:lnTo>
                  <a:cubicBezTo>
                    <a:pt x="393" y="464"/>
                    <a:pt x="757" y="467"/>
                    <a:pt x="1121" y="467"/>
                  </a:cubicBezTo>
                  <a:cubicBezTo>
                    <a:pt x="1303" y="467"/>
                    <a:pt x="1485" y="466"/>
                    <a:pt x="1667" y="466"/>
                  </a:cubicBezTo>
                  <a:cubicBezTo>
                    <a:pt x="1849" y="466"/>
                    <a:pt x="2031" y="467"/>
                    <a:pt x="2213" y="469"/>
                  </a:cubicBezTo>
                  <a:cubicBezTo>
                    <a:pt x="2483" y="469"/>
                    <a:pt x="2966" y="419"/>
                    <a:pt x="3406" y="419"/>
                  </a:cubicBezTo>
                  <a:cubicBezTo>
                    <a:pt x="3607" y="419"/>
                    <a:pt x="3798" y="430"/>
                    <a:pt x="3957" y="459"/>
                  </a:cubicBezTo>
                  <a:cubicBezTo>
                    <a:pt x="3727" y="2835"/>
                    <a:pt x="3727" y="5259"/>
                    <a:pt x="3688" y="7654"/>
                  </a:cubicBezTo>
                  <a:cubicBezTo>
                    <a:pt x="3660" y="10001"/>
                    <a:pt x="3612" y="12377"/>
                    <a:pt x="3823" y="14725"/>
                  </a:cubicBezTo>
                  <a:lnTo>
                    <a:pt x="4062" y="14725"/>
                  </a:lnTo>
                  <a:cubicBezTo>
                    <a:pt x="4158" y="12377"/>
                    <a:pt x="4072" y="10001"/>
                    <a:pt x="4110" y="7654"/>
                  </a:cubicBezTo>
                  <a:cubicBezTo>
                    <a:pt x="4148" y="5298"/>
                    <a:pt x="4311" y="2941"/>
                    <a:pt x="4340" y="594"/>
                  </a:cubicBezTo>
                  <a:cubicBezTo>
                    <a:pt x="4369" y="584"/>
                    <a:pt x="4397" y="565"/>
                    <a:pt x="4426" y="546"/>
                  </a:cubicBezTo>
                  <a:lnTo>
                    <a:pt x="4464" y="488"/>
                  </a:lnTo>
                  <a:cubicBezTo>
                    <a:pt x="4560" y="392"/>
                    <a:pt x="4541" y="230"/>
                    <a:pt x="4426" y="162"/>
                  </a:cubicBezTo>
                  <a:cubicBezTo>
                    <a:pt x="4237" y="35"/>
                    <a:pt x="3962" y="0"/>
                    <a:pt x="367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7"/>
            <p:cNvSpPr/>
            <p:nvPr/>
          </p:nvSpPr>
          <p:spPr>
            <a:xfrm>
              <a:off x="3727700" y="5031150"/>
              <a:ext cx="116675" cy="373800"/>
            </a:xfrm>
            <a:custGeom>
              <a:avLst/>
              <a:gdLst/>
              <a:ahLst/>
              <a:cxnLst/>
              <a:rect l="l" t="t" r="r" b="b"/>
              <a:pathLst>
                <a:path w="4667" h="14952" extrusionOk="0">
                  <a:moveTo>
                    <a:pt x="365" y="0"/>
                  </a:moveTo>
                  <a:cubicBezTo>
                    <a:pt x="346" y="0"/>
                    <a:pt x="326" y="10"/>
                    <a:pt x="307" y="19"/>
                  </a:cubicBezTo>
                  <a:cubicBezTo>
                    <a:pt x="282" y="7"/>
                    <a:pt x="256" y="1"/>
                    <a:pt x="231" y="1"/>
                  </a:cubicBezTo>
                  <a:cubicBezTo>
                    <a:pt x="137" y="1"/>
                    <a:pt x="51" y="77"/>
                    <a:pt x="58" y="182"/>
                  </a:cubicBezTo>
                  <a:cubicBezTo>
                    <a:pt x="49" y="2615"/>
                    <a:pt x="125" y="5049"/>
                    <a:pt x="125" y="7473"/>
                  </a:cubicBezTo>
                  <a:cubicBezTo>
                    <a:pt x="125" y="9906"/>
                    <a:pt x="1" y="12349"/>
                    <a:pt x="106" y="14773"/>
                  </a:cubicBezTo>
                  <a:cubicBezTo>
                    <a:pt x="106" y="14854"/>
                    <a:pt x="168" y="14895"/>
                    <a:pt x="231" y="14895"/>
                  </a:cubicBezTo>
                  <a:cubicBezTo>
                    <a:pt x="293" y="14895"/>
                    <a:pt x="355" y="14854"/>
                    <a:pt x="355" y="14773"/>
                  </a:cubicBezTo>
                  <a:lnTo>
                    <a:pt x="355" y="14763"/>
                  </a:lnTo>
                  <a:cubicBezTo>
                    <a:pt x="1302" y="14890"/>
                    <a:pt x="2248" y="14952"/>
                    <a:pt x="3198" y="14952"/>
                  </a:cubicBezTo>
                  <a:cubicBezTo>
                    <a:pt x="3614" y="14952"/>
                    <a:pt x="4029" y="14940"/>
                    <a:pt x="4446" y="14917"/>
                  </a:cubicBezTo>
                  <a:cubicBezTo>
                    <a:pt x="4647" y="14907"/>
                    <a:pt x="4666" y="14610"/>
                    <a:pt x="4465" y="14581"/>
                  </a:cubicBezTo>
                  <a:lnTo>
                    <a:pt x="4465" y="14562"/>
                  </a:lnTo>
                  <a:lnTo>
                    <a:pt x="4226" y="14553"/>
                  </a:lnTo>
                  <a:cubicBezTo>
                    <a:pt x="3535" y="14485"/>
                    <a:pt x="2840" y="14451"/>
                    <a:pt x="2143" y="14451"/>
                  </a:cubicBezTo>
                  <a:cubicBezTo>
                    <a:pt x="1553" y="14451"/>
                    <a:pt x="963" y="14476"/>
                    <a:pt x="374" y="14524"/>
                  </a:cubicBezTo>
                  <a:cubicBezTo>
                    <a:pt x="576" y="12196"/>
                    <a:pt x="518" y="9820"/>
                    <a:pt x="518" y="7482"/>
                  </a:cubicBezTo>
                  <a:cubicBezTo>
                    <a:pt x="528" y="5087"/>
                    <a:pt x="547" y="2673"/>
                    <a:pt x="432" y="278"/>
                  </a:cubicBezTo>
                  <a:lnTo>
                    <a:pt x="393"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7"/>
            <p:cNvSpPr/>
            <p:nvPr/>
          </p:nvSpPr>
          <p:spPr>
            <a:xfrm>
              <a:off x="3598125" y="5104000"/>
              <a:ext cx="101350" cy="304900"/>
            </a:xfrm>
            <a:custGeom>
              <a:avLst/>
              <a:gdLst/>
              <a:ahLst/>
              <a:cxnLst/>
              <a:rect l="l" t="t" r="r" b="b"/>
              <a:pathLst>
                <a:path w="4054" h="12196" extrusionOk="0">
                  <a:moveTo>
                    <a:pt x="1766" y="0"/>
                  </a:moveTo>
                  <a:cubicBezTo>
                    <a:pt x="1179" y="0"/>
                    <a:pt x="594" y="33"/>
                    <a:pt x="39" y="123"/>
                  </a:cubicBezTo>
                  <a:lnTo>
                    <a:pt x="1" y="391"/>
                  </a:lnTo>
                  <a:cubicBezTo>
                    <a:pt x="656" y="477"/>
                    <a:pt x="1338" y="500"/>
                    <a:pt x="2018" y="500"/>
                  </a:cubicBezTo>
                  <a:cubicBezTo>
                    <a:pt x="2552" y="500"/>
                    <a:pt x="3085" y="486"/>
                    <a:pt x="3603" y="477"/>
                  </a:cubicBezTo>
                  <a:lnTo>
                    <a:pt x="3603" y="477"/>
                  </a:lnTo>
                  <a:cubicBezTo>
                    <a:pt x="3593" y="497"/>
                    <a:pt x="3593" y="516"/>
                    <a:pt x="3593" y="525"/>
                  </a:cubicBezTo>
                  <a:cubicBezTo>
                    <a:pt x="3430" y="2413"/>
                    <a:pt x="3526" y="4348"/>
                    <a:pt x="3517" y="6245"/>
                  </a:cubicBezTo>
                  <a:cubicBezTo>
                    <a:pt x="3498" y="8075"/>
                    <a:pt x="3478" y="9914"/>
                    <a:pt x="3536" y="11754"/>
                  </a:cubicBezTo>
                  <a:cubicBezTo>
                    <a:pt x="3447" y="11756"/>
                    <a:pt x="3358" y="11757"/>
                    <a:pt x="3269" y="11757"/>
                  </a:cubicBezTo>
                  <a:cubicBezTo>
                    <a:pt x="2611" y="11757"/>
                    <a:pt x="1926" y="11700"/>
                    <a:pt x="1257" y="11700"/>
                  </a:cubicBezTo>
                  <a:cubicBezTo>
                    <a:pt x="932" y="11700"/>
                    <a:pt x="611" y="11713"/>
                    <a:pt x="298" y="11754"/>
                  </a:cubicBezTo>
                  <a:lnTo>
                    <a:pt x="231" y="11964"/>
                  </a:lnTo>
                  <a:cubicBezTo>
                    <a:pt x="774" y="12145"/>
                    <a:pt x="1397" y="12195"/>
                    <a:pt x="2019" y="12195"/>
                  </a:cubicBezTo>
                  <a:cubicBezTo>
                    <a:pt x="2550" y="12195"/>
                    <a:pt x="3079" y="12159"/>
                    <a:pt x="3555" y="12137"/>
                  </a:cubicBezTo>
                  <a:cubicBezTo>
                    <a:pt x="3613" y="12137"/>
                    <a:pt x="3660" y="12118"/>
                    <a:pt x="3699" y="12070"/>
                  </a:cubicBezTo>
                  <a:cubicBezTo>
                    <a:pt x="3756" y="12060"/>
                    <a:pt x="3795" y="12012"/>
                    <a:pt x="3795" y="11955"/>
                  </a:cubicBezTo>
                  <a:cubicBezTo>
                    <a:pt x="3890" y="10048"/>
                    <a:pt x="3900" y="8132"/>
                    <a:pt x="3919" y="6245"/>
                  </a:cubicBezTo>
                  <a:cubicBezTo>
                    <a:pt x="3929" y="4348"/>
                    <a:pt x="4053" y="2413"/>
                    <a:pt x="3929" y="525"/>
                  </a:cubicBezTo>
                  <a:cubicBezTo>
                    <a:pt x="3929" y="487"/>
                    <a:pt x="3910" y="439"/>
                    <a:pt x="3881" y="410"/>
                  </a:cubicBezTo>
                  <a:cubicBezTo>
                    <a:pt x="3977" y="286"/>
                    <a:pt x="3890" y="104"/>
                    <a:pt x="3737" y="94"/>
                  </a:cubicBezTo>
                  <a:cubicBezTo>
                    <a:pt x="3104" y="43"/>
                    <a:pt x="2434" y="0"/>
                    <a:pt x="176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7"/>
            <p:cNvSpPr/>
            <p:nvPr/>
          </p:nvSpPr>
          <p:spPr>
            <a:xfrm>
              <a:off x="3593575" y="5113300"/>
              <a:ext cx="94625" cy="284625"/>
            </a:xfrm>
            <a:custGeom>
              <a:avLst/>
              <a:gdLst/>
              <a:ahLst/>
              <a:cxnLst/>
              <a:rect l="l" t="t" r="r" b="b"/>
              <a:pathLst>
                <a:path w="3785" h="11385" extrusionOk="0">
                  <a:moveTo>
                    <a:pt x="1" y="0"/>
                  </a:moveTo>
                  <a:lnTo>
                    <a:pt x="1" y="0"/>
                  </a:lnTo>
                  <a:cubicBezTo>
                    <a:pt x="269" y="1811"/>
                    <a:pt x="336" y="3679"/>
                    <a:pt x="422" y="5509"/>
                  </a:cubicBezTo>
                  <a:cubicBezTo>
                    <a:pt x="518" y="7454"/>
                    <a:pt x="604" y="9427"/>
                    <a:pt x="480" y="11382"/>
                  </a:cubicBezTo>
                  <a:cubicBezTo>
                    <a:pt x="793" y="11341"/>
                    <a:pt x="1114" y="11328"/>
                    <a:pt x="1439" y="11328"/>
                  </a:cubicBezTo>
                  <a:cubicBezTo>
                    <a:pt x="2108" y="11328"/>
                    <a:pt x="2793" y="11385"/>
                    <a:pt x="3451" y="11385"/>
                  </a:cubicBezTo>
                  <a:cubicBezTo>
                    <a:pt x="3540" y="11385"/>
                    <a:pt x="3629" y="11384"/>
                    <a:pt x="3718" y="11382"/>
                  </a:cubicBezTo>
                  <a:cubicBezTo>
                    <a:pt x="3660" y="9542"/>
                    <a:pt x="3689" y="7703"/>
                    <a:pt x="3699" y="5873"/>
                  </a:cubicBezTo>
                  <a:cubicBezTo>
                    <a:pt x="3708" y="3976"/>
                    <a:pt x="3622" y="2041"/>
                    <a:pt x="3775" y="153"/>
                  </a:cubicBezTo>
                  <a:cubicBezTo>
                    <a:pt x="3775" y="144"/>
                    <a:pt x="3785" y="125"/>
                    <a:pt x="3785" y="105"/>
                  </a:cubicBezTo>
                  <a:lnTo>
                    <a:pt x="3785" y="105"/>
                  </a:lnTo>
                  <a:cubicBezTo>
                    <a:pt x="3251" y="114"/>
                    <a:pt x="2702" y="129"/>
                    <a:pt x="2152" y="129"/>
                  </a:cubicBezTo>
                  <a:cubicBezTo>
                    <a:pt x="1488" y="129"/>
                    <a:pt x="822" y="107"/>
                    <a:pt x="183" y="29"/>
                  </a:cubicBezTo>
                  <a:cubicBezTo>
                    <a:pt x="125" y="19"/>
                    <a:pt x="68" y="10"/>
                    <a:pt x="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7"/>
            <p:cNvSpPr/>
            <p:nvPr/>
          </p:nvSpPr>
          <p:spPr>
            <a:xfrm>
              <a:off x="3584475" y="5107075"/>
              <a:ext cx="23975" cy="296050"/>
            </a:xfrm>
            <a:custGeom>
              <a:avLst/>
              <a:gdLst/>
              <a:ahLst/>
              <a:cxnLst/>
              <a:rect l="l" t="t" r="r" b="b"/>
              <a:pathLst>
                <a:path w="959" h="11842" extrusionOk="0">
                  <a:moveTo>
                    <a:pt x="585" y="0"/>
                  </a:moveTo>
                  <a:cubicBezTo>
                    <a:pt x="508" y="10"/>
                    <a:pt x="432" y="29"/>
                    <a:pt x="355" y="38"/>
                  </a:cubicBezTo>
                  <a:cubicBezTo>
                    <a:pt x="326" y="48"/>
                    <a:pt x="307" y="67"/>
                    <a:pt x="298" y="86"/>
                  </a:cubicBezTo>
                  <a:cubicBezTo>
                    <a:pt x="264" y="66"/>
                    <a:pt x="227" y="56"/>
                    <a:pt x="192" y="56"/>
                  </a:cubicBezTo>
                  <a:cubicBezTo>
                    <a:pt x="96" y="56"/>
                    <a:pt x="8" y="125"/>
                    <a:pt x="1" y="230"/>
                  </a:cubicBezTo>
                  <a:cubicBezTo>
                    <a:pt x="87" y="2136"/>
                    <a:pt x="307" y="4033"/>
                    <a:pt x="393" y="5930"/>
                  </a:cubicBezTo>
                  <a:cubicBezTo>
                    <a:pt x="480" y="7837"/>
                    <a:pt x="461" y="9743"/>
                    <a:pt x="537" y="11650"/>
                  </a:cubicBezTo>
                  <a:cubicBezTo>
                    <a:pt x="537" y="11726"/>
                    <a:pt x="604" y="11784"/>
                    <a:pt x="681" y="11793"/>
                  </a:cubicBezTo>
                  <a:cubicBezTo>
                    <a:pt x="690" y="11803"/>
                    <a:pt x="700" y="11813"/>
                    <a:pt x="719" y="11822"/>
                  </a:cubicBezTo>
                  <a:cubicBezTo>
                    <a:pt x="738" y="11832"/>
                    <a:pt x="758" y="11841"/>
                    <a:pt x="777" y="11841"/>
                  </a:cubicBezTo>
                  <a:lnTo>
                    <a:pt x="844" y="11621"/>
                  </a:lnTo>
                  <a:cubicBezTo>
                    <a:pt x="959" y="9676"/>
                    <a:pt x="882" y="7703"/>
                    <a:pt x="786" y="5758"/>
                  </a:cubicBezTo>
                  <a:cubicBezTo>
                    <a:pt x="700" y="3928"/>
                    <a:pt x="633" y="2060"/>
                    <a:pt x="365" y="240"/>
                  </a:cubicBezTo>
                  <a:lnTo>
                    <a:pt x="365" y="240"/>
                  </a:lnTo>
                  <a:cubicBezTo>
                    <a:pt x="432" y="249"/>
                    <a:pt x="489" y="259"/>
                    <a:pt x="547" y="268"/>
                  </a:cubicBezTo>
                  <a:lnTo>
                    <a:pt x="585"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7"/>
            <p:cNvSpPr/>
            <p:nvPr/>
          </p:nvSpPr>
          <p:spPr>
            <a:xfrm>
              <a:off x="3469525" y="5171500"/>
              <a:ext cx="103250" cy="236250"/>
            </a:xfrm>
            <a:custGeom>
              <a:avLst/>
              <a:gdLst/>
              <a:ahLst/>
              <a:cxnLst/>
              <a:rect l="l" t="t" r="r" b="b"/>
              <a:pathLst>
                <a:path w="4130" h="9450" extrusionOk="0">
                  <a:moveTo>
                    <a:pt x="431" y="383"/>
                  </a:moveTo>
                  <a:lnTo>
                    <a:pt x="3459" y="489"/>
                  </a:lnTo>
                  <a:lnTo>
                    <a:pt x="3449" y="489"/>
                  </a:lnTo>
                  <a:cubicBezTo>
                    <a:pt x="3353" y="3305"/>
                    <a:pt x="3325" y="6237"/>
                    <a:pt x="3765" y="9034"/>
                  </a:cubicBezTo>
                  <a:cubicBezTo>
                    <a:pt x="2721" y="9054"/>
                    <a:pt x="1667" y="9082"/>
                    <a:pt x="632" y="9197"/>
                  </a:cubicBezTo>
                  <a:cubicBezTo>
                    <a:pt x="623" y="9197"/>
                    <a:pt x="613" y="9207"/>
                    <a:pt x="604" y="9207"/>
                  </a:cubicBezTo>
                  <a:cubicBezTo>
                    <a:pt x="709" y="6275"/>
                    <a:pt x="479" y="3315"/>
                    <a:pt x="431" y="383"/>
                  </a:cubicBezTo>
                  <a:close/>
                  <a:moveTo>
                    <a:pt x="230" y="0"/>
                  </a:moveTo>
                  <a:cubicBezTo>
                    <a:pt x="125" y="0"/>
                    <a:pt x="48" y="86"/>
                    <a:pt x="38" y="182"/>
                  </a:cubicBezTo>
                  <a:cubicBezTo>
                    <a:pt x="77" y="3190"/>
                    <a:pt x="0" y="6266"/>
                    <a:pt x="364" y="9255"/>
                  </a:cubicBezTo>
                  <a:cubicBezTo>
                    <a:pt x="372" y="9315"/>
                    <a:pt x="426" y="9363"/>
                    <a:pt x="486" y="9363"/>
                  </a:cubicBezTo>
                  <a:cubicBezTo>
                    <a:pt x="503" y="9363"/>
                    <a:pt x="520" y="9359"/>
                    <a:pt x="537" y="9350"/>
                  </a:cubicBezTo>
                  <a:cubicBezTo>
                    <a:pt x="546" y="9398"/>
                    <a:pt x="585" y="9427"/>
                    <a:pt x="632" y="9427"/>
                  </a:cubicBezTo>
                  <a:cubicBezTo>
                    <a:pt x="984" y="9443"/>
                    <a:pt x="1338" y="9449"/>
                    <a:pt x="1693" y="9449"/>
                  </a:cubicBezTo>
                  <a:cubicBezTo>
                    <a:pt x="2432" y="9449"/>
                    <a:pt x="3175" y="9421"/>
                    <a:pt x="3899" y="9389"/>
                  </a:cubicBezTo>
                  <a:cubicBezTo>
                    <a:pt x="4053" y="9379"/>
                    <a:pt x="4129" y="9188"/>
                    <a:pt x="4024" y="9073"/>
                  </a:cubicBezTo>
                  <a:lnTo>
                    <a:pt x="4024" y="9073"/>
                  </a:lnTo>
                  <a:lnTo>
                    <a:pt x="4024" y="9082"/>
                  </a:lnTo>
                  <a:cubicBezTo>
                    <a:pt x="3986" y="6199"/>
                    <a:pt x="3784" y="3344"/>
                    <a:pt x="3842" y="460"/>
                  </a:cubicBezTo>
                  <a:cubicBezTo>
                    <a:pt x="3851" y="422"/>
                    <a:pt x="3832" y="374"/>
                    <a:pt x="3804" y="345"/>
                  </a:cubicBezTo>
                  <a:cubicBezTo>
                    <a:pt x="3823" y="230"/>
                    <a:pt x="3746" y="125"/>
                    <a:pt x="3631" y="115"/>
                  </a:cubicBezTo>
                  <a:lnTo>
                    <a:pt x="230"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57"/>
          <p:cNvGrpSpPr/>
          <p:nvPr/>
        </p:nvGrpSpPr>
        <p:grpSpPr>
          <a:xfrm>
            <a:off x="1095149" y="3774595"/>
            <a:ext cx="333080" cy="678926"/>
            <a:chOff x="2183600" y="4257275"/>
            <a:chExt cx="219175" cy="446750"/>
          </a:xfrm>
        </p:grpSpPr>
        <p:sp>
          <p:nvSpPr>
            <p:cNvPr id="2071" name="Google Shape;2071;p57"/>
            <p:cNvSpPr/>
            <p:nvPr/>
          </p:nvSpPr>
          <p:spPr>
            <a:xfrm>
              <a:off x="2183600" y="4257275"/>
              <a:ext cx="219175" cy="446750"/>
            </a:xfrm>
            <a:custGeom>
              <a:avLst/>
              <a:gdLst/>
              <a:ahLst/>
              <a:cxnLst/>
              <a:rect l="l" t="t" r="r" b="b"/>
              <a:pathLst>
                <a:path w="8767" h="17870" extrusionOk="0">
                  <a:moveTo>
                    <a:pt x="4574" y="437"/>
                  </a:moveTo>
                  <a:cubicBezTo>
                    <a:pt x="5700" y="437"/>
                    <a:pt x="6373" y="1651"/>
                    <a:pt x="6841" y="2588"/>
                  </a:cubicBezTo>
                  <a:cubicBezTo>
                    <a:pt x="7387" y="3699"/>
                    <a:pt x="7847" y="4839"/>
                    <a:pt x="8221" y="6018"/>
                  </a:cubicBezTo>
                  <a:cubicBezTo>
                    <a:pt x="8230" y="6037"/>
                    <a:pt x="8240" y="6056"/>
                    <a:pt x="8249" y="6075"/>
                  </a:cubicBezTo>
                  <a:cubicBezTo>
                    <a:pt x="8297" y="8470"/>
                    <a:pt x="8316" y="10865"/>
                    <a:pt x="8316" y="13260"/>
                  </a:cubicBezTo>
                  <a:lnTo>
                    <a:pt x="8316" y="15071"/>
                  </a:lnTo>
                  <a:cubicBezTo>
                    <a:pt x="8316" y="15722"/>
                    <a:pt x="8460" y="16767"/>
                    <a:pt x="7828" y="17198"/>
                  </a:cubicBezTo>
                  <a:cubicBezTo>
                    <a:pt x="7595" y="17351"/>
                    <a:pt x="7261" y="17389"/>
                    <a:pt x="6922" y="17389"/>
                  </a:cubicBezTo>
                  <a:cubicBezTo>
                    <a:pt x="6604" y="17389"/>
                    <a:pt x="6282" y="17356"/>
                    <a:pt x="6036" y="17351"/>
                  </a:cubicBezTo>
                  <a:lnTo>
                    <a:pt x="4312" y="17322"/>
                  </a:lnTo>
                  <a:cubicBezTo>
                    <a:pt x="4290" y="17322"/>
                    <a:pt x="4266" y="17321"/>
                    <a:pt x="4241" y="17321"/>
                  </a:cubicBezTo>
                  <a:cubicBezTo>
                    <a:pt x="3913" y="17321"/>
                    <a:pt x="3351" y="17366"/>
                    <a:pt x="2768" y="17366"/>
                  </a:cubicBezTo>
                  <a:cubicBezTo>
                    <a:pt x="1861" y="17366"/>
                    <a:pt x="904" y="17258"/>
                    <a:pt x="700" y="16709"/>
                  </a:cubicBezTo>
                  <a:cubicBezTo>
                    <a:pt x="518" y="16211"/>
                    <a:pt x="652" y="15454"/>
                    <a:pt x="643" y="14918"/>
                  </a:cubicBezTo>
                  <a:cubicBezTo>
                    <a:pt x="623" y="14391"/>
                    <a:pt x="614" y="13864"/>
                    <a:pt x="604" y="13337"/>
                  </a:cubicBezTo>
                  <a:cubicBezTo>
                    <a:pt x="547" y="10942"/>
                    <a:pt x="556" y="8537"/>
                    <a:pt x="365" y="6142"/>
                  </a:cubicBezTo>
                  <a:cubicBezTo>
                    <a:pt x="365" y="6104"/>
                    <a:pt x="346" y="6065"/>
                    <a:pt x="317" y="6046"/>
                  </a:cubicBezTo>
                  <a:cubicBezTo>
                    <a:pt x="901" y="5136"/>
                    <a:pt x="1419" y="4178"/>
                    <a:pt x="1946" y="3220"/>
                  </a:cubicBezTo>
                  <a:cubicBezTo>
                    <a:pt x="2444" y="2300"/>
                    <a:pt x="2971" y="854"/>
                    <a:pt x="4053" y="518"/>
                  </a:cubicBezTo>
                  <a:cubicBezTo>
                    <a:pt x="4237" y="462"/>
                    <a:pt x="4410" y="437"/>
                    <a:pt x="4574" y="437"/>
                  </a:cubicBezTo>
                  <a:close/>
                  <a:moveTo>
                    <a:pt x="4557" y="0"/>
                  </a:moveTo>
                  <a:cubicBezTo>
                    <a:pt x="3503" y="0"/>
                    <a:pt x="2800" y="858"/>
                    <a:pt x="2310" y="1697"/>
                  </a:cubicBezTo>
                  <a:cubicBezTo>
                    <a:pt x="1466" y="3096"/>
                    <a:pt x="710" y="4552"/>
                    <a:pt x="39" y="6046"/>
                  </a:cubicBezTo>
                  <a:cubicBezTo>
                    <a:pt x="1" y="6113"/>
                    <a:pt x="39" y="6200"/>
                    <a:pt x="116" y="6219"/>
                  </a:cubicBezTo>
                  <a:cubicBezTo>
                    <a:pt x="20" y="9227"/>
                    <a:pt x="173" y="12254"/>
                    <a:pt x="231" y="15263"/>
                  </a:cubicBezTo>
                  <a:cubicBezTo>
                    <a:pt x="250" y="16058"/>
                    <a:pt x="58" y="17140"/>
                    <a:pt x="930" y="17523"/>
                  </a:cubicBezTo>
                  <a:cubicBezTo>
                    <a:pt x="1408" y="17732"/>
                    <a:pt x="1989" y="17781"/>
                    <a:pt x="2578" y="17781"/>
                  </a:cubicBezTo>
                  <a:cubicBezTo>
                    <a:pt x="3107" y="17781"/>
                    <a:pt x="3642" y="17741"/>
                    <a:pt x="4116" y="17741"/>
                  </a:cubicBezTo>
                  <a:cubicBezTo>
                    <a:pt x="4182" y="17741"/>
                    <a:pt x="4248" y="17742"/>
                    <a:pt x="4312" y="17744"/>
                  </a:cubicBezTo>
                  <a:cubicBezTo>
                    <a:pt x="4957" y="17755"/>
                    <a:pt x="5740" y="17869"/>
                    <a:pt x="6483" y="17869"/>
                  </a:cubicBezTo>
                  <a:cubicBezTo>
                    <a:pt x="6964" y="17869"/>
                    <a:pt x="7429" y="17822"/>
                    <a:pt x="7828" y="17667"/>
                  </a:cubicBezTo>
                  <a:cubicBezTo>
                    <a:pt x="8757" y="17303"/>
                    <a:pt x="8738" y="16297"/>
                    <a:pt x="8747" y="15435"/>
                  </a:cubicBezTo>
                  <a:cubicBezTo>
                    <a:pt x="8767" y="12293"/>
                    <a:pt x="8738" y="9160"/>
                    <a:pt x="8680" y="6018"/>
                  </a:cubicBezTo>
                  <a:cubicBezTo>
                    <a:pt x="8680" y="5950"/>
                    <a:pt x="8652" y="5893"/>
                    <a:pt x="8594" y="5855"/>
                  </a:cubicBezTo>
                  <a:cubicBezTo>
                    <a:pt x="8173" y="4456"/>
                    <a:pt x="7607" y="3115"/>
                    <a:pt x="6908" y="1831"/>
                  </a:cubicBezTo>
                  <a:cubicBezTo>
                    <a:pt x="6419" y="959"/>
                    <a:pt x="5701" y="30"/>
                    <a:pt x="4609" y="1"/>
                  </a:cubicBezTo>
                  <a:cubicBezTo>
                    <a:pt x="4591" y="1"/>
                    <a:pt x="4574" y="0"/>
                    <a:pt x="4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7"/>
            <p:cNvSpPr/>
            <p:nvPr/>
          </p:nvSpPr>
          <p:spPr>
            <a:xfrm>
              <a:off x="2321325" y="4422125"/>
              <a:ext cx="14275" cy="229600"/>
            </a:xfrm>
            <a:custGeom>
              <a:avLst/>
              <a:gdLst/>
              <a:ahLst/>
              <a:cxnLst/>
              <a:rect l="l" t="t" r="r" b="b"/>
              <a:pathLst>
                <a:path w="571" h="9184" extrusionOk="0">
                  <a:moveTo>
                    <a:pt x="387" y="1"/>
                  </a:moveTo>
                  <a:cubicBezTo>
                    <a:pt x="295" y="1"/>
                    <a:pt x="202" y="61"/>
                    <a:pt x="202" y="180"/>
                  </a:cubicBezTo>
                  <a:cubicBezTo>
                    <a:pt x="144" y="3141"/>
                    <a:pt x="29" y="6101"/>
                    <a:pt x="0" y="9061"/>
                  </a:cubicBezTo>
                  <a:cubicBezTo>
                    <a:pt x="0" y="9143"/>
                    <a:pt x="60" y="9183"/>
                    <a:pt x="120" y="9183"/>
                  </a:cubicBezTo>
                  <a:cubicBezTo>
                    <a:pt x="180" y="9183"/>
                    <a:pt x="240" y="9143"/>
                    <a:pt x="240" y="9061"/>
                  </a:cubicBezTo>
                  <a:cubicBezTo>
                    <a:pt x="470" y="6111"/>
                    <a:pt x="537" y="3131"/>
                    <a:pt x="566" y="180"/>
                  </a:cubicBezTo>
                  <a:cubicBezTo>
                    <a:pt x="570" y="61"/>
                    <a:pt x="479" y="1"/>
                    <a:pt x="38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7"/>
            <p:cNvSpPr/>
            <p:nvPr/>
          </p:nvSpPr>
          <p:spPr>
            <a:xfrm>
              <a:off x="2271500" y="4298850"/>
              <a:ext cx="53925" cy="49300"/>
            </a:xfrm>
            <a:custGeom>
              <a:avLst/>
              <a:gdLst/>
              <a:ahLst/>
              <a:cxnLst/>
              <a:rect l="l" t="t" r="r" b="b"/>
              <a:pathLst>
                <a:path w="2157" h="1972" extrusionOk="0">
                  <a:moveTo>
                    <a:pt x="1022" y="422"/>
                  </a:moveTo>
                  <a:cubicBezTo>
                    <a:pt x="1245" y="422"/>
                    <a:pt x="1458" y="531"/>
                    <a:pt x="1581" y="724"/>
                  </a:cubicBezTo>
                  <a:cubicBezTo>
                    <a:pt x="1763" y="1030"/>
                    <a:pt x="1572" y="1452"/>
                    <a:pt x="1256" y="1567"/>
                  </a:cubicBezTo>
                  <a:cubicBezTo>
                    <a:pt x="1194" y="1590"/>
                    <a:pt x="1131" y="1601"/>
                    <a:pt x="1068" y="1601"/>
                  </a:cubicBezTo>
                  <a:cubicBezTo>
                    <a:pt x="772" y="1601"/>
                    <a:pt x="490" y="1358"/>
                    <a:pt x="451" y="1049"/>
                  </a:cubicBezTo>
                  <a:cubicBezTo>
                    <a:pt x="432" y="829"/>
                    <a:pt x="518" y="618"/>
                    <a:pt x="681" y="475"/>
                  </a:cubicBezTo>
                  <a:lnTo>
                    <a:pt x="758" y="475"/>
                  </a:lnTo>
                  <a:cubicBezTo>
                    <a:pt x="844" y="439"/>
                    <a:pt x="934" y="422"/>
                    <a:pt x="1022" y="422"/>
                  </a:cubicBezTo>
                  <a:close/>
                  <a:moveTo>
                    <a:pt x="990" y="0"/>
                  </a:moveTo>
                  <a:cubicBezTo>
                    <a:pt x="979" y="0"/>
                    <a:pt x="969" y="2"/>
                    <a:pt x="959" y="5"/>
                  </a:cubicBezTo>
                  <a:cubicBezTo>
                    <a:pt x="451" y="158"/>
                    <a:pt x="1" y="657"/>
                    <a:pt x="125" y="1212"/>
                  </a:cubicBezTo>
                  <a:cubicBezTo>
                    <a:pt x="233" y="1645"/>
                    <a:pt x="653" y="1971"/>
                    <a:pt x="1082" y="1971"/>
                  </a:cubicBezTo>
                  <a:cubicBezTo>
                    <a:pt x="1186" y="1971"/>
                    <a:pt x="1290" y="1952"/>
                    <a:pt x="1390" y="1912"/>
                  </a:cubicBezTo>
                  <a:cubicBezTo>
                    <a:pt x="1878" y="1710"/>
                    <a:pt x="2156" y="1116"/>
                    <a:pt x="1945" y="637"/>
                  </a:cubicBezTo>
                  <a:cubicBezTo>
                    <a:pt x="1792" y="302"/>
                    <a:pt x="1457" y="82"/>
                    <a:pt x="1093" y="72"/>
                  </a:cubicBezTo>
                  <a:cubicBezTo>
                    <a:pt x="1077" y="33"/>
                    <a:pt x="1036" y="0"/>
                    <a:pt x="99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7"/>
            <p:cNvSpPr/>
            <p:nvPr/>
          </p:nvSpPr>
          <p:spPr>
            <a:xfrm>
              <a:off x="2260975" y="4442500"/>
              <a:ext cx="13550" cy="210725"/>
            </a:xfrm>
            <a:custGeom>
              <a:avLst/>
              <a:gdLst/>
              <a:ahLst/>
              <a:cxnLst/>
              <a:rect l="l" t="t" r="r" b="b"/>
              <a:pathLst>
                <a:path w="542" h="8429" extrusionOk="0">
                  <a:moveTo>
                    <a:pt x="362" y="0"/>
                  </a:moveTo>
                  <a:cubicBezTo>
                    <a:pt x="271" y="0"/>
                    <a:pt x="177" y="60"/>
                    <a:pt x="173" y="180"/>
                  </a:cubicBezTo>
                  <a:cubicBezTo>
                    <a:pt x="77" y="2891"/>
                    <a:pt x="0" y="5631"/>
                    <a:pt x="153" y="8342"/>
                  </a:cubicBezTo>
                  <a:cubicBezTo>
                    <a:pt x="173" y="8400"/>
                    <a:pt x="223" y="8428"/>
                    <a:pt x="273" y="8428"/>
                  </a:cubicBezTo>
                  <a:cubicBezTo>
                    <a:pt x="323" y="8428"/>
                    <a:pt x="374" y="8400"/>
                    <a:pt x="393" y="8342"/>
                  </a:cubicBezTo>
                  <a:cubicBezTo>
                    <a:pt x="450" y="5621"/>
                    <a:pt x="431" y="2901"/>
                    <a:pt x="537" y="180"/>
                  </a:cubicBezTo>
                  <a:cubicBezTo>
                    <a:pt x="541" y="60"/>
                    <a:pt x="453" y="0"/>
                    <a:pt x="36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 name="Google Shape;2075;p57"/>
          <p:cNvGrpSpPr/>
          <p:nvPr/>
        </p:nvGrpSpPr>
        <p:grpSpPr>
          <a:xfrm>
            <a:off x="1573470" y="1227580"/>
            <a:ext cx="790748" cy="712804"/>
            <a:chOff x="2202775" y="4804300"/>
            <a:chExt cx="277125" cy="249800"/>
          </a:xfrm>
        </p:grpSpPr>
        <p:sp>
          <p:nvSpPr>
            <p:cNvPr id="2076" name="Google Shape;2076;p57"/>
            <p:cNvSpPr/>
            <p:nvPr/>
          </p:nvSpPr>
          <p:spPr>
            <a:xfrm>
              <a:off x="2418075" y="4936500"/>
              <a:ext cx="61825" cy="56350"/>
            </a:xfrm>
            <a:custGeom>
              <a:avLst/>
              <a:gdLst/>
              <a:ahLst/>
              <a:cxnLst/>
              <a:rect l="l" t="t" r="r" b="b"/>
              <a:pathLst>
                <a:path w="2473" h="2254" extrusionOk="0">
                  <a:moveTo>
                    <a:pt x="1357" y="400"/>
                  </a:moveTo>
                  <a:cubicBezTo>
                    <a:pt x="1604" y="400"/>
                    <a:pt x="1814" y="515"/>
                    <a:pt x="1898" y="864"/>
                  </a:cubicBezTo>
                  <a:cubicBezTo>
                    <a:pt x="1984" y="1257"/>
                    <a:pt x="1744" y="1726"/>
                    <a:pt x="1332" y="1832"/>
                  </a:cubicBezTo>
                  <a:cubicBezTo>
                    <a:pt x="1281" y="1844"/>
                    <a:pt x="1228" y="1849"/>
                    <a:pt x="1175" y="1849"/>
                  </a:cubicBezTo>
                  <a:cubicBezTo>
                    <a:pt x="842" y="1849"/>
                    <a:pt x="495" y="1626"/>
                    <a:pt x="413" y="1295"/>
                  </a:cubicBezTo>
                  <a:cubicBezTo>
                    <a:pt x="365" y="1056"/>
                    <a:pt x="432" y="797"/>
                    <a:pt x="595" y="615"/>
                  </a:cubicBezTo>
                  <a:cubicBezTo>
                    <a:pt x="614" y="615"/>
                    <a:pt x="624" y="615"/>
                    <a:pt x="633" y="605"/>
                  </a:cubicBezTo>
                  <a:cubicBezTo>
                    <a:pt x="857" y="503"/>
                    <a:pt x="1123" y="400"/>
                    <a:pt x="1357" y="400"/>
                  </a:cubicBezTo>
                  <a:close/>
                  <a:moveTo>
                    <a:pt x="1362" y="1"/>
                  </a:moveTo>
                  <a:cubicBezTo>
                    <a:pt x="1056" y="1"/>
                    <a:pt x="728" y="112"/>
                    <a:pt x="451" y="280"/>
                  </a:cubicBezTo>
                  <a:cubicBezTo>
                    <a:pt x="384" y="318"/>
                    <a:pt x="355" y="385"/>
                    <a:pt x="365" y="452"/>
                  </a:cubicBezTo>
                  <a:cubicBezTo>
                    <a:pt x="106" y="692"/>
                    <a:pt x="1" y="1046"/>
                    <a:pt x="58" y="1391"/>
                  </a:cubicBezTo>
                  <a:cubicBezTo>
                    <a:pt x="171" y="1907"/>
                    <a:pt x="691" y="2253"/>
                    <a:pt x="1201" y="2253"/>
                  </a:cubicBezTo>
                  <a:cubicBezTo>
                    <a:pt x="1297" y="2253"/>
                    <a:pt x="1393" y="2241"/>
                    <a:pt x="1486" y="2215"/>
                  </a:cubicBezTo>
                  <a:cubicBezTo>
                    <a:pt x="2128" y="2033"/>
                    <a:pt x="2473" y="1286"/>
                    <a:pt x="2271" y="663"/>
                  </a:cubicBezTo>
                  <a:cubicBezTo>
                    <a:pt x="2110" y="184"/>
                    <a:pt x="1755" y="1"/>
                    <a:pt x="136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7"/>
            <p:cNvSpPr/>
            <p:nvPr/>
          </p:nvSpPr>
          <p:spPr>
            <a:xfrm>
              <a:off x="2383825" y="4849275"/>
              <a:ext cx="66625" cy="75875"/>
            </a:xfrm>
            <a:custGeom>
              <a:avLst/>
              <a:gdLst/>
              <a:ahLst/>
              <a:cxnLst/>
              <a:rect l="l" t="t" r="r" b="b"/>
              <a:pathLst>
                <a:path w="2665" h="3035" extrusionOk="0">
                  <a:moveTo>
                    <a:pt x="734" y="0"/>
                  </a:moveTo>
                  <a:cubicBezTo>
                    <a:pt x="568" y="0"/>
                    <a:pt x="403" y="8"/>
                    <a:pt x="240" y="23"/>
                  </a:cubicBezTo>
                  <a:cubicBezTo>
                    <a:pt x="97" y="23"/>
                    <a:pt x="1" y="157"/>
                    <a:pt x="39" y="291"/>
                  </a:cubicBezTo>
                  <a:cubicBezTo>
                    <a:pt x="39" y="301"/>
                    <a:pt x="39" y="310"/>
                    <a:pt x="39" y="310"/>
                  </a:cubicBezTo>
                  <a:cubicBezTo>
                    <a:pt x="39" y="329"/>
                    <a:pt x="39" y="349"/>
                    <a:pt x="39" y="368"/>
                  </a:cubicBezTo>
                  <a:cubicBezTo>
                    <a:pt x="97" y="760"/>
                    <a:pt x="298" y="1105"/>
                    <a:pt x="595" y="1354"/>
                  </a:cubicBezTo>
                  <a:cubicBezTo>
                    <a:pt x="639" y="1399"/>
                    <a:pt x="690" y="1418"/>
                    <a:pt x="738" y="1418"/>
                  </a:cubicBezTo>
                  <a:cubicBezTo>
                    <a:pt x="898" y="1418"/>
                    <a:pt x="1039" y="1214"/>
                    <a:pt x="892" y="1067"/>
                  </a:cubicBezTo>
                  <a:cubicBezTo>
                    <a:pt x="777" y="933"/>
                    <a:pt x="681" y="789"/>
                    <a:pt x="604" y="636"/>
                  </a:cubicBezTo>
                  <a:lnTo>
                    <a:pt x="604" y="636"/>
                  </a:lnTo>
                  <a:cubicBezTo>
                    <a:pt x="1591" y="1019"/>
                    <a:pt x="2214" y="1901"/>
                    <a:pt x="2425" y="2954"/>
                  </a:cubicBezTo>
                  <a:cubicBezTo>
                    <a:pt x="2433" y="3010"/>
                    <a:pt x="2477" y="3035"/>
                    <a:pt x="2524" y="3035"/>
                  </a:cubicBezTo>
                  <a:cubicBezTo>
                    <a:pt x="2583" y="3035"/>
                    <a:pt x="2645" y="2995"/>
                    <a:pt x="2645" y="2926"/>
                  </a:cubicBezTo>
                  <a:cubicBezTo>
                    <a:pt x="2664" y="1881"/>
                    <a:pt x="2003" y="942"/>
                    <a:pt x="1103" y="444"/>
                  </a:cubicBezTo>
                  <a:lnTo>
                    <a:pt x="1103" y="444"/>
                  </a:lnTo>
                  <a:cubicBezTo>
                    <a:pt x="1227" y="454"/>
                    <a:pt x="1342" y="463"/>
                    <a:pt x="1476" y="483"/>
                  </a:cubicBezTo>
                  <a:cubicBezTo>
                    <a:pt x="1484" y="484"/>
                    <a:pt x="1491" y="484"/>
                    <a:pt x="1499" y="484"/>
                  </a:cubicBezTo>
                  <a:cubicBezTo>
                    <a:pt x="1710" y="484"/>
                    <a:pt x="1756" y="98"/>
                    <a:pt x="1524" y="61"/>
                  </a:cubicBezTo>
                  <a:cubicBezTo>
                    <a:pt x="1265" y="20"/>
                    <a:pt x="998" y="0"/>
                    <a:pt x="7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7"/>
            <p:cNvSpPr/>
            <p:nvPr/>
          </p:nvSpPr>
          <p:spPr>
            <a:xfrm>
              <a:off x="2262225" y="4994825"/>
              <a:ext cx="161800" cy="59275"/>
            </a:xfrm>
            <a:custGeom>
              <a:avLst/>
              <a:gdLst/>
              <a:ahLst/>
              <a:cxnLst/>
              <a:rect l="l" t="t" r="r" b="b"/>
              <a:pathLst>
                <a:path w="6472" h="2371" extrusionOk="0">
                  <a:moveTo>
                    <a:pt x="6227" y="1"/>
                  </a:moveTo>
                  <a:cubicBezTo>
                    <a:pt x="6210" y="1"/>
                    <a:pt x="6193" y="3"/>
                    <a:pt x="6177" y="6"/>
                  </a:cubicBezTo>
                  <a:cubicBezTo>
                    <a:pt x="5813" y="73"/>
                    <a:pt x="5459" y="179"/>
                    <a:pt x="5104" y="303"/>
                  </a:cubicBezTo>
                  <a:cubicBezTo>
                    <a:pt x="4866" y="392"/>
                    <a:pt x="4929" y="733"/>
                    <a:pt x="5158" y="733"/>
                  </a:cubicBezTo>
                  <a:cubicBezTo>
                    <a:pt x="5177" y="733"/>
                    <a:pt x="5198" y="730"/>
                    <a:pt x="5219" y="725"/>
                  </a:cubicBezTo>
                  <a:lnTo>
                    <a:pt x="5564" y="639"/>
                  </a:lnTo>
                  <a:lnTo>
                    <a:pt x="5564" y="639"/>
                  </a:lnTo>
                  <a:cubicBezTo>
                    <a:pt x="4905" y="1513"/>
                    <a:pt x="3970" y="1930"/>
                    <a:pt x="3005" y="1930"/>
                  </a:cubicBezTo>
                  <a:cubicBezTo>
                    <a:pt x="2035" y="1930"/>
                    <a:pt x="1035" y="1508"/>
                    <a:pt x="257" y="706"/>
                  </a:cubicBezTo>
                  <a:cubicBezTo>
                    <a:pt x="233" y="682"/>
                    <a:pt x="204" y="672"/>
                    <a:pt x="175" y="672"/>
                  </a:cubicBezTo>
                  <a:cubicBezTo>
                    <a:pt x="87" y="672"/>
                    <a:pt x="0" y="765"/>
                    <a:pt x="65" y="859"/>
                  </a:cubicBezTo>
                  <a:cubicBezTo>
                    <a:pt x="759" y="1895"/>
                    <a:pt x="1819" y="2371"/>
                    <a:pt x="2892" y="2371"/>
                  </a:cubicBezTo>
                  <a:cubicBezTo>
                    <a:pt x="4041" y="2371"/>
                    <a:pt x="5204" y="1826"/>
                    <a:pt x="5947" y="840"/>
                  </a:cubicBezTo>
                  <a:lnTo>
                    <a:pt x="5947" y="840"/>
                  </a:lnTo>
                  <a:cubicBezTo>
                    <a:pt x="5938" y="955"/>
                    <a:pt x="5919" y="1070"/>
                    <a:pt x="5909" y="1185"/>
                  </a:cubicBezTo>
                  <a:cubicBezTo>
                    <a:pt x="5895" y="1324"/>
                    <a:pt x="5995" y="1393"/>
                    <a:pt x="6103" y="1393"/>
                  </a:cubicBezTo>
                  <a:cubicBezTo>
                    <a:pt x="6211" y="1393"/>
                    <a:pt x="6326" y="1324"/>
                    <a:pt x="6340" y="1185"/>
                  </a:cubicBezTo>
                  <a:cubicBezTo>
                    <a:pt x="6378" y="869"/>
                    <a:pt x="6417" y="533"/>
                    <a:pt x="6455" y="208"/>
                  </a:cubicBezTo>
                  <a:cubicBezTo>
                    <a:pt x="6472" y="82"/>
                    <a:pt x="6343" y="1"/>
                    <a:pt x="622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7"/>
            <p:cNvSpPr/>
            <p:nvPr/>
          </p:nvSpPr>
          <p:spPr>
            <a:xfrm>
              <a:off x="2308400" y="4804300"/>
              <a:ext cx="68000" cy="62750"/>
            </a:xfrm>
            <a:custGeom>
              <a:avLst/>
              <a:gdLst/>
              <a:ahLst/>
              <a:cxnLst/>
              <a:rect l="l" t="t" r="r" b="b"/>
              <a:pathLst>
                <a:path w="2720" h="2510" extrusionOk="0">
                  <a:moveTo>
                    <a:pt x="1408" y="318"/>
                  </a:moveTo>
                  <a:cubicBezTo>
                    <a:pt x="1418" y="318"/>
                    <a:pt x="1427" y="318"/>
                    <a:pt x="1427" y="327"/>
                  </a:cubicBezTo>
                  <a:cubicBezTo>
                    <a:pt x="1897" y="471"/>
                    <a:pt x="2299" y="854"/>
                    <a:pt x="2242" y="1391"/>
                  </a:cubicBezTo>
                  <a:cubicBezTo>
                    <a:pt x="2190" y="1834"/>
                    <a:pt x="1790" y="2088"/>
                    <a:pt x="1380" y="2088"/>
                  </a:cubicBezTo>
                  <a:cubicBezTo>
                    <a:pt x="1338" y="2088"/>
                    <a:pt x="1297" y="2086"/>
                    <a:pt x="1255" y="2080"/>
                  </a:cubicBezTo>
                  <a:cubicBezTo>
                    <a:pt x="766" y="2033"/>
                    <a:pt x="431" y="1563"/>
                    <a:pt x="556" y="1084"/>
                  </a:cubicBezTo>
                  <a:cubicBezTo>
                    <a:pt x="604" y="864"/>
                    <a:pt x="719" y="663"/>
                    <a:pt x="891" y="509"/>
                  </a:cubicBezTo>
                  <a:cubicBezTo>
                    <a:pt x="1044" y="394"/>
                    <a:pt x="1226" y="327"/>
                    <a:pt x="1408" y="318"/>
                  </a:cubicBezTo>
                  <a:close/>
                  <a:moveTo>
                    <a:pt x="1524" y="0"/>
                  </a:moveTo>
                  <a:cubicBezTo>
                    <a:pt x="1508" y="0"/>
                    <a:pt x="1492" y="1"/>
                    <a:pt x="1475" y="2"/>
                  </a:cubicBezTo>
                  <a:cubicBezTo>
                    <a:pt x="1447" y="2"/>
                    <a:pt x="1418" y="11"/>
                    <a:pt x="1399" y="21"/>
                  </a:cubicBezTo>
                  <a:cubicBezTo>
                    <a:pt x="1386" y="20"/>
                    <a:pt x="1373" y="20"/>
                    <a:pt x="1360" y="20"/>
                  </a:cubicBezTo>
                  <a:cubicBezTo>
                    <a:pt x="754" y="20"/>
                    <a:pt x="238" y="464"/>
                    <a:pt x="144" y="1065"/>
                  </a:cubicBezTo>
                  <a:cubicBezTo>
                    <a:pt x="0" y="1764"/>
                    <a:pt x="508" y="2444"/>
                    <a:pt x="1226" y="2502"/>
                  </a:cubicBezTo>
                  <a:cubicBezTo>
                    <a:pt x="1274" y="2507"/>
                    <a:pt x="1322" y="2509"/>
                    <a:pt x="1369" y="2509"/>
                  </a:cubicBezTo>
                  <a:cubicBezTo>
                    <a:pt x="1993" y="2509"/>
                    <a:pt x="2601" y="2106"/>
                    <a:pt x="2663" y="1439"/>
                  </a:cubicBezTo>
                  <a:cubicBezTo>
                    <a:pt x="2720" y="793"/>
                    <a:pt x="2218" y="0"/>
                    <a:pt x="15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7"/>
            <p:cNvSpPr/>
            <p:nvPr/>
          </p:nvSpPr>
          <p:spPr>
            <a:xfrm>
              <a:off x="2231750" y="4851650"/>
              <a:ext cx="68275" cy="78800"/>
            </a:xfrm>
            <a:custGeom>
              <a:avLst/>
              <a:gdLst/>
              <a:ahLst/>
              <a:cxnLst/>
              <a:rect l="l" t="t" r="r" b="b"/>
              <a:pathLst>
                <a:path w="2731" h="3152" extrusionOk="0">
                  <a:moveTo>
                    <a:pt x="2476" y="1"/>
                  </a:moveTo>
                  <a:cubicBezTo>
                    <a:pt x="1957" y="1"/>
                    <a:pt x="1613" y="428"/>
                    <a:pt x="1313" y="828"/>
                  </a:cubicBezTo>
                  <a:cubicBezTo>
                    <a:pt x="997" y="1231"/>
                    <a:pt x="709" y="1671"/>
                    <a:pt x="460" y="2122"/>
                  </a:cubicBezTo>
                  <a:cubicBezTo>
                    <a:pt x="441" y="2026"/>
                    <a:pt x="422" y="1968"/>
                    <a:pt x="422" y="1949"/>
                  </a:cubicBezTo>
                  <a:cubicBezTo>
                    <a:pt x="401" y="1845"/>
                    <a:pt x="322" y="1799"/>
                    <a:pt x="239" y="1799"/>
                  </a:cubicBezTo>
                  <a:cubicBezTo>
                    <a:pt x="131" y="1799"/>
                    <a:pt x="15" y="1877"/>
                    <a:pt x="10" y="2007"/>
                  </a:cubicBezTo>
                  <a:cubicBezTo>
                    <a:pt x="0" y="2237"/>
                    <a:pt x="48" y="2476"/>
                    <a:pt x="134" y="2696"/>
                  </a:cubicBezTo>
                  <a:cubicBezTo>
                    <a:pt x="192" y="2898"/>
                    <a:pt x="288" y="3080"/>
                    <a:pt x="460" y="3137"/>
                  </a:cubicBezTo>
                  <a:cubicBezTo>
                    <a:pt x="492" y="3147"/>
                    <a:pt x="524" y="3152"/>
                    <a:pt x="556" y="3152"/>
                  </a:cubicBezTo>
                  <a:cubicBezTo>
                    <a:pt x="927" y="3152"/>
                    <a:pt x="1291" y="2534"/>
                    <a:pt x="1476" y="2323"/>
                  </a:cubicBezTo>
                  <a:cubicBezTo>
                    <a:pt x="1615" y="2169"/>
                    <a:pt x="1474" y="1959"/>
                    <a:pt x="1318" y="1959"/>
                  </a:cubicBezTo>
                  <a:cubicBezTo>
                    <a:pt x="1271" y="1959"/>
                    <a:pt x="1221" y="1979"/>
                    <a:pt x="1179" y="2026"/>
                  </a:cubicBezTo>
                  <a:cubicBezTo>
                    <a:pt x="1102" y="2112"/>
                    <a:pt x="786" y="2534"/>
                    <a:pt x="642" y="2649"/>
                  </a:cubicBezTo>
                  <a:cubicBezTo>
                    <a:pt x="843" y="2237"/>
                    <a:pt x="1073" y="1834"/>
                    <a:pt x="1322" y="1451"/>
                  </a:cubicBezTo>
                  <a:cubicBezTo>
                    <a:pt x="1629" y="972"/>
                    <a:pt x="1974" y="349"/>
                    <a:pt x="2587" y="244"/>
                  </a:cubicBezTo>
                  <a:cubicBezTo>
                    <a:pt x="2731" y="215"/>
                    <a:pt x="2683" y="4"/>
                    <a:pt x="2558" y="4"/>
                  </a:cubicBezTo>
                  <a:cubicBezTo>
                    <a:pt x="2530" y="2"/>
                    <a:pt x="2503" y="1"/>
                    <a:pt x="247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7"/>
            <p:cNvSpPr/>
            <p:nvPr/>
          </p:nvSpPr>
          <p:spPr>
            <a:xfrm>
              <a:off x="2202775" y="4950350"/>
              <a:ext cx="61325" cy="56575"/>
            </a:xfrm>
            <a:custGeom>
              <a:avLst/>
              <a:gdLst/>
              <a:ahLst/>
              <a:cxnLst/>
              <a:rect l="l" t="t" r="r" b="b"/>
              <a:pathLst>
                <a:path w="2453" h="2263" extrusionOk="0">
                  <a:moveTo>
                    <a:pt x="1228" y="404"/>
                  </a:moveTo>
                  <a:cubicBezTo>
                    <a:pt x="1943" y="404"/>
                    <a:pt x="2233" y="1675"/>
                    <a:pt x="1380" y="1852"/>
                  </a:cubicBezTo>
                  <a:lnTo>
                    <a:pt x="1370" y="1852"/>
                  </a:lnTo>
                  <a:cubicBezTo>
                    <a:pt x="1316" y="1863"/>
                    <a:pt x="1261" y="1869"/>
                    <a:pt x="1206" y="1869"/>
                  </a:cubicBezTo>
                  <a:cubicBezTo>
                    <a:pt x="865" y="1869"/>
                    <a:pt x="515" y="1670"/>
                    <a:pt x="441" y="1316"/>
                  </a:cubicBezTo>
                  <a:cubicBezTo>
                    <a:pt x="393" y="1048"/>
                    <a:pt x="470" y="780"/>
                    <a:pt x="661" y="578"/>
                  </a:cubicBezTo>
                  <a:cubicBezTo>
                    <a:pt x="671" y="581"/>
                    <a:pt x="682" y="582"/>
                    <a:pt x="692" y="582"/>
                  </a:cubicBezTo>
                  <a:cubicBezTo>
                    <a:pt x="720" y="582"/>
                    <a:pt x="748" y="573"/>
                    <a:pt x="776" y="559"/>
                  </a:cubicBezTo>
                  <a:cubicBezTo>
                    <a:pt x="939" y="450"/>
                    <a:pt x="1091" y="404"/>
                    <a:pt x="1228" y="404"/>
                  </a:cubicBezTo>
                  <a:close/>
                  <a:moveTo>
                    <a:pt x="1181" y="0"/>
                  </a:moveTo>
                  <a:cubicBezTo>
                    <a:pt x="978" y="0"/>
                    <a:pt x="777" y="73"/>
                    <a:pt x="613" y="243"/>
                  </a:cubicBezTo>
                  <a:cubicBezTo>
                    <a:pt x="211" y="483"/>
                    <a:pt x="0" y="952"/>
                    <a:pt x="86" y="1412"/>
                  </a:cubicBezTo>
                  <a:cubicBezTo>
                    <a:pt x="189" y="1947"/>
                    <a:pt x="705" y="2262"/>
                    <a:pt x="1215" y="2262"/>
                  </a:cubicBezTo>
                  <a:cubicBezTo>
                    <a:pt x="1326" y="2262"/>
                    <a:pt x="1436" y="2247"/>
                    <a:pt x="1543" y="2217"/>
                  </a:cubicBezTo>
                  <a:cubicBezTo>
                    <a:pt x="2194" y="2025"/>
                    <a:pt x="2453" y="1306"/>
                    <a:pt x="2213" y="712"/>
                  </a:cubicBezTo>
                  <a:cubicBezTo>
                    <a:pt x="2051" y="317"/>
                    <a:pt x="1608" y="0"/>
                    <a:pt x="11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7"/>
          <p:cNvGrpSpPr/>
          <p:nvPr/>
        </p:nvGrpSpPr>
        <p:grpSpPr>
          <a:xfrm>
            <a:off x="3244532" y="2710458"/>
            <a:ext cx="1093804" cy="584553"/>
            <a:chOff x="2564650" y="5030125"/>
            <a:chExt cx="719750" cy="384650"/>
          </a:xfrm>
        </p:grpSpPr>
        <p:sp>
          <p:nvSpPr>
            <p:cNvPr id="2083" name="Google Shape;2083;p57"/>
            <p:cNvSpPr/>
            <p:nvPr/>
          </p:nvSpPr>
          <p:spPr>
            <a:xfrm>
              <a:off x="2564650" y="5030125"/>
              <a:ext cx="719750" cy="384650"/>
            </a:xfrm>
            <a:custGeom>
              <a:avLst/>
              <a:gdLst/>
              <a:ahLst/>
              <a:cxnLst/>
              <a:rect l="l" t="t" r="r" b="b"/>
              <a:pathLst>
                <a:path w="28790" h="15386" extrusionOk="0">
                  <a:moveTo>
                    <a:pt x="22018" y="470"/>
                  </a:moveTo>
                  <a:cubicBezTo>
                    <a:pt x="24745" y="470"/>
                    <a:pt x="27203" y="2140"/>
                    <a:pt x="28052" y="4975"/>
                  </a:cubicBezTo>
                  <a:cubicBezTo>
                    <a:pt x="28541" y="6632"/>
                    <a:pt x="28253" y="8395"/>
                    <a:pt x="26921" y="9564"/>
                  </a:cubicBezTo>
                  <a:cubicBezTo>
                    <a:pt x="25580" y="10742"/>
                    <a:pt x="23750" y="11030"/>
                    <a:pt x="22026" y="11030"/>
                  </a:cubicBezTo>
                  <a:cubicBezTo>
                    <a:pt x="22006" y="11030"/>
                    <a:pt x="21986" y="11030"/>
                    <a:pt x="21965" y="11030"/>
                  </a:cubicBezTo>
                  <a:cubicBezTo>
                    <a:pt x="21427" y="11030"/>
                    <a:pt x="20800" y="10997"/>
                    <a:pt x="20158" y="10997"/>
                  </a:cubicBezTo>
                  <a:cubicBezTo>
                    <a:pt x="18426" y="10997"/>
                    <a:pt x="16587" y="11234"/>
                    <a:pt x="16096" y="12984"/>
                  </a:cubicBezTo>
                  <a:cubicBezTo>
                    <a:pt x="15847" y="12620"/>
                    <a:pt x="15665" y="12208"/>
                    <a:pt x="15559" y="11767"/>
                  </a:cubicBezTo>
                  <a:cubicBezTo>
                    <a:pt x="15540" y="11719"/>
                    <a:pt x="15511" y="11681"/>
                    <a:pt x="15463" y="11662"/>
                  </a:cubicBezTo>
                  <a:cubicBezTo>
                    <a:pt x="15511" y="10120"/>
                    <a:pt x="15176" y="8606"/>
                    <a:pt x="14486" y="7226"/>
                  </a:cubicBezTo>
                  <a:cubicBezTo>
                    <a:pt x="14496" y="7217"/>
                    <a:pt x="14496" y="7207"/>
                    <a:pt x="14496" y="7198"/>
                  </a:cubicBezTo>
                  <a:cubicBezTo>
                    <a:pt x="14467" y="3979"/>
                    <a:pt x="17188" y="1583"/>
                    <a:pt x="20110" y="740"/>
                  </a:cubicBezTo>
                  <a:cubicBezTo>
                    <a:pt x="20749" y="558"/>
                    <a:pt x="21391" y="470"/>
                    <a:pt x="22018" y="470"/>
                  </a:cubicBezTo>
                  <a:close/>
                  <a:moveTo>
                    <a:pt x="6711" y="2584"/>
                  </a:moveTo>
                  <a:cubicBezTo>
                    <a:pt x="9156" y="2584"/>
                    <a:pt x="11539" y="3865"/>
                    <a:pt x="13088" y="5751"/>
                  </a:cubicBezTo>
                  <a:cubicBezTo>
                    <a:pt x="15087" y="8200"/>
                    <a:pt x="15529" y="11394"/>
                    <a:pt x="14625" y="14341"/>
                  </a:cubicBezTo>
                  <a:lnTo>
                    <a:pt x="14625" y="14341"/>
                  </a:lnTo>
                  <a:cubicBezTo>
                    <a:pt x="14309" y="13033"/>
                    <a:pt x="12704" y="12817"/>
                    <a:pt x="11249" y="12817"/>
                  </a:cubicBezTo>
                  <a:cubicBezTo>
                    <a:pt x="10579" y="12817"/>
                    <a:pt x="9942" y="12863"/>
                    <a:pt x="9476" y="12869"/>
                  </a:cubicBezTo>
                  <a:cubicBezTo>
                    <a:pt x="9368" y="12871"/>
                    <a:pt x="9259" y="12872"/>
                    <a:pt x="9149" y="12872"/>
                  </a:cubicBezTo>
                  <a:cubicBezTo>
                    <a:pt x="6308" y="12872"/>
                    <a:pt x="3040" y="12246"/>
                    <a:pt x="1601" y="9497"/>
                  </a:cubicBezTo>
                  <a:cubicBezTo>
                    <a:pt x="97" y="6613"/>
                    <a:pt x="2348" y="3365"/>
                    <a:pt x="5289" y="2733"/>
                  </a:cubicBezTo>
                  <a:cubicBezTo>
                    <a:pt x="5762" y="2632"/>
                    <a:pt x="6238" y="2584"/>
                    <a:pt x="6711" y="2584"/>
                  </a:cubicBezTo>
                  <a:close/>
                  <a:moveTo>
                    <a:pt x="22199" y="1"/>
                  </a:moveTo>
                  <a:cubicBezTo>
                    <a:pt x="20662" y="1"/>
                    <a:pt x="19102" y="497"/>
                    <a:pt x="17801" y="1277"/>
                  </a:cubicBezTo>
                  <a:cubicBezTo>
                    <a:pt x="15856" y="2427"/>
                    <a:pt x="14122" y="4467"/>
                    <a:pt x="14285" y="6824"/>
                  </a:cubicBezTo>
                  <a:cubicBezTo>
                    <a:pt x="12973" y="4438"/>
                    <a:pt x="10635" y="2609"/>
                    <a:pt x="7703" y="2225"/>
                  </a:cubicBezTo>
                  <a:cubicBezTo>
                    <a:pt x="7390" y="2184"/>
                    <a:pt x="7074" y="2164"/>
                    <a:pt x="6761" y="2164"/>
                  </a:cubicBezTo>
                  <a:cubicBezTo>
                    <a:pt x="4375" y="2164"/>
                    <a:pt x="2075" y="3350"/>
                    <a:pt x="1093" y="5636"/>
                  </a:cubicBezTo>
                  <a:cubicBezTo>
                    <a:pt x="1" y="8184"/>
                    <a:pt x="1323" y="10771"/>
                    <a:pt x="3603" y="12112"/>
                  </a:cubicBezTo>
                  <a:cubicBezTo>
                    <a:pt x="5031" y="12955"/>
                    <a:pt x="6717" y="13243"/>
                    <a:pt x="8355" y="13300"/>
                  </a:cubicBezTo>
                  <a:cubicBezTo>
                    <a:pt x="8396" y="13301"/>
                    <a:pt x="8439" y="13302"/>
                    <a:pt x="8484" y="13302"/>
                  </a:cubicBezTo>
                  <a:cubicBezTo>
                    <a:pt x="9120" y="13302"/>
                    <a:pt x="10148" y="13184"/>
                    <a:pt x="11161" y="13184"/>
                  </a:cubicBezTo>
                  <a:cubicBezTo>
                    <a:pt x="12795" y="13184"/>
                    <a:pt x="14389" y="13491"/>
                    <a:pt x="14228" y="15092"/>
                  </a:cubicBezTo>
                  <a:cubicBezTo>
                    <a:pt x="14218" y="15168"/>
                    <a:pt x="14247" y="15235"/>
                    <a:pt x="14304" y="15274"/>
                  </a:cubicBezTo>
                  <a:cubicBezTo>
                    <a:pt x="14316" y="15344"/>
                    <a:pt x="14378" y="15386"/>
                    <a:pt x="14439" y="15386"/>
                  </a:cubicBezTo>
                  <a:cubicBezTo>
                    <a:pt x="14478" y="15386"/>
                    <a:pt x="14518" y="15369"/>
                    <a:pt x="14544" y="15331"/>
                  </a:cubicBezTo>
                  <a:cubicBezTo>
                    <a:pt x="14563" y="15302"/>
                    <a:pt x="14582" y="15264"/>
                    <a:pt x="14592" y="15235"/>
                  </a:cubicBezTo>
                  <a:cubicBezTo>
                    <a:pt x="14630" y="15197"/>
                    <a:pt x="14649" y="15149"/>
                    <a:pt x="14659" y="15092"/>
                  </a:cubicBezTo>
                  <a:cubicBezTo>
                    <a:pt x="15042" y="14268"/>
                    <a:pt x="15301" y="13377"/>
                    <a:pt x="15406" y="12467"/>
                  </a:cubicBezTo>
                  <a:cubicBezTo>
                    <a:pt x="15569" y="12860"/>
                    <a:pt x="15789" y="13233"/>
                    <a:pt x="16067" y="13568"/>
                  </a:cubicBezTo>
                  <a:cubicBezTo>
                    <a:pt x="16101" y="13603"/>
                    <a:pt x="16147" y="13619"/>
                    <a:pt x="16193" y="13619"/>
                  </a:cubicBezTo>
                  <a:cubicBezTo>
                    <a:pt x="16275" y="13619"/>
                    <a:pt x="16359" y="13568"/>
                    <a:pt x="16383" y="13482"/>
                  </a:cubicBezTo>
                  <a:cubicBezTo>
                    <a:pt x="16646" y="11738"/>
                    <a:pt x="18457" y="11405"/>
                    <a:pt x="19959" y="11405"/>
                  </a:cubicBezTo>
                  <a:cubicBezTo>
                    <a:pt x="20099" y="11405"/>
                    <a:pt x="20236" y="11408"/>
                    <a:pt x="20369" y="11413"/>
                  </a:cubicBezTo>
                  <a:cubicBezTo>
                    <a:pt x="20925" y="11431"/>
                    <a:pt x="21482" y="11454"/>
                    <a:pt x="22038" y="11454"/>
                  </a:cubicBezTo>
                  <a:cubicBezTo>
                    <a:pt x="22939" y="11454"/>
                    <a:pt x="23836" y="11395"/>
                    <a:pt x="24718" y="11164"/>
                  </a:cubicBezTo>
                  <a:cubicBezTo>
                    <a:pt x="26979" y="10570"/>
                    <a:pt x="28790" y="8826"/>
                    <a:pt x="28723" y="6374"/>
                  </a:cubicBezTo>
                  <a:cubicBezTo>
                    <a:pt x="28646" y="4026"/>
                    <a:pt x="27103" y="1718"/>
                    <a:pt x="25025" y="654"/>
                  </a:cubicBezTo>
                  <a:cubicBezTo>
                    <a:pt x="24140" y="201"/>
                    <a:pt x="23174" y="1"/>
                    <a:pt x="2219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7"/>
            <p:cNvSpPr/>
            <p:nvPr/>
          </p:nvSpPr>
          <p:spPr>
            <a:xfrm>
              <a:off x="3194325" y="5176675"/>
              <a:ext cx="37625" cy="31275"/>
            </a:xfrm>
            <a:custGeom>
              <a:avLst/>
              <a:gdLst/>
              <a:ahLst/>
              <a:cxnLst/>
              <a:rect l="l" t="t" r="r" b="b"/>
              <a:pathLst>
                <a:path w="1505" h="1251" extrusionOk="0">
                  <a:moveTo>
                    <a:pt x="812" y="361"/>
                  </a:moveTo>
                  <a:cubicBezTo>
                    <a:pt x="856" y="361"/>
                    <a:pt x="900" y="375"/>
                    <a:pt x="939" y="406"/>
                  </a:cubicBezTo>
                  <a:cubicBezTo>
                    <a:pt x="1064" y="531"/>
                    <a:pt x="1064" y="732"/>
                    <a:pt x="930" y="847"/>
                  </a:cubicBezTo>
                  <a:cubicBezTo>
                    <a:pt x="873" y="883"/>
                    <a:pt x="809" y="900"/>
                    <a:pt x="746" y="900"/>
                  </a:cubicBezTo>
                  <a:cubicBezTo>
                    <a:pt x="639" y="900"/>
                    <a:pt x="532" y="851"/>
                    <a:pt x="460" y="761"/>
                  </a:cubicBezTo>
                  <a:cubicBezTo>
                    <a:pt x="441" y="732"/>
                    <a:pt x="422" y="703"/>
                    <a:pt x="412" y="665"/>
                  </a:cubicBezTo>
                  <a:cubicBezTo>
                    <a:pt x="470" y="646"/>
                    <a:pt x="508" y="607"/>
                    <a:pt x="537" y="560"/>
                  </a:cubicBezTo>
                  <a:cubicBezTo>
                    <a:pt x="579" y="455"/>
                    <a:pt x="696" y="361"/>
                    <a:pt x="812" y="361"/>
                  </a:cubicBezTo>
                  <a:close/>
                  <a:moveTo>
                    <a:pt x="810" y="0"/>
                  </a:moveTo>
                  <a:cubicBezTo>
                    <a:pt x="734" y="0"/>
                    <a:pt x="659" y="15"/>
                    <a:pt x="585" y="42"/>
                  </a:cubicBezTo>
                  <a:cubicBezTo>
                    <a:pt x="566" y="24"/>
                    <a:pt x="540" y="13"/>
                    <a:pt x="513" y="13"/>
                  </a:cubicBezTo>
                  <a:cubicBezTo>
                    <a:pt x="498" y="13"/>
                    <a:pt x="483" y="16"/>
                    <a:pt x="470" y="23"/>
                  </a:cubicBezTo>
                  <a:cubicBezTo>
                    <a:pt x="106" y="205"/>
                    <a:pt x="0" y="665"/>
                    <a:pt x="230" y="991"/>
                  </a:cubicBezTo>
                  <a:cubicBezTo>
                    <a:pt x="363" y="1164"/>
                    <a:pt x="560" y="1250"/>
                    <a:pt x="759" y="1250"/>
                  </a:cubicBezTo>
                  <a:cubicBezTo>
                    <a:pt x="934" y="1250"/>
                    <a:pt x="1111" y="1183"/>
                    <a:pt x="1246" y="1048"/>
                  </a:cubicBezTo>
                  <a:cubicBezTo>
                    <a:pt x="1505" y="751"/>
                    <a:pt x="1418" y="215"/>
                    <a:pt x="1054" y="52"/>
                  </a:cubicBezTo>
                  <a:cubicBezTo>
                    <a:pt x="975" y="17"/>
                    <a:pt x="892" y="0"/>
                    <a:pt x="81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7"/>
            <p:cNvSpPr/>
            <p:nvPr/>
          </p:nvSpPr>
          <p:spPr>
            <a:xfrm>
              <a:off x="3092525" y="5188025"/>
              <a:ext cx="35000" cy="29000"/>
            </a:xfrm>
            <a:custGeom>
              <a:avLst/>
              <a:gdLst/>
              <a:ahLst/>
              <a:cxnLst/>
              <a:rect l="l" t="t" r="r" b="b"/>
              <a:pathLst>
                <a:path w="1400" h="1160" extrusionOk="0">
                  <a:moveTo>
                    <a:pt x="739" y="347"/>
                  </a:moveTo>
                  <a:cubicBezTo>
                    <a:pt x="774" y="347"/>
                    <a:pt x="810" y="359"/>
                    <a:pt x="844" y="383"/>
                  </a:cubicBezTo>
                  <a:cubicBezTo>
                    <a:pt x="968" y="489"/>
                    <a:pt x="949" y="680"/>
                    <a:pt x="825" y="776"/>
                  </a:cubicBezTo>
                  <a:cubicBezTo>
                    <a:pt x="774" y="805"/>
                    <a:pt x="718" y="819"/>
                    <a:pt x="663" y="819"/>
                  </a:cubicBezTo>
                  <a:cubicBezTo>
                    <a:pt x="572" y="819"/>
                    <a:pt x="482" y="781"/>
                    <a:pt x="422" y="709"/>
                  </a:cubicBezTo>
                  <a:cubicBezTo>
                    <a:pt x="480" y="690"/>
                    <a:pt x="518" y="652"/>
                    <a:pt x="537" y="604"/>
                  </a:cubicBezTo>
                  <a:cubicBezTo>
                    <a:pt x="556" y="508"/>
                    <a:pt x="556" y="441"/>
                    <a:pt x="633" y="383"/>
                  </a:cubicBezTo>
                  <a:cubicBezTo>
                    <a:pt x="667" y="359"/>
                    <a:pt x="703" y="347"/>
                    <a:pt x="739" y="347"/>
                  </a:cubicBezTo>
                  <a:close/>
                  <a:moveTo>
                    <a:pt x="624" y="0"/>
                  </a:moveTo>
                  <a:cubicBezTo>
                    <a:pt x="240" y="58"/>
                    <a:pt x="1" y="450"/>
                    <a:pt x="135" y="814"/>
                  </a:cubicBezTo>
                  <a:cubicBezTo>
                    <a:pt x="224" y="1041"/>
                    <a:pt x="462" y="1160"/>
                    <a:pt x="698" y="1160"/>
                  </a:cubicBezTo>
                  <a:cubicBezTo>
                    <a:pt x="841" y="1160"/>
                    <a:pt x="984" y="1116"/>
                    <a:pt x="1093" y="1025"/>
                  </a:cubicBezTo>
                  <a:cubicBezTo>
                    <a:pt x="1400" y="738"/>
                    <a:pt x="1342" y="240"/>
                    <a:pt x="978" y="48"/>
                  </a:cubicBezTo>
                  <a:cubicBezTo>
                    <a:pt x="913" y="15"/>
                    <a:pt x="838" y="0"/>
                    <a:pt x="767" y="0"/>
                  </a:cubicBezTo>
                  <a:cubicBezTo>
                    <a:pt x="734" y="0"/>
                    <a:pt x="702" y="4"/>
                    <a:pt x="671" y="10"/>
                  </a:cubicBezTo>
                  <a:cubicBezTo>
                    <a:pt x="652" y="0"/>
                    <a:pt x="633" y="0"/>
                    <a:pt x="6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7"/>
            <p:cNvSpPr/>
            <p:nvPr/>
          </p:nvSpPr>
          <p:spPr>
            <a:xfrm>
              <a:off x="2985725" y="5195850"/>
              <a:ext cx="33550" cy="28625"/>
            </a:xfrm>
            <a:custGeom>
              <a:avLst/>
              <a:gdLst/>
              <a:ahLst/>
              <a:cxnLst/>
              <a:rect l="l" t="t" r="r" b="b"/>
              <a:pathLst>
                <a:path w="1342" h="1145" extrusionOk="0">
                  <a:moveTo>
                    <a:pt x="711" y="344"/>
                  </a:moveTo>
                  <a:cubicBezTo>
                    <a:pt x="723" y="344"/>
                    <a:pt x="735" y="346"/>
                    <a:pt x="747" y="348"/>
                  </a:cubicBezTo>
                  <a:cubicBezTo>
                    <a:pt x="891" y="377"/>
                    <a:pt x="929" y="569"/>
                    <a:pt x="872" y="684"/>
                  </a:cubicBezTo>
                  <a:cubicBezTo>
                    <a:pt x="805" y="784"/>
                    <a:pt x="695" y="838"/>
                    <a:pt x="583" y="838"/>
                  </a:cubicBezTo>
                  <a:cubicBezTo>
                    <a:pt x="535" y="838"/>
                    <a:pt x="487" y="828"/>
                    <a:pt x="441" y="808"/>
                  </a:cubicBezTo>
                  <a:cubicBezTo>
                    <a:pt x="364" y="779"/>
                    <a:pt x="307" y="712"/>
                    <a:pt x="287" y="626"/>
                  </a:cubicBezTo>
                  <a:lnTo>
                    <a:pt x="287" y="626"/>
                  </a:lnTo>
                  <a:cubicBezTo>
                    <a:pt x="310" y="637"/>
                    <a:pt x="334" y="643"/>
                    <a:pt x="357" y="643"/>
                  </a:cubicBezTo>
                  <a:cubicBezTo>
                    <a:pt x="411" y="643"/>
                    <a:pt x="462" y="613"/>
                    <a:pt x="489" y="559"/>
                  </a:cubicBezTo>
                  <a:cubicBezTo>
                    <a:pt x="532" y="463"/>
                    <a:pt x="599" y="344"/>
                    <a:pt x="711" y="344"/>
                  </a:cubicBezTo>
                  <a:close/>
                  <a:moveTo>
                    <a:pt x="717" y="1"/>
                  </a:moveTo>
                  <a:cubicBezTo>
                    <a:pt x="517" y="1"/>
                    <a:pt x="329" y="107"/>
                    <a:pt x="230" y="291"/>
                  </a:cubicBezTo>
                  <a:cubicBezTo>
                    <a:pt x="48" y="396"/>
                    <a:pt x="0" y="703"/>
                    <a:pt x="125" y="894"/>
                  </a:cubicBezTo>
                  <a:cubicBezTo>
                    <a:pt x="239" y="1064"/>
                    <a:pt x="426" y="1145"/>
                    <a:pt x="616" y="1145"/>
                  </a:cubicBezTo>
                  <a:cubicBezTo>
                    <a:pt x="791" y="1145"/>
                    <a:pt x="968" y="1076"/>
                    <a:pt x="1092" y="942"/>
                  </a:cubicBezTo>
                  <a:cubicBezTo>
                    <a:pt x="1341" y="655"/>
                    <a:pt x="1255" y="214"/>
                    <a:pt x="929" y="42"/>
                  </a:cubicBezTo>
                  <a:cubicBezTo>
                    <a:pt x="859" y="14"/>
                    <a:pt x="787" y="1"/>
                    <a:pt x="7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7"/>
            <p:cNvSpPr/>
            <p:nvPr/>
          </p:nvSpPr>
          <p:spPr>
            <a:xfrm>
              <a:off x="2852775" y="5224575"/>
              <a:ext cx="38825" cy="31250"/>
            </a:xfrm>
            <a:custGeom>
              <a:avLst/>
              <a:gdLst/>
              <a:ahLst/>
              <a:cxnLst/>
              <a:rect l="l" t="t" r="r" b="b"/>
              <a:pathLst>
                <a:path w="1553" h="1250" extrusionOk="0">
                  <a:moveTo>
                    <a:pt x="846" y="323"/>
                  </a:moveTo>
                  <a:cubicBezTo>
                    <a:pt x="879" y="323"/>
                    <a:pt x="917" y="334"/>
                    <a:pt x="959" y="358"/>
                  </a:cubicBezTo>
                  <a:cubicBezTo>
                    <a:pt x="1122" y="454"/>
                    <a:pt x="1141" y="675"/>
                    <a:pt x="1016" y="809"/>
                  </a:cubicBezTo>
                  <a:cubicBezTo>
                    <a:pt x="941" y="890"/>
                    <a:pt x="838" y="931"/>
                    <a:pt x="733" y="931"/>
                  </a:cubicBezTo>
                  <a:cubicBezTo>
                    <a:pt x="652" y="931"/>
                    <a:pt x="570" y="907"/>
                    <a:pt x="499" y="857"/>
                  </a:cubicBezTo>
                  <a:cubicBezTo>
                    <a:pt x="451" y="818"/>
                    <a:pt x="403" y="770"/>
                    <a:pt x="384" y="713"/>
                  </a:cubicBezTo>
                  <a:lnTo>
                    <a:pt x="384" y="713"/>
                  </a:lnTo>
                  <a:cubicBezTo>
                    <a:pt x="409" y="731"/>
                    <a:pt x="437" y="740"/>
                    <a:pt x="466" y="740"/>
                  </a:cubicBezTo>
                  <a:cubicBezTo>
                    <a:pt x="526" y="740"/>
                    <a:pt x="585" y="701"/>
                    <a:pt x="605" y="636"/>
                  </a:cubicBezTo>
                  <a:cubicBezTo>
                    <a:pt x="635" y="498"/>
                    <a:pt x="709" y="323"/>
                    <a:pt x="846" y="323"/>
                  </a:cubicBezTo>
                  <a:close/>
                  <a:moveTo>
                    <a:pt x="875" y="0"/>
                  </a:moveTo>
                  <a:cubicBezTo>
                    <a:pt x="743" y="0"/>
                    <a:pt x="613" y="47"/>
                    <a:pt x="509" y="138"/>
                  </a:cubicBezTo>
                  <a:cubicBezTo>
                    <a:pt x="504" y="133"/>
                    <a:pt x="499" y="131"/>
                    <a:pt x="494" y="131"/>
                  </a:cubicBezTo>
                  <a:cubicBezTo>
                    <a:pt x="490" y="131"/>
                    <a:pt x="485" y="133"/>
                    <a:pt x="480" y="138"/>
                  </a:cubicBezTo>
                  <a:cubicBezTo>
                    <a:pt x="126" y="263"/>
                    <a:pt x="1" y="703"/>
                    <a:pt x="240" y="991"/>
                  </a:cubicBezTo>
                  <a:cubicBezTo>
                    <a:pt x="375" y="1163"/>
                    <a:pt x="571" y="1249"/>
                    <a:pt x="769" y="1249"/>
                  </a:cubicBezTo>
                  <a:cubicBezTo>
                    <a:pt x="966" y="1249"/>
                    <a:pt x="1165" y="1163"/>
                    <a:pt x="1304" y="991"/>
                  </a:cubicBezTo>
                  <a:cubicBezTo>
                    <a:pt x="1553" y="675"/>
                    <a:pt x="1438" y="196"/>
                    <a:pt x="1064" y="33"/>
                  </a:cubicBezTo>
                  <a:cubicBezTo>
                    <a:pt x="1003" y="11"/>
                    <a:pt x="939" y="0"/>
                    <a:pt x="87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7"/>
            <p:cNvSpPr/>
            <p:nvPr/>
          </p:nvSpPr>
          <p:spPr>
            <a:xfrm>
              <a:off x="2770875" y="5224800"/>
              <a:ext cx="31150" cy="27875"/>
            </a:xfrm>
            <a:custGeom>
              <a:avLst/>
              <a:gdLst/>
              <a:ahLst/>
              <a:cxnLst/>
              <a:rect l="l" t="t" r="r" b="b"/>
              <a:pathLst>
                <a:path w="1246" h="1115" extrusionOk="0">
                  <a:moveTo>
                    <a:pt x="547" y="339"/>
                  </a:moveTo>
                  <a:cubicBezTo>
                    <a:pt x="596" y="339"/>
                    <a:pt x="647" y="350"/>
                    <a:pt x="690" y="369"/>
                  </a:cubicBezTo>
                  <a:cubicBezTo>
                    <a:pt x="853" y="436"/>
                    <a:pt x="834" y="627"/>
                    <a:pt x="700" y="733"/>
                  </a:cubicBezTo>
                  <a:cubicBezTo>
                    <a:pt x="647" y="774"/>
                    <a:pt x="581" y="797"/>
                    <a:pt x="521" y="797"/>
                  </a:cubicBezTo>
                  <a:cubicBezTo>
                    <a:pt x="440" y="797"/>
                    <a:pt x="367" y="755"/>
                    <a:pt x="345" y="656"/>
                  </a:cubicBezTo>
                  <a:cubicBezTo>
                    <a:pt x="326" y="570"/>
                    <a:pt x="326" y="484"/>
                    <a:pt x="365" y="416"/>
                  </a:cubicBezTo>
                  <a:cubicBezTo>
                    <a:pt x="393" y="388"/>
                    <a:pt x="432" y="359"/>
                    <a:pt x="470" y="349"/>
                  </a:cubicBezTo>
                  <a:cubicBezTo>
                    <a:pt x="494" y="343"/>
                    <a:pt x="520" y="339"/>
                    <a:pt x="547" y="339"/>
                  </a:cubicBezTo>
                  <a:close/>
                  <a:moveTo>
                    <a:pt x="531" y="1"/>
                  </a:moveTo>
                  <a:cubicBezTo>
                    <a:pt x="295" y="1"/>
                    <a:pt x="52" y="95"/>
                    <a:pt x="10" y="330"/>
                  </a:cubicBezTo>
                  <a:cubicBezTo>
                    <a:pt x="1" y="388"/>
                    <a:pt x="20" y="436"/>
                    <a:pt x="48" y="474"/>
                  </a:cubicBezTo>
                  <a:cubicBezTo>
                    <a:pt x="29" y="560"/>
                    <a:pt x="29" y="646"/>
                    <a:pt x="48" y="723"/>
                  </a:cubicBezTo>
                  <a:cubicBezTo>
                    <a:pt x="105" y="980"/>
                    <a:pt x="317" y="1114"/>
                    <a:pt x="543" y="1114"/>
                  </a:cubicBezTo>
                  <a:cubicBezTo>
                    <a:pt x="663" y="1114"/>
                    <a:pt x="786" y="1077"/>
                    <a:pt x="891" y="1001"/>
                  </a:cubicBezTo>
                  <a:cubicBezTo>
                    <a:pt x="1198" y="771"/>
                    <a:pt x="1246" y="311"/>
                    <a:pt x="901" y="91"/>
                  </a:cubicBezTo>
                  <a:cubicBezTo>
                    <a:pt x="809" y="34"/>
                    <a:pt x="671" y="1"/>
                    <a:pt x="53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7"/>
            <p:cNvSpPr/>
            <p:nvPr/>
          </p:nvSpPr>
          <p:spPr>
            <a:xfrm>
              <a:off x="2672675" y="5211725"/>
              <a:ext cx="38350" cy="34750"/>
            </a:xfrm>
            <a:custGeom>
              <a:avLst/>
              <a:gdLst/>
              <a:ahLst/>
              <a:cxnLst/>
              <a:rect l="l" t="t" r="r" b="b"/>
              <a:pathLst>
                <a:path w="1534" h="1390" extrusionOk="0">
                  <a:moveTo>
                    <a:pt x="794" y="344"/>
                  </a:moveTo>
                  <a:cubicBezTo>
                    <a:pt x="863" y="344"/>
                    <a:pt x="928" y="373"/>
                    <a:pt x="978" y="422"/>
                  </a:cubicBezTo>
                  <a:cubicBezTo>
                    <a:pt x="1131" y="604"/>
                    <a:pt x="1074" y="892"/>
                    <a:pt x="853" y="1007"/>
                  </a:cubicBezTo>
                  <a:cubicBezTo>
                    <a:pt x="797" y="1037"/>
                    <a:pt x="723" y="1054"/>
                    <a:pt x="650" y="1054"/>
                  </a:cubicBezTo>
                  <a:cubicBezTo>
                    <a:pt x="513" y="1054"/>
                    <a:pt x="373" y="993"/>
                    <a:pt x="336" y="844"/>
                  </a:cubicBezTo>
                  <a:cubicBezTo>
                    <a:pt x="317" y="777"/>
                    <a:pt x="326" y="710"/>
                    <a:pt x="346" y="642"/>
                  </a:cubicBezTo>
                  <a:cubicBezTo>
                    <a:pt x="359" y="646"/>
                    <a:pt x="373" y="648"/>
                    <a:pt x="387" y="648"/>
                  </a:cubicBezTo>
                  <a:cubicBezTo>
                    <a:pt x="442" y="648"/>
                    <a:pt x="495" y="619"/>
                    <a:pt x="518" y="566"/>
                  </a:cubicBezTo>
                  <a:cubicBezTo>
                    <a:pt x="575" y="470"/>
                    <a:pt x="614" y="393"/>
                    <a:pt x="719" y="355"/>
                  </a:cubicBezTo>
                  <a:cubicBezTo>
                    <a:pt x="744" y="348"/>
                    <a:pt x="769" y="344"/>
                    <a:pt x="794" y="344"/>
                  </a:cubicBezTo>
                  <a:close/>
                  <a:moveTo>
                    <a:pt x="798" y="0"/>
                  </a:moveTo>
                  <a:cubicBezTo>
                    <a:pt x="551" y="0"/>
                    <a:pt x="296" y="119"/>
                    <a:pt x="231" y="346"/>
                  </a:cubicBezTo>
                  <a:cubicBezTo>
                    <a:pt x="68" y="499"/>
                    <a:pt x="1" y="729"/>
                    <a:pt x="39" y="949"/>
                  </a:cubicBezTo>
                  <a:cubicBezTo>
                    <a:pt x="110" y="1244"/>
                    <a:pt x="387" y="1389"/>
                    <a:pt x="668" y="1389"/>
                  </a:cubicBezTo>
                  <a:cubicBezTo>
                    <a:pt x="807" y="1389"/>
                    <a:pt x="947" y="1354"/>
                    <a:pt x="1064" y="1284"/>
                  </a:cubicBezTo>
                  <a:cubicBezTo>
                    <a:pt x="1476" y="1035"/>
                    <a:pt x="1533" y="470"/>
                    <a:pt x="1198" y="135"/>
                  </a:cubicBezTo>
                  <a:cubicBezTo>
                    <a:pt x="1097" y="44"/>
                    <a:pt x="949" y="0"/>
                    <a:pt x="79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7"/>
          <p:cNvGrpSpPr/>
          <p:nvPr/>
        </p:nvGrpSpPr>
        <p:grpSpPr>
          <a:xfrm>
            <a:off x="1041125" y="3016868"/>
            <a:ext cx="582767" cy="433494"/>
            <a:chOff x="2122775" y="3274600"/>
            <a:chExt cx="383475" cy="285250"/>
          </a:xfrm>
        </p:grpSpPr>
        <p:sp>
          <p:nvSpPr>
            <p:cNvPr id="2091" name="Google Shape;2091;p57"/>
            <p:cNvSpPr/>
            <p:nvPr/>
          </p:nvSpPr>
          <p:spPr>
            <a:xfrm>
              <a:off x="2447300" y="3506275"/>
              <a:ext cx="58950" cy="45375"/>
            </a:xfrm>
            <a:custGeom>
              <a:avLst/>
              <a:gdLst/>
              <a:ahLst/>
              <a:cxnLst/>
              <a:rect l="l" t="t" r="r" b="b"/>
              <a:pathLst>
                <a:path w="2358" h="1815" extrusionOk="0">
                  <a:moveTo>
                    <a:pt x="1234" y="329"/>
                  </a:moveTo>
                  <a:cubicBezTo>
                    <a:pt x="1361" y="329"/>
                    <a:pt x="1490" y="372"/>
                    <a:pt x="1610" y="476"/>
                  </a:cubicBezTo>
                  <a:cubicBezTo>
                    <a:pt x="1974" y="783"/>
                    <a:pt x="1706" y="1300"/>
                    <a:pt x="1323" y="1434"/>
                  </a:cubicBezTo>
                  <a:cubicBezTo>
                    <a:pt x="1240" y="1463"/>
                    <a:pt x="1150" y="1477"/>
                    <a:pt x="1059" y="1477"/>
                  </a:cubicBezTo>
                  <a:cubicBezTo>
                    <a:pt x="813" y="1477"/>
                    <a:pt x="563" y="1371"/>
                    <a:pt x="451" y="1147"/>
                  </a:cubicBezTo>
                  <a:cubicBezTo>
                    <a:pt x="393" y="1022"/>
                    <a:pt x="384" y="879"/>
                    <a:pt x="422" y="745"/>
                  </a:cubicBezTo>
                  <a:lnTo>
                    <a:pt x="422" y="745"/>
                  </a:lnTo>
                  <a:cubicBezTo>
                    <a:pt x="437" y="749"/>
                    <a:pt x="452" y="752"/>
                    <a:pt x="468" y="752"/>
                  </a:cubicBezTo>
                  <a:cubicBezTo>
                    <a:pt x="512" y="752"/>
                    <a:pt x="557" y="732"/>
                    <a:pt x="585" y="697"/>
                  </a:cubicBezTo>
                  <a:cubicBezTo>
                    <a:pt x="743" y="494"/>
                    <a:pt x="985" y="329"/>
                    <a:pt x="1234" y="329"/>
                  </a:cubicBezTo>
                  <a:close/>
                  <a:moveTo>
                    <a:pt x="1261" y="1"/>
                  </a:moveTo>
                  <a:cubicBezTo>
                    <a:pt x="1097" y="1"/>
                    <a:pt x="930" y="41"/>
                    <a:pt x="777" y="112"/>
                  </a:cubicBezTo>
                  <a:cubicBezTo>
                    <a:pt x="288" y="227"/>
                    <a:pt x="1" y="716"/>
                    <a:pt x="144" y="1195"/>
                  </a:cubicBezTo>
                  <a:cubicBezTo>
                    <a:pt x="264" y="1603"/>
                    <a:pt x="678" y="1815"/>
                    <a:pt x="1084" y="1815"/>
                  </a:cubicBezTo>
                  <a:cubicBezTo>
                    <a:pt x="1230" y="1815"/>
                    <a:pt x="1375" y="1787"/>
                    <a:pt x="1505" y="1731"/>
                  </a:cubicBezTo>
                  <a:cubicBezTo>
                    <a:pt x="2041" y="1511"/>
                    <a:pt x="2357" y="812"/>
                    <a:pt x="1955" y="333"/>
                  </a:cubicBezTo>
                  <a:cubicBezTo>
                    <a:pt x="1768" y="99"/>
                    <a:pt x="1517" y="1"/>
                    <a:pt x="126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7"/>
            <p:cNvSpPr/>
            <p:nvPr/>
          </p:nvSpPr>
          <p:spPr>
            <a:xfrm>
              <a:off x="2416325" y="3441800"/>
              <a:ext cx="67175" cy="62025"/>
            </a:xfrm>
            <a:custGeom>
              <a:avLst/>
              <a:gdLst/>
              <a:ahLst/>
              <a:cxnLst/>
              <a:rect l="l" t="t" r="r" b="b"/>
              <a:pathLst>
                <a:path w="2687" h="2481" extrusionOk="0">
                  <a:moveTo>
                    <a:pt x="193" y="1"/>
                  </a:moveTo>
                  <a:cubicBezTo>
                    <a:pt x="90" y="1"/>
                    <a:pt x="1" y="130"/>
                    <a:pt x="90" y="220"/>
                  </a:cubicBezTo>
                  <a:cubicBezTo>
                    <a:pt x="607" y="737"/>
                    <a:pt x="1125" y="1254"/>
                    <a:pt x="1604" y="1810"/>
                  </a:cubicBezTo>
                  <a:cubicBezTo>
                    <a:pt x="1489" y="1781"/>
                    <a:pt x="1374" y="1743"/>
                    <a:pt x="1259" y="1714"/>
                  </a:cubicBezTo>
                  <a:cubicBezTo>
                    <a:pt x="1237" y="1708"/>
                    <a:pt x="1217" y="1706"/>
                    <a:pt x="1199" y="1706"/>
                  </a:cubicBezTo>
                  <a:cubicBezTo>
                    <a:pt x="997" y="1706"/>
                    <a:pt x="943" y="2009"/>
                    <a:pt x="1153" y="2088"/>
                  </a:cubicBezTo>
                  <a:lnTo>
                    <a:pt x="2178" y="2471"/>
                  </a:lnTo>
                  <a:cubicBezTo>
                    <a:pt x="2198" y="2477"/>
                    <a:pt x="2217" y="2480"/>
                    <a:pt x="2234" y="2480"/>
                  </a:cubicBezTo>
                  <a:cubicBezTo>
                    <a:pt x="2346" y="2480"/>
                    <a:pt x="2417" y="2359"/>
                    <a:pt x="2408" y="2260"/>
                  </a:cubicBezTo>
                  <a:cubicBezTo>
                    <a:pt x="2686" y="2021"/>
                    <a:pt x="2389" y="1685"/>
                    <a:pt x="2447" y="1398"/>
                  </a:cubicBezTo>
                  <a:cubicBezTo>
                    <a:pt x="2476" y="1248"/>
                    <a:pt x="2355" y="1150"/>
                    <a:pt x="2240" y="1150"/>
                  </a:cubicBezTo>
                  <a:cubicBezTo>
                    <a:pt x="2164" y="1150"/>
                    <a:pt x="2090" y="1193"/>
                    <a:pt x="2063" y="1293"/>
                  </a:cubicBezTo>
                  <a:cubicBezTo>
                    <a:pt x="1996" y="1513"/>
                    <a:pt x="2121" y="1647"/>
                    <a:pt x="2102" y="1839"/>
                  </a:cubicBezTo>
                  <a:cubicBezTo>
                    <a:pt x="2102" y="1848"/>
                    <a:pt x="2102" y="1858"/>
                    <a:pt x="2102" y="1867"/>
                  </a:cubicBezTo>
                  <a:cubicBezTo>
                    <a:pt x="1537" y="1216"/>
                    <a:pt x="923" y="603"/>
                    <a:pt x="282" y="37"/>
                  </a:cubicBezTo>
                  <a:cubicBezTo>
                    <a:pt x="254" y="12"/>
                    <a:pt x="223" y="1"/>
                    <a:pt x="19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7"/>
            <p:cNvSpPr/>
            <p:nvPr/>
          </p:nvSpPr>
          <p:spPr>
            <a:xfrm>
              <a:off x="2371625" y="3402925"/>
              <a:ext cx="56550" cy="47275"/>
            </a:xfrm>
            <a:custGeom>
              <a:avLst/>
              <a:gdLst/>
              <a:ahLst/>
              <a:cxnLst/>
              <a:rect l="l" t="t" r="r" b="b"/>
              <a:pathLst>
                <a:path w="2262" h="1891" extrusionOk="0">
                  <a:moveTo>
                    <a:pt x="862" y="318"/>
                  </a:moveTo>
                  <a:cubicBezTo>
                    <a:pt x="884" y="368"/>
                    <a:pt x="931" y="396"/>
                    <a:pt x="978" y="396"/>
                  </a:cubicBezTo>
                  <a:cubicBezTo>
                    <a:pt x="994" y="396"/>
                    <a:pt x="1010" y="393"/>
                    <a:pt x="1025" y="385"/>
                  </a:cubicBezTo>
                  <a:cubicBezTo>
                    <a:pt x="1107" y="353"/>
                    <a:pt x="1194" y="337"/>
                    <a:pt x="1280" y="337"/>
                  </a:cubicBezTo>
                  <a:cubicBezTo>
                    <a:pt x="1527" y="337"/>
                    <a:pt x="1764" y="472"/>
                    <a:pt x="1820" y="749"/>
                  </a:cubicBezTo>
                  <a:cubicBezTo>
                    <a:pt x="1897" y="1133"/>
                    <a:pt x="1543" y="1516"/>
                    <a:pt x="1179" y="1554"/>
                  </a:cubicBezTo>
                  <a:lnTo>
                    <a:pt x="1169" y="1554"/>
                  </a:lnTo>
                  <a:cubicBezTo>
                    <a:pt x="1142" y="1557"/>
                    <a:pt x="1115" y="1558"/>
                    <a:pt x="1089" y="1558"/>
                  </a:cubicBezTo>
                  <a:cubicBezTo>
                    <a:pt x="365" y="1558"/>
                    <a:pt x="123" y="568"/>
                    <a:pt x="862" y="318"/>
                  </a:cubicBezTo>
                  <a:close/>
                  <a:moveTo>
                    <a:pt x="1278" y="0"/>
                  </a:moveTo>
                  <a:cubicBezTo>
                    <a:pt x="1152" y="0"/>
                    <a:pt x="1025" y="31"/>
                    <a:pt x="910" y="98"/>
                  </a:cubicBezTo>
                  <a:cubicBezTo>
                    <a:pt x="901" y="108"/>
                    <a:pt x="891" y="117"/>
                    <a:pt x="891" y="117"/>
                  </a:cubicBezTo>
                  <a:lnTo>
                    <a:pt x="862" y="117"/>
                  </a:lnTo>
                  <a:cubicBezTo>
                    <a:pt x="858" y="117"/>
                    <a:pt x="853" y="117"/>
                    <a:pt x="849" y="117"/>
                  </a:cubicBezTo>
                  <a:cubicBezTo>
                    <a:pt x="348" y="117"/>
                    <a:pt x="1" y="639"/>
                    <a:pt x="86" y="1104"/>
                  </a:cubicBezTo>
                  <a:cubicBezTo>
                    <a:pt x="162" y="1581"/>
                    <a:pt x="632" y="1890"/>
                    <a:pt x="1101" y="1890"/>
                  </a:cubicBezTo>
                  <a:cubicBezTo>
                    <a:pt x="1169" y="1890"/>
                    <a:pt x="1237" y="1884"/>
                    <a:pt x="1303" y="1870"/>
                  </a:cubicBezTo>
                  <a:cubicBezTo>
                    <a:pt x="1840" y="1765"/>
                    <a:pt x="2261" y="1209"/>
                    <a:pt x="2137" y="663"/>
                  </a:cubicBezTo>
                  <a:cubicBezTo>
                    <a:pt x="2043" y="275"/>
                    <a:pt x="1659" y="0"/>
                    <a:pt x="127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7"/>
            <p:cNvSpPr/>
            <p:nvPr/>
          </p:nvSpPr>
          <p:spPr>
            <a:xfrm>
              <a:off x="2376175" y="3511700"/>
              <a:ext cx="49350" cy="42750"/>
            </a:xfrm>
            <a:custGeom>
              <a:avLst/>
              <a:gdLst/>
              <a:ahLst/>
              <a:cxnLst/>
              <a:rect l="l" t="t" r="r" b="b"/>
              <a:pathLst>
                <a:path w="1974" h="1710" extrusionOk="0">
                  <a:moveTo>
                    <a:pt x="1070" y="409"/>
                  </a:moveTo>
                  <a:cubicBezTo>
                    <a:pt x="1275" y="409"/>
                    <a:pt x="1467" y="551"/>
                    <a:pt x="1485" y="815"/>
                  </a:cubicBezTo>
                  <a:cubicBezTo>
                    <a:pt x="1513" y="1120"/>
                    <a:pt x="1264" y="1372"/>
                    <a:pt x="963" y="1372"/>
                  </a:cubicBezTo>
                  <a:cubicBezTo>
                    <a:pt x="952" y="1372"/>
                    <a:pt x="941" y="1371"/>
                    <a:pt x="930" y="1371"/>
                  </a:cubicBezTo>
                  <a:lnTo>
                    <a:pt x="939" y="1371"/>
                  </a:lnTo>
                  <a:cubicBezTo>
                    <a:pt x="642" y="1371"/>
                    <a:pt x="364" y="1179"/>
                    <a:pt x="345" y="872"/>
                  </a:cubicBezTo>
                  <a:cubicBezTo>
                    <a:pt x="345" y="719"/>
                    <a:pt x="393" y="566"/>
                    <a:pt x="479" y="441"/>
                  </a:cubicBezTo>
                  <a:cubicBezTo>
                    <a:pt x="486" y="532"/>
                    <a:pt x="558" y="588"/>
                    <a:pt x="633" y="588"/>
                  </a:cubicBezTo>
                  <a:cubicBezTo>
                    <a:pt x="670" y="588"/>
                    <a:pt x="707" y="575"/>
                    <a:pt x="738" y="547"/>
                  </a:cubicBezTo>
                  <a:cubicBezTo>
                    <a:pt x="834" y="454"/>
                    <a:pt x="954" y="409"/>
                    <a:pt x="1070" y="409"/>
                  </a:cubicBezTo>
                  <a:close/>
                  <a:moveTo>
                    <a:pt x="930" y="1"/>
                  </a:moveTo>
                  <a:cubicBezTo>
                    <a:pt x="403" y="10"/>
                    <a:pt x="0" y="470"/>
                    <a:pt x="58" y="987"/>
                  </a:cubicBezTo>
                  <a:cubicBezTo>
                    <a:pt x="109" y="1446"/>
                    <a:pt x="529" y="1709"/>
                    <a:pt x="958" y="1709"/>
                  </a:cubicBezTo>
                  <a:cubicBezTo>
                    <a:pt x="1012" y="1709"/>
                    <a:pt x="1067" y="1705"/>
                    <a:pt x="1121" y="1696"/>
                  </a:cubicBezTo>
                  <a:cubicBezTo>
                    <a:pt x="1658" y="1601"/>
                    <a:pt x="1974" y="1035"/>
                    <a:pt x="1773" y="528"/>
                  </a:cubicBezTo>
                  <a:cubicBezTo>
                    <a:pt x="1648" y="251"/>
                    <a:pt x="1374" y="74"/>
                    <a:pt x="1074" y="74"/>
                  </a:cubicBezTo>
                  <a:cubicBezTo>
                    <a:pt x="1051" y="74"/>
                    <a:pt x="1029" y="75"/>
                    <a:pt x="1006" y="77"/>
                  </a:cubicBezTo>
                  <a:cubicBezTo>
                    <a:pt x="1006" y="29"/>
                    <a:pt x="977" y="1"/>
                    <a:pt x="93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7"/>
            <p:cNvSpPr/>
            <p:nvPr/>
          </p:nvSpPr>
          <p:spPr>
            <a:xfrm>
              <a:off x="2380175" y="3454100"/>
              <a:ext cx="36025" cy="56350"/>
            </a:xfrm>
            <a:custGeom>
              <a:avLst/>
              <a:gdLst/>
              <a:ahLst/>
              <a:cxnLst/>
              <a:rect l="l" t="t" r="r" b="b"/>
              <a:pathLst>
                <a:path w="1441" h="2254" extrusionOk="0">
                  <a:moveTo>
                    <a:pt x="862" y="0"/>
                  </a:moveTo>
                  <a:cubicBezTo>
                    <a:pt x="811" y="0"/>
                    <a:pt x="764" y="28"/>
                    <a:pt x="760" y="92"/>
                  </a:cubicBezTo>
                  <a:cubicBezTo>
                    <a:pt x="693" y="561"/>
                    <a:pt x="645" y="1040"/>
                    <a:pt x="578" y="1519"/>
                  </a:cubicBezTo>
                  <a:cubicBezTo>
                    <a:pt x="501" y="1423"/>
                    <a:pt x="415" y="1337"/>
                    <a:pt x="319" y="1260"/>
                  </a:cubicBezTo>
                  <a:cubicBezTo>
                    <a:pt x="290" y="1238"/>
                    <a:pt x="259" y="1228"/>
                    <a:pt x="229" y="1228"/>
                  </a:cubicBezTo>
                  <a:cubicBezTo>
                    <a:pt x="105" y="1228"/>
                    <a:pt x="1" y="1395"/>
                    <a:pt x="70" y="1519"/>
                  </a:cubicBezTo>
                  <a:lnTo>
                    <a:pt x="425" y="2151"/>
                  </a:lnTo>
                  <a:cubicBezTo>
                    <a:pt x="456" y="2207"/>
                    <a:pt x="514" y="2242"/>
                    <a:pt x="576" y="2242"/>
                  </a:cubicBezTo>
                  <a:cubicBezTo>
                    <a:pt x="590" y="2242"/>
                    <a:pt x="603" y="2241"/>
                    <a:pt x="616" y="2238"/>
                  </a:cubicBezTo>
                  <a:cubicBezTo>
                    <a:pt x="640" y="2248"/>
                    <a:pt x="664" y="2253"/>
                    <a:pt x="687" y="2253"/>
                  </a:cubicBezTo>
                  <a:cubicBezTo>
                    <a:pt x="768" y="2253"/>
                    <a:pt x="841" y="2193"/>
                    <a:pt x="856" y="2103"/>
                  </a:cubicBezTo>
                  <a:cubicBezTo>
                    <a:pt x="1143" y="1902"/>
                    <a:pt x="1344" y="1605"/>
                    <a:pt x="1411" y="1260"/>
                  </a:cubicBezTo>
                  <a:cubicBezTo>
                    <a:pt x="1440" y="1127"/>
                    <a:pt x="1333" y="1040"/>
                    <a:pt x="1229" y="1040"/>
                  </a:cubicBezTo>
                  <a:cubicBezTo>
                    <a:pt x="1160" y="1040"/>
                    <a:pt x="1093" y="1077"/>
                    <a:pt x="1067" y="1165"/>
                  </a:cubicBezTo>
                  <a:cubicBezTo>
                    <a:pt x="1019" y="1289"/>
                    <a:pt x="961" y="1414"/>
                    <a:pt x="884" y="1519"/>
                  </a:cubicBezTo>
                  <a:cubicBezTo>
                    <a:pt x="923" y="1059"/>
                    <a:pt x="971" y="590"/>
                    <a:pt x="999" y="120"/>
                  </a:cubicBezTo>
                  <a:cubicBezTo>
                    <a:pt x="999" y="45"/>
                    <a:pt x="928" y="0"/>
                    <a:pt x="86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7"/>
            <p:cNvSpPr/>
            <p:nvPr/>
          </p:nvSpPr>
          <p:spPr>
            <a:xfrm>
              <a:off x="2329000" y="3330850"/>
              <a:ext cx="63475" cy="57750"/>
            </a:xfrm>
            <a:custGeom>
              <a:avLst/>
              <a:gdLst/>
              <a:ahLst/>
              <a:cxnLst/>
              <a:rect l="l" t="t" r="r" b="b"/>
              <a:pathLst>
                <a:path w="2539" h="2310" extrusionOk="0">
                  <a:moveTo>
                    <a:pt x="217" y="1"/>
                  </a:moveTo>
                  <a:cubicBezTo>
                    <a:pt x="100" y="1"/>
                    <a:pt x="1" y="146"/>
                    <a:pt x="105" y="251"/>
                  </a:cubicBezTo>
                  <a:cubicBezTo>
                    <a:pt x="565" y="720"/>
                    <a:pt x="1035" y="1180"/>
                    <a:pt x="1514" y="1630"/>
                  </a:cubicBezTo>
                  <a:lnTo>
                    <a:pt x="1284" y="1582"/>
                  </a:lnTo>
                  <a:cubicBezTo>
                    <a:pt x="1269" y="1579"/>
                    <a:pt x="1255" y="1578"/>
                    <a:pt x="1241" y="1578"/>
                  </a:cubicBezTo>
                  <a:cubicBezTo>
                    <a:pt x="1022" y="1578"/>
                    <a:pt x="935" y="1921"/>
                    <a:pt x="1178" y="1975"/>
                  </a:cubicBezTo>
                  <a:cubicBezTo>
                    <a:pt x="1504" y="2033"/>
                    <a:pt x="1820" y="2138"/>
                    <a:pt x="2117" y="2282"/>
                  </a:cubicBezTo>
                  <a:cubicBezTo>
                    <a:pt x="2150" y="2301"/>
                    <a:pt x="2186" y="2310"/>
                    <a:pt x="2221" y="2310"/>
                  </a:cubicBezTo>
                  <a:cubicBezTo>
                    <a:pt x="2306" y="2310"/>
                    <a:pt x="2387" y="2255"/>
                    <a:pt x="2414" y="2167"/>
                  </a:cubicBezTo>
                  <a:cubicBezTo>
                    <a:pt x="2539" y="1822"/>
                    <a:pt x="2539" y="1439"/>
                    <a:pt x="2433" y="1084"/>
                  </a:cubicBezTo>
                  <a:cubicBezTo>
                    <a:pt x="2403" y="1000"/>
                    <a:pt x="2313" y="957"/>
                    <a:pt x="2228" y="957"/>
                  </a:cubicBezTo>
                  <a:cubicBezTo>
                    <a:pt x="2128" y="957"/>
                    <a:pt x="2035" y="1017"/>
                    <a:pt x="2050" y="1142"/>
                  </a:cubicBezTo>
                  <a:cubicBezTo>
                    <a:pt x="2079" y="1304"/>
                    <a:pt x="2088" y="1467"/>
                    <a:pt x="2088" y="1630"/>
                  </a:cubicBezTo>
                  <a:cubicBezTo>
                    <a:pt x="1504" y="1094"/>
                    <a:pt x="920" y="557"/>
                    <a:pt x="316" y="40"/>
                  </a:cubicBezTo>
                  <a:cubicBezTo>
                    <a:pt x="284" y="12"/>
                    <a:pt x="250"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2279400" y="3274600"/>
              <a:ext cx="63275" cy="54300"/>
            </a:xfrm>
            <a:custGeom>
              <a:avLst/>
              <a:gdLst/>
              <a:ahLst/>
              <a:cxnLst/>
              <a:rect l="l" t="t" r="r" b="b"/>
              <a:pathLst>
                <a:path w="2531" h="2172" extrusionOk="0">
                  <a:moveTo>
                    <a:pt x="1371" y="352"/>
                  </a:moveTo>
                  <a:cubicBezTo>
                    <a:pt x="1500" y="352"/>
                    <a:pt x="1630" y="388"/>
                    <a:pt x="1754" y="470"/>
                  </a:cubicBezTo>
                  <a:cubicBezTo>
                    <a:pt x="2099" y="709"/>
                    <a:pt x="2118" y="1265"/>
                    <a:pt x="1859" y="1571"/>
                  </a:cubicBezTo>
                  <a:cubicBezTo>
                    <a:pt x="1714" y="1738"/>
                    <a:pt x="1493" y="1817"/>
                    <a:pt x="1272" y="1817"/>
                  </a:cubicBezTo>
                  <a:cubicBezTo>
                    <a:pt x="1099" y="1817"/>
                    <a:pt x="925" y="1769"/>
                    <a:pt x="786" y="1677"/>
                  </a:cubicBezTo>
                  <a:cubicBezTo>
                    <a:pt x="432" y="1456"/>
                    <a:pt x="346" y="977"/>
                    <a:pt x="604" y="652"/>
                  </a:cubicBezTo>
                  <a:lnTo>
                    <a:pt x="604" y="652"/>
                  </a:lnTo>
                  <a:cubicBezTo>
                    <a:pt x="623" y="658"/>
                    <a:pt x="641" y="661"/>
                    <a:pt x="659" y="661"/>
                  </a:cubicBezTo>
                  <a:cubicBezTo>
                    <a:pt x="697" y="661"/>
                    <a:pt x="735" y="646"/>
                    <a:pt x="767" y="613"/>
                  </a:cubicBezTo>
                  <a:cubicBezTo>
                    <a:pt x="936" y="456"/>
                    <a:pt x="1151" y="352"/>
                    <a:pt x="1371" y="352"/>
                  </a:cubicBezTo>
                  <a:close/>
                  <a:moveTo>
                    <a:pt x="1355" y="0"/>
                  </a:moveTo>
                  <a:cubicBezTo>
                    <a:pt x="1059" y="0"/>
                    <a:pt x="764" y="115"/>
                    <a:pt x="576" y="345"/>
                  </a:cubicBezTo>
                  <a:cubicBezTo>
                    <a:pt x="58" y="537"/>
                    <a:pt x="1" y="1293"/>
                    <a:pt x="336" y="1734"/>
                  </a:cubicBezTo>
                  <a:cubicBezTo>
                    <a:pt x="570" y="2022"/>
                    <a:pt x="912" y="2172"/>
                    <a:pt x="1258" y="2172"/>
                  </a:cubicBezTo>
                  <a:cubicBezTo>
                    <a:pt x="1522" y="2172"/>
                    <a:pt x="1789" y="2085"/>
                    <a:pt x="2013" y="1907"/>
                  </a:cubicBezTo>
                  <a:cubicBezTo>
                    <a:pt x="2492" y="1504"/>
                    <a:pt x="2530" y="699"/>
                    <a:pt x="2070" y="268"/>
                  </a:cubicBezTo>
                  <a:cubicBezTo>
                    <a:pt x="1878" y="89"/>
                    <a:pt x="1616" y="0"/>
                    <a:pt x="135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2240850" y="3512100"/>
              <a:ext cx="51275" cy="47750"/>
            </a:xfrm>
            <a:custGeom>
              <a:avLst/>
              <a:gdLst/>
              <a:ahLst/>
              <a:cxnLst/>
              <a:rect l="l" t="t" r="r" b="b"/>
              <a:pathLst>
                <a:path w="2051" h="1910" extrusionOk="0">
                  <a:moveTo>
                    <a:pt x="940" y="310"/>
                  </a:moveTo>
                  <a:cubicBezTo>
                    <a:pt x="1186" y="310"/>
                    <a:pt x="1418" y="441"/>
                    <a:pt x="1543" y="665"/>
                  </a:cubicBezTo>
                  <a:cubicBezTo>
                    <a:pt x="1687" y="1000"/>
                    <a:pt x="1543" y="1383"/>
                    <a:pt x="1217" y="1537"/>
                  </a:cubicBezTo>
                  <a:cubicBezTo>
                    <a:pt x="1138" y="1568"/>
                    <a:pt x="1057" y="1582"/>
                    <a:pt x="977" y="1582"/>
                  </a:cubicBezTo>
                  <a:cubicBezTo>
                    <a:pt x="713" y="1582"/>
                    <a:pt x="468" y="1419"/>
                    <a:pt x="364" y="1153"/>
                  </a:cubicBezTo>
                  <a:cubicBezTo>
                    <a:pt x="230" y="780"/>
                    <a:pt x="499" y="454"/>
                    <a:pt x="824" y="320"/>
                  </a:cubicBezTo>
                  <a:cubicBezTo>
                    <a:pt x="863" y="313"/>
                    <a:pt x="902" y="310"/>
                    <a:pt x="940" y="310"/>
                  </a:cubicBezTo>
                  <a:close/>
                  <a:moveTo>
                    <a:pt x="950" y="1"/>
                  </a:moveTo>
                  <a:cubicBezTo>
                    <a:pt x="812" y="1"/>
                    <a:pt x="671" y="29"/>
                    <a:pt x="537" y="90"/>
                  </a:cubicBezTo>
                  <a:cubicBezTo>
                    <a:pt x="479" y="119"/>
                    <a:pt x="451" y="176"/>
                    <a:pt x="470" y="243"/>
                  </a:cubicBezTo>
                  <a:cubicBezTo>
                    <a:pt x="163" y="435"/>
                    <a:pt x="0" y="799"/>
                    <a:pt x="58" y="1153"/>
                  </a:cubicBezTo>
                  <a:cubicBezTo>
                    <a:pt x="162" y="1608"/>
                    <a:pt x="571" y="1910"/>
                    <a:pt x="1014" y="1910"/>
                  </a:cubicBezTo>
                  <a:cubicBezTo>
                    <a:pt x="1104" y="1910"/>
                    <a:pt x="1194" y="1898"/>
                    <a:pt x="1284" y="1872"/>
                  </a:cubicBezTo>
                  <a:cubicBezTo>
                    <a:pt x="1792" y="1671"/>
                    <a:pt x="2051" y="1106"/>
                    <a:pt x="1859" y="588"/>
                  </a:cubicBezTo>
                  <a:cubicBezTo>
                    <a:pt x="1697" y="222"/>
                    <a:pt x="1333" y="1"/>
                    <a:pt x="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2249475" y="3329950"/>
              <a:ext cx="37325" cy="62750"/>
            </a:xfrm>
            <a:custGeom>
              <a:avLst/>
              <a:gdLst/>
              <a:ahLst/>
              <a:cxnLst/>
              <a:rect l="l" t="t" r="r" b="b"/>
              <a:pathLst>
                <a:path w="1493" h="2510" extrusionOk="0">
                  <a:moveTo>
                    <a:pt x="1306" y="1"/>
                  </a:moveTo>
                  <a:cubicBezTo>
                    <a:pt x="1272" y="1"/>
                    <a:pt x="1238" y="17"/>
                    <a:pt x="1217" y="57"/>
                  </a:cubicBezTo>
                  <a:cubicBezTo>
                    <a:pt x="920" y="555"/>
                    <a:pt x="661" y="1063"/>
                    <a:pt x="431" y="1589"/>
                  </a:cubicBezTo>
                  <a:cubicBezTo>
                    <a:pt x="422" y="1561"/>
                    <a:pt x="422" y="1542"/>
                    <a:pt x="422" y="1513"/>
                  </a:cubicBezTo>
                  <a:cubicBezTo>
                    <a:pt x="422" y="1379"/>
                    <a:pt x="324" y="1312"/>
                    <a:pt x="225" y="1312"/>
                  </a:cubicBezTo>
                  <a:cubicBezTo>
                    <a:pt x="127" y="1312"/>
                    <a:pt x="29" y="1379"/>
                    <a:pt x="29" y="1513"/>
                  </a:cubicBezTo>
                  <a:cubicBezTo>
                    <a:pt x="0" y="1743"/>
                    <a:pt x="19" y="1973"/>
                    <a:pt x="96" y="2193"/>
                  </a:cubicBezTo>
                  <a:cubicBezTo>
                    <a:pt x="96" y="2241"/>
                    <a:pt x="106" y="2289"/>
                    <a:pt x="106" y="2327"/>
                  </a:cubicBezTo>
                  <a:cubicBezTo>
                    <a:pt x="112" y="2439"/>
                    <a:pt x="204" y="2510"/>
                    <a:pt x="301" y="2510"/>
                  </a:cubicBezTo>
                  <a:cubicBezTo>
                    <a:pt x="346" y="2510"/>
                    <a:pt x="392" y="2495"/>
                    <a:pt x="431" y="2461"/>
                  </a:cubicBezTo>
                  <a:cubicBezTo>
                    <a:pt x="776" y="2442"/>
                    <a:pt x="1188" y="1810"/>
                    <a:pt x="1361" y="1618"/>
                  </a:cubicBezTo>
                  <a:cubicBezTo>
                    <a:pt x="1493" y="1479"/>
                    <a:pt x="1372" y="1289"/>
                    <a:pt x="1227" y="1289"/>
                  </a:cubicBezTo>
                  <a:cubicBezTo>
                    <a:pt x="1182" y="1289"/>
                    <a:pt x="1135" y="1307"/>
                    <a:pt x="1092" y="1350"/>
                  </a:cubicBezTo>
                  <a:cubicBezTo>
                    <a:pt x="958" y="1465"/>
                    <a:pt x="843" y="1599"/>
                    <a:pt x="719" y="1724"/>
                  </a:cubicBezTo>
                  <a:cubicBezTo>
                    <a:pt x="920" y="1197"/>
                    <a:pt x="1159" y="679"/>
                    <a:pt x="1399" y="162"/>
                  </a:cubicBezTo>
                  <a:cubicBezTo>
                    <a:pt x="1451" y="77"/>
                    <a:pt x="1379" y="1"/>
                    <a:pt x="130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2240100" y="3462800"/>
              <a:ext cx="35250" cy="48825"/>
            </a:xfrm>
            <a:custGeom>
              <a:avLst/>
              <a:gdLst/>
              <a:ahLst/>
              <a:cxnLst/>
              <a:rect l="l" t="t" r="r" b="b"/>
              <a:pathLst>
                <a:path w="1410" h="1953" extrusionOk="0">
                  <a:moveTo>
                    <a:pt x="336" y="1"/>
                  </a:moveTo>
                  <a:cubicBezTo>
                    <a:pt x="252" y="1"/>
                    <a:pt x="161" y="79"/>
                    <a:pt x="193" y="175"/>
                  </a:cubicBezTo>
                  <a:cubicBezTo>
                    <a:pt x="318" y="577"/>
                    <a:pt x="471" y="970"/>
                    <a:pt x="615" y="1372"/>
                  </a:cubicBezTo>
                  <a:cubicBezTo>
                    <a:pt x="538" y="1343"/>
                    <a:pt x="452" y="1305"/>
                    <a:pt x="375" y="1267"/>
                  </a:cubicBezTo>
                  <a:cubicBezTo>
                    <a:pt x="347" y="1250"/>
                    <a:pt x="317" y="1243"/>
                    <a:pt x="288" y="1243"/>
                  </a:cubicBezTo>
                  <a:cubicBezTo>
                    <a:pt x="133" y="1243"/>
                    <a:pt x="0" y="1451"/>
                    <a:pt x="145" y="1564"/>
                  </a:cubicBezTo>
                  <a:cubicBezTo>
                    <a:pt x="155" y="1573"/>
                    <a:pt x="174" y="1583"/>
                    <a:pt x="184" y="1593"/>
                  </a:cubicBezTo>
                  <a:lnTo>
                    <a:pt x="193" y="1593"/>
                  </a:lnTo>
                  <a:cubicBezTo>
                    <a:pt x="404" y="1765"/>
                    <a:pt x="644" y="1880"/>
                    <a:pt x="902" y="1947"/>
                  </a:cubicBezTo>
                  <a:cubicBezTo>
                    <a:pt x="918" y="1951"/>
                    <a:pt x="934" y="1953"/>
                    <a:pt x="950" y="1953"/>
                  </a:cubicBezTo>
                  <a:cubicBezTo>
                    <a:pt x="1080" y="1953"/>
                    <a:pt x="1174" y="1818"/>
                    <a:pt x="1123" y="1698"/>
                  </a:cubicBezTo>
                  <a:cubicBezTo>
                    <a:pt x="1314" y="1573"/>
                    <a:pt x="1410" y="1334"/>
                    <a:pt x="1343" y="1114"/>
                  </a:cubicBezTo>
                  <a:cubicBezTo>
                    <a:pt x="1316" y="1019"/>
                    <a:pt x="1245" y="978"/>
                    <a:pt x="1171" y="978"/>
                  </a:cubicBezTo>
                  <a:cubicBezTo>
                    <a:pt x="1059" y="978"/>
                    <a:pt x="940" y="1074"/>
                    <a:pt x="969" y="1219"/>
                  </a:cubicBezTo>
                  <a:cubicBezTo>
                    <a:pt x="988" y="1257"/>
                    <a:pt x="988" y="1305"/>
                    <a:pt x="969" y="1343"/>
                  </a:cubicBezTo>
                  <a:cubicBezTo>
                    <a:pt x="797" y="912"/>
                    <a:pt x="634" y="481"/>
                    <a:pt x="442" y="69"/>
                  </a:cubicBezTo>
                  <a:cubicBezTo>
                    <a:pt x="420" y="21"/>
                    <a:pt x="379" y="1"/>
                    <a:pt x="3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2206350" y="3401125"/>
              <a:ext cx="64950" cy="49900"/>
            </a:xfrm>
            <a:custGeom>
              <a:avLst/>
              <a:gdLst/>
              <a:ahLst/>
              <a:cxnLst/>
              <a:rect l="l" t="t" r="r" b="b"/>
              <a:pathLst>
                <a:path w="2598" h="1996" extrusionOk="0">
                  <a:moveTo>
                    <a:pt x="1430" y="316"/>
                  </a:moveTo>
                  <a:cubicBezTo>
                    <a:pt x="1550" y="316"/>
                    <a:pt x="1670" y="345"/>
                    <a:pt x="1783" y="409"/>
                  </a:cubicBezTo>
                  <a:cubicBezTo>
                    <a:pt x="2108" y="591"/>
                    <a:pt x="2243" y="1118"/>
                    <a:pt x="1984" y="1415"/>
                  </a:cubicBezTo>
                  <a:cubicBezTo>
                    <a:pt x="1849" y="1577"/>
                    <a:pt x="1622" y="1645"/>
                    <a:pt x="1384" y="1645"/>
                  </a:cubicBezTo>
                  <a:cubicBezTo>
                    <a:pt x="1099" y="1645"/>
                    <a:pt x="797" y="1548"/>
                    <a:pt x="614" y="1396"/>
                  </a:cubicBezTo>
                  <a:cubicBezTo>
                    <a:pt x="432" y="1224"/>
                    <a:pt x="384" y="946"/>
                    <a:pt x="499" y="716"/>
                  </a:cubicBezTo>
                  <a:lnTo>
                    <a:pt x="499" y="716"/>
                  </a:lnTo>
                  <a:cubicBezTo>
                    <a:pt x="519" y="732"/>
                    <a:pt x="544" y="740"/>
                    <a:pt x="569" y="740"/>
                  </a:cubicBezTo>
                  <a:cubicBezTo>
                    <a:pt x="604" y="740"/>
                    <a:pt x="640" y="725"/>
                    <a:pt x="662" y="697"/>
                  </a:cubicBezTo>
                  <a:cubicBezTo>
                    <a:pt x="851" y="480"/>
                    <a:pt x="1141" y="316"/>
                    <a:pt x="1430" y="316"/>
                  </a:cubicBezTo>
                  <a:close/>
                  <a:moveTo>
                    <a:pt x="1446" y="0"/>
                  </a:moveTo>
                  <a:cubicBezTo>
                    <a:pt x="1140" y="0"/>
                    <a:pt x="831" y="122"/>
                    <a:pt x="604" y="333"/>
                  </a:cubicBezTo>
                  <a:cubicBezTo>
                    <a:pt x="164" y="524"/>
                    <a:pt x="1" y="1061"/>
                    <a:pt x="240" y="1473"/>
                  </a:cubicBezTo>
                  <a:cubicBezTo>
                    <a:pt x="452" y="1813"/>
                    <a:pt x="928" y="1995"/>
                    <a:pt x="1379" y="1995"/>
                  </a:cubicBezTo>
                  <a:cubicBezTo>
                    <a:pt x="1664" y="1995"/>
                    <a:pt x="1938" y="1922"/>
                    <a:pt x="2128" y="1770"/>
                  </a:cubicBezTo>
                  <a:cubicBezTo>
                    <a:pt x="2597" y="1396"/>
                    <a:pt x="2559" y="611"/>
                    <a:pt x="2118" y="237"/>
                  </a:cubicBezTo>
                  <a:cubicBezTo>
                    <a:pt x="1921" y="74"/>
                    <a:pt x="1684" y="0"/>
                    <a:pt x="144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2148200" y="3456350"/>
              <a:ext cx="60850" cy="45250"/>
            </a:xfrm>
            <a:custGeom>
              <a:avLst/>
              <a:gdLst/>
              <a:ahLst/>
              <a:cxnLst/>
              <a:rect l="l" t="t" r="r" b="b"/>
              <a:pathLst>
                <a:path w="2434" h="1810" extrusionOk="0">
                  <a:moveTo>
                    <a:pt x="2312" y="1"/>
                  </a:moveTo>
                  <a:cubicBezTo>
                    <a:pt x="2298" y="1"/>
                    <a:pt x="2283" y="4"/>
                    <a:pt x="2269" y="11"/>
                  </a:cubicBezTo>
                  <a:cubicBezTo>
                    <a:pt x="1896" y="193"/>
                    <a:pt x="1570" y="500"/>
                    <a:pt x="1216" y="730"/>
                  </a:cubicBezTo>
                  <a:cubicBezTo>
                    <a:pt x="1005" y="873"/>
                    <a:pt x="794" y="1007"/>
                    <a:pt x="574" y="1142"/>
                  </a:cubicBezTo>
                  <a:lnTo>
                    <a:pt x="574" y="912"/>
                  </a:lnTo>
                  <a:cubicBezTo>
                    <a:pt x="574" y="790"/>
                    <a:pt x="468" y="721"/>
                    <a:pt x="365" y="721"/>
                  </a:cubicBezTo>
                  <a:cubicBezTo>
                    <a:pt x="283" y="721"/>
                    <a:pt x="202" y="765"/>
                    <a:pt x="181" y="864"/>
                  </a:cubicBezTo>
                  <a:cubicBezTo>
                    <a:pt x="133" y="1075"/>
                    <a:pt x="75" y="1295"/>
                    <a:pt x="28" y="1506"/>
                  </a:cubicBezTo>
                  <a:cubicBezTo>
                    <a:pt x="1" y="1639"/>
                    <a:pt x="99" y="1757"/>
                    <a:pt x="221" y="1757"/>
                  </a:cubicBezTo>
                  <a:cubicBezTo>
                    <a:pt x="230" y="1757"/>
                    <a:pt x="239" y="1756"/>
                    <a:pt x="248" y="1755"/>
                  </a:cubicBezTo>
                  <a:cubicBezTo>
                    <a:pt x="283" y="1790"/>
                    <a:pt x="335" y="1810"/>
                    <a:pt x="386" y="1810"/>
                  </a:cubicBezTo>
                  <a:cubicBezTo>
                    <a:pt x="404" y="1810"/>
                    <a:pt x="422" y="1808"/>
                    <a:pt x="440" y="1803"/>
                  </a:cubicBezTo>
                  <a:cubicBezTo>
                    <a:pt x="813" y="1688"/>
                    <a:pt x="1187" y="1534"/>
                    <a:pt x="1551" y="1362"/>
                  </a:cubicBezTo>
                  <a:cubicBezTo>
                    <a:pt x="1733" y="1266"/>
                    <a:pt x="1637" y="1027"/>
                    <a:pt x="1465" y="998"/>
                  </a:cubicBezTo>
                  <a:cubicBezTo>
                    <a:pt x="1819" y="768"/>
                    <a:pt x="2135" y="471"/>
                    <a:pt x="2394" y="126"/>
                  </a:cubicBezTo>
                  <a:cubicBezTo>
                    <a:pt x="2433" y="64"/>
                    <a:pt x="2376" y="1"/>
                    <a:pt x="231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2122775" y="3503025"/>
              <a:ext cx="49600" cy="47500"/>
            </a:xfrm>
            <a:custGeom>
              <a:avLst/>
              <a:gdLst/>
              <a:ahLst/>
              <a:cxnLst/>
              <a:rect l="l" t="t" r="r" b="b"/>
              <a:pathLst>
                <a:path w="1984" h="1900" extrusionOk="0">
                  <a:moveTo>
                    <a:pt x="918" y="308"/>
                  </a:moveTo>
                  <a:cubicBezTo>
                    <a:pt x="1043" y="308"/>
                    <a:pt x="1168" y="344"/>
                    <a:pt x="1275" y="415"/>
                  </a:cubicBezTo>
                  <a:cubicBezTo>
                    <a:pt x="1591" y="645"/>
                    <a:pt x="1648" y="1085"/>
                    <a:pt x="1409" y="1392"/>
                  </a:cubicBezTo>
                  <a:cubicBezTo>
                    <a:pt x="1277" y="1533"/>
                    <a:pt x="1098" y="1606"/>
                    <a:pt x="918" y="1606"/>
                  </a:cubicBezTo>
                  <a:cubicBezTo>
                    <a:pt x="757" y="1606"/>
                    <a:pt x="596" y="1548"/>
                    <a:pt x="470" y="1430"/>
                  </a:cubicBezTo>
                  <a:cubicBezTo>
                    <a:pt x="202" y="1152"/>
                    <a:pt x="288" y="683"/>
                    <a:pt x="566" y="453"/>
                  </a:cubicBezTo>
                  <a:cubicBezTo>
                    <a:pt x="585" y="434"/>
                    <a:pt x="594" y="415"/>
                    <a:pt x="594" y="396"/>
                  </a:cubicBezTo>
                  <a:cubicBezTo>
                    <a:pt x="694" y="337"/>
                    <a:pt x="806" y="308"/>
                    <a:pt x="918" y="308"/>
                  </a:cubicBezTo>
                  <a:close/>
                  <a:moveTo>
                    <a:pt x="858" y="1"/>
                  </a:moveTo>
                  <a:cubicBezTo>
                    <a:pt x="557" y="1"/>
                    <a:pt x="258" y="117"/>
                    <a:pt x="115" y="376"/>
                  </a:cubicBezTo>
                  <a:cubicBezTo>
                    <a:pt x="77" y="453"/>
                    <a:pt x="115" y="549"/>
                    <a:pt x="192" y="578"/>
                  </a:cubicBezTo>
                  <a:cubicBezTo>
                    <a:pt x="0" y="884"/>
                    <a:pt x="10" y="1277"/>
                    <a:pt x="230" y="1574"/>
                  </a:cubicBezTo>
                  <a:cubicBezTo>
                    <a:pt x="402" y="1791"/>
                    <a:pt x="670" y="1899"/>
                    <a:pt x="938" y="1899"/>
                  </a:cubicBezTo>
                  <a:cubicBezTo>
                    <a:pt x="1178" y="1899"/>
                    <a:pt x="1419" y="1813"/>
                    <a:pt x="1591" y="1641"/>
                  </a:cubicBezTo>
                  <a:cubicBezTo>
                    <a:pt x="1983" y="1258"/>
                    <a:pt x="1936" y="558"/>
                    <a:pt x="1514" y="213"/>
                  </a:cubicBezTo>
                  <a:cubicBezTo>
                    <a:pt x="1347" y="76"/>
                    <a:pt x="1102" y="1"/>
                    <a:pt x="85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2104;p57"/>
          <p:cNvGrpSpPr/>
          <p:nvPr/>
        </p:nvGrpSpPr>
        <p:grpSpPr>
          <a:xfrm>
            <a:off x="2072051" y="3681822"/>
            <a:ext cx="764067" cy="660158"/>
            <a:chOff x="3570825" y="3561975"/>
            <a:chExt cx="502775" cy="434400"/>
          </a:xfrm>
        </p:grpSpPr>
        <p:sp>
          <p:nvSpPr>
            <p:cNvPr id="2105" name="Google Shape;2105;p57"/>
            <p:cNvSpPr/>
            <p:nvPr/>
          </p:nvSpPr>
          <p:spPr>
            <a:xfrm>
              <a:off x="3889300" y="3740475"/>
              <a:ext cx="177575" cy="250650"/>
            </a:xfrm>
            <a:custGeom>
              <a:avLst/>
              <a:gdLst/>
              <a:ahLst/>
              <a:cxnLst/>
              <a:rect l="l" t="t" r="r" b="b"/>
              <a:pathLst>
                <a:path w="7103" h="10026" extrusionOk="0">
                  <a:moveTo>
                    <a:pt x="2715" y="372"/>
                  </a:moveTo>
                  <a:cubicBezTo>
                    <a:pt x="4445" y="372"/>
                    <a:pt x="5606" y="2283"/>
                    <a:pt x="6125" y="3764"/>
                  </a:cubicBezTo>
                  <a:cubicBezTo>
                    <a:pt x="6757" y="5584"/>
                    <a:pt x="6834" y="8018"/>
                    <a:pt x="4985" y="9177"/>
                  </a:cubicBezTo>
                  <a:lnTo>
                    <a:pt x="4976" y="9177"/>
                  </a:lnTo>
                  <a:cubicBezTo>
                    <a:pt x="4582" y="9423"/>
                    <a:pt x="4098" y="9567"/>
                    <a:pt x="3636" y="9567"/>
                  </a:cubicBezTo>
                  <a:cubicBezTo>
                    <a:pt x="2929" y="9567"/>
                    <a:pt x="2272" y="9229"/>
                    <a:pt x="2063" y="8401"/>
                  </a:cubicBezTo>
                  <a:cubicBezTo>
                    <a:pt x="1814" y="7424"/>
                    <a:pt x="2274" y="6398"/>
                    <a:pt x="2485" y="5440"/>
                  </a:cubicBezTo>
                  <a:cubicBezTo>
                    <a:pt x="2513" y="5421"/>
                    <a:pt x="2552" y="5412"/>
                    <a:pt x="2590" y="5383"/>
                  </a:cubicBezTo>
                  <a:cubicBezTo>
                    <a:pt x="2712" y="5317"/>
                    <a:pt x="2651" y="5133"/>
                    <a:pt x="2514" y="5133"/>
                  </a:cubicBezTo>
                  <a:cubicBezTo>
                    <a:pt x="2511" y="5133"/>
                    <a:pt x="2507" y="5134"/>
                    <a:pt x="2504" y="5134"/>
                  </a:cubicBezTo>
                  <a:cubicBezTo>
                    <a:pt x="2472" y="5059"/>
                    <a:pt x="2401" y="5020"/>
                    <a:pt x="2330" y="5020"/>
                  </a:cubicBezTo>
                  <a:cubicBezTo>
                    <a:pt x="2273" y="5020"/>
                    <a:pt x="2216" y="5045"/>
                    <a:pt x="2178" y="5096"/>
                  </a:cubicBezTo>
                  <a:cubicBezTo>
                    <a:pt x="1910" y="5038"/>
                    <a:pt x="1651" y="4981"/>
                    <a:pt x="1383" y="4923"/>
                  </a:cubicBezTo>
                  <a:lnTo>
                    <a:pt x="1086" y="4502"/>
                  </a:lnTo>
                  <a:cubicBezTo>
                    <a:pt x="971" y="4300"/>
                    <a:pt x="875" y="4080"/>
                    <a:pt x="808" y="3860"/>
                  </a:cubicBezTo>
                  <a:cubicBezTo>
                    <a:pt x="664" y="3457"/>
                    <a:pt x="597" y="3036"/>
                    <a:pt x="597" y="2605"/>
                  </a:cubicBezTo>
                  <a:cubicBezTo>
                    <a:pt x="607" y="1656"/>
                    <a:pt x="1067" y="746"/>
                    <a:pt x="2034" y="468"/>
                  </a:cubicBezTo>
                  <a:cubicBezTo>
                    <a:pt x="2270" y="403"/>
                    <a:pt x="2497" y="372"/>
                    <a:pt x="2715" y="372"/>
                  </a:cubicBezTo>
                  <a:close/>
                  <a:moveTo>
                    <a:pt x="2663" y="1"/>
                  </a:moveTo>
                  <a:cubicBezTo>
                    <a:pt x="1647" y="1"/>
                    <a:pt x="688" y="519"/>
                    <a:pt x="339" y="1627"/>
                  </a:cubicBezTo>
                  <a:cubicBezTo>
                    <a:pt x="0" y="2699"/>
                    <a:pt x="501" y="5587"/>
                    <a:pt x="1923" y="5587"/>
                  </a:cubicBezTo>
                  <a:cubicBezTo>
                    <a:pt x="1950" y="5587"/>
                    <a:pt x="1978" y="5586"/>
                    <a:pt x="2006" y="5584"/>
                  </a:cubicBezTo>
                  <a:lnTo>
                    <a:pt x="2006" y="5584"/>
                  </a:lnTo>
                  <a:cubicBezTo>
                    <a:pt x="1488" y="7222"/>
                    <a:pt x="1096" y="9771"/>
                    <a:pt x="3376" y="10010"/>
                  </a:cubicBezTo>
                  <a:cubicBezTo>
                    <a:pt x="3475" y="10020"/>
                    <a:pt x="3572" y="10025"/>
                    <a:pt x="3668" y="10025"/>
                  </a:cubicBezTo>
                  <a:cubicBezTo>
                    <a:pt x="5552" y="10025"/>
                    <a:pt x="6859" y="8111"/>
                    <a:pt x="6968" y="6370"/>
                  </a:cubicBezTo>
                  <a:cubicBezTo>
                    <a:pt x="7102" y="4367"/>
                    <a:pt x="6163" y="1752"/>
                    <a:pt x="4477" y="574"/>
                  </a:cubicBezTo>
                  <a:cubicBezTo>
                    <a:pt x="3937" y="197"/>
                    <a:pt x="3289" y="1"/>
                    <a:pt x="266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3617050" y="3561975"/>
              <a:ext cx="456550" cy="184500"/>
            </a:xfrm>
            <a:custGeom>
              <a:avLst/>
              <a:gdLst/>
              <a:ahLst/>
              <a:cxnLst/>
              <a:rect l="l" t="t" r="r" b="b"/>
              <a:pathLst>
                <a:path w="18262" h="7380" extrusionOk="0">
                  <a:moveTo>
                    <a:pt x="13292" y="1313"/>
                  </a:moveTo>
                  <a:cubicBezTo>
                    <a:pt x="14228" y="1313"/>
                    <a:pt x="15143" y="1553"/>
                    <a:pt x="15971" y="2205"/>
                  </a:cubicBezTo>
                  <a:cubicBezTo>
                    <a:pt x="16383" y="2540"/>
                    <a:pt x="16824" y="2991"/>
                    <a:pt x="16900" y="3546"/>
                  </a:cubicBezTo>
                  <a:cubicBezTo>
                    <a:pt x="17006" y="4428"/>
                    <a:pt x="16201" y="4849"/>
                    <a:pt x="15482" y="5079"/>
                  </a:cubicBezTo>
                  <a:cubicBezTo>
                    <a:pt x="14786" y="5300"/>
                    <a:pt x="14066" y="5381"/>
                    <a:pt x="13342" y="5381"/>
                  </a:cubicBezTo>
                  <a:cubicBezTo>
                    <a:pt x="13059" y="5381"/>
                    <a:pt x="12776" y="5369"/>
                    <a:pt x="12493" y="5347"/>
                  </a:cubicBezTo>
                  <a:cubicBezTo>
                    <a:pt x="12487" y="5346"/>
                    <a:pt x="12481" y="5345"/>
                    <a:pt x="12475" y="5345"/>
                  </a:cubicBezTo>
                  <a:cubicBezTo>
                    <a:pt x="12434" y="5345"/>
                    <a:pt x="12396" y="5373"/>
                    <a:pt x="12388" y="5414"/>
                  </a:cubicBezTo>
                  <a:cubicBezTo>
                    <a:pt x="12359" y="5443"/>
                    <a:pt x="12340" y="5481"/>
                    <a:pt x="12340" y="5529"/>
                  </a:cubicBezTo>
                  <a:cubicBezTo>
                    <a:pt x="12330" y="5855"/>
                    <a:pt x="12321" y="6171"/>
                    <a:pt x="12321" y="6487"/>
                  </a:cubicBezTo>
                  <a:cubicBezTo>
                    <a:pt x="11880" y="6392"/>
                    <a:pt x="11497" y="6123"/>
                    <a:pt x="11257" y="5740"/>
                  </a:cubicBezTo>
                  <a:cubicBezTo>
                    <a:pt x="11227" y="5687"/>
                    <a:pt x="11166" y="5658"/>
                    <a:pt x="11104" y="5658"/>
                  </a:cubicBezTo>
                  <a:cubicBezTo>
                    <a:pt x="11088" y="5658"/>
                    <a:pt x="11072" y="5660"/>
                    <a:pt x="11056" y="5663"/>
                  </a:cubicBezTo>
                  <a:cubicBezTo>
                    <a:pt x="10528" y="5845"/>
                    <a:pt x="9983" y="5932"/>
                    <a:pt x="9421" y="5932"/>
                  </a:cubicBezTo>
                  <a:cubicBezTo>
                    <a:pt x="9391" y="5932"/>
                    <a:pt x="9361" y="5932"/>
                    <a:pt x="9332" y="5932"/>
                  </a:cubicBezTo>
                  <a:cubicBezTo>
                    <a:pt x="9935" y="5616"/>
                    <a:pt x="10405" y="5098"/>
                    <a:pt x="10654" y="4466"/>
                  </a:cubicBezTo>
                  <a:cubicBezTo>
                    <a:pt x="11056" y="3498"/>
                    <a:pt x="10845" y="2626"/>
                    <a:pt x="10319" y="1918"/>
                  </a:cubicBezTo>
                  <a:cubicBezTo>
                    <a:pt x="11284" y="1583"/>
                    <a:pt x="12301" y="1313"/>
                    <a:pt x="13292" y="1313"/>
                  </a:cubicBezTo>
                  <a:close/>
                  <a:moveTo>
                    <a:pt x="5477" y="385"/>
                  </a:moveTo>
                  <a:cubicBezTo>
                    <a:pt x="6183" y="385"/>
                    <a:pt x="6877" y="468"/>
                    <a:pt x="7492" y="615"/>
                  </a:cubicBezTo>
                  <a:cubicBezTo>
                    <a:pt x="9217" y="1017"/>
                    <a:pt x="11372" y="2761"/>
                    <a:pt x="10050" y="4696"/>
                  </a:cubicBezTo>
                  <a:cubicBezTo>
                    <a:pt x="9350" y="5730"/>
                    <a:pt x="8262" y="6014"/>
                    <a:pt x="7121" y="6014"/>
                  </a:cubicBezTo>
                  <a:cubicBezTo>
                    <a:pt x="6263" y="6014"/>
                    <a:pt x="5376" y="5854"/>
                    <a:pt x="4599" y="5730"/>
                  </a:cubicBezTo>
                  <a:cubicBezTo>
                    <a:pt x="4584" y="5727"/>
                    <a:pt x="4569" y="5726"/>
                    <a:pt x="4554" y="5726"/>
                  </a:cubicBezTo>
                  <a:cubicBezTo>
                    <a:pt x="4389" y="5726"/>
                    <a:pt x="4292" y="5915"/>
                    <a:pt x="4398" y="6056"/>
                  </a:cubicBezTo>
                  <a:cubicBezTo>
                    <a:pt x="4389" y="6055"/>
                    <a:pt x="4381" y="6054"/>
                    <a:pt x="4373" y="6054"/>
                  </a:cubicBezTo>
                  <a:cubicBezTo>
                    <a:pt x="4336" y="6054"/>
                    <a:pt x="4305" y="6071"/>
                    <a:pt x="4273" y="6095"/>
                  </a:cubicBezTo>
                  <a:cubicBezTo>
                    <a:pt x="3957" y="6353"/>
                    <a:pt x="3622" y="6593"/>
                    <a:pt x="3267" y="6813"/>
                  </a:cubicBezTo>
                  <a:cubicBezTo>
                    <a:pt x="3449" y="6468"/>
                    <a:pt x="3545" y="6095"/>
                    <a:pt x="3574" y="5711"/>
                  </a:cubicBezTo>
                  <a:cubicBezTo>
                    <a:pt x="3584" y="5654"/>
                    <a:pt x="3545" y="5587"/>
                    <a:pt x="3478" y="5568"/>
                  </a:cubicBezTo>
                  <a:cubicBezTo>
                    <a:pt x="1677" y="5156"/>
                    <a:pt x="1" y="2397"/>
                    <a:pt x="2127" y="1170"/>
                  </a:cubicBezTo>
                  <a:cubicBezTo>
                    <a:pt x="3070" y="618"/>
                    <a:pt x="4291" y="385"/>
                    <a:pt x="5477" y="385"/>
                  </a:cubicBezTo>
                  <a:close/>
                  <a:moveTo>
                    <a:pt x="5651" y="1"/>
                  </a:moveTo>
                  <a:cubicBezTo>
                    <a:pt x="4974" y="1"/>
                    <a:pt x="4298" y="75"/>
                    <a:pt x="3632" y="222"/>
                  </a:cubicBezTo>
                  <a:cubicBezTo>
                    <a:pt x="2635" y="452"/>
                    <a:pt x="1438" y="816"/>
                    <a:pt x="987" y="1841"/>
                  </a:cubicBezTo>
                  <a:cubicBezTo>
                    <a:pt x="221" y="3585"/>
                    <a:pt x="1601" y="5501"/>
                    <a:pt x="3354" y="5798"/>
                  </a:cubicBezTo>
                  <a:cubicBezTo>
                    <a:pt x="3229" y="6267"/>
                    <a:pt x="3018" y="6717"/>
                    <a:pt x="2721" y="7110"/>
                  </a:cubicBezTo>
                  <a:cubicBezTo>
                    <a:pt x="2626" y="7222"/>
                    <a:pt x="2716" y="7380"/>
                    <a:pt x="2843" y="7380"/>
                  </a:cubicBezTo>
                  <a:cubicBezTo>
                    <a:pt x="2868" y="7380"/>
                    <a:pt x="2895" y="7374"/>
                    <a:pt x="2923" y="7359"/>
                  </a:cubicBezTo>
                  <a:cubicBezTo>
                    <a:pt x="3488" y="7120"/>
                    <a:pt x="4091" y="6784"/>
                    <a:pt x="4503" y="6305"/>
                  </a:cubicBezTo>
                  <a:cubicBezTo>
                    <a:pt x="4551" y="6257"/>
                    <a:pt x="4551" y="6171"/>
                    <a:pt x="4503" y="6114"/>
                  </a:cubicBezTo>
                  <a:lnTo>
                    <a:pt x="4503" y="6114"/>
                  </a:lnTo>
                  <a:cubicBezTo>
                    <a:pt x="5242" y="6292"/>
                    <a:pt x="6121" y="6436"/>
                    <a:pt x="6989" y="6436"/>
                  </a:cubicBezTo>
                  <a:cubicBezTo>
                    <a:pt x="7663" y="6436"/>
                    <a:pt x="8330" y="6349"/>
                    <a:pt x="8920" y="6123"/>
                  </a:cubicBezTo>
                  <a:cubicBezTo>
                    <a:pt x="9222" y="6182"/>
                    <a:pt x="9523" y="6211"/>
                    <a:pt x="9832" y="6211"/>
                  </a:cubicBezTo>
                  <a:cubicBezTo>
                    <a:pt x="9876" y="6211"/>
                    <a:pt x="9920" y="6211"/>
                    <a:pt x="9964" y="6210"/>
                  </a:cubicBezTo>
                  <a:cubicBezTo>
                    <a:pt x="10206" y="6194"/>
                    <a:pt x="10590" y="6060"/>
                    <a:pt x="10873" y="6060"/>
                  </a:cubicBezTo>
                  <a:cubicBezTo>
                    <a:pt x="10949" y="6060"/>
                    <a:pt x="11018" y="6070"/>
                    <a:pt x="11075" y="6095"/>
                  </a:cubicBezTo>
                  <a:cubicBezTo>
                    <a:pt x="11238" y="6152"/>
                    <a:pt x="11439" y="6478"/>
                    <a:pt x="11612" y="6583"/>
                  </a:cubicBezTo>
                  <a:cubicBezTo>
                    <a:pt x="11890" y="6746"/>
                    <a:pt x="12187" y="6842"/>
                    <a:pt x="12503" y="6871"/>
                  </a:cubicBezTo>
                  <a:cubicBezTo>
                    <a:pt x="12608" y="6861"/>
                    <a:pt x="12685" y="6784"/>
                    <a:pt x="12685" y="6689"/>
                  </a:cubicBezTo>
                  <a:lnTo>
                    <a:pt x="12685" y="5616"/>
                  </a:lnTo>
                  <a:cubicBezTo>
                    <a:pt x="12957" y="5659"/>
                    <a:pt x="13284" y="5683"/>
                    <a:pt x="13639" y="5683"/>
                  </a:cubicBezTo>
                  <a:cubicBezTo>
                    <a:pt x="15559" y="5683"/>
                    <a:pt x="18261" y="4979"/>
                    <a:pt x="17073" y="2828"/>
                  </a:cubicBezTo>
                  <a:cubicBezTo>
                    <a:pt x="16297" y="1428"/>
                    <a:pt x="14775" y="882"/>
                    <a:pt x="13217" y="882"/>
                  </a:cubicBezTo>
                  <a:cubicBezTo>
                    <a:pt x="12099" y="882"/>
                    <a:pt x="10962" y="1163"/>
                    <a:pt x="10069" y="1611"/>
                  </a:cubicBezTo>
                  <a:cubicBezTo>
                    <a:pt x="9361" y="892"/>
                    <a:pt x="8450" y="394"/>
                    <a:pt x="7464" y="183"/>
                  </a:cubicBezTo>
                  <a:cubicBezTo>
                    <a:pt x="6865" y="61"/>
                    <a:pt x="6258" y="1"/>
                    <a:pt x="565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3903975" y="3749950"/>
              <a:ext cx="155950" cy="229725"/>
            </a:xfrm>
            <a:custGeom>
              <a:avLst/>
              <a:gdLst/>
              <a:ahLst/>
              <a:cxnLst/>
              <a:rect l="l" t="t" r="r" b="b"/>
              <a:pathLst>
                <a:path w="6238" h="9189" extrusionOk="0">
                  <a:moveTo>
                    <a:pt x="1571" y="1708"/>
                  </a:moveTo>
                  <a:cubicBezTo>
                    <a:pt x="1622" y="1708"/>
                    <a:pt x="1674" y="1714"/>
                    <a:pt x="1725" y="1727"/>
                  </a:cubicBezTo>
                  <a:cubicBezTo>
                    <a:pt x="2290" y="1871"/>
                    <a:pt x="2635" y="2638"/>
                    <a:pt x="2300" y="3126"/>
                  </a:cubicBezTo>
                  <a:cubicBezTo>
                    <a:pt x="2260" y="3183"/>
                    <a:pt x="2198" y="3208"/>
                    <a:pt x="2137" y="3208"/>
                  </a:cubicBezTo>
                  <a:cubicBezTo>
                    <a:pt x="2023" y="3208"/>
                    <a:pt x="1915" y="3120"/>
                    <a:pt x="1965" y="2982"/>
                  </a:cubicBezTo>
                  <a:cubicBezTo>
                    <a:pt x="2070" y="2685"/>
                    <a:pt x="2070" y="2341"/>
                    <a:pt x="1773" y="2159"/>
                  </a:cubicBezTo>
                  <a:cubicBezTo>
                    <a:pt x="1713" y="2115"/>
                    <a:pt x="1647" y="2094"/>
                    <a:pt x="1582" y="2094"/>
                  </a:cubicBezTo>
                  <a:cubicBezTo>
                    <a:pt x="1449" y="2094"/>
                    <a:pt x="1326" y="2180"/>
                    <a:pt x="1294" y="2321"/>
                  </a:cubicBezTo>
                  <a:cubicBezTo>
                    <a:pt x="1208" y="2551"/>
                    <a:pt x="1313" y="2800"/>
                    <a:pt x="1352" y="3030"/>
                  </a:cubicBezTo>
                  <a:cubicBezTo>
                    <a:pt x="1376" y="3124"/>
                    <a:pt x="1308" y="3189"/>
                    <a:pt x="1239" y="3189"/>
                  </a:cubicBezTo>
                  <a:cubicBezTo>
                    <a:pt x="1202" y="3189"/>
                    <a:pt x="1164" y="3170"/>
                    <a:pt x="1141" y="3126"/>
                  </a:cubicBezTo>
                  <a:cubicBezTo>
                    <a:pt x="959" y="2829"/>
                    <a:pt x="844" y="2417"/>
                    <a:pt x="997" y="2092"/>
                  </a:cubicBezTo>
                  <a:cubicBezTo>
                    <a:pt x="1100" y="1854"/>
                    <a:pt x="1328" y="1708"/>
                    <a:pt x="1571" y="1708"/>
                  </a:cubicBezTo>
                  <a:close/>
                  <a:moveTo>
                    <a:pt x="2128" y="0"/>
                  </a:moveTo>
                  <a:cubicBezTo>
                    <a:pt x="1907" y="0"/>
                    <a:pt x="1677" y="31"/>
                    <a:pt x="1438" y="99"/>
                  </a:cubicBezTo>
                  <a:cubicBezTo>
                    <a:pt x="470" y="367"/>
                    <a:pt x="10" y="1277"/>
                    <a:pt x="1" y="2226"/>
                  </a:cubicBezTo>
                  <a:cubicBezTo>
                    <a:pt x="1" y="2657"/>
                    <a:pt x="68" y="3078"/>
                    <a:pt x="212" y="3481"/>
                  </a:cubicBezTo>
                  <a:cubicBezTo>
                    <a:pt x="279" y="3701"/>
                    <a:pt x="374" y="3921"/>
                    <a:pt x="499" y="4123"/>
                  </a:cubicBezTo>
                  <a:lnTo>
                    <a:pt x="786" y="4544"/>
                  </a:lnTo>
                  <a:cubicBezTo>
                    <a:pt x="1055" y="4592"/>
                    <a:pt x="1323" y="4659"/>
                    <a:pt x="1582" y="4717"/>
                  </a:cubicBezTo>
                  <a:cubicBezTo>
                    <a:pt x="1620" y="4666"/>
                    <a:pt x="1677" y="4641"/>
                    <a:pt x="1733" y="4641"/>
                  </a:cubicBezTo>
                  <a:cubicBezTo>
                    <a:pt x="1804" y="4641"/>
                    <a:pt x="1875" y="4680"/>
                    <a:pt x="1907" y="4755"/>
                  </a:cubicBezTo>
                  <a:cubicBezTo>
                    <a:pt x="1911" y="4755"/>
                    <a:pt x="1914" y="4754"/>
                    <a:pt x="1918" y="4754"/>
                  </a:cubicBezTo>
                  <a:cubicBezTo>
                    <a:pt x="2054" y="4754"/>
                    <a:pt x="2115" y="4938"/>
                    <a:pt x="1993" y="5004"/>
                  </a:cubicBezTo>
                  <a:cubicBezTo>
                    <a:pt x="1955" y="5033"/>
                    <a:pt x="1926" y="5042"/>
                    <a:pt x="1888" y="5061"/>
                  </a:cubicBezTo>
                  <a:cubicBezTo>
                    <a:pt x="1687" y="6029"/>
                    <a:pt x="1217" y="7045"/>
                    <a:pt x="1467" y="8022"/>
                  </a:cubicBezTo>
                  <a:cubicBezTo>
                    <a:pt x="1681" y="8850"/>
                    <a:pt x="2340" y="9188"/>
                    <a:pt x="3048" y="9188"/>
                  </a:cubicBezTo>
                  <a:cubicBezTo>
                    <a:pt x="3511" y="9188"/>
                    <a:pt x="3995" y="9044"/>
                    <a:pt x="4389" y="8798"/>
                  </a:cubicBezTo>
                  <a:cubicBezTo>
                    <a:pt x="6238" y="7639"/>
                    <a:pt x="6170" y="5196"/>
                    <a:pt x="5529" y="3385"/>
                  </a:cubicBezTo>
                  <a:cubicBezTo>
                    <a:pt x="5011" y="1907"/>
                    <a:pt x="3852" y="0"/>
                    <a:pt x="2128"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3988050" y="3633550"/>
              <a:ext cx="22575" cy="19375"/>
            </a:xfrm>
            <a:custGeom>
              <a:avLst/>
              <a:gdLst/>
              <a:ahLst/>
              <a:cxnLst/>
              <a:rect l="l" t="t" r="r" b="b"/>
              <a:pathLst>
                <a:path w="903" h="775" extrusionOk="0">
                  <a:moveTo>
                    <a:pt x="435" y="0"/>
                  </a:moveTo>
                  <a:cubicBezTo>
                    <a:pt x="353" y="0"/>
                    <a:pt x="271" y="33"/>
                    <a:pt x="202" y="108"/>
                  </a:cubicBezTo>
                  <a:cubicBezTo>
                    <a:pt x="0" y="300"/>
                    <a:pt x="67" y="645"/>
                    <a:pt x="326" y="750"/>
                  </a:cubicBezTo>
                  <a:cubicBezTo>
                    <a:pt x="339" y="750"/>
                    <a:pt x="352" y="755"/>
                    <a:pt x="367" y="755"/>
                  </a:cubicBezTo>
                  <a:cubicBezTo>
                    <a:pt x="375" y="755"/>
                    <a:pt x="384" y="753"/>
                    <a:pt x="393" y="750"/>
                  </a:cubicBezTo>
                  <a:cubicBezTo>
                    <a:pt x="403" y="760"/>
                    <a:pt x="412" y="760"/>
                    <a:pt x="422" y="769"/>
                  </a:cubicBezTo>
                  <a:cubicBezTo>
                    <a:pt x="443" y="773"/>
                    <a:pt x="463" y="775"/>
                    <a:pt x="483" y="775"/>
                  </a:cubicBezTo>
                  <a:cubicBezTo>
                    <a:pt x="722" y="775"/>
                    <a:pt x="902" y="520"/>
                    <a:pt x="805" y="290"/>
                  </a:cubicBezTo>
                  <a:cubicBezTo>
                    <a:pt x="749" y="120"/>
                    <a:pt x="593" y="0"/>
                    <a:pt x="4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3925050" y="3792625"/>
              <a:ext cx="45050" cy="37550"/>
            </a:xfrm>
            <a:custGeom>
              <a:avLst/>
              <a:gdLst/>
              <a:ahLst/>
              <a:cxnLst/>
              <a:rect l="l" t="t" r="r" b="b"/>
              <a:pathLst>
                <a:path w="1802" h="1502" extrusionOk="0">
                  <a:moveTo>
                    <a:pt x="733" y="1"/>
                  </a:moveTo>
                  <a:cubicBezTo>
                    <a:pt x="482" y="1"/>
                    <a:pt x="249" y="147"/>
                    <a:pt x="154" y="385"/>
                  </a:cubicBezTo>
                  <a:cubicBezTo>
                    <a:pt x="1" y="720"/>
                    <a:pt x="116" y="1122"/>
                    <a:pt x="288" y="1419"/>
                  </a:cubicBezTo>
                  <a:cubicBezTo>
                    <a:pt x="312" y="1463"/>
                    <a:pt x="351" y="1482"/>
                    <a:pt x="391" y="1482"/>
                  </a:cubicBezTo>
                  <a:cubicBezTo>
                    <a:pt x="462" y="1482"/>
                    <a:pt x="533" y="1420"/>
                    <a:pt x="509" y="1333"/>
                  </a:cubicBezTo>
                  <a:cubicBezTo>
                    <a:pt x="470" y="1103"/>
                    <a:pt x="355" y="864"/>
                    <a:pt x="442" y="624"/>
                  </a:cubicBezTo>
                  <a:cubicBezTo>
                    <a:pt x="474" y="475"/>
                    <a:pt x="602" y="388"/>
                    <a:pt x="735" y="388"/>
                  </a:cubicBezTo>
                  <a:cubicBezTo>
                    <a:pt x="799" y="388"/>
                    <a:pt x="864" y="408"/>
                    <a:pt x="921" y="452"/>
                  </a:cubicBezTo>
                  <a:cubicBezTo>
                    <a:pt x="1218" y="634"/>
                    <a:pt x="1227" y="988"/>
                    <a:pt x="1122" y="1275"/>
                  </a:cubicBezTo>
                  <a:cubicBezTo>
                    <a:pt x="1072" y="1413"/>
                    <a:pt x="1180" y="1501"/>
                    <a:pt x="1294" y="1501"/>
                  </a:cubicBezTo>
                  <a:cubicBezTo>
                    <a:pt x="1355" y="1501"/>
                    <a:pt x="1417" y="1476"/>
                    <a:pt x="1457" y="1419"/>
                  </a:cubicBezTo>
                  <a:cubicBezTo>
                    <a:pt x="1802" y="931"/>
                    <a:pt x="1447" y="164"/>
                    <a:pt x="892" y="20"/>
                  </a:cubicBezTo>
                  <a:cubicBezTo>
                    <a:pt x="839" y="7"/>
                    <a:pt x="785" y="1"/>
                    <a:pt x="73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3905425" y="3644925"/>
              <a:ext cx="21325" cy="19400"/>
            </a:xfrm>
            <a:custGeom>
              <a:avLst/>
              <a:gdLst/>
              <a:ahLst/>
              <a:cxnLst/>
              <a:rect l="l" t="t" r="r" b="b"/>
              <a:pathLst>
                <a:path w="853" h="776" extrusionOk="0">
                  <a:moveTo>
                    <a:pt x="343" y="1"/>
                  </a:moveTo>
                  <a:cubicBezTo>
                    <a:pt x="317" y="1"/>
                    <a:pt x="291" y="6"/>
                    <a:pt x="268" y="17"/>
                  </a:cubicBezTo>
                  <a:cubicBezTo>
                    <a:pt x="86" y="113"/>
                    <a:pt x="0" y="324"/>
                    <a:pt x="67" y="516"/>
                  </a:cubicBezTo>
                  <a:cubicBezTo>
                    <a:pt x="113" y="676"/>
                    <a:pt x="262" y="775"/>
                    <a:pt x="423" y="775"/>
                  </a:cubicBezTo>
                  <a:cubicBezTo>
                    <a:pt x="464" y="775"/>
                    <a:pt x="505" y="769"/>
                    <a:pt x="546" y="755"/>
                  </a:cubicBezTo>
                  <a:cubicBezTo>
                    <a:pt x="738" y="698"/>
                    <a:pt x="853" y="496"/>
                    <a:pt x="795" y="295"/>
                  </a:cubicBezTo>
                  <a:cubicBezTo>
                    <a:pt x="748" y="152"/>
                    <a:pt x="613" y="46"/>
                    <a:pt x="460" y="37"/>
                  </a:cubicBezTo>
                  <a:cubicBezTo>
                    <a:pt x="425" y="13"/>
                    <a:pt x="383" y="1"/>
                    <a:pt x="3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3812825" y="3648625"/>
              <a:ext cx="23175" cy="16875"/>
            </a:xfrm>
            <a:custGeom>
              <a:avLst/>
              <a:gdLst/>
              <a:ahLst/>
              <a:cxnLst/>
              <a:rect l="l" t="t" r="r" b="b"/>
              <a:pathLst>
                <a:path w="927" h="675" extrusionOk="0">
                  <a:moveTo>
                    <a:pt x="449" y="1"/>
                  </a:moveTo>
                  <a:cubicBezTo>
                    <a:pt x="382" y="1"/>
                    <a:pt x="315" y="25"/>
                    <a:pt x="255" y="80"/>
                  </a:cubicBezTo>
                  <a:cubicBezTo>
                    <a:pt x="207" y="80"/>
                    <a:pt x="169" y="109"/>
                    <a:pt x="140" y="147"/>
                  </a:cubicBezTo>
                  <a:cubicBezTo>
                    <a:pt x="1" y="406"/>
                    <a:pt x="264" y="675"/>
                    <a:pt x="509" y="675"/>
                  </a:cubicBezTo>
                  <a:cubicBezTo>
                    <a:pt x="600" y="675"/>
                    <a:pt x="689" y="638"/>
                    <a:pt x="754" y="550"/>
                  </a:cubicBezTo>
                  <a:cubicBezTo>
                    <a:pt x="926" y="317"/>
                    <a:pt x="692" y="1"/>
                    <a:pt x="4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3749750" y="3639325"/>
              <a:ext cx="24675" cy="22350"/>
            </a:xfrm>
            <a:custGeom>
              <a:avLst/>
              <a:gdLst/>
              <a:ahLst/>
              <a:cxnLst/>
              <a:rect l="l" t="t" r="r" b="b"/>
              <a:pathLst>
                <a:path w="987" h="894" extrusionOk="0">
                  <a:moveTo>
                    <a:pt x="508" y="337"/>
                  </a:moveTo>
                  <a:lnTo>
                    <a:pt x="527" y="347"/>
                  </a:lnTo>
                  <a:cubicBezTo>
                    <a:pt x="613" y="385"/>
                    <a:pt x="623" y="500"/>
                    <a:pt x="546" y="558"/>
                  </a:cubicBezTo>
                  <a:cubicBezTo>
                    <a:pt x="512" y="590"/>
                    <a:pt x="481" y="604"/>
                    <a:pt x="456" y="604"/>
                  </a:cubicBezTo>
                  <a:cubicBezTo>
                    <a:pt x="348" y="604"/>
                    <a:pt x="333" y="361"/>
                    <a:pt x="489" y="337"/>
                  </a:cubicBezTo>
                  <a:close/>
                  <a:moveTo>
                    <a:pt x="418" y="0"/>
                  </a:moveTo>
                  <a:cubicBezTo>
                    <a:pt x="297" y="0"/>
                    <a:pt x="175" y="41"/>
                    <a:pt x="77" y="126"/>
                  </a:cubicBezTo>
                  <a:cubicBezTo>
                    <a:pt x="0" y="222"/>
                    <a:pt x="38" y="356"/>
                    <a:pt x="153" y="395"/>
                  </a:cubicBezTo>
                  <a:cubicBezTo>
                    <a:pt x="125" y="452"/>
                    <a:pt x="115" y="510"/>
                    <a:pt x="115" y="567"/>
                  </a:cubicBezTo>
                  <a:cubicBezTo>
                    <a:pt x="122" y="772"/>
                    <a:pt x="296" y="893"/>
                    <a:pt x="478" y="893"/>
                  </a:cubicBezTo>
                  <a:cubicBezTo>
                    <a:pt x="544" y="893"/>
                    <a:pt x="610" y="878"/>
                    <a:pt x="671" y="845"/>
                  </a:cubicBezTo>
                  <a:cubicBezTo>
                    <a:pt x="920" y="711"/>
                    <a:pt x="987" y="376"/>
                    <a:pt x="795" y="155"/>
                  </a:cubicBezTo>
                  <a:cubicBezTo>
                    <a:pt x="693" y="53"/>
                    <a:pt x="556" y="0"/>
                    <a:pt x="4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3570825" y="3756525"/>
              <a:ext cx="177975" cy="239850"/>
            </a:xfrm>
            <a:custGeom>
              <a:avLst/>
              <a:gdLst/>
              <a:ahLst/>
              <a:cxnLst/>
              <a:rect l="l" t="t" r="r" b="b"/>
              <a:pathLst>
                <a:path w="7119" h="9594" extrusionOk="0">
                  <a:moveTo>
                    <a:pt x="3599" y="359"/>
                  </a:moveTo>
                  <a:cubicBezTo>
                    <a:pt x="3808" y="359"/>
                    <a:pt x="4029" y="391"/>
                    <a:pt x="4264" y="459"/>
                  </a:cubicBezTo>
                  <a:cubicBezTo>
                    <a:pt x="5116" y="708"/>
                    <a:pt x="5768" y="1445"/>
                    <a:pt x="6132" y="2221"/>
                  </a:cubicBezTo>
                  <a:cubicBezTo>
                    <a:pt x="6558" y="3142"/>
                    <a:pt x="6613" y="5054"/>
                    <a:pt x="5314" y="5054"/>
                  </a:cubicBezTo>
                  <a:cubicBezTo>
                    <a:pt x="5180" y="5054"/>
                    <a:pt x="5031" y="5034"/>
                    <a:pt x="4867" y="4990"/>
                  </a:cubicBezTo>
                  <a:cubicBezTo>
                    <a:pt x="4858" y="4980"/>
                    <a:pt x="4839" y="4980"/>
                    <a:pt x="4819" y="4980"/>
                  </a:cubicBezTo>
                  <a:cubicBezTo>
                    <a:pt x="4676" y="4980"/>
                    <a:pt x="4580" y="5115"/>
                    <a:pt x="4628" y="5249"/>
                  </a:cubicBezTo>
                  <a:cubicBezTo>
                    <a:pt x="4915" y="6130"/>
                    <a:pt x="5270" y="7117"/>
                    <a:pt x="4944" y="8046"/>
                  </a:cubicBezTo>
                  <a:cubicBezTo>
                    <a:pt x="4678" y="8801"/>
                    <a:pt x="4105" y="9131"/>
                    <a:pt x="3486" y="9131"/>
                  </a:cubicBezTo>
                  <a:cubicBezTo>
                    <a:pt x="2989" y="9131"/>
                    <a:pt x="2463" y="8919"/>
                    <a:pt x="2041" y="8544"/>
                  </a:cubicBezTo>
                  <a:cubicBezTo>
                    <a:pt x="863" y="7490"/>
                    <a:pt x="690" y="5709"/>
                    <a:pt x="825" y="4233"/>
                  </a:cubicBezTo>
                  <a:cubicBezTo>
                    <a:pt x="953" y="2688"/>
                    <a:pt x="1805" y="359"/>
                    <a:pt x="3599" y="359"/>
                  </a:cubicBezTo>
                  <a:close/>
                  <a:moveTo>
                    <a:pt x="3757" y="0"/>
                  </a:moveTo>
                  <a:cubicBezTo>
                    <a:pt x="2448" y="0"/>
                    <a:pt x="1189" y="1022"/>
                    <a:pt x="700" y="2518"/>
                  </a:cubicBezTo>
                  <a:cubicBezTo>
                    <a:pt x="1" y="4655"/>
                    <a:pt x="96" y="8171"/>
                    <a:pt x="2415" y="9330"/>
                  </a:cubicBezTo>
                  <a:cubicBezTo>
                    <a:pt x="2758" y="9501"/>
                    <a:pt x="3127" y="9593"/>
                    <a:pt x="3487" y="9593"/>
                  </a:cubicBezTo>
                  <a:cubicBezTo>
                    <a:pt x="4053" y="9593"/>
                    <a:pt x="4596" y="9367"/>
                    <a:pt x="4982" y="8870"/>
                  </a:cubicBezTo>
                  <a:cubicBezTo>
                    <a:pt x="5806" y="7816"/>
                    <a:pt x="5461" y="6456"/>
                    <a:pt x="5088" y="5297"/>
                  </a:cubicBezTo>
                  <a:lnTo>
                    <a:pt x="5088" y="5297"/>
                  </a:lnTo>
                  <a:cubicBezTo>
                    <a:pt x="5183" y="5318"/>
                    <a:pt x="5278" y="5329"/>
                    <a:pt x="5372" y="5329"/>
                  </a:cubicBezTo>
                  <a:cubicBezTo>
                    <a:pt x="5976" y="5329"/>
                    <a:pt x="6529" y="4894"/>
                    <a:pt x="6745" y="4271"/>
                  </a:cubicBezTo>
                  <a:cubicBezTo>
                    <a:pt x="7119" y="3218"/>
                    <a:pt x="6592" y="1905"/>
                    <a:pt x="5902" y="1091"/>
                  </a:cubicBezTo>
                  <a:cubicBezTo>
                    <a:pt x="5260" y="330"/>
                    <a:pt x="4500" y="0"/>
                    <a:pt x="37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3588075" y="3765725"/>
              <a:ext cx="148100" cy="219100"/>
            </a:xfrm>
            <a:custGeom>
              <a:avLst/>
              <a:gdLst/>
              <a:ahLst/>
              <a:cxnLst/>
              <a:rect l="l" t="t" r="r" b="b"/>
              <a:pathLst>
                <a:path w="5924" h="8764" extrusionOk="0">
                  <a:moveTo>
                    <a:pt x="3980" y="2249"/>
                  </a:moveTo>
                  <a:cubicBezTo>
                    <a:pt x="4592" y="2249"/>
                    <a:pt x="5001" y="2898"/>
                    <a:pt x="4915" y="3501"/>
                  </a:cubicBezTo>
                  <a:cubicBezTo>
                    <a:pt x="4902" y="3586"/>
                    <a:pt x="4833" y="3624"/>
                    <a:pt x="4760" y="3624"/>
                  </a:cubicBezTo>
                  <a:cubicBezTo>
                    <a:pt x="4668" y="3624"/>
                    <a:pt x="4570" y="3564"/>
                    <a:pt x="4570" y="3463"/>
                  </a:cubicBezTo>
                  <a:cubicBezTo>
                    <a:pt x="4599" y="3051"/>
                    <a:pt x="4407" y="2601"/>
                    <a:pt x="3938" y="2601"/>
                  </a:cubicBezTo>
                  <a:cubicBezTo>
                    <a:pt x="3468" y="2601"/>
                    <a:pt x="3306" y="3118"/>
                    <a:pt x="3622" y="3434"/>
                  </a:cubicBezTo>
                  <a:cubicBezTo>
                    <a:pt x="3687" y="3507"/>
                    <a:pt x="3628" y="3608"/>
                    <a:pt x="3544" y="3608"/>
                  </a:cubicBezTo>
                  <a:cubicBezTo>
                    <a:pt x="3529" y="3608"/>
                    <a:pt x="3513" y="3604"/>
                    <a:pt x="3497" y="3597"/>
                  </a:cubicBezTo>
                  <a:cubicBezTo>
                    <a:pt x="2874" y="3290"/>
                    <a:pt x="3181" y="2399"/>
                    <a:pt x="3765" y="2275"/>
                  </a:cubicBezTo>
                  <a:cubicBezTo>
                    <a:pt x="3839" y="2257"/>
                    <a:pt x="3911" y="2249"/>
                    <a:pt x="3980" y="2249"/>
                  </a:cubicBezTo>
                  <a:close/>
                  <a:moveTo>
                    <a:pt x="2907" y="0"/>
                  </a:moveTo>
                  <a:cubicBezTo>
                    <a:pt x="1114" y="0"/>
                    <a:pt x="263" y="2321"/>
                    <a:pt x="135" y="3865"/>
                  </a:cubicBezTo>
                  <a:cubicBezTo>
                    <a:pt x="0" y="5341"/>
                    <a:pt x="173" y="7122"/>
                    <a:pt x="1351" y="8176"/>
                  </a:cubicBezTo>
                  <a:cubicBezTo>
                    <a:pt x="1773" y="8551"/>
                    <a:pt x="2299" y="8763"/>
                    <a:pt x="2796" y="8763"/>
                  </a:cubicBezTo>
                  <a:cubicBezTo>
                    <a:pt x="3415" y="8763"/>
                    <a:pt x="3988" y="8433"/>
                    <a:pt x="4254" y="7678"/>
                  </a:cubicBezTo>
                  <a:cubicBezTo>
                    <a:pt x="4580" y="6749"/>
                    <a:pt x="4225" y="5772"/>
                    <a:pt x="3938" y="4881"/>
                  </a:cubicBezTo>
                  <a:cubicBezTo>
                    <a:pt x="3892" y="4751"/>
                    <a:pt x="3979" y="4622"/>
                    <a:pt x="4115" y="4622"/>
                  </a:cubicBezTo>
                  <a:cubicBezTo>
                    <a:pt x="4120" y="4622"/>
                    <a:pt x="4125" y="4622"/>
                    <a:pt x="4129" y="4622"/>
                  </a:cubicBezTo>
                  <a:cubicBezTo>
                    <a:pt x="4139" y="4617"/>
                    <a:pt x="4149" y="4615"/>
                    <a:pt x="4157" y="4615"/>
                  </a:cubicBezTo>
                  <a:cubicBezTo>
                    <a:pt x="4165" y="4615"/>
                    <a:pt x="4173" y="4617"/>
                    <a:pt x="4177" y="4622"/>
                  </a:cubicBezTo>
                  <a:cubicBezTo>
                    <a:pt x="4341" y="4666"/>
                    <a:pt x="4490" y="4686"/>
                    <a:pt x="4624" y="4686"/>
                  </a:cubicBezTo>
                  <a:cubicBezTo>
                    <a:pt x="5923" y="4686"/>
                    <a:pt x="5868" y="2774"/>
                    <a:pt x="5442" y="1853"/>
                  </a:cubicBezTo>
                  <a:cubicBezTo>
                    <a:pt x="5078" y="1077"/>
                    <a:pt x="4426" y="340"/>
                    <a:pt x="3574" y="100"/>
                  </a:cubicBezTo>
                  <a:cubicBezTo>
                    <a:pt x="3339" y="32"/>
                    <a:pt x="3117" y="0"/>
                    <a:pt x="2907"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3692725" y="3624450"/>
              <a:ext cx="20400" cy="19800"/>
            </a:xfrm>
            <a:custGeom>
              <a:avLst/>
              <a:gdLst/>
              <a:ahLst/>
              <a:cxnLst/>
              <a:rect l="l" t="t" r="r" b="b"/>
              <a:pathLst>
                <a:path w="816" h="792" extrusionOk="0">
                  <a:moveTo>
                    <a:pt x="443" y="287"/>
                  </a:moveTo>
                  <a:cubicBezTo>
                    <a:pt x="484" y="287"/>
                    <a:pt x="509" y="359"/>
                    <a:pt x="509" y="405"/>
                  </a:cubicBezTo>
                  <a:cubicBezTo>
                    <a:pt x="518" y="463"/>
                    <a:pt x="480" y="520"/>
                    <a:pt x="432" y="549"/>
                  </a:cubicBezTo>
                  <a:cubicBezTo>
                    <a:pt x="432" y="530"/>
                    <a:pt x="422" y="520"/>
                    <a:pt x="403" y="511"/>
                  </a:cubicBezTo>
                  <a:cubicBezTo>
                    <a:pt x="365" y="472"/>
                    <a:pt x="355" y="472"/>
                    <a:pt x="355" y="424"/>
                  </a:cubicBezTo>
                  <a:cubicBezTo>
                    <a:pt x="355" y="377"/>
                    <a:pt x="375" y="329"/>
                    <a:pt x="413" y="300"/>
                  </a:cubicBezTo>
                  <a:cubicBezTo>
                    <a:pt x="424" y="291"/>
                    <a:pt x="434" y="287"/>
                    <a:pt x="443" y="287"/>
                  </a:cubicBezTo>
                  <a:close/>
                  <a:moveTo>
                    <a:pt x="437" y="0"/>
                  </a:moveTo>
                  <a:cubicBezTo>
                    <a:pt x="356" y="0"/>
                    <a:pt x="275" y="30"/>
                    <a:pt x="212" y="89"/>
                  </a:cubicBezTo>
                  <a:cubicBezTo>
                    <a:pt x="183" y="89"/>
                    <a:pt x="164" y="99"/>
                    <a:pt x="154" y="108"/>
                  </a:cubicBezTo>
                  <a:cubicBezTo>
                    <a:pt x="30" y="223"/>
                    <a:pt x="1" y="405"/>
                    <a:pt x="78" y="549"/>
                  </a:cubicBezTo>
                  <a:cubicBezTo>
                    <a:pt x="78" y="568"/>
                    <a:pt x="87" y="578"/>
                    <a:pt x="97" y="597"/>
                  </a:cubicBezTo>
                  <a:cubicBezTo>
                    <a:pt x="106" y="616"/>
                    <a:pt x="116" y="635"/>
                    <a:pt x="135" y="654"/>
                  </a:cubicBezTo>
                  <a:cubicBezTo>
                    <a:pt x="201" y="746"/>
                    <a:pt x="302" y="791"/>
                    <a:pt x="405" y="791"/>
                  </a:cubicBezTo>
                  <a:cubicBezTo>
                    <a:pt x="497" y="791"/>
                    <a:pt x="590" y="755"/>
                    <a:pt x="662" y="683"/>
                  </a:cubicBezTo>
                  <a:cubicBezTo>
                    <a:pt x="796" y="530"/>
                    <a:pt x="815" y="310"/>
                    <a:pt x="710" y="137"/>
                  </a:cubicBezTo>
                  <a:cubicBezTo>
                    <a:pt x="641" y="46"/>
                    <a:pt x="539" y="0"/>
                    <a:pt x="43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3659925" y="3821950"/>
              <a:ext cx="53200" cy="34375"/>
            </a:xfrm>
            <a:custGeom>
              <a:avLst/>
              <a:gdLst/>
              <a:ahLst/>
              <a:cxnLst/>
              <a:rect l="l" t="t" r="r" b="b"/>
              <a:pathLst>
                <a:path w="2128" h="1375" extrusionOk="0">
                  <a:moveTo>
                    <a:pt x="1106" y="0"/>
                  </a:moveTo>
                  <a:cubicBezTo>
                    <a:pt x="1037" y="0"/>
                    <a:pt x="965" y="8"/>
                    <a:pt x="891" y="26"/>
                  </a:cubicBezTo>
                  <a:cubicBezTo>
                    <a:pt x="307" y="150"/>
                    <a:pt x="0" y="1041"/>
                    <a:pt x="633" y="1348"/>
                  </a:cubicBezTo>
                  <a:cubicBezTo>
                    <a:pt x="647" y="1355"/>
                    <a:pt x="661" y="1358"/>
                    <a:pt x="674" y="1358"/>
                  </a:cubicBezTo>
                  <a:cubicBezTo>
                    <a:pt x="753" y="1358"/>
                    <a:pt x="813" y="1251"/>
                    <a:pt x="748" y="1185"/>
                  </a:cubicBezTo>
                  <a:cubicBezTo>
                    <a:pt x="432" y="869"/>
                    <a:pt x="594" y="352"/>
                    <a:pt x="1064" y="342"/>
                  </a:cubicBezTo>
                  <a:cubicBezTo>
                    <a:pt x="1069" y="342"/>
                    <a:pt x="1073" y="342"/>
                    <a:pt x="1078" y="342"/>
                  </a:cubicBezTo>
                  <a:cubicBezTo>
                    <a:pt x="1547" y="342"/>
                    <a:pt x="1725" y="806"/>
                    <a:pt x="1706" y="1204"/>
                  </a:cubicBezTo>
                  <a:cubicBezTo>
                    <a:pt x="1700" y="1312"/>
                    <a:pt x="1798" y="1374"/>
                    <a:pt x="1889" y="1374"/>
                  </a:cubicBezTo>
                  <a:cubicBezTo>
                    <a:pt x="1961" y="1374"/>
                    <a:pt x="2028" y="1336"/>
                    <a:pt x="2041" y="1252"/>
                  </a:cubicBezTo>
                  <a:cubicBezTo>
                    <a:pt x="2127" y="649"/>
                    <a:pt x="1718" y="0"/>
                    <a:pt x="110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7"/>
          <p:cNvGrpSpPr/>
          <p:nvPr/>
        </p:nvGrpSpPr>
        <p:grpSpPr>
          <a:xfrm>
            <a:off x="3177149" y="3547520"/>
            <a:ext cx="1161171" cy="771656"/>
            <a:chOff x="2083225" y="5159825"/>
            <a:chExt cx="464450" cy="308650"/>
          </a:xfrm>
        </p:grpSpPr>
        <p:sp>
          <p:nvSpPr>
            <p:cNvPr id="2118" name="Google Shape;2118;p57"/>
            <p:cNvSpPr/>
            <p:nvPr/>
          </p:nvSpPr>
          <p:spPr>
            <a:xfrm>
              <a:off x="2083225" y="5159825"/>
              <a:ext cx="464450" cy="308650"/>
            </a:xfrm>
            <a:custGeom>
              <a:avLst/>
              <a:gdLst/>
              <a:ahLst/>
              <a:cxnLst/>
              <a:rect l="l" t="t" r="r" b="b"/>
              <a:pathLst>
                <a:path w="18578" h="12346" extrusionOk="0">
                  <a:moveTo>
                    <a:pt x="5400" y="772"/>
                  </a:moveTo>
                  <a:cubicBezTo>
                    <a:pt x="5492" y="772"/>
                    <a:pt x="5522" y="829"/>
                    <a:pt x="5606" y="898"/>
                  </a:cubicBezTo>
                  <a:cubicBezTo>
                    <a:pt x="5711" y="984"/>
                    <a:pt x="5807" y="1080"/>
                    <a:pt x="5913" y="1166"/>
                  </a:cubicBezTo>
                  <a:lnTo>
                    <a:pt x="5913" y="1176"/>
                  </a:lnTo>
                  <a:cubicBezTo>
                    <a:pt x="5596" y="1339"/>
                    <a:pt x="5299" y="1521"/>
                    <a:pt x="5002" y="1722"/>
                  </a:cubicBezTo>
                  <a:cubicBezTo>
                    <a:pt x="5002" y="1473"/>
                    <a:pt x="5041" y="1224"/>
                    <a:pt x="5117" y="984"/>
                  </a:cubicBezTo>
                  <a:cubicBezTo>
                    <a:pt x="5165" y="850"/>
                    <a:pt x="5156" y="822"/>
                    <a:pt x="5319" y="783"/>
                  </a:cubicBezTo>
                  <a:cubicBezTo>
                    <a:pt x="5351" y="776"/>
                    <a:pt x="5377" y="772"/>
                    <a:pt x="5400" y="772"/>
                  </a:cubicBezTo>
                  <a:close/>
                  <a:moveTo>
                    <a:pt x="1679" y="5075"/>
                  </a:moveTo>
                  <a:cubicBezTo>
                    <a:pt x="1850" y="5075"/>
                    <a:pt x="1960" y="5234"/>
                    <a:pt x="2004" y="5554"/>
                  </a:cubicBezTo>
                  <a:cubicBezTo>
                    <a:pt x="2023" y="5660"/>
                    <a:pt x="2023" y="5765"/>
                    <a:pt x="2023" y="5880"/>
                  </a:cubicBezTo>
                  <a:cubicBezTo>
                    <a:pt x="2033" y="6119"/>
                    <a:pt x="2023" y="6359"/>
                    <a:pt x="1994" y="6599"/>
                  </a:cubicBezTo>
                  <a:cubicBezTo>
                    <a:pt x="1937" y="6991"/>
                    <a:pt x="1851" y="7384"/>
                    <a:pt x="1726" y="7758"/>
                  </a:cubicBezTo>
                  <a:cubicBezTo>
                    <a:pt x="1612" y="7797"/>
                    <a:pt x="1507" y="7815"/>
                    <a:pt x="1410" y="7815"/>
                  </a:cubicBezTo>
                  <a:cubicBezTo>
                    <a:pt x="261" y="7815"/>
                    <a:pt x="312" y="5247"/>
                    <a:pt x="1496" y="5123"/>
                  </a:cubicBezTo>
                  <a:cubicBezTo>
                    <a:pt x="1563" y="5091"/>
                    <a:pt x="1624" y="5075"/>
                    <a:pt x="1679" y="5075"/>
                  </a:cubicBezTo>
                  <a:close/>
                  <a:moveTo>
                    <a:pt x="10240" y="468"/>
                  </a:moveTo>
                  <a:cubicBezTo>
                    <a:pt x="13233" y="468"/>
                    <a:pt x="16114" y="1973"/>
                    <a:pt x="16777" y="5219"/>
                  </a:cubicBezTo>
                  <a:cubicBezTo>
                    <a:pt x="17623" y="9342"/>
                    <a:pt x="14012" y="11314"/>
                    <a:pt x="10232" y="11314"/>
                  </a:cubicBezTo>
                  <a:cubicBezTo>
                    <a:pt x="7336" y="11314"/>
                    <a:pt x="4340" y="10156"/>
                    <a:pt x="3173" y="7921"/>
                  </a:cubicBezTo>
                  <a:cubicBezTo>
                    <a:pt x="3141" y="7851"/>
                    <a:pt x="3072" y="7811"/>
                    <a:pt x="2998" y="7811"/>
                  </a:cubicBezTo>
                  <a:cubicBezTo>
                    <a:pt x="2960" y="7811"/>
                    <a:pt x="2921" y="7821"/>
                    <a:pt x="2885" y="7844"/>
                  </a:cubicBezTo>
                  <a:cubicBezTo>
                    <a:pt x="2775" y="7824"/>
                    <a:pt x="2664" y="7815"/>
                    <a:pt x="2554" y="7815"/>
                  </a:cubicBezTo>
                  <a:cubicBezTo>
                    <a:pt x="2340" y="7815"/>
                    <a:pt x="2130" y="7851"/>
                    <a:pt x="1927" y="7921"/>
                  </a:cubicBezTo>
                  <a:lnTo>
                    <a:pt x="1927" y="7901"/>
                  </a:lnTo>
                  <a:cubicBezTo>
                    <a:pt x="2272" y="7135"/>
                    <a:pt x="2445" y="6206"/>
                    <a:pt x="2301" y="5382"/>
                  </a:cubicBezTo>
                  <a:lnTo>
                    <a:pt x="2301" y="5382"/>
                  </a:lnTo>
                  <a:cubicBezTo>
                    <a:pt x="2387" y="5430"/>
                    <a:pt x="2464" y="5478"/>
                    <a:pt x="2540" y="5516"/>
                  </a:cubicBezTo>
                  <a:cubicBezTo>
                    <a:pt x="2557" y="5527"/>
                    <a:pt x="2577" y="5532"/>
                    <a:pt x="2597" y="5532"/>
                  </a:cubicBezTo>
                  <a:cubicBezTo>
                    <a:pt x="2611" y="5532"/>
                    <a:pt x="2624" y="5529"/>
                    <a:pt x="2636" y="5526"/>
                  </a:cubicBezTo>
                  <a:cubicBezTo>
                    <a:pt x="2651" y="5532"/>
                    <a:pt x="2667" y="5535"/>
                    <a:pt x="2683" y="5535"/>
                  </a:cubicBezTo>
                  <a:cubicBezTo>
                    <a:pt x="2738" y="5535"/>
                    <a:pt x="2792" y="5499"/>
                    <a:pt x="2799" y="5439"/>
                  </a:cubicBezTo>
                  <a:cubicBezTo>
                    <a:pt x="3640" y="2225"/>
                    <a:pt x="7006" y="468"/>
                    <a:pt x="10240" y="468"/>
                  </a:cubicBezTo>
                  <a:close/>
                  <a:moveTo>
                    <a:pt x="15646" y="9990"/>
                  </a:moveTo>
                  <a:cubicBezTo>
                    <a:pt x="15761" y="10153"/>
                    <a:pt x="15857" y="10325"/>
                    <a:pt x="15943" y="10507"/>
                  </a:cubicBezTo>
                  <a:cubicBezTo>
                    <a:pt x="16106" y="10862"/>
                    <a:pt x="16077" y="11130"/>
                    <a:pt x="15723" y="11331"/>
                  </a:cubicBezTo>
                  <a:cubicBezTo>
                    <a:pt x="15486" y="11486"/>
                    <a:pt x="15215" y="11571"/>
                    <a:pt x="14934" y="11571"/>
                  </a:cubicBezTo>
                  <a:cubicBezTo>
                    <a:pt x="14919" y="11571"/>
                    <a:pt x="14904" y="11571"/>
                    <a:pt x="14889" y="11571"/>
                  </a:cubicBezTo>
                  <a:cubicBezTo>
                    <a:pt x="14736" y="11561"/>
                    <a:pt x="14592" y="11494"/>
                    <a:pt x="14477" y="11389"/>
                  </a:cubicBezTo>
                  <a:cubicBezTo>
                    <a:pt x="14429" y="11350"/>
                    <a:pt x="14200" y="10996"/>
                    <a:pt x="14267" y="10929"/>
                  </a:cubicBezTo>
                  <a:cubicBezTo>
                    <a:pt x="14765" y="10689"/>
                    <a:pt x="15234" y="10364"/>
                    <a:pt x="15646" y="9990"/>
                  </a:cubicBezTo>
                  <a:close/>
                  <a:moveTo>
                    <a:pt x="14018" y="11044"/>
                  </a:moveTo>
                  <a:cubicBezTo>
                    <a:pt x="14018" y="11120"/>
                    <a:pt x="14027" y="11197"/>
                    <a:pt x="14046" y="11283"/>
                  </a:cubicBezTo>
                  <a:cubicBezTo>
                    <a:pt x="14065" y="11331"/>
                    <a:pt x="14085" y="11379"/>
                    <a:pt x="14113" y="11427"/>
                  </a:cubicBezTo>
                  <a:cubicBezTo>
                    <a:pt x="14104" y="11437"/>
                    <a:pt x="14094" y="11437"/>
                    <a:pt x="14094" y="11437"/>
                  </a:cubicBezTo>
                  <a:cubicBezTo>
                    <a:pt x="13893" y="11628"/>
                    <a:pt x="13711" y="11858"/>
                    <a:pt x="13424" y="11906"/>
                  </a:cubicBezTo>
                  <a:cubicBezTo>
                    <a:pt x="13404" y="11910"/>
                    <a:pt x="13383" y="11912"/>
                    <a:pt x="13362" y="11912"/>
                  </a:cubicBezTo>
                  <a:cubicBezTo>
                    <a:pt x="13113" y="11912"/>
                    <a:pt x="12779" y="11664"/>
                    <a:pt x="12973" y="11408"/>
                  </a:cubicBezTo>
                  <a:cubicBezTo>
                    <a:pt x="13328" y="11312"/>
                    <a:pt x="13682" y="11187"/>
                    <a:pt x="14018" y="11044"/>
                  </a:cubicBezTo>
                  <a:close/>
                  <a:moveTo>
                    <a:pt x="4763" y="10210"/>
                  </a:moveTo>
                  <a:cubicBezTo>
                    <a:pt x="5146" y="10440"/>
                    <a:pt x="5539" y="10651"/>
                    <a:pt x="5951" y="10823"/>
                  </a:cubicBezTo>
                  <a:cubicBezTo>
                    <a:pt x="5941" y="10843"/>
                    <a:pt x="5922" y="10862"/>
                    <a:pt x="5922" y="10890"/>
                  </a:cubicBezTo>
                  <a:cubicBezTo>
                    <a:pt x="5893" y="11140"/>
                    <a:pt x="5826" y="11370"/>
                    <a:pt x="5721" y="11599"/>
                  </a:cubicBezTo>
                  <a:cubicBezTo>
                    <a:pt x="5589" y="11853"/>
                    <a:pt x="5386" y="11948"/>
                    <a:pt x="5159" y="11948"/>
                  </a:cubicBezTo>
                  <a:cubicBezTo>
                    <a:pt x="4993" y="11948"/>
                    <a:pt x="4813" y="11897"/>
                    <a:pt x="4638" y="11820"/>
                  </a:cubicBezTo>
                  <a:cubicBezTo>
                    <a:pt x="4523" y="11772"/>
                    <a:pt x="4409" y="11705"/>
                    <a:pt x="4303" y="11638"/>
                  </a:cubicBezTo>
                  <a:cubicBezTo>
                    <a:pt x="4025" y="11446"/>
                    <a:pt x="4131" y="11140"/>
                    <a:pt x="4265" y="10871"/>
                  </a:cubicBezTo>
                  <a:cubicBezTo>
                    <a:pt x="4399" y="10632"/>
                    <a:pt x="4571" y="10402"/>
                    <a:pt x="4763" y="10210"/>
                  </a:cubicBezTo>
                  <a:close/>
                  <a:moveTo>
                    <a:pt x="6248" y="10929"/>
                  </a:moveTo>
                  <a:cubicBezTo>
                    <a:pt x="6583" y="11053"/>
                    <a:pt x="6919" y="11168"/>
                    <a:pt x="7263" y="11255"/>
                  </a:cubicBezTo>
                  <a:cubicBezTo>
                    <a:pt x="7081" y="11484"/>
                    <a:pt x="7196" y="11925"/>
                    <a:pt x="6899" y="12031"/>
                  </a:cubicBezTo>
                  <a:lnTo>
                    <a:pt x="6899" y="12040"/>
                  </a:lnTo>
                  <a:cubicBezTo>
                    <a:pt x="6858" y="12054"/>
                    <a:pt x="6813" y="12060"/>
                    <a:pt x="6767" y="12060"/>
                  </a:cubicBezTo>
                  <a:cubicBezTo>
                    <a:pt x="6526" y="12060"/>
                    <a:pt x="6233" y="11894"/>
                    <a:pt x="6008" y="11781"/>
                  </a:cubicBezTo>
                  <a:cubicBezTo>
                    <a:pt x="6133" y="11532"/>
                    <a:pt x="6210" y="11255"/>
                    <a:pt x="6248" y="10977"/>
                  </a:cubicBezTo>
                  <a:cubicBezTo>
                    <a:pt x="6248" y="10967"/>
                    <a:pt x="6248" y="10948"/>
                    <a:pt x="6248" y="10929"/>
                  </a:cubicBezTo>
                  <a:close/>
                  <a:moveTo>
                    <a:pt x="10448" y="1"/>
                  </a:moveTo>
                  <a:cubicBezTo>
                    <a:pt x="10073" y="1"/>
                    <a:pt x="9696" y="26"/>
                    <a:pt x="9323" y="74"/>
                  </a:cubicBezTo>
                  <a:cubicBezTo>
                    <a:pt x="8241" y="218"/>
                    <a:pt x="7187" y="534"/>
                    <a:pt x="6210" y="1013"/>
                  </a:cubicBezTo>
                  <a:cubicBezTo>
                    <a:pt x="5983" y="808"/>
                    <a:pt x="5645" y="397"/>
                    <a:pt x="5327" y="397"/>
                  </a:cubicBezTo>
                  <a:cubicBezTo>
                    <a:pt x="5228" y="397"/>
                    <a:pt x="5132" y="437"/>
                    <a:pt x="5041" y="534"/>
                  </a:cubicBezTo>
                  <a:cubicBezTo>
                    <a:pt x="4763" y="841"/>
                    <a:pt x="4686" y="1463"/>
                    <a:pt x="4801" y="1875"/>
                  </a:cubicBezTo>
                  <a:cubicBezTo>
                    <a:pt x="3680" y="2718"/>
                    <a:pt x="2828" y="3849"/>
                    <a:pt x="2560" y="5229"/>
                  </a:cubicBezTo>
                  <a:cubicBezTo>
                    <a:pt x="2435" y="5123"/>
                    <a:pt x="2301" y="5037"/>
                    <a:pt x="2186" y="4932"/>
                  </a:cubicBezTo>
                  <a:cubicBezTo>
                    <a:pt x="2154" y="4908"/>
                    <a:pt x="2123" y="4891"/>
                    <a:pt x="2086" y="4891"/>
                  </a:cubicBezTo>
                  <a:cubicBezTo>
                    <a:pt x="2078" y="4891"/>
                    <a:pt x="2070" y="4892"/>
                    <a:pt x="2061" y="4893"/>
                  </a:cubicBezTo>
                  <a:cubicBezTo>
                    <a:pt x="1949" y="4801"/>
                    <a:pt x="1805" y="4759"/>
                    <a:pt x="1650" y="4759"/>
                  </a:cubicBezTo>
                  <a:cubicBezTo>
                    <a:pt x="1435" y="4759"/>
                    <a:pt x="1199" y="4840"/>
                    <a:pt x="998" y="4979"/>
                  </a:cubicBezTo>
                  <a:cubicBezTo>
                    <a:pt x="0" y="5698"/>
                    <a:pt x="31" y="8145"/>
                    <a:pt x="1360" y="8145"/>
                  </a:cubicBezTo>
                  <a:cubicBezTo>
                    <a:pt x="1447" y="8145"/>
                    <a:pt x="1541" y="8135"/>
                    <a:pt x="1640" y="8112"/>
                  </a:cubicBezTo>
                  <a:lnTo>
                    <a:pt x="1640" y="8112"/>
                  </a:lnTo>
                  <a:cubicBezTo>
                    <a:pt x="1615" y="8211"/>
                    <a:pt x="1696" y="8302"/>
                    <a:pt x="1792" y="8302"/>
                  </a:cubicBezTo>
                  <a:cubicBezTo>
                    <a:pt x="1808" y="8302"/>
                    <a:pt x="1825" y="8300"/>
                    <a:pt x="1841" y="8294"/>
                  </a:cubicBezTo>
                  <a:cubicBezTo>
                    <a:pt x="2157" y="8189"/>
                    <a:pt x="2473" y="8103"/>
                    <a:pt x="2780" y="7988"/>
                  </a:cubicBezTo>
                  <a:lnTo>
                    <a:pt x="2780" y="7988"/>
                  </a:lnTo>
                  <a:cubicBezTo>
                    <a:pt x="2770" y="8036"/>
                    <a:pt x="2780" y="8083"/>
                    <a:pt x="2799" y="8131"/>
                  </a:cubicBezTo>
                  <a:cubicBezTo>
                    <a:pt x="3221" y="8917"/>
                    <a:pt x="3834" y="9588"/>
                    <a:pt x="4591" y="10086"/>
                  </a:cubicBezTo>
                  <a:cubicBezTo>
                    <a:pt x="4246" y="10364"/>
                    <a:pt x="3882" y="10766"/>
                    <a:pt x="3776" y="11159"/>
                  </a:cubicBezTo>
                  <a:cubicBezTo>
                    <a:pt x="3652" y="11609"/>
                    <a:pt x="4054" y="11887"/>
                    <a:pt x="4418" y="12059"/>
                  </a:cubicBezTo>
                  <a:cubicBezTo>
                    <a:pt x="4661" y="12186"/>
                    <a:pt x="4934" y="12296"/>
                    <a:pt x="5202" y="12296"/>
                  </a:cubicBezTo>
                  <a:cubicBezTo>
                    <a:pt x="5378" y="12296"/>
                    <a:pt x="5551" y="12248"/>
                    <a:pt x="5711" y="12126"/>
                  </a:cubicBezTo>
                  <a:cubicBezTo>
                    <a:pt x="5778" y="12078"/>
                    <a:pt x="5836" y="12021"/>
                    <a:pt x="5893" y="11963"/>
                  </a:cubicBezTo>
                  <a:cubicBezTo>
                    <a:pt x="6157" y="12131"/>
                    <a:pt x="6507" y="12346"/>
                    <a:pt x="6833" y="12346"/>
                  </a:cubicBezTo>
                  <a:cubicBezTo>
                    <a:pt x="6898" y="12346"/>
                    <a:pt x="6962" y="12337"/>
                    <a:pt x="7024" y="12318"/>
                  </a:cubicBezTo>
                  <a:cubicBezTo>
                    <a:pt x="7445" y="12193"/>
                    <a:pt x="7407" y="11676"/>
                    <a:pt x="7541" y="11331"/>
                  </a:cubicBezTo>
                  <a:cubicBezTo>
                    <a:pt x="8106" y="11475"/>
                    <a:pt x="8672" y="11571"/>
                    <a:pt x="9247" y="11647"/>
                  </a:cubicBezTo>
                  <a:cubicBezTo>
                    <a:pt x="9672" y="11703"/>
                    <a:pt x="10098" y="11731"/>
                    <a:pt x="10524" y="11731"/>
                  </a:cubicBezTo>
                  <a:cubicBezTo>
                    <a:pt x="11269" y="11731"/>
                    <a:pt x="12012" y="11646"/>
                    <a:pt x="12743" y="11475"/>
                  </a:cubicBezTo>
                  <a:lnTo>
                    <a:pt x="12743" y="11475"/>
                  </a:lnTo>
                  <a:cubicBezTo>
                    <a:pt x="12667" y="11724"/>
                    <a:pt x="12839" y="12031"/>
                    <a:pt x="13079" y="12155"/>
                  </a:cubicBezTo>
                  <a:cubicBezTo>
                    <a:pt x="13168" y="12200"/>
                    <a:pt x="13260" y="12219"/>
                    <a:pt x="13353" y="12219"/>
                  </a:cubicBezTo>
                  <a:cubicBezTo>
                    <a:pt x="13718" y="12219"/>
                    <a:pt x="14089" y="11917"/>
                    <a:pt x="14295" y="11657"/>
                  </a:cubicBezTo>
                  <a:cubicBezTo>
                    <a:pt x="14488" y="11824"/>
                    <a:pt x="14738" y="11918"/>
                    <a:pt x="14999" y="11918"/>
                  </a:cubicBezTo>
                  <a:cubicBezTo>
                    <a:pt x="15023" y="11918"/>
                    <a:pt x="15047" y="11917"/>
                    <a:pt x="15071" y="11916"/>
                  </a:cubicBezTo>
                  <a:cubicBezTo>
                    <a:pt x="15474" y="11887"/>
                    <a:pt x="16211" y="11619"/>
                    <a:pt x="16403" y="11216"/>
                  </a:cubicBezTo>
                  <a:cubicBezTo>
                    <a:pt x="16614" y="10785"/>
                    <a:pt x="16144" y="10086"/>
                    <a:pt x="15905" y="9760"/>
                  </a:cubicBezTo>
                  <a:cubicBezTo>
                    <a:pt x="15905" y="9760"/>
                    <a:pt x="15895" y="9760"/>
                    <a:pt x="15895" y="9750"/>
                  </a:cubicBezTo>
                  <a:cubicBezTo>
                    <a:pt x="16135" y="9501"/>
                    <a:pt x="16346" y="9233"/>
                    <a:pt x="16528" y="8955"/>
                  </a:cubicBezTo>
                  <a:cubicBezTo>
                    <a:pt x="17419" y="7595"/>
                    <a:pt x="17495" y="5937"/>
                    <a:pt x="17007" y="4453"/>
                  </a:cubicBezTo>
                  <a:lnTo>
                    <a:pt x="17007" y="4453"/>
                  </a:lnTo>
                  <a:cubicBezTo>
                    <a:pt x="17114" y="4494"/>
                    <a:pt x="17220" y="4513"/>
                    <a:pt x="17322" y="4513"/>
                  </a:cubicBezTo>
                  <a:cubicBezTo>
                    <a:pt x="17935" y="4513"/>
                    <a:pt x="18438" y="3840"/>
                    <a:pt x="18520" y="3217"/>
                  </a:cubicBezTo>
                  <a:cubicBezTo>
                    <a:pt x="18578" y="2920"/>
                    <a:pt x="18520" y="2604"/>
                    <a:pt x="18367" y="2345"/>
                  </a:cubicBezTo>
                  <a:cubicBezTo>
                    <a:pt x="18444" y="1713"/>
                    <a:pt x="18022" y="1128"/>
                    <a:pt x="17409" y="1004"/>
                  </a:cubicBezTo>
                  <a:cubicBezTo>
                    <a:pt x="17397" y="1001"/>
                    <a:pt x="17386" y="1000"/>
                    <a:pt x="17374" y="1000"/>
                  </a:cubicBezTo>
                  <a:cubicBezTo>
                    <a:pt x="17208" y="1000"/>
                    <a:pt x="17143" y="1256"/>
                    <a:pt x="17323" y="1301"/>
                  </a:cubicBezTo>
                  <a:cubicBezTo>
                    <a:pt x="17687" y="1387"/>
                    <a:pt x="18003" y="1645"/>
                    <a:pt x="18041" y="2029"/>
                  </a:cubicBezTo>
                  <a:cubicBezTo>
                    <a:pt x="18012" y="2010"/>
                    <a:pt x="17984" y="2000"/>
                    <a:pt x="17945" y="1981"/>
                  </a:cubicBezTo>
                  <a:cubicBezTo>
                    <a:pt x="17851" y="1937"/>
                    <a:pt x="17750" y="1916"/>
                    <a:pt x="17649" y="1916"/>
                  </a:cubicBezTo>
                  <a:cubicBezTo>
                    <a:pt x="17442" y="1916"/>
                    <a:pt x="17238" y="2005"/>
                    <a:pt x="17102" y="2172"/>
                  </a:cubicBezTo>
                  <a:cubicBezTo>
                    <a:pt x="16767" y="2647"/>
                    <a:pt x="17115" y="3121"/>
                    <a:pt x="17558" y="3121"/>
                  </a:cubicBezTo>
                  <a:cubicBezTo>
                    <a:pt x="17697" y="3121"/>
                    <a:pt x="17845" y="3075"/>
                    <a:pt x="17984" y="2968"/>
                  </a:cubicBezTo>
                  <a:cubicBezTo>
                    <a:pt x="18080" y="2891"/>
                    <a:pt x="18166" y="2805"/>
                    <a:pt x="18223" y="2709"/>
                  </a:cubicBezTo>
                  <a:lnTo>
                    <a:pt x="18223" y="2709"/>
                  </a:lnTo>
                  <a:cubicBezTo>
                    <a:pt x="18242" y="2814"/>
                    <a:pt x="18233" y="2910"/>
                    <a:pt x="18195" y="3015"/>
                  </a:cubicBezTo>
                  <a:cubicBezTo>
                    <a:pt x="18210" y="3545"/>
                    <a:pt x="17836" y="4217"/>
                    <a:pt x="17285" y="4217"/>
                  </a:cubicBezTo>
                  <a:cubicBezTo>
                    <a:pt x="17167" y="4217"/>
                    <a:pt x="17042" y="4186"/>
                    <a:pt x="16911" y="4117"/>
                  </a:cubicBezTo>
                  <a:cubicBezTo>
                    <a:pt x="16901" y="4117"/>
                    <a:pt x="16901" y="4108"/>
                    <a:pt x="16892" y="4108"/>
                  </a:cubicBezTo>
                  <a:cubicBezTo>
                    <a:pt x="16671" y="3552"/>
                    <a:pt x="16374" y="3035"/>
                    <a:pt x="16020" y="2556"/>
                  </a:cubicBezTo>
                  <a:cubicBezTo>
                    <a:pt x="14683" y="803"/>
                    <a:pt x="12584" y="1"/>
                    <a:pt x="104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2268625" y="5203150"/>
              <a:ext cx="31875" cy="36600"/>
            </a:xfrm>
            <a:custGeom>
              <a:avLst/>
              <a:gdLst/>
              <a:ahLst/>
              <a:cxnLst/>
              <a:rect l="l" t="t" r="r" b="b"/>
              <a:pathLst>
                <a:path w="1275" h="1464" extrusionOk="0">
                  <a:moveTo>
                    <a:pt x="880" y="1"/>
                  </a:moveTo>
                  <a:cubicBezTo>
                    <a:pt x="858" y="1"/>
                    <a:pt x="836" y="6"/>
                    <a:pt x="815" y="18"/>
                  </a:cubicBezTo>
                  <a:cubicBezTo>
                    <a:pt x="508" y="142"/>
                    <a:pt x="250" y="353"/>
                    <a:pt x="58" y="612"/>
                  </a:cubicBezTo>
                  <a:cubicBezTo>
                    <a:pt x="1" y="684"/>
                    <a:pt x="73" y="767"/>
                    <a:pt x="149" y="767"/>
                  </a:cubicBezTo>
                  <a:cubicBezTo>
                    <a:pt x="174" y="767"/>
                    <a:pt x="200" y="758"/>
                    <a:pt x="221" y="736"/>
                  </a:cubicBezTo>
                  <a:cubicBezTo>
                    <a:pt x="393" y="574"/>
                    <a:pt x="585" y="430"/>
                    <a:pt x="805" y="334"/>
                  </a:cubicBezTo>
                  <a:cubicBezTo>
                    <a:pt x="911" y="650"/>
                    <a:pt x="959" y="985"/>
                    <a:pt x="940" y="1321"/>
                  </a:cubicBezTo>
                  <a:cubicBezTo>
                    <a:pt x="934" y="1412"/>
                    <a:pt x="1015" y="1464"/>
                    <a:pt x="1092" y="1464"/>
                  </a:cubicBezTo>
                  <a:cubicBezTo>
                    <a:pt x="1152" y="1464"/>
                    <a:pt x="1209" y="1431"/>
                    <a:pt x="1217" y="1359"/>
                  </a:cubicBezTo>
                  <a:cubicBezTo>
                    <a:pt x="1275" y="918"/>
                    <a:pt x="1198" y="468"/>
                    <a:pt x="1007" y="75"/>
                  </a:cubicBezTo>
                  <a:cubicBezTo>
                    <a:pt x="980" y="29"/>
                    <a:pt x="930" y="1"/>
                    <a:pt x="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2196300" y="5237700"/>
              <a:ext cx="42950" cy="34850"/>
            </a:xfrm>
            <a:custGeom>
              <a:avLst/>
              <a:gdLst/>
              <a:ahLst/>
              <a:cxnLst/>
              <a:rect l="l" t="t" r="r" b="b"/>
              <a:pathLst>
                <a:path w="1718" h="1394" extrusionOk="0">
                  <a:moveTo>
                    <a:pt x="914" y="1"/>
                  </a:moveTo>
                  <a:cubicBezTo>
                    <a:pt x="888" y="1"/>
                    <a:pt x="861" y="3"/>
                    <a:pt x="834" y="6"/>
                  </a:cubicBezTo>
                  <a:cubicBezTo>
                    <a:pt x="173" y="92"/>
                    <a:pt x="0" y="878"/>
                    <a:pt x="365" y="1357"/>
                  </a:cubicBezTo>
                  <a:cubicBezTo>
                    <a:pt x="382" y="1382"/>
                    <a:pt x="412" y="1393"/>
                    <a:pt x="440" y="1393"/>
                  </a:cubicBezTo>
                  <a:cubicBezTo>
                    <a:pt x="488" y="1393"/>
                    <a:pt x="532" y="1360"/>
                    <a:pt x="508" y="1299"/>
                  </a:cubicBezTo>
                  <a:cubicBezTo>
                    <a:pt x="403" y="993"/>
                    <a:pt x="355" y="552"/>
                    <a:pt x="700" y="370"/>
                  </a:cubicBezTo>
                  <a:cubicBezTo>
                    <a:pt x="757" y="330"/>
                    <a:pt x="825" y="311"/>
                    <a:pt x="892" y="311"/>
                  </a:cubicBezTo>
                  <a:cubicBezTo>
                    <a:pt x="971" y="311"/>
                    <a:pt x="1050" y="337"/>
                    <a:pt x="1112" y="389"/>
                  </a:cubicBezTo>
                  <a:cubicBezTo>
                    <a:pt x="1227" y="485"/>
                    <a:pt x="1246" y="657"/>
                    <a:pt x="1160" y="782"/>
                  </a:cubicBezTo>
                  <a:cubicBezTo>
                    <a:pt x="1058" y="898"/>
                    <a:pt x="1165" y="1058"/>
                    <a:pt x="1282" y="1058"/>
                  </a:cubicBezTo>
                  <a:cubicBezTo>
                    <a:pt x="1319" y="1058"/>
                    <a:pt x="1357" y="1042"/>
                    <a:pt x="1390" y="1002"/>
                  </a:cubicBezTo>
                  <a:cubicBezTo>
                    <a:pt x="1717" y="592"/>
                    <a:pt x="1413" y="1"/>
                    <a:pt x="91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2117025" y="5305200"/>
              <a:ext cx="12150" cy="35075"/>
            </a:xfrm>
            <a:custGeom>
              <a:avLst/>
              <a:gdLst/>
              <a:ahLst/>
              <a:cxnLst/>
              <a:rect l="l" t="t" r="r" b="b"/>
              <a:pathLst>
                <a:path w="486" h="1403" extrusionOk="0">
                  <a:moveTo>
                    <a:pt x="323" y="0"/>
                  </a:moveTo>
                  <a:cubicBezTo>
                    <a:pt x="267" y="0"/>
                    <a:pt x="209" y="28"/>
                    <a:pt x="182" y="94"/>
                  </a:cubicBezTo>
                  <a:cubicBezTo>
                    <a:pt x="39" y="487"/>
                    <a:pt x="0" y="918"/>
                    <a:pt x="96" y="1339"/>
                  </a:cubicBezTo>
                  <a:cubicBezTo>
                    <a:pt x="105" y="1382"/>
                    <a:pt x="139" y="1402"/>
                    <a:pt x="173" y="1402"/>
                  </a:cubicBezTo>
                  <a:cubicBezTo>
                    <a:pt x="216" y="1402"/>
                    <a:pt x="259" y="1373"/>
                    <a:pt x="259" y="1320"/>
                  </a:cubicBezTo>
                  <a:cubicBezTo>
                    <a:pt x="259" y="927"/>
                    <a:pt x="326" y="534"/>
                    <a:pt x="451" y="161"/>
                  </a:cubicBezTo>
                  <a:cubicBezTo>
                    <a:pt x="485" y="63"/>
                    <a:pt x="406" y="0"/>
                    <a:pt x="32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2104800" y="5305100"/>
              <a:ext cx="13350" cy="37400"/>
            </a:xfrm>
            <a:custGeom>
              <a:avLst/>
              <a:gdLst/>
              <a:ahLst/>
              <a:cxnLst/>
              <a:rect l="l" t="t" r="r" b="b"/>
              <a:pathLst>
                <a:path w="534" h="1496" extrusionOk="0">
                  <a:moveTo>
                    <a:pt x="359" y="0"/>
                  </a:moveTo>
                  <a:cubicBezTo>
                    <a:pt x="315" y="0"/>
                    <a:pt x="273" y="20"/>
                    <a:pt x="250" y="69"/>
                  </a:cubicBezTo>
                  <a:cubicBezTo>
                    <a:pt x="49" y="491"/>
                    <a:pt x="1" y="979"/>
                    <a:pt x="125" y="1429"/>
                  </a:cubicBezTo>
                  <a:cubicBezTo>
                    <a:pt x="139" y="1474"/>
                    <a:pt x="181" y="1496"/>
                    <a:pt x="221" y="1496"/>
                  </a:cubicBezTo>
                  <a:cubicBezTo>
                    <a:pt x="268" y="1496"/>
                    <a:pt x="313" y="1467"/>
                    <a:pt x="307" y="1410"/>
                  </a:cubicBezTo>
                  <a:cubicBezTo>
                    <a:pt x="259" y="989"/>
                    <a:pt x="317" y="558"/>
                    <a:pt x="489" y="165"/>
                  </a:cubicBezTo>
                  <a:cubicBezTo>
                    <a:pt x="534" y="76"/>
                    <a:pt x="444" y="0"/>
                    <a:pt x="35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 name="Google Shape;2123;p57"/>
          <p:cNvGrpSpPr/>
          <p:nvPr/>
        </p:nvGrpSpPr>
        <p:grpSpPr>
          <a:xfrm>
            <a:off x="2312087" y="2710459"/>
            <a:ext cx="560921" cy="541393"/>
            <a:chOff x="2943800" y="1915700"/>
            <a:chExt cx="369100" cy="356250"/>
          </a:xfrm>
        </p:grpSpPr>
        <p:grpSp>
          <p:nvGrpSpPr>
            <p:cNvPr id="2124" name="Google Shape;2124;p57"/>
            <p:cNvGrpSpPr/>
            <p:nvPr/>
          </p:nvGrpSpPr>
          <p:grpSpPr>
            <a:xfrm>
              <a:off x="2943800" y="1915700"/>
              <a:ext cx="369100" cy="356250"/>
              <a:chOff x="2943800" y="1915700"/>
              <a:chExt cx="369100" cy="356250"/>
            </a:xfrm>
          </p:grpSpPr>
          <p:sp>
            <p:nvSpPr>
              <p:cNvPr id="2125" name="Google Shape;2125;p57"/>
              <p:cNvSpPr/>
              <p:nvPr/>
            </p:nvSpPr>
            <p:spPr>
              <a:xfrm>
                <a:off x="2948100" y="1918925"/>
                <a:ext cx="353300" cy="345600"/>
              </a:xfrm>
              <a:custGeom>
                <a:avLst/>
                <a:gdLst/>
                <a:ahLst/>
                <a:cxnLst/>
                <a:rect l="l" t="t" r="r" b="b"/>
                <a:pathLst>
                  <a:path w="14132" h="13824" extrusionOk="0">
                    <a:moveTo>
                      <a:pt x="6737" y="6753"/>
                    </a:moveTo>
                    <a:cubicBezTo>
                      <a:pt x="7297" y="6753"/>
                      <a:pt x="7866" y="7065"/>
                      <a:pt x="8230" y="7466"/>
                    </a:cubicBezTo>
                    <a:cubicBezTo>
                      <a:pt x="8230" y="7485"/>
                      <a:pt x="8230" y="7504"/>
                      <a:pt x="8221" y="7514"/>
                    </a:cubicBezTo>
                    <a:cubicBezTo>
                      <a:pt x="8068" y="7878"/>
                      <a:pt x="7838" y="8203"/>
                      <a:pt x="7541" y="8462"/>
                    </a:cubicBezTo>
                    <a:cubicBezTo>
                      <a:pt x="7262" y="8704"/>
                      <a:pt x="6824" y="8903"/>
                      <a:pt x="6428" y="8903"/>
                    </a:cubicBezTo>
                    <a:cubicBezTo>
                      <a:pt x="6102" y="8903"/>
                      <a:pt x="5804" y="8768"/>
                      <a:pt x="5644" y="8414"/>
                    </a:cubicBezTo>
                    <a:cubicBezTo>
                      <a:pt x="5395" y="7858"/>
                      <a:pt x="5644" y="7092"/>
                      <a:pt x="6219" y="6852"/>
                    </a:cubicBezTo>
                    <a:cubicBezTo>
                      <a:pt x="6386" y="6784"/>
                      <a:pt x="6561" y="6753"/>
                      <a:pt x="6737" y="6753"/>
                    </a:cubicBezTo>
                    <a:close/>
                    <a:moveTo>
                      <a:pt x="8454" y="1"/>
                    </a:moveTo>
                    <a:cubicBezTo>
                      <a:pt x="6742" y="1"/>
                      <a:pt x="4941" y="858"/>
                      <a:pt x="3689" y="1919"/>
                    </a:cubicBezTo>
                    <a:cubicBezTo>
                      <a:pt x="1476" y="3806"/>
                      <a:pt x="1" y="7121"/>
                      <a:pt x="1256" y="9947"/>
                    </a:cubicBezTo>
                    <a:cubicBezTo>
                      <a:pt x="2489" y="12708"/>
                      <a:pt x="5322" y="13824"/>
                      <a:pt x="8146" y="13824"/>
                    </a:cubicBezTo>
                    <a:cubicBezTo>
                      <a:pt x="8811" y="13824"/>
                      <a:pt x="9475" y="13762"/>
                      <a:pt x="10118" y="13645"/>
                    </a:cubicBezTo>
                    <a:cubicBezTo>
                      <a:pt x="10977" y="13482"/>
                      <a:pt x="10683" y="12252"/>
                      <a:pt x="9890" y="12252"/>
                    </a:cubicBezTo>
                    <a:cubicBezTo>
                      <a:pt x="9843" y="12252"/>
                      <a:pt x="9794" y="12256"/>
                      <a:pt x="9744" y="12265"/>
                    </a:cubicBezTo>
                    <a:cubicBezTo>
                      <a:pt x="9191" y="12365"/>
                      <a:pt x="8621" y="12420"/>
                      <a:pt x="8054" y="12420"/>
                    </a:cubicBezTo>
                    <a:cubicBezTo>
                      <a:pt x="6274" y="12420"/>
                      <a:pt x="4510" y="11881"/>
                      <a:pt x="3297" y="10493"/>
                    </a:cubicBezTo>
                    <a:cubicBezTo>
                      <a:pt x="1725" y="8701"/>
                      <a:pt x="2099" y="6326"/>
                      <a:pt x="3335" y="4467"/>
                    </a:cubicBezTo>
                    <a:cubicBezTo>
                      <a:pt x="4429" y="2826"/>
                      <a:pt x="6367" y="1445"/>
                      <a:pt x="8402" y="1445"/>
                    </a:cubicBezTo>
                    <a:cubicBezTo>
                      <a:pt x="8469" y="1445"/>
                      <a:pt x="8536" y="1446"/>
                      <a:pt x="8604" y="1449"/>
                    </a:cubicBezTo>
                    <a:cubicBezTo>
                      <a:pt x="11066" y="1555"/>
                      <a:pt x="11986" y="4601"/>
                      <a:pt x="11842" y="6670"/>
                    </a:cubicBezTo>
                    <a:cubicBezTo>
                      <a:pt x="11777" y="7555"/>
                      <a:pt x="11404" y="9309"/>
                      <a:pt x="10230" y="9309"/>
                    </a:cubicBezTo>
                    <a:cubicBezTo>
                      <a:pt x="10196" y="9309"/>
                      <a:pt x="10162" y="9308"/>
                      <a:pt x="10127" y="9305"/>
                    </a:cubicBezTo>
                    <a:cubicBezTo>
                      <a:pt x="9495" y="9248"/>
                      <a:pt x="9437" y="8625"/>
                      <a:pt x="9572" y="7935"/>
                    </a:cubicBezTo>
                    <a:cubicBezTo>
                      <a:pt x="9811" y="7351"/>
                      <a:pt x="10003" y="6747"/>
                      <a:pt x="10137" y="6124"/>
                    </a:cubicBezTo>
                    <a:cubicBezTo>
                      <a:pt x="10269" y="5590"/>
                      <a:pt x="9843" y="5245"/>
                      <a:pt x="9422" y="5245"/>
                    </a:cubicBezTo>
                    <a:cubicBezTo>
                      <a:pt x="9142" y="5245"/>
                      <a:pt x="8865" y="5398"/>
                      <a:pt x="8757" y="5751"/>
                    </a:cubicBezTo>
                    <a:cubicBezTo>
                      <a:pt x="8719" y="5866"/>
                      <a:pt x="8681" y="6000"/>
                      <a:pt x="8642" y="6134"/>
                    </a:cubicBezTo>
                    <a:cubicBezTo>
                      <a:pt x="8106" y="5650"/>
                      <a:pt x="7409" y="5367"/>
                      <a:pt x="6695" y="5367"/>
                    </a:cubicBezTo>
                    <a:cubicBezTo>
                      <a:pt x="6363" y="5367"/>
                      <a:pt x="6027" y="5428"/>
                      <a:pt x="5701" y="5559"/>
                    </a:cubicBezTo>
                    <a:cubicBezTo>
                      <a:pt x="4456" y="6057"/>
                      <a:pt x="3833" y="7523"/>
                      <a:pt x="4264" y="8778"/>
                    </a:cubicBezTo>
                    <a:cubicBezTo>
                      <a:pt x="4609" y="9806"/>
                      <a:pt x="5518" y="10319"/>
                      <a:pt x="6487" y="10319"/>
                    </a:cubicBezTo>
                    <a:cubicBezTo>
                      <a:pt x="6891" y="10319"/>
                      <a:pt x="7305" y="10230"/>
                      <a:pt x="7694" y="10052"/>
                    </a:cubicBezTo>
                    <a:cubicBezTo>
                      <a:pt x="7924" y="9947"/>
                      <a:pt x="8135" y="9813"/>
                      <a:pt x="8336" y="9660"/>
                    </a:cubicBezTo>
                    <a:cubicBezTo>
                      <a:pt x="8432" y="9832"/>
                      <a:pt x="8547" y="9995"/>
                      <a:pt x="8690" y="10139"/>
                    </a:cubicBezTo>
                    <a:cubicBezTo>
                      <a:pt x="9103" y="10552"/>
                      <a:pt x="9626" y="10732"/>
                      <a:pt x="10158" y="10732"/>
                    </a:cubicBezTo>
                    <a:cubicBezTo>
                      <a:pt x="10910" y="10732"/>
                      <a:pt x="11678" y="10371"/>
                      <a:pt x="12177" y="9794"/>
                    </a:cubicBezTo>
                    <a:cubicBezTo>
                      <a:pt x="14132" y="7533"/>
                      <a:pt x="13432" y="3049"/>
                      <a:pt x="11334" y="1095"/>
                    </a:cubicBezTo>
                    <a:cubicBezTo>
                      <a:pt x="10502" y="317"/>
                      <a:pt x="9494" y="1"/>
                      <a:pt x="8454"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2943800" y="1915700"/>
                <a:ext cx="369100" cy="356250"/>
              </a:xfrm>
              <a:custGeom>
                <a:avLst/>
                <a:gdLst/>
                <a:ahLst/>
                <a:cxnLst/>
                <a:rect l="l" t="t" r="r" b="b"/>
                <a:pathLst>
                  <a:path w="14764" h="14250" extrusionOk="0">
                    <a:moveTo>
                      <a:pt x="8467" y="597"/>
                    </a:moveTo>
                    <a:cubicBezTo>
                      <a:pt x="10440" y="597"/>
                      <a:pt x="12288" y="1484"/>
                      <a:pt x="13135" y="3619"/>
                    </a:cubicBezTo>
                    <a:cubicBezTo>
                      <a:pt x="13796" y="5267"/>
                      <a:pt x="13748" y="7269"/>
                      <a:pt x="12886" y="8850"/>
                    </a:cubicBezTo>
                    <a:cubicBezTo>
                      <a:pt x="12484" y="9578"/>
                      <a:pt x="11851" y="10277"/>
                      <a:pt x="11027" y="10507"/>
                    </a:cubicBezTo>
                    <a:cubicBezTo>
                      <a:pt x="10843" y="10559"/>
                      <a:pt x="10654" y="10585"/>
                      <a:pt x="10466" y="10585"/>
                    </a:cubicBezTo>
                    <a:cubicBezTo>
                      <a:pt x="9760" y="10585"/>
                      <a:pt x="9078" y="10225"/>
                      <a:pt x="8738" y="9597"/>
                    </a:cubicBezTo>
                    <a:cubicBezTo>
                      <a:pt x="8852" y="9411"/>
                      <a:pt x="8694" y="9182"/>
                      <a:pt x="8519" y="9182"/>
                    </a:cubicBezTo>
                    <a:cubicBezTo>
                      <a:pt x="8459" y="9182"/>
                      <a:pt x="8398" y="9208"/>
                      <a:pt x="8345" y="9271"/>
                    </a:cubicBezTo>
                    <a:cubicBezTo>
                      <a:pt x="7898" y="9798"/>
                      <a:pt x="7291" y="10041"/>
                      <a:pt x="6701" y="10041"/>
                    </a:cubicBezTo>
                    <a:cubicBezTo>
                      <a:pt x="5661" y="10041"/>
                      <a:pt x="4670" y="9284"/>
                      <a:pt x="4695" y="7987"/>
                    </a:cubicBezTo>
                    <a:cubicBezTo>
                      <a:pt x="4714" y="6924"/>
                      <a:pt x="5624" y="6091"/>
                      <a:pt x="6611" y="5832"/>
                    </a:cubicBezTo>
                    <a:cubicBezTo>
                      <a:pt x="6809" y="5783"/>
                      <a:pt x="7002" y="5760"/>
                      <a:pt x="7190" y="5760"/>
                    </a:cubicBezTo>
                    <a:cubicBezTo>
                      <a:pt x="7922" y="5760"/>
                      <a:pt x="8572" y="6113"/>
                      <a:pt x="9083" y="6685"/>
                    </a:cubicBezTo>
                    <a:cubicBezTo>
                      <a:pt x="9110" y="6714"/>
                      <a:pt x="9141" y="6727"/>
                      <a:pt x="9172" y="6727"/>
                    </a:cubicBezTo>
                    <a:cubicBezTo>
                      <a:pt x="9261" y="6727"/>
                      <a:pt x="9343" y="6624"/>
                      <a:pt x="9293" y="6531"/>
                    </a:cubicBezTo>
                    <a:cubicBezTo>
                      <a:pt x="9284" y="6512"/>
                      <a:pt x="9274" y="6493"/>
                      <a:pt x="9265" y="6474"/>
                    </a:cubicBezTo>
                    <a:cubicBezTo>
                      <a:pt x="9293" y="6455"/>
                      <a:pt x="9312" y="6426"/>
                      <a:pt x="9332" y="6397"/>
                    </a:cubicBezTo>
                    <a:cubicBezTo>
                      <a:pt x="9389" y="6273"/>
                      <a:pt x="9427" y="6071"/>
                      <a:pt x="9495" y="5966"/>
                    </a:cubicBezTo>
                    <a:cubicBezTo>
                      <a:pt x="9495" y="5774"/>
                      <a:pt x="9581" y="5679"/>
                      <a:pt x="9782" y="5679"/>
                    </a:cubicBezTo>
                    <a:cubicBezTo>
                      <a:pt x="9867" y="5620"/>
                      <a:pt x="9933" y="5590"/>
                      <a:pt x="9981" y="5590"/>
                    </a:cubicBezTo>
                    <a:cubicBezTo>
                      <a:pt x="10072" y="5590"/>
                      <a:pt x="10094" y="5701"/>
                      <a:pt x="10050" y="5928"/>
                    </a:cubicBezTo>
                    <a:cubicBezTo>
                      <a:pt x="10060" y="6445"/>
                      <a:pt x="9983" y="6972"/>
                      <a:pt x="9820" y="7461"/>
                    </a:cubicBezTo>
                    <a:cubicBezTo>
                      <a:pt x="9696" y="7892"/>
                      <a:pt x="9542" y="8399"/>
                      <a:pt x="9974" y="8668"/>
                    </a:cubicBezTo>
                    <a:cubicBezTo>
                      <a:pt x="9964" y="8783"/>
                      <a:pt x="10050" y="8878"/>
                      <a:pt x="10156" y="8888"/>
                    </a:cubicBezTo>
                    <a:cubicBezTo>
                      <a:pt x="10276" y="8908"/>
                      <a:pt x="10390" y="8918"/>
                      <a:pt x="10498" y="8918"/>
                    </a:cubicBezTo>
                    <a:cubicBezTo>
                      <a:pt x="12666" y="8918"/>
                      <a:pt x="12560" y="5066"/>
                      <a:pt x="11794" y="3743"/>
                    </a:cubicBezTo>
                    <a:cubicBezTo>
                      <a:pt x="10988" y="2348"/>
                      <a:pt x="9581" y="1673"/>
                      <a:pt x="8136" y="1673"/>
                    </a:cubicBezTo>
                    <a:cubicBezTo>
                      <a:pt x="7159" y="1673"/>
                      <a:pt x="6165" y="1981"/>
                      <a:pt x="5327" y="2584"/>
                    </a:cubicBezTo>
                    <a:cubicBezTo>
                      <a:pt x="3210" y="4107"/>
                      <a:pt x="1917" y="6991"/>
                      <a:pt x="2846" y="9530"/>
                    </a:cubicBezTo>
                    <a:cubicBezTo>
                      <a:pt x="3258" y="10708"/>
                      <a:pt x="4130" y="11657"/>
                      <a:pt x="5270" y="12164"/>
                    </a:cubicBezTo>
                    <a:cubicBezTo>
                      <a:pt x="5806" y="12385"/>
                      <a:pt x="6371" y="12528"/>
                      <a:pt x="6956" y="12576"/>
                    </a:cubicBezTo>
                    <a:cubicBezTo>
                      <a:pt x="7035" y="12585"/>
                      <a:pt x="7126" y="12589"/>
                      <a:pt x="7228" y="12589"/>
                    </a:cubicBezTo>
                    <a:cubicBezTo>
                      <a:pt x="7570" y="12589"/>
                      <a:pt x="8023" y="12550"/>
                      <a:pt x="8466" y="12550"/>
                    </a:cubicBezTo>
                    <a:cubicBezTo>
                      <a:pt x="9039" y="12550"/>
                      <a:pt x="9595" y="12615"/>
                      <a:pt x="9868" y="12912"/>
                    </a:cubicBezTo>
                    <a:cubicBezTo>
                      <a:pt x="8979" y="13433"/>
                      <a:pt x="7995" y="13679"/>
                      <a:pt x="7019" y="13679"/>
                    </a:cubicBezTo>
                    <a:cubicBezTo>
                      <a:pt x="4891" y="13679"/>
                      <a:pt x="2800" y="12513"/>
                      <a:pt x="1802" y="10497"/>
                    </a:cubicBezTo>
                    <a:cubicBezTo>
                      <a:pt x="317" y="7499"/>
                      <a:pt x="1418" y="3868"/>
                      <a:pt x="4120" y="1990"/>
                    </a:cubicBezTo>
                    <a:cubicBezTo>
                      <a:pt x="5381" y="1115"/>
                      <a:pt x="6961" y="597"/>
                      <a:pt x="8467" y="597"/>
                    </a:cubicBezTo>
                    <a:close/>
                    <a:moveTo>
                      <a:pt x="8520" y="0"/>
                    </a:moveTo>
                    <a:cubicBezTo>
                      <a:pt x="6166" y="0"/>
                      <a:pt x="3731" y="1185"/>
                      <a:pt x="2271" y="2919"/>
                    </a:cubicBezTo>
                    <a:cubicBezTo>
                      <a:pt x="336" y="5228"/>
                      <a:pt x="0" y="8687"/>
                      <a:pt x="1591" y="11273"/>
                    </a:cubicBezTo>
                    <a:cubicBezTo>
                      <a:pt x="2757" y="13173"/>
                      <a:pt x="4895" y="14250"/>
                      <a:pt x="7045" y="14250"/>
                    </a:cubicBezTo>
                    <a:cubicBezTo>
                      <a:pt x="8126" y="14250"/>
                      <a:pt x="9210" y="13977"/>
                      <a:pt x="10175" y="13400"/>
                    </a:cubicBezTo>
                    <a:cubicBezTo>
                      <a:pt x="10223" y="13372"/>
                      <a:pt x="10261" y="13324"/>
                      <a:pt x="10290" y="13266"/>
                    </a:cubicBezTo>
                    <a:cubicBezTo>
                      <a:pt x="10309" y="13247"/>
                      <a:pt x="10328" y="13209"/>
                      <a:pt x="10318" y="13170"/>
                    </a:cubicBezTo>
                    <a:cubicBezTo>
                      <a:pt x="10271" y="12586"/>
                      <a:pt x="9916" y="12232"/>
                      <a:pt x="9322" y="12126"/>
                    </a:cubicBezTo>
                    <a:cubicBezTo>
                      <a:pt x="9005" y="12070"/>
                      <a:pt x="8687" y="12056"/>
                      <a:pt x="8369" y="12056"/>
                    </a:cubicBezTo>
                    <a:cubicBezTo>
                      <a:pt x="8051" y="12056"/>
                      <a:pt x="7732" y="12070"/>
                      <a:pt x="7412" y="12070"/>
                    </a:cubicBezTo>
                    <a:cubicBezTo>
                      <a:pt x="7020" y="12070"/>
                      <a:pt x="6625" y="12048"/>
                      <a:pt x="6228" y="11954"/>
                    </a:cubicBezTo>
                    <a:cubicBezTo>
                      <a:pt x="3574" y="11312"/>
                      <a:pt x="2491" y="8476"/>
                      <a:pt x="3354" y="6033"/>
                    </a:cubicBezTo>
                    <a:cubicBezTo>
                      <a:pt x="4039" y="4087"/>
                      <a:pt x="5941" y="2142"/>
                      <a:pt x="8092" y="2142"/>
                    </a:cubicBezTo>
                    <a:cubicBezTo>
                      <a:pt x="8377" y="2142"/>
                      <a:pt x="8667" y="2176"/>
                      <a:pt x="8958" y="2249"/>
                    </a:cubicBezTo>
                    <a:cubicBezTo>
                      <a:pt x="10223" y="2565"/>
                      <a:pt x="11305" y="3494"/>
                      <a:pt x="11688" y="4759"/>
                    </a:cubicBezTo>
                    <a:cubicBezTo>
                      <a:pt x="11945" y="5621"/>
                      <a:pt x="11947" y="8426"/>
                      <a:pt x="10500" y="8426"/>
                    </a:cubicBezTo>
                    <a:cubicBezTo>
                      <a:pt x="10436" y="8426"/>
                      <a:pt x="10369" y="8420"/>
                      <a:pt x="10299" y="8409"/>
                    </a:cubicBezTo>
                    <a:cubicBezTo>
                      <a:pt x="10281" y="8404"/>
                      <a:pt x="10263" y="8401"/>
                      <a:pt x="10245" y="8401"/>
                    </a:cubicBezTo>
                    <a:cubicBezTo>
                      <a:pt x="10200" y="8401"/>
                      <a:pt x="10159" y="8417"/>
                      <a:pt x="10117" y="8438"/>
                    </a:cubicBezTo>
                    <a:cubicBezTo>
                      <a:pt x="9954" y="7920"/>
                      <a:pt x="10424" y="7125"/>
                      <a:pt x="10491" y="6627"/>
                    </a:cubicBezTo>
                    <a:cubicBezTo>
                      <a:pt x="10539" y="6215"/>
                      <a:pt x="10615" y="5583"/>
                      <a:pt x="10347" y="5219"/>
                    </a:cubicBezTo>
                    <a:cubicBezTo>
                      <a:pt x="10232" y="5058"/>
                      <a:pt x="10052" y="4971"/>
                      <a:pt x="9865" y="4971"/>
                    </a:cubicBezTo>
                    <a:cubicBezTo>
                      <a:pt x="9773" y="4971"/>
                      <a:pt x="9679" y="4992"/>
                      <a:pt x="9590" y="5037"/>
                    </a:cubicBezTo>
                    <a:cubicBezTo>
                      <a:pt x="9188" y="5219"/>
                      <a:pt x="9063" y="5669"/>
                      <a:pt x="8996" y="6081"/>
                    </a:cubicBezTo>
                    <a:cubicBezTo>
                      <a:pt x="8533" y="5524"/>
                      <a:pt x="7874" y="5279"/>
                      <a:pt x="7191" y="5279"/>
                    </a:cubicBezTo>
                    <a:cubicBezTo>
                      <a:pt x="5770" y="5279"/>
                      <a:pt x="4246" y="6342"/>
                      <a:pt x="4168" y="7882"/>
                    </a:cubicBezTo>
                    <a:cubicBezTo>
                      <a:pt x="4082" y="9516"/>
                      <a:pt x="5381" y="10570"/>
                      <a:pt x="6732" y="10570"/>
                    </a:cubicBezTo>
                    <a:cubicBezTo>
                      <a:pt x="7337" y="10570"/>
                      <a:pt x="7953" y="10359"/>
                      <a:pt x="8460" y="9894"/>
                    </a:cubicBezTo>
                    <a:cubicBezTo>
                      <a:pt x="8824" y="10655"/>
                      <a:pt x="9658" y="11096"/>
                      <a:pt x="10515" y="11096"/>
                    </a:cubicBezTo>
                    <a:cubicBezTo>
                      <a:pt x="10628" y="11096"/>
                      <a:pt x="10742" y="11088"/>
                      <a:pt x="10855" y="11072"/>
                    </a:cubicBezTo>
                    <a:cubicBezTo>
                      <a:pt x="12158" y="10881"/>
                      <a:pt x="13087" y="9750"/>
                      <a:pt x="13576" y="8610"/>
                    </a:cubicBezTo>
                    <a:cubicBezTo>
                      <a:pt x="14764" y="5851"/>
                      <a:pt x="13949" y="1770"/>
                      <a:pt x="10970" y="486"/>
                    </a:cubicBezTo>
                    <a:cubicBezTo>
                      <a:pt x="10196" y="152"/>
                      <a:pt x="9363" y="0"/>
                      <a:pt x="852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7" name="Google Shape;2127;p57"/>
            <p:cNvSpPr/>
            <p:nvPr/>
          </p:nvSpPr>
          <p:spPr>
            <a:xfrm>
              <a:off x="3075300" y="2074300"/>
              <a:ext cx="83850" cy="75625"/>
            </a:xfrm>
            <a:custGeom>
              <a:avLst/>
              <a:gdLst/>
              <a:ahLst/>
              <a:cxnLst/>
              <a:rect l="l" t="t" r="r" b="b"/>
              <a:pathLst>
                <a:path w="3354" h="3025" extrusionOk="0">
                  <a:moveTo>
                    <a:pt x="2271" y="273"/>
                  </a:moveTo>
                  <a:cubicBezTo>
                    <a:pt x="2271" y="341"/>
                    <a:pt x="2290" y="408"/>
                    <a:pt x="2328" y="455"/>
                  </a:cubicBezTo>
                  <a:cubicBezTo>
                    <a:pt x="2711" y="915"/>
                    <a:pt x="2788" y="1538"/>
                    <a:pt x="2414" y="2017"/>
                  </a:cubicBezTo>
                  <a:cubicBezTo>
                    <a:pt x="2206" y="2307"/>
                    <a:pt x="1815" y="2519"/>
                    <a:pt x="1450" y="2519"/>
                  </a:cubicBezTo>
                  <a:cubicBezTo>
                    <a:pt x="1211" y="2519"/>
                    <a:pt x="983" y="2428"/>
                    <a:pt x="824" y="2209"/>
                  </a:cubicBezTo>
                  <a:cubicBezTo>
                    <a:pt x="77" y="1193"/>
                    <a:pt x="1380" y="417"/>
                    <a:pt x="2271" y="273"/>
                  </a:cubicBezTo>
                  <a:close/>
                  <a:moveTo>
                    <a:pt x="2002" y="0"/>
                  </a:moveTo>
                  <a:cubicBezTo>
                    <a:pt x="1352" y="0"/>
                    <a:pt x="719" y="248"/>
                    <a:pt x="364" y="839"/>
                  </a:cubicBezTo>
                  <a:cubicBezTo>
                    <a:pt x="0" y="1442"/>
                    <a:pt x="96" y="2324"/>
                    <a:pt x="661" y="2764"/>
                  </a:cubicBezTo>
                  <a:cubicBezTo>
                    <a:pt x="896" y="2946"/>
                    <a:pt x="1170" y="3025"/>
                    <a:pt x="1448" y="3025"/>
                  </a:cubicBezTo>
                  <a:cubicBezTo>
                    <a:pt x="1962" y="3025"/>
                    <a:pt x="2490" y="2754"/>
                    <a:pt x="2807" y="2362"/>
                  </a:cubicBezTo>
                  <a:cubicBezTo>
                    <a:pt x="3353" y="1682"/>
                    <a:pt x="3267" y="724"/>
                    <a:pt x="2692" y="91"/>
                  </a:cubicBezTo>
                  <a:cubicBezTo>
                    <a:pt x="2655" y="36"/>
                    <a:pt x="2594" y="8"/>
                    <a:pt x="2530" y="8"/>
                  </a:cubicBezTo>
                  <a:cubicBezTo>
                    <a:pt x="2495" y="8"/>
                    <a:pt x="2458" y="17"/>
                    <a:pt x="2424" y="34"/>
                  </a:cubicBezTo>
                  <a:cubicBezTo>
                    <a:pt x="2284" y="12"/>
                    <a:pt x="2143" y="0"/>
                    <a:pt x="20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 name="Google Shape;2128;p57"/>
          <p:cNvGrpSpPr/>
          <p:nvPr/>
        </p:nvGrpSpPr>
        <p:grpSpPr>
          <a:xfrm>
            <a:off x="4716420" y="3233738"/>
            <a:ext cx="1579885" cy="1044584"/>
            <a:chOff x="2201850" y="617375"/>
            <a:chExt cx="1168900" cy="772850"/>
          </a:xfrm>
          <a:solidFill>
            <a:srgbClr val="00B050"/>
          </a:solidFill>
        </p:grpSpPr>
        <p:sp>
          <p:nvSpPr>
            <p:cNvPr id="2129" name="Google Shape;2129;p57"/>
            <p:cNvSpPr/>
            <p:nvPr/>
          </p:nvSpPr>
          <p:spPr>
            <a:xfrm>
              <a:off x="2387775" y="1373175"/>
              <a:ext cx="763775" cy="16875"/>
            </a:xfrm>
            <a:custGeom>
              <a:avLst/>
              <a:gdLst/>
              <a:ahLst/>
              <a:cxnLst/>
              <a:rect l="l" t="t" r="r" b="b"/>
              <a:pathLst>
                <a:path w="30551" h="675" extrusionOk="0">
                  <a:moveTo>
                    <a:pt x="23514" y="1"/>
                  </a:moveTo>
                  <a:cubicBezTo>
                    <a:pt x="20740" y="1"/>
                    <a:pt x="17968" y="43"/>
                    <a:pt x="15207" y="43"/>
                  </a:cubicBezTo>
                  <a:cubicBezTo>
                    <a:pt x="12756" y="43"/>
                    <a:pt x="10298" y="2"/>
                    <a:pt x="7844" y="2"/>
                  </a:cubicBezTo>
                  <a:cubicBezTo>
                    <a:pt x="5267" y="2"/>
                    <a:pt x="2694" y="47"/>
                    <a:pt x="139" y="233"/>
                  </a:cubicBezTo>
                  <a:cubicBezTo>
                    <a:pt x="1" y="233"/>
                    <a:pt x="1" y="440"/>
                    <a:pt x="139" y="440"/>
                  </a:cubicBezTo>
                  <a:cubicBezTo>
                    <a:pt x="2694" y="625"/>
                    <a:pt x="5271" y="671"/>
                    <a:pt x="7850" y="671"/>
                  </a:cubicBezTo>
                  <a:cubicBezTo>
                    <a:pt x="10307" y="671"/>
                    <a:pt x="12765" y="630"/>
                    <a:pt x="15207" y="630"/>
                  </a:cubicBezTo>
                  <a:cubicBezTo>
                    <a:pt x="18057" y="630"/>
                    <a:pt x="20930" y="675"/>
                    <a:pt x="23806" y="675"/>
                  </a:cubicBezTo>
                  <a:cubicBezTo>
                    <a:pt x="25963" y="675"/>
                    <a:pt x="28122" y="649"/>
                    <a:pt x="30274" y="561"/>
                  </a:cubicBezTo>
                  <a:cubicBezTo>
                    <a:pt x="30550" y="561"/>
                    <a:pt x="30550" y="129"/>
                    <a:pt x="30274" y="129"/>
                  </a:cubicBezTo>
                  <a:cubicBezTo>
                    <a:pt x="28023" y="29"/>
                    <a:pt x="25768" y="1"/>
                    <a:pt x="235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0" name="Google Shape;2130;p57"/>
            <p:cNvGrpSpPr/>
            <p:nvPr/>
          </p:nvGrpSpPr>
          <p:grpSpPr>
            <a:xfrm>
              <a:off x="2201850" y="617375"/>
              <a:ext cx="1168900" cy="772850"/>
              <a:chOff x="2201850" y="617375"/>
              <a:chExt cx="1168900" cy="772850"/>
            </a:xfrm>
            <a:grpFill/>
          </p:grpSpPr>
          <p:sp>
            <p:nvSpPr>
              <p:cNvPr id="2131" name="Google Shape;2131;p57"/>
              <p:cNvSpPr/>
              <p:nvPr/>
            </p:nvSpPr>
            <p:spPr>
              <a:xfrm>
                <a:off x="2440000" y="934600"/>
                <a:ext cx="708525" cy="401775"/>
              </a:xfrm>
              <a:custGeom>
                <a:avLst/>
                <a:gdLst/>
                <a:ahLst/>
                <a:cxnLst/>
                <a:rect l="l" t="t" r="r" b="b"/>
                <a:pathLst>
                  <a:path w="28341" h="16071" extrusionOk="0">
                    <a:moveTo>
                      <a:pt x="16058" y="0"/>
                    </a:moveTo>
                    <a:cubicBezTo>
                      <a:pt x="9747" y="0"/>
                      <a:pt x="2888" y="639"/>
                      <a:pt x="2089" y="1241"/>
                    </a:cubicBezTo>
                    <a:cubicBezTo>
                      <a:pt x="0" y="2811"/>
                      <a:pt x="863" y="15342"/>
                      <a:pt x="1485" y="15843"/>
                    </a:cubicBezTo>
                    <a:cubicBezTo>
                      <a:pt x="1685" y="16003"/>
                      <a:pt x="4344" y="16070"/>
                      <a:pt x="7861" y="16070"/>
                    </a:cubicBezTo>
                    <a:cubicBezTo>
                      <a:pt x="14947" y="16070"/>
                      <a:pt x="25519" y="15797"/>
                      <a:pt x="26511" y="15463"/>
                    </a:cubicBezTo>
                    <a:cubicBezTo>
                      <a:pt x="27978" y="14980"/>
                      <a:pt x="28341" y="4555"/>
                      <a:pt x="26873" y="1724"/>
                    </a:cubicBezTo>
                    <a:cubicBezTo>
                      <a:pt x="26206" y="445"/>
                      <a:pt x="21323" y="0"/>
                      <a:pt x="160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2345000" y="1313225"/>
                <a:ext cx="867375" cy="77000"/>
              </a:xfrm>
              <a:custGeom>
                <a:avLst/>
                <a:gdLst/>
                <a:ahLst/>
                <a:cxnLst/>
                <a:rect l="l" t="t" r="r" b="b"/>
                <a:pathLst>
                  <a:path w="34695" h="3080" extrusionOk="0">
                    <a:moveTo>
                      <a:pt x="3255" y="0"/>
                    </a:moveTo>
                    <a:cubicBezTo>
                      <a:pt x="3023" y="0"/>
                      <a:pt x="2791" y="7"/>
                      <a:pt x="2558" y="24"/>
                    </a:cubicBezTo>
                    <a:cubicBezTo>
                      <a:pt x="1764" y="93"/>
                      <a:pt x="763" y="301"/>
                      <a:pt x="469" y="1146"/>
                    </a:cubicBezTo>
                    <a:cubicBezTo>
                      <a:pt x="1" y="2438"/>
                      <a:pt x="1678" y="2808"/>
                      <a:pt x="2645" y="2808"/>
                    </a:cubicBezTo>
                    <a:cubicBezTo>
                      <a:pt x="2711" y="2808"/>
                      <a:pt x="2775" y="2807"/>
                      <a:pt x="2834" y="2803"/>
                    </a:cubicBezTo>
                    <a:cubicBezTo>
                      <a:pt x="2972" y="2803"/>
                      <a:pt x="2972" y="2596"/>
                      <a:pt x="2834" y="2596"/>
                    </a:cubicBezTo>
                    <a:lnTo>
                      <a:pt x="2834" y="2613"/>
                    </a:lnTo>
                    <a:cubicBezTo>
                      <a:pt x="2057" y="2527"/>
                      <a:pt x="607" y="2354"/>
                      <a:pt x="832" y="1267"/>
                    </a:cubicBezTo>
                    <a:cubicBezTo>
                      <a:pt x="935" y="784"/>
                      <a:pt x="1608" y="646"/>
                      <a:pt x="2005" y="559"/>
                    </a:cubicBezTo>
                    <a:cubicBezTo>
                      <a:pt x="2386" y="479"/>
                      <a:pt x="2779" y="451"/>
                      <a:pt x="3173" y="451"/>
                    </a:cubicBezTo>
                    <a:cubicBezTo>
                      <a:pt x="3710" y="451"/>
                      <a:pt x="4250" y="502"/>
                      <a:pt x="4767" y="542"/>
                    </a:cubicBezTo>
                    <a:cubicBezTo>
                      <a:pt x="6301" y="659"/>
                      <a:pt x="7850" y="687"/>
                      <a:pt x="9401" y="687"/>
                    </a:cubicBezTo>
                    <a:cubicBezTo>
                      <a:pt x="10832" y="687"/>
                      <a:pt x="12265" y="663"/>
                      <a:pt x="13690" y="663"/>
                    </a:cubicBezTo>
                    <a:lnTo>
                      <a:pt x="25427" y="663"/>
                    </a:lnTo>
                    <a:cubicBezTo>
                      <a:pt x="26658" y="663"/>
                      <a:pt x="27897" y="655"/>
                      <a:pt x="29133" y="655"/>
                    </a:cubicBezTo>
                    <a:cubicBezTo>
                      <a:pt x="29751" y="655"/>
                      <a:pt x="30369" y="657"/>
                      <a:pt x="30984" y="663"/>
                    </a:cubicBezTo>
                    <a:cubicBezTo>
                      <a:pt x="31115" y="656"/>
                      <a:pt x="31247" y="653"/>
                      <a:pt x="31379" y="653"/>
                    </a:cubicBezTo>
                    <a:cubicBezTo>
                      <a:pt x="31909" y="653"/>
                      <a:pt x="32444" y="708"/>
                      <a:pt x="32969" y="818"/>
                    </a:cubicBezTo>
                    <a:cubicBezTo>
                      <a:pt x="33504" y="939"/>
                      <a:pt x="34177" y="1215"/>
                      <a:pt x="33452" y="2078"/>
                    </a:cubicBezTo>
                    <a:cubicBezTo>
                      <a:pt x="33073" y="2527"/>
                      <a:pt x="32365" y="2613"/>
                      <a:pt x="31847" y="2648"/>
                    </a:cubicBezTo>
                    <a:cubicBezTo>
                      <a:pt x="31554" y="2648"/>
                      <a:pt x="31554" y="3079"/>
                      <a:pt x="31847" y="3079"/>
                    </a:cubicBezTo>
                    <a:cubicBezTo>
                      <a:pt x="32710" y="3079"/>
                      <a:pt x="34695" y="2596"/>
                      <a:pt x="34402" y="1302"/>
                    </a:cubicBezTo>
                    <a:cubicBezTo>
                      <a:pt x="34125" y="111"/>
                      <a:pt x="32399" y="76"/>
                      <a:pt x="31433" y="76"/>
                    </a:cubicBezTo>
                    <a:cubicBezTo>
                      <a:pt x="29517" y="47"/>
                      <a:pt x="27599" y="38"/>
                      <a:pt x="25681" y="38"/>
                    </a:cubicBezTo>
                    <a:cubicBezTo>
                      <a:pt x="21844" y="38"/>
                      <a:pt x="18005" y="76"/>
                      <a:pt x="14173" y="76"/>
                    </a:cubicBezTo>
                    <a:cubicBezTo>
                      <a:pt x="11446" y="76"/>
                      <a:pt x="8719" y="76"/>
                      <a:pt x="5992" y="93"/>
                    </a:cubicBezTo>
                    <a:cubicBezTo>
                      <a:pt x="5936" y="94"/>
                      <a:pt x="5881" y="95"/>
                      <a:pt x="5825" y="95"/>
                    </a:cubicBezTo>
                    <a:cubicBezTo>
                      <a:pt x="4961" y="95"/>
                      <a:pt x="4113" y="0"/>
                      <a:pt x="3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7"/>
              <p:cNvSpPr/>
              <p:nvPr/>
            </p:nvSpPr>
            <p:spPr>
              <a:xfrm>
                <a:off x="2394675" y="882400"/>
                <a:ext cx="808225" cy="444500"/>
              </a:xfrm>
              <a:custGeom>
                <a:avLst/>
                <a:gdLst/>
                <a:ahLst/>
                <a:cxnLst/>
                <a:rect l="l" t="t" r="r" b="b"/>
                <a:pathLst>
                  <a:path w="32329" h="17780" extrusionOk="0">
                    <a:moveTo>
                      <a:pt x="7984" y="1"/>
                    </a:moveTo>
                    <a:cubicBezTo>
                      <a:pt x="7653" y="1"/>
                      <a:pt x="7322" y="5"/>
                      <a:pt x="6991" y="15"/>
                    </a:cubicBezTo>
                    <a:cubicBezTo>
                      <a:pt x="5023" y="84"/>
                      <a:pt x="2176" y="170"/>
                      <a:pt x="847" y="1862"/>
                    </a:cubicBezTo>
                    <a:cubicBezTo>
                      <a:pt x="363" y="2466"/>
                      <a:pt x="243" y="3294"/>
                      <a:pt x="156" y="4037"/>
                    </a:cubicBezTo>
                    <a:cubicBezTo>
                      <a:pt x="1" y="5504"/>
                      <a:pt x="35" y="7040"/>
                      <a:pt x="35" y="8524"/>
                    </a:cubicBezTo>
                    <a:cubicBezTo>
                      <a:pt x="35" y="11510"/>
                      <a:pt x="105" y="14565"/>
                      <a:pt x="536" y="17516"/>
                    </a:cubicBezTo>
                    <a:cubicBezTo>
                      <a:pt x="544" y="17594"/>
                      <a:pt x="604" y="17630"/>
                      <a:pt x="668" y="17630"/>
                    </a:cubicBezTo>
                    <a:cubicBezTo>
                      <a:pt x="746" y="17630"/>
                      <a:pt x="829" y="17577"/>
                      <a:pt x="829" y="17482"/>
                    </a:cubicBezTo>
                    <a:lnTo>
                      <a:pt x="847" y="17482"/>
                    </a:lnTo>
                    <a:cubicBezTo>
                      <a:pt x="778" y="14962"/>
                      <a:pt x="605" y="12459"/>
                      <a:pt x="588" y="9939"/>
                    </a:cubicBezTo>
                    <a:cubicBezTo>
                      <a:pt x="588" y="8679"/>
                      <a:pt x="605" y="7419"/>
                      <a:pt x="640" y="6159"/>
                    </a:cubicBezTo>
                    <a:cubicBezTo>
                      <a:pt x="691" y="4934"/>
                      <a:pt x="622" y="3622"/>
                      <a:pt x="1123" y="2483"/>
                    </a:cubicBezTo>
                    <a:cubicBezTo>
                      <a:pt x="1675" y="1275"/>
                      <a:pt x="3246" y="1051"/>
                      <a:pt x="4385" y="843"/>
                    </a:cubicBezTo>
                    <a:cubicBezTo>
                      <a:pt x="5589" y="638"/>
                      <a:pt x="6822" y="548"/>
                      <a:pt x="8044" y="548"/>
                    </a:cubicBezTo>
                    <a:cubicBezTo>
                      <a:pt x="8153" y="548"/>
                      <a:pt x="8263" y="549"/>
                      <a:pt x="8372" y="550"/>
                    </a:cubicBezTo>
                    <a:cubicBezTo>
                      <a:pt x="10823" y="550"/>
                      <a:pt x="13274" y="826"/>
                      <a:pt x="15707" y="964"/>
                    </a:cubicBezTo>
                    <a:cubicBezTo>
                      <a:pt x="17332" y="1051"/>
                      <a:pt x="18957" y="1090"/>
                      <a:pt x="20583" y="1090"/>
                    </a:cubicBezTo>
                    <a:cubicBezTo>
                      <a:pt x="21546" y="1090"/>
                      <a:pt x="22510" y="1076"/>
                      <a:pt x="23474" y="1051"/>
                    </a:cubicBezTo>
                    <a:cubicBezTo>
                      <a:pt x="24734" y="1016"/>
                      <a:pt x="25977" y="947"/>
                      <a:pt x="27237" y="878"/>
                    </a:cubicBezTo>
                    <a:cubicBezTo>
                      <a:pt x="27447" y="865"/>
                      <a:pt x="27657" y="856"/>
                      <a:pt x="27863" y="856"/>
                    </a:cubicBezTo>
                    <a:cubicBezTo>
                      <a:pt x="28993" y="856"/>
                      <a:pt x="30035" y="1107"/>
                      <a:pt x="30706" y="2172"/>
                    </a:cubicBezTo>
                    <a:cubicBezTo>
                      <a:pt x="31379" y="3243"/>
                      <a:pt x="31327" y="4796"/>
                      <a:pt x="31327" y="6021"/>
                    </a:cubicBezTo>
                    <a:cubicBezTo>
                      <a:pt x="31327" y="7281"/>
                      <a:pt x="31206" y="8541"/>
                      <a:pt x="31137" y="9784"/>
                    </a:cubicBezTo>
                    <a:lnTo>
                      <a:pt x="30654" y="17482"/>
                    </a:lnTo>
                    <a:cubicBezTo>
                      <a:pt x="30645" y="17680"/>
                      <a:pt x="30796" y="17780"/>
                      <a:pt x="30954" y="17780"/>
                    </a:cubicBezTo>
                    <a:cubicBezTo>
                      <a:pt x="31111" y="17780"/>
                      <a:pt x="31275" y="17680"/>
                      <a:pt x="31293" y="17482"/>
                    </a:cubicBezTo>
                    <a:lnTo>
                      <a:pt x="31810" y="8351"/>
                    </a:lnTo>
                    <a:cubicBezTo>
                      <a:pt x="31914" y="6332"/>
                      <a:pt x="32328" y="3260"/>
                      <a:pt x="30947" y="1534"/>
                    </a:cubicBezTo>
                    <a:cubicBezTo>
                      <a:pt x="30124" y="512"/>
                      <a:pt x="28918" y="271"/>
                      <a:pt x="27660" y="271"/>
                    </a:cubicBezTo>
                    <a:cubicBezTo>
                      <a:pt x="26731" y="271"/>
                      <a:pt x="25775" y="402"/>
                      <a:pt x="24924" y="446"/>
                    </a:cubicBezTo>
                    <a:cubicBezTo>
                      <a:pt x="23611" y="505"/>
                      <a:pt x="22298" y="533"/>
                      <a:pt x="20985" y="533"/>
                    </a:cubicBezTo>
                    <a:cubicBezTo>
                      <a:pt x="19225" y="533"/>
                      <a:pt x="17466" y="484"/>
                      <a:pt x="15707" y="395"/>
                    </a:cubicBezTo>
                    <a:cubicBezTo>
                      <a:pt x="13122" y="272"/>
                      <a:pt x="10563" y="1"/>
                      <a:pt x="79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2445600" y="932100"/>
                <a:ext cx="695600" cy="385200"/>
              </a:xfrm>
              <a:custGeom>
                <a:avLst/>
                <a:gdLst/>
                <a:ahLst/>
                <a:cxnLst/>
                <a:rect l="l" t="t" r="r" b="b"/>
                <a:pathLst>
                  <a:path w="27824" h="15408" extrusionOk="0">
                    <a:moveTo>
                      <a:pt x="7259" y="1"/>
                    </a:moveTo>
                    <a:cubicBezTo>
                      <a:pt x="6991" y="1"/>
                      <a:pt x="6724" y="4"/>
                      <a:pt x="6456" y="12"/>
                    </a:cubicBezTo>
                    <a:cubicBezTo>
                      <a:pt x="4937" y="46"/>
                      <a:pt x="2262" y="81"/>
                      <a:pt x="1209" y="1427"/>
                    </a:cubicBezTo>
                    <a:cubicBezTo>
                      <a:pt x="1" y="2998"/>
                      <a:pt x="380" y="5621"/>
                      <a:pt x="380" y="7468"/>
                    </a:cubicBezTo>
                    <a:cubicBezTo>
                      <a:pt x="380" y="10022"/>
                      <a:pt x="432" y="12629"/>
                      <a:pt x="812" y="15149"/>
                    </a:cubicBezTo>
                    <a:cubicBezTo>
                      <a:pt x="827" y="15226"/>
                      <a:pt x="888" y="15262"/>
                      <a:pt x="951" y="15262"/>
                    </a:cubicBezTo>
                    <a:cubicBezTo>
                      <a:pt x="1027" y="15262"/>
                      <a:pt x="1105" y="15209"/>
                      <a:pt x="1105" y="15114"/>
                    </a:cubicBezTo>
                    <a:lnTo>
                      <a:pt x="1122" y="15131"/>
                    </a:lnTo>
                    <a:cubicBezTo>
                      <a:pt x="1088" y="13060"/>
                      <a:pt x="950" y="10989"/>
                      <a:pt x="915" y="8918"/>
                    </a:cubicBezTo>
                    <a:cubicBezTo>
                      <a:pt x="898" y="6847"/>
                      <a:pt x="708" y="4499"/>
                      <a:pt x="1243" y="2515"/>
                    </a:cubicBezTo>
                    <a:cubicBezTo>
                      <a:pt x="1830" y="409"/>
                      <a:pt x="5696" y="581"/>
                      <a:pt x="7370" y="564"/>
                    </a:cubicBezTo>
                    <a:cubicBezTo>
                      <a:pt x="7503" y="562"/>
                      <a:pt x="7636" y="561"/>
                      <a:pt x="7769" y="561"/>
                    </a:cubicBezTo>
                    <a:cubicBezTo>
                      <a:pt x="9794" y="561"/>
                      <a:pt x="11817" y="796"/>
                      <a:pt x="13826" y="909"/>
                    </a:cubicBezTo>
                    <a:cubicBezTo>
                      <a:pt x="15270" y="995"/>
                      <a:pt x="16714" y="1029"/>
                      <a:pt x="18151" y="1029"/>
                    </a:cubicBezTo>
                    <a:cubicBezTo>
                      <a:pt x="18741" y="1029"/>
                      <a:pt x="19331" y="1023"/>
                      <a:pt x="19918" y="1013"/>
                    </a:cubicBezTo>
                    <a:cubicBezTo>
                      <a:pt x="20852" y="988"/>
                      <a:pt x="22162" y="754"/>
                      <a:pt x="23392" y="754"/>
                    </a:cubicBezTo>
                    <a:cubicBezTo>
                      <a:pt x="24687" y="754"/>
                      <a:pt x="25893" y="1013"/>
                      <a:pt x="26477" y="2049"/>
                    </a:cubicBezTo>
                    <a:cubicBezTo>
                      <a:pt x="27461" y="3826"/>
                      <a:pt x="26891" y="6709"/>
                      <a:pt x="26770" y="8624"/>
                    </a:cubicBezTo>
                    <a:lnTo>
                      <a:pt x="26373" y="15097"/>
                    </a:lnTo>
                    <a:cubicBezTo>
                      <a:pt x="26356" y="15304"/>
                      <a:pt x="26507" y="15408"/>
                      <a:pt x="26665" y="15408"/>
                    </a:cubicBezTo>
                    <a:cubicBezTo>
                      <a:pt x="26822" y="15408"/>
                      <a:pt x="26986" y="15304"/>
                      <a:pt x="26995" y="15097"/>
                    </a:cubicBezTo>
                    <a:cubicBezTo>
                      <a:pt x="27133" y="12629"/>
                      <a:pt x="27271" y="10161"/>
                      <a:pt x="27409" y="7692"/>
                    </a:cubicBezTo>
                    <a:cubicBezTo>
                      <a:pt x="27530" y="5673"/>
                      <a:pt x="27823" y="3308"/>
                      <a:pt x="26788" y="1462"/>
                    </a:cubicBezTo>
                    <a:cubicBezTo>
                      <a:pt x="26230" y="451"/>
                      <a:pt x="25106" y="229"/>
                      <a:pt x="23963" y="229"/>
                    </a:cubicBezTo>
                    <a:cubicBezTo>
                      <a:pt x="23194" y="229"/>
                      <a:pt x="22417" y="329"/>
                      <a:pt x="21799" y="357"/>
                    </a:cubicBezTo>
                    <a:cubicBezTo>
                      <a:pt x="20510" y="424"/>
                      <a:pt x="19220" y="459"/>
                      <a:pt x="17930" y="459"/>
                    </a:cubicBezTo>
                    <a:cubicBezTo>
                      <a:pt x="16562" y="459"/>
                      <a:pt x="15194" y="420"/>
                      <a:pt x="13826" y="340"/>
                    </a:cubicBezTo>
                    <a:cubicBezTo>
                      <a:pt x="11641" y="232"/>
                      <a:pt x="9456" y="1"/>
                      <a:pt x="72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2739875" y="1173325"/>
                <a:ext cx="75325" cy="27500"/>
              </a:xfrm>
              <a:custGeom>
                <a:avLst/>
                <a:gdLst/>
                <a:ahLst/>
                <a:cxnLst/>
                <a:rect l="l" t="t" r="r" b="b"/>
                <a:pathLst>
                  <a:path w="3013" h="1100" extrusionOk="0">
                    <a:moveTo>
                      <a:pt x="1803" y="0"/>
                    </a:moveTo>
                    <a:cubicBezTo>
                      <a:pt x="1118" y="0"/>
                      <a:pt x="361" y="370"/>
                      <a:pt x="52" y="874"/>
                    </a:cubicBezTo>
                    <a:cubicBezTo>
                      <a:pt x="0" y="992"/>
                      <a:pt x="97" y="1100"/>
                      <a:pt x="207" y="1100"/>
                    </a:cubicBezTo>
                    <a:cubicBezTo>
                      <a:pt x="242" y="1100"/>
                      <a:pt x="278" y="1089"/>
                      <a:pt x="311" y="1064"/>
                    </a:cubicBezTo>
                    <a:cubicBezTo>
                      <a:pt x="605" y="736"/>
                      <a:pt x="1036" y="529"/>
                      <a:pt x="1485" y="494"/>
                    </a:cubicBezTo>
                    <a:cubicBezTo>
                      <a:pt x="1515" y="492"/>
                      <a:pt x="1544" y="491"/>
                      <a:pt x="1572" y="491"/>
                    </a:cubicBezTo>
                    <a:cubicBezTo>
                      <a:pt x="2009" y="491"/>
                      <a:pt x="2322" y="729"/>
                      <a:pt x="2710" y="891"/>
                    </a:cubicBezTo>
                    <a:cubicBezTo>
                      <a:pt x="2728" y="896"/>
                      <a:pt x="2745" y="899"/>
                      <a:pt x="2761" y="899"/>
                    </a:cubicBezTo>
                    <a:cubicBezTo>
                      <a:pt x="2908" y="899"/>
                      <a:pt x="3012" y="705"/>
                      <a:pt x="2935" y="581"/>
                    </a:cubicBezTo>
                    <a:cubicBezTo>
                      <a:pt x="2698" y="170"/>
                      <a:pt x="2267" y="0"/>
                      <a:pt x="18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2683875" y="1119100"/>
                <a:ext cx="188325" cy="53250"/>
              </a:xfrm>
              <a:custGeom>
                <a:avLst/>
                <a:gdLst/>
                <a:ahLst/>
                <a:cxnLst/>
                <a:rect l="l" t="t" r="r" b="b"/>
                <a:pathLst>
                  <a:path w="7533" h="2130" extrusionOk="0">
                    <a:moveTo>
                      <a:pt x="4494" y="0"/>
                    </a:moveTo>
                    <a:cubicBezTo>
                      <a:pt x="2770" y="0"/>
                      <a:pt x="842" y="821"/>
                      <a:pt x="66" y="1921"/>
                    </a:cubicBezTo>
                    <a:cubicBezTo>
                      <a:pt x="1" y="2026"/>
                      <a:pt x="93" y="2130"/>
                      <a:pt x="195" y="2130"/>
                    </a:cubicBezTo>
                    <a:cubicBezTo>
                      <a:pt x="227" y="2130"/>
                      <a:pt x="261" y="2119"/>
                      <a:pt x="290" y="2094"/>
                    </a:cubicBezTo>
                    <a:cubicBezTo>
                      <a:pt x="1171" y="1265"/>
                      <a:pt x="2292" y="782"/>
                      <a:pt x="3501" y="678"/>
                    </a:cubicBezTo>
                    <a:cubicBezTo>
                      <a:pt x="3712" y="656"/>
                      <a:pt x="3914" y="645"/>
                      <a:pt x="4109" y="645"/>
                    </a:cubicBezTo>
                    <a:cubicBezTo>
                      <a:pt x="5263" y="645"/>
                      <a:pt x="6145" y="1042"/>
                      <a:pt x="7091" y="1869"/>
                    </a:cubicBezTo>
                    <a:cubicBezTo>
                      <a:pt x="7134" y="1907"/>
                      <a:pt x="7188" y="1925"/>
                      <a:pt x="7243" y="1925"/>
                    </a:cubicBezTo>
                    <a:cubicBezTo>
                      <a:pt x="7387" y="1925"/>
                      <a:pt x="7533" y="1807"/>
                      <a:pt x="7470" y="1645"/>
                    </a:cubicBezTo>
                    <a:cubicBezTo>
                      <a:pt x="6987" y="470"/>
                      <a:pt x="5799" y="0"/>
                      <a:pt x="44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2639175" y="1040625"/>
                <a:ext cx="292800" cy="82575"/>
              </a:xfrm>
              <a:custGeom>
                <a:avLst/>
                <a:gdLst/>
                <a:ahLst/>
                <a:cxnLst/>
                <a:rect l="l" t="t" r="r" b="b"/>
                <a:pathLst>
                  <a:path w="11712" h="3303" extrusionOk="0">
                    <a:moveTo>
                      <a:pt x="6881" y="1"/>
                    </a:moveTo>
                    <a:cubicBezTo>
                      <a:pt x="6487" y="1"/>
                      <a:pt x="6106" y="27"/>
                      <a:pt x="5755" y="72"/>
                    </a:cubicBezTo>
                    <a:cubicBezTo>
                      <a:pt x="3822" y="331"/>
                      <a:pt x="905" y="1125"/>
                      <a:pt x="59" y="3110"/>
                    </a:cubicBezTo>
                    <a:cubicBezTo>
                      <a:pt x="1" y="3214"/>
                      <a:pt x="83" y="3303"/>
                      <a:pt x="164" y="3303"/>
                    </a:cubicBezTo>
                    <a:cubicBezTo>
                      <a:pt x="204" y="3303"/>
                      <a:pt x="243" y="3282"/>
                      <a:pt x="266" y="3231"/>
                    </a:cubicBezTo>
                    <a:lnTo>
                      <a:pt x="266" y="3248"/>
                    </a:lnTo>
                    <a:cubicBezTo>
                      <a:pt x="1371" y="1643"/>
                      <a:pt x="3597" y="1142"/>
                      <a:pt x="5392" y="780"/>
                    </a:cubicBezTo>
                    <a:cubicBezTo>
                      <a:pt x="5856" y="690"/>
                      <a:pt x="6326" y="644"/>
                      <a:pt x="6793" y="644"/>
                    </a:cubicBezTo>
                    <a:cubicBezTo>
                      <a:pt x="7490" y="644"/>
                      <a:pt x="8183" y="746"/>
                      <a:pt x="8844" y="952"/>
                    </a:cubicBezTo>
                    <a:cubicBezTo>
                      <a:pt x="9862" y="1263"/>
                      <a:pt x="10466" y="1971"/>
                      <a:pt x="11174" y="2678"/>
                    </a:cubicBezTo>
                    <a:cubicBezTo>
                      <a:pt x="11238" y="2746"/>
                      <a:pt x="11307" y="2775"/>
                      <a:pt x="11373" y="2775"/>
                    </a:cubicBezTo>
                    <a:cubicBezTo>
                      <a:pt x="11557" y="2775"/>
                      <a:pt x="11712" y="2549"/>
                      <a:pt x="11623" y="2333"/>
                    </a:cubicBezTo>
                    <a:cubicBezTo>
                      <a:pt x="10869" y="569"/>
                      <a:pt x="8731" y="1"/>
                      <a:pt x="6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2312350" y="862900"/>
                <a:ext cx="72050" cy="52825"/>
              </a:xfrm>
              <a:custGeom>
                <a:avLst/>
                <a:gdLst/>
                <a:ahLst/>
                <a:cxnLst/>
                <a:rect l="l" t="t" r="r" b="b"/>
                <a:pathLst>
                  <a:path w="2882" h="2113" extrusionOk="0">
                    <a:moveTo>
                      <a:pt x="255" y="0"/>
                    </a:moveTo>
                    <a:cubicBezTo>
                      <a:pt x="62" y="0"/>
                      <a:pt x="1" y="264"/>
                      <a:pt x="118" y="381"/>
                    </a:cubicBezTo>
                    <a:cubicBezTo>
                      <a:pt x="412" y="691"/>
                      <a:pt x="895" y="864"/>
                      <a:pt x="1257" y="1106"/>
                    </a:cubicBezTo>
                    <a:cubicBezTo>
                      <a:pt x="1723" y="1416"/>
                      <a:pt x="2103" y="1796"/>
                      <a:pt x="2552" y="2089"/>
                    </a:cubicBezTo>
                    <a:cubicBezTo>
                      <a:pt x="2584" y="2105"/>
                      <a:pt x="2616" y="2113"/>
                      <a:pt x="2646" y="2113"/>
                    </a:cubicBezTo>
                    <a:cubicBezTo>
                      <a:pt x="2779" y="2113"/>
                      <a:pt x="2881" y="1974"/>
                      <a:pt x="2811" y="1848"/>
                    </a:cubicBezTo>
                    <a:cubicBezTo>
                      <a:pt x="2483" y="1416"/>
                      <a:pt x="2086" y="1054"/>
                      <a:pt x="1654" y="760"/>
                    </a:cubicBezTo>
                    <a:cubicBezTo>
                      <a:pt x="1257" y="467"/>
                      <a:pt x="774" y="70"/>
                      <a:pt x="274" y="1"/>
                    </a:cubicBezTo>
                    <a:cubicBezTo>
                      <a:pt x="267" y="1"/>
                      <a:pt x="261" y="0"/>
                      <a:pt x="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2245825" y="796200"/>
                <a:ext cx="94325" cy="83350"/>
              </a:xfrm>
              <a:custGeom>
                <a:avLst/>
                <a:gdLst/>
                <a:ahLst/>
                <a:cxnLst/>
                <a:rect l="l" t="t" r="r" b="b"/>
                <a:pathLst>
                  <a:path w="3773" h="3334" extrusionOk="0">
                    <a:moveTo>
                      <a:pt x="1998" y="462"/>
                    </a:moveTo>
                    <a:cubicBezTo>
                      <a:pt x="2235" y="462"/>
                      <a:pt x="2484" y="552"/>
                      <a:pt x="2727" y="753"/>
                    </a:cubicBezTo>
                    <a:cubicBezTo>
                      <a:pt x="3352" y="1256"/>
                      <a:pt x="3130" y="2107"/>
                      <a:pt x="2701" y="2668"/>
                    </a:cubicBezTo>
                    <a:lnTo>
                      <a:pt x="2701" y="2668"/>
                    </a:lnTo>
                    <a:cubicBezTo>
                      <a:pt x="2477" y="2780"/>
                      <a:pt x="2242" y="2846"/>
                      <a:pt x="1982" y="2846"/>
                    </a:cubicBezTo>
                    <a:cubicBezTo>
                      <a:pt x="1847" y="2846"/>
                      <a:pt x="1705" y="2829"/>
                      <a:pt x="1554" y="2790"/>
                    </a:cubicBezTo>
                    <a:cubicBezTo>
                      <a:pt x="1260" y="2686"/>
                      <a:pt x="1001" y="2514"/>
                      <a:pt x="812" y="2272"/>
                    </a:cubicBezTo>
                    <a:cubicBezTo>
                      <a:pt x="501" y="1944"/>
                      <a:pt x="725" y="1633"/>
                      <a:pt x="898" y="1288"/>
                    </a:cubicBezTo>
                    <a:cubicBezTo>
                      <a:pt x="1136" y="790"/>
                      <a:pt x="1545" y="462"/>
                      <a:pt x="1998" y="462"/>
                    </a:cubicBezTo>
                    <a:close/>
                    <a:moveTo>
                      <a:pt x="2035" y="0"/>
                    </a:moveTo>
                    <a:cubicBezTo>
                      <a:pt x="1590" y="0"/>
                      <a:pt x="1136" y="204"/>
                      <a:pt x="812" y="563"/>
                    </a:cubicBezTo>
                    <a:cubicBezTo>
                      <a:pt x="466" y="943"/>
                      <a:pt x="277" y="1461"/>
                      <a:pt x="121" y="1944"/>
                    </a:cubicBezTo>
                    <a:cubicBezTo>
                      <a:pt x="0" y="2307"/>
                      <a:pt x="674" y="2824"/>
                      <a:pt x="898" y="2997"/>
                    </a:cubicBezTo>
                    <a:cubicBezTo>
                      <a:pt x="1215" y="3223"/>
                      <a:pt x="1614" y="3333"/>
                      <a:pt x="2017" y="3333"/>
                    </a:cubicBezTo>
                    <a:cubicBezTo>
                      <a:pt x="2689" y="3333"/>
                      <a:pt x="3370" y="3027"/>
                      <a:pt x="3694" y="2445"/>
                    </a:cubicBezTo>
                    <a:cubicBezTo>
                      <a:pt x="3772" y="2302"/>
                      <a:pt x="3644" y="2149"/>
                      <a:pt x="3510" y="2149"/>
                    </a:cubicBezTo>
                    <a:cubicBezTo>
                      <a:pt x="3466" y="2149"/>
                      <a:pt x="3421" y="2165"/>
                      <a:pt x="3383" y="2203"/>
                    </a:cubicBezTo>
                    <a:cubicBezTo>
                      <a:pt x="3349" y="2231"/>
                      <a:pt x="3314" y="2259"/>
                      <a:pt x="3280" y="2287"/>
                    </a:cubicBezTo>
                    <a:lnTo>
                      <a:pt x="3280" y="2287"/>
                    </a:lnTo>
                    <a:cubicBezTo>
                      <a:pt x="3536" y="1771"/>
                      <a:pt x="3520" y="1136"/>
                      <a:pt x="3176" y="615"/>
                    </a:cubicBezTo>
                    <a:cubicBezTo>
                      <a:pt x="2888" y="191"/>
                      <a:pt x="2465" y="0"/>
                      <a:pt x="20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2259625" y="1123125"/>
                <a:ext cx="78550" cy="13975"/>
              </a:xfrm>
              <a:custGeom>
                <a:avLst/>
                <a:gdLst/>
                <a:ahLst/>
                <a:cxnLst/>
                <a:rect l="l" t="t" r="r" b="b"/>
                <a:pathLst>
                  <a:path w="3142" h="559" extrusionOk="0">
                    <a:moveTo>
                      <a:pt x="2136" y="1"/>
                    </a:moveTo>
                    <a:cubicBezTo>
                      <a:pt x="2005" y="1"/>
                      <a:pt x="1875" y="6"/>
                      <a:pt x="1744" y="17"/>
                    </a:cubicBezTo>
                    <a:cubicBezTo>
                      <a:pt x="1658" y="14"/>
                      <a:pt x="1572" y="13"/>
                      <a:pt x="1486" y="13"/>
                    </a:cubicBezTo>
                    <a:cubicBezTo>
                      <a:pt x="1059" y="13"/>
                      <a:pt x="639" y="49"/>
                      <a:pt x="208" y="120"/>
                    </a:cubicBezTo>
                    <a:cubicBezTo>
                      <a:pt x="18" y="172"/>
                      <a:pt x="1" y="500"/>
                      <a:pt x="208" y="535"/>
                    </a:cubicBezTo>
                    <a:cubicBezTo>
                      <a:pt x="410" y="550"/>
                      <a:pt x="608" y="559"/>
                      <a:pt x="806" y="559"/>
                    </a:cubicBezTo>
                    <a:cubicBezTo>
                      <a:pt x="1048" y="559"/>
                      <a:pt x="1290" y="546"/>
                      <a:pt x="1537" y="517"/>
                    </a:cubicBezTo>
                    <a:cubicBezTo>
                      <a:pt x="2020" y="483"/>
                      <a:pt x="2572" y="500"/>
                      <a:pt x="3038" y="310"/>
                    </a:cubicBezTo>
                    <a:cubicBezTo>
                      <a:pt x="3142" y="276"/>
                      <a:pt x="3142" y="138"/>
                      <a:pt x="3038" y="103"/>
                    </a:cubicBezTo>
                    <a:cubicBezTo>
                      <a:pt x="2738" y="31"/>
                      <a:pt x="2437" y="1"/>
                      <a:pt x="2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2201850" y="1083825"/>
                <a:ext cx="82825" cy="92900"/>
              </a:xfrm>
              <a:custGeom>
                <a:avLst/>
                <a:gdLst/>
                <a:ahLst/>
                <a:cxnLst/>
                <a:rect l="l" t="t" r="r" b="b"/>
                <a:pathLst>
                  <a:path w="3313" h="3716" extrusionOk="0">
                    <a:moveTo>
                      <a:pt x="1941" y="1"/>
                    </a:moveTo>
                    <a:cubicBezTo>
                      <a:pt x="951" y="1"/>
                      <a:pt x="102" y="993"/>
                      <a:pt x="51" y="1951"/>
                    </a:cubicBezTo>
                    <a:cubicBezTo>
                      <a:pt x="1" y="2833"/>
                      <a:pt x="561" y="3716"/>
                      <a:pt x="1498" y="3716"/>
                    </a:cubicBezTo>
                    <a:cubicBezTo>
                      <a:pt x="1533" y="3716"/>
                      <a:pt x="1568" y="3714"/>
                      <a:pt x="1604" y="3712"/>
                    </a:cubicBezTo>
                    <a:cubicBezTo>
                      <a:pt x="2294" y="3677"/>
                      <a:pt x="2829" y="2797"/>
                      <a:pt x="2450" y="2193"/>
                    </a:cubicBezTo>
                    <a:cubicBezTo>
                      <a:pt x="2420" y="2145"/>
                      <a:pt x="2375" y="2124"/>
                      <a:pt x="2330" y="2124"/>
                    </a:cubicBezTo>
                    <a:cubicBezTo>
                      <a:pt x="2248" y="2124"/>
                      <a:pt x="2168" y="2196"/>
                      <a:pt x="2191" y="2297"/>
                    </a:cubicBezTo>
                    <a:lnTo>
                      <a:pt x="2208" y="2314"/>
                    </a:lnTo>
                    <a:cubicBezTo>
                      <a:pt x="2302" y="2835"/>
                      <a:pt x="1960" y="3232"/>
                      <a:pt x="1513" y="3232"/>
                    </a:cubicBezTo>
                    <a:cubicBezTo>
                      <a:pt x="1383" y="3232"/>
                      <a:pt x="1243" y="3199"/>
                      <a:pt x="1104" y="3125"/>
                    </a:cubicBezTo>
                    <a:cubicBezTo>
                      <a:pt x="551" y="2849"/>
                      <a:pt x="534" y="2141"/>
                      <a:pt x="689" y="1623"/>
                    </a:cubicBezTo>
                    <a:cubicBezTo>
                      <a:pt x="836" y="1155"/>
                      <a:pt x="1318" y="562"/>
                      <a:pt x="1861" y="562"/>
                    </a:cubicBezTo>
                    <a:cubicBezTo>
                      <a:pt x="1958" y="562"/>
                      <a:pt x="2057" y="581"/>
                      <a:pt x="2156" y="622"/>
                    </a:cubicBezTo>
                    <a:cubicBezTo>
                      <a:pt x="2640" y="829"/>
                      <a:pt x="2605" y="1468"/>
                      <a:pt x="2743" y="1882"/>
                    </a:cubicBezTo>
                    <a:cubicBezTo>
                      <a:pt x="2779" y="1981"/>
                      <a:pt x="2885" y="2038"/>
                      <a:pt x="2984" y="2038"/>
                    </a:cubicBezTo>
                    <a:cubicBezTo>
                      <a:pt x="3074" y="2038"/>
                      <a:pt x="3158" y="1990"/>
                      <a:pt x="3175" y="1882"/>
                    </a:cubicBezTo>
                    <a:cubicBezTo>
                      <a:pt x="3313" y="1157"/>
                      <a:pt x="2829" y="18"/>
                      <a:pt x="1966" y="1"/>
                    </a:cubicBezTo>
                    <a:cubicBezTo>
                      <a:pt x="1958" y="1"/>
                      <a:pt x="1949"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2550175" y="722225"/>
                <a:ext cx="37850" cy="125975"/>
              </a:xfrm>
              <a:custGeom>
                <a:avLst/>
                <a:gdLst/>
                <a:ahLst/>
                <a:cxnLst/>
                <a:rect l="l" t="t" r="r" b="b"/>
                <a:pathLst>
                  <a:path w="1514" h="5039" extrusionOk="0">
                    <a:moveTo>
                      <a:pt x="250" y="1"/>
                    </a:moveTo>
                    <a:cubicBezTo>
                      <a:pt x="130" y="1"/>
                      <a:pt x="1" y="87"/>
                      <a:pt x="12" y="226"/>
                    </a:cubicBezTo>
                    <a:cubicBezTo>
                      <a:pt x="81" y="985"/>
                      <a:pt x="340" y="1727"/>
                      <a:pt x="547" y="2470"/>
                    </a:cubicBezTo>
                    <a:cubicBezTo>
                      <a:pt x="771" y="3298"/>
                      <a:pt x="944" y="4195"/>
                      <a:pt x="1323" y="4989"/>
                    </a:cubicBezTo>
                    <a:cubicBezTo>
                      <a:pt x="1344" y="5023"/>
                      <a:pt x="1377" y="5038"/>
                      <a:pt x="1410" y="5038"/>
                    </a:cubicBezTo>
                    <a:cubicBezTo>
                      <a:pt x="1462" y="5038"/>
                      <a:pt x="1513" y="5001"/>
                      <a:pt x="1513" y="4938"/>
                    </a:cubicBezTo>
                    <a:cubicBezTo>
                      <a:pt x="1496" y="4178"/>
                      <a:pt x="1272" y="3419"/>
                      <a:pt x="1099" y="2694"/>
                    </a:cubicBezTo>
                    <a:cubicBezTo>
                      <a:pt x="909" y="1831"/>
                      <a:pt x="771" y="933"/>
                      <a:pt x="426" y="105"/>
                    </a:cubicBezTo>
                    <a:cubicBezTo>
                      <a:pt x="393" y="33"/>
                      <a:pt x="323"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2517225" y="653275"/>
                <a:ext cx="78400" cy="80425"/>
              </a:xfrm>
              <a:custGeom>
                <a:avLst/>
                <a:gdLst/>
                <a:ahLst/>
                <a:cxnLst/>
                <a:rect l="l" t="t" r="r" b="b"/>
                <a:pathLst>
                  <a:path w="3136" h="3217" extrusionOk="0">
                    <a:moveTo>
                      <a:pt x="1989" y="495"/>
                    </a:moveTo>
                    <a:cubicBezTo>
                      <a:pt x="2553" y="495"/>
                      <a:pt x="2713" y="1184"/>
                      <a:pt x="2469" y="1672"/>
                    </a:cubicBezTo>
                    <a:cubicBezTo>
                      <a:pt x="2193" y="2224"/>
                      <a:pt x="1571" y="2345"/>
                      <a:pt x="1174" y="2742"/>
                    </a:cubicBezTo>
                    <a:cubicBezTo>
                      <a:pt x="1164" y="2753"/>
                      <a:pt x="1155" y="2763"/>
                      <a:pt x="1147" y="2774"/>
                    </a:cubicBezTo>
                    <a:lnTo>
                      <a:pt x="1147" y="2774"/>
                    </a:lnTo>
                    <a:cubicBezTo>
                      <a:pt x="846" y="2584"/>
                      <a:pt x="635" y="2261"/>
                      <a:pt x="605" y="1879"/>
                    </a:cubicBezTo>
                    <a:cubicBezTo>
                      <a:pt x="553" y="1206"/>
                      <a:pt x="1157" y="705"/>
                      <a:pt x="1744" y="533"/>
                    </a:cubicBezTo>
                    <a:cubicBezTo>
                      <a:pt x="1833" y="507"/>
                      <a:pt x="1914" y="495"/>
                      <a:pt x="1989" y="495"/>
                    </a:cubicBezTo>
                    <a:close/>
                    <a:moveTo>
                      <a:pt x="1926" y="0"/>
                    </a:moveTo>
                    <a:cubicBezTo>
                      <a:pt x="1823" y="0"/>
                      <a:pt x="1716" y="11"/>
                      <a:pt x="1606" y="32"/>
                    </a:cubicBezTo>
                    <a:cubicBezTo>
                      <a:pt x="777" y="188"/>
                      <a:pt x="1" y="1085"/>
                      <a:pt x="139" y="1931"/>
                    </a:cubicBezTo>
                    <a:cubicBezTo>
                      <a:pt x="239" y="2633"/>
                      <a:pt x="815" y="3216"/>
                      <a:pt x="1492" y="3216"/>
                    </a:cubicBezTo>
                    <a:cubicBezTo>
                      <a:pt x="1630" y="3216"/>
                      <a:pt x="1773" y="3192"/>
                      <a:pt x="1916" y="3139"/>
                    </a:cubicBezTo>
                    <a:cubicBezTo>
                      <a:pt x="2003" y="3105"/>
                      <a:pt x="2003" y="2949"/>
                      <a:pt x="1899" y="2949"/>
                    </a:cubicBezTo>
                    <a:cubicBezTo>
                      <a:pt x="1857" y="2954"/>
                      <a:pt x="1816" y="2956"/>
                      <a:pt x="1774" y="2956"/>
                    </a:cubicBezTo>
                    <a:cubicBezTo>
                      <a:pt x="1737" y="2956"/>
                      <a:pt x="1700" y="2954"/>
                      <a:pt x="1663" y="2951"/>
                    </a:cubicBezTo>
                    <a:lnTo>
                      <a:pt x="1663" y="2951"/>
                    </a:lnTo>
                    <a:cubicBezTo>
                      <a:pt x="2364" y="2704"/>
                      <a:pt x="3060" y="2039"/>
                      <a:pt x="3090" y="1310"/>
                    </a:cubicBezTo>
                    <a:cubicBezTo>
                      <a:pt x="3135" y="510"/>
                      <a:pt x="2640" y="0"/>
                      <a:pt x="1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2770950" y="690325"/>
                <a:ext cx="18150" cy="155250"/>
              </a:xfrm>
              <a:custGeom>
                <a:avLst/>
                <a:gdLst/>
                <a:ahLst/>
                <a:cxnLst/>
                <a:rect l="l" t="t" r="r" b="b"/>
                <a:pathLst>
                  <a:path w="726" h="6210" extrusionOk="0">
                    <a:moveTo>
                      <a:pt x="363" y="0"/>
                    </a:moveTo>
                    <a:cubicBezTo>
                      <a:pt x="233" y="0"/>
                      <a:pt x="104" y="86"/>
                      <a:pt x="104" y="259"/>
                    </a:cubicBezTo>
                    <a:cubicBezTo>
                      <a:pt x="18" y="2158"/>
                      <a:pt x="0" y="4246"/>
                      <a:pt x="259" y="6145"/>
                    </a:cubicBezTo>
                    <a:cubicBezTo>
                      <a:pt x="276" y="6188"/>
                      <a:pt x="320" y="6209"/>
                      <a:pt x="363" y="6209"/>
                    </a:cubicBezTo>
                    <a:cubicBezTo>
                      <a:pt x="406" y="6209"/>
                      <a:pt x="449" y="6188"/>
                      <a:pt x="466" y="6145"/>
                    </a:cubicBezTo>
                    <a:cubicBezTo>
                      <a:pt x="725" y="4246"/>
                      <a:pt x="708" y="2158"/>
                      <a:pt x="622" y="259"/>
                    </a:cubicBezTo>
                    <a:cubicBezTo>
                      <a:pt x="622" y="86"/>
                      <a:pt x="492" y="0"/>
                      <a:pt x="3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2730500" y="617375"/>
                <a:ext cx="83125" cy="87900"/>
              </a:xfrm>
              <a:custGeom>
                <a:avLst/>
                <a:gdLst/>
                <a:ahLst/>
                <a:cxnLst/>
                <a:rect l="l" t="t" r="r" b="b"/>
                <a:pathLst>
                  <a:path w="3325" h="3516" extrusionOk="0">
                    <a:moveTo>
                      <a:pt x="1971" y="536"/>
                    </a:moveTo>
                    <a:cubicBezTo>
                      <a:pt x="2536" y="536"/>
                      <a:pt x="2620" y="1112"/>
                      <a:pt x="2671" y="1555"/>
                    </a:cubicBezTo>
                    <a:cubicBezTo>
                      <a:pt x="2740" y="2228"/>
                      <a:pt x="2481" y="2780"/>
                      <a:pt x="1739" y="2797"/>
                    </a:cubicBezTo>
                    <a:cubicBezTo>
                      <a:pt x="1536" y="2797"/>
                      <a:pt x="1466" y="3063"/>
                      <a:pt x="1626" y="3187"/>
                    </a:cubicBezTo>
                    <a:lnTo>
                      <a:pt x="1626" y="3187"/>
                    </a:lnTo>
                    <a:cubicBezTo>
                      <a:pt x="1176" y="2999"/>
                      <a:pt x="825" y="2725"/>
                      <a:pt x="635" y="2228"/>
                    </a:cubicBezTo>
                    <a:cubicBezTo>
                      <a:pt x="410" y="1641"/>
                      <a:pt x="773" y="1054"/>
                      <a:pt x="1256" y="726"/>
                    </a:cubicBezTo>
                    <a:cubicBezTo>
                      <a:pt x="1463" y="588"/>
                      <a:pt x="1705" y="536"/>
                      <a:pt x="1946" y="536"/>
                    </a:cubicBezTo>
                    <a:cubicBezTo>
                      <a:pt x="1955" y="536"/>
                      <a:pt x="1963" y="536"/>
                      <a:pt x="1971" y="536"/>
                    </a:cubicBezTo>
                    <a:close/>
                    <a:moveTo>
                      <a:pt x="1832" y="0"/>
                    </a:moveTo>
                    <a:cubicBezTo>
                      <a:pt x="1813" y="0"/>
                      <a:pt x="1793" y="1"/>
                      <a:pt x="1774" y="1"/>
                    </a:cubicBezTo>
                    <a:cubicBezTo>
                      <a:pt x="842" y="36"/>
                      <a:pt x="151" y="916"/>
                      <a:pt x="65" y="1779"/>
                    </a:cubicBezTo>
                    <a:cubicBezTo>
                      <a:pt x="0" y="2640"/>
                      <a:pt x="821" y="3516"/>
                      <a:pt x="1680" y="3516"/>
                    </a:cubicBezTo>
                    <a:cubicBezTo>
                      <a:pt x="1734" y="3516"/>
                      <a:pt x="1789" y="3512"/>
                      <a:pt x="1843" y="3505"/>
                    </a:cubicBezTo>
                    <a:cubicBezTo>
                      <a:pt x="1942" y="3505"/>
                      <a:pt x="1988" y="3398"/>
                      <a:pt x="1954" y="3325"/>
                    </a:cubicBezTo>
                    <a:lnTo>
                      <a:pt x="1954" y="3325"/>
                    </a:lnTo>
                    <a:cubicBezTo>
                      <a:pt x="1999" y="3333"/>
                      <a:pt x="2043" y="3337"/>
                      <a:pt x="2086" y="3337"/>
                    </a:cubicBezTo>
                    <a:cubicBezTo>
                      <a:pt x="2705" y="3337"/>
                      <a:pt x="3150" y="2510"/>
                      <a:pt x="3206" y="1934"/>
                    </a:cubicBezTo>
                    <a:cubicBezTo>
                      <a:pt x="3325" y="934"/>
                      <a:pt x="2894" y="0"/>
                      <a:pt x="18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2976375" y="722925"/>
                <a:ext cx="65125" cy="121950"/>
              </a:xfrm>
              <a:custGeom>
                <a:avLst/>
                <a:gdLst/>
                <a:ahLst/>
                <a:cxnLst/>
                <a:rect l="l" t="t" r="r" b="b"/>
                <a:pathLst>
                  <a:path w="2605" h="4878" extrusionOk="0">
                    <a:moveTo>
                      <a:pt x="2361" y="0"/>
                    </a:moveTo>
                    <a:cubicBezTo>
                      <a:pt x="2297" y="0"/>
                      <a:pt x="2233" y="29"/>
                      <a:pt x="2191" y="94"/>
                    </a:cubicBezTo>
                    <a:cubicBezTo>
                      <a:pt x="1742" y="733"/>
                      <a:pt x="1483" y="1544"/>
                      <a:pt x="1173" y="2269"/>
                    </a:cubicBezTo>
                    <a:cubicBezTo>
                      <a:pt x="1097" y="2420"/>
                      <a:pt x="410" y="4154"/>
                      <a:pt x="242" y="4576"/>
                    </a:cubicBezTo>
                    <a:lnTo>
                      <a:pt x="243" y="4576"/>
                    </a:lnTo>
                    <a:cubicBezTo>
                      <a:pt x="237" y="4571"/>
                      <a:pt x="231" y="4567"/>
                      <a:pt x="223" y="4564"/>
                    </a:cubicBezTo>
                    <a:lnTo>
                      <a:pt x="206" y="4564"/>
                    </a:lnTo>
                    <a:lnTo>
                      <a:pt x="154" y="4547"/>
                    </a:lnTo>
                    <a:cubicBezTo>
                      <a:pt x="149" y="4542"/>
                      <a:pt x="143" y="4540"/>
                      <a:pt x="136" y="4540"/>
                    </a:cubicBezTo>
                    <a:cubicBezTo>
                      <a:pt x="118" y="4540"/>
                      <a:pt x="97" y="4552"/>
                      <a:pt x="85" y="4564"/>
                    </a:cubicBezTo>
                    <a:cubicBezTo>
                      <a:pt x="51" y="4616"/>
                      <a:pt x="33" y="4651"/>
                      <a:pt x="16" y="4703"/>
                    </a:cubicBezTo>
                    <a:cubicBezTo>
                      <a:pt x="0" y="4797"/>
                      <a:pt x="71" y="4877"/>
                      <a:pt x="162" y="4877"/>
                    </a:cubicBezTo>
                    <a:cubicBezTo>
                      <a:pt x="171" y="4877"/>
                      <a:pt x="180" y="4877"/>
                      <a:pt x="189" y="4875"/>
                    </a:cubicBezTo>
                    <a:cubicBezTo>
                      <a:pt x="758" y="4754"/>
                      <a:pt x="1034" y="3581"/>
                      <a:pt x="1276" y="3115"/>
                    </a:cubicBezTo>
                    <a:cubicBezTo>
                      <a:pt x="1708" y="2200"/>
                      <a:pt x="2329" y="1233"/>
                      <a:pt x="2571" y="250"/>
                    </a:cubicBezTo>
                    <a:cubicBezTo>
                      <a:pt x="2604" y="103"/>
                      <a:pt x="2483" y="0"/>
                      <a:pt x="23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3014750" y="667100"/>
                <a:ext cx="86750" cy="73150"/>
              </a:xfrm>
              <a:custGeom>
                <a:avLst/>
                <a:gdLst/>
                <a:ahLst/>
                <a:cxnLst/>
                <a:rect l="l" t="t" r="r" b="b"/>
                <a:pathLst>
                  <a:path w="3470" h="2926" extrusionOk="0">
                    <a:moveTo>
                      <a:pt x="1776" y="1"/>
                    </a:moveTo>
                    <a:cubicBezTo>
                      <a:pt x="1266" y="1"/>
                      <a:pt x="747" y="218"/>
                      <a:pt x="466" y="618"/>
                    </a:cubicBezTo>
                    <a:cubicBezTo>
                      <a:pt x="0" y="1309"/>
                      <a:pt x="69" y="2379"/>
                      <a:pt x="794" y="2880"/>
                    </a:cubicBezTo>
                    <a:cubicBezTo>
                      <a:pt x="817" y="2896"/>
                      <a:pt x="841" y="2903"/>
                      <a:pt x="864" y="2903"/>
                    </a:cubicBezTo>
                    <a:cubicBezTo>
                      <a:pt x="965" y="2903"/>
                      <a:pt x="1054" y="2771"/>
                      <a:pt x="984" y="2672"/>
                    </a:cubicBezTo>
                    <a:lnTo>
                      <a:pt x="1001" y="2672"/>
                    </a:lnTo>
                    <a:cubicBezTo>
                      <a:pt x="690" y="2224"/>
                      <a:pt x="535" y="1740"/>
                      <a:pt x="708" y="1188"/>
                    </a:cubicBezTo>
                    <a:cubicBezTo>
                      <a:pt x="866" y="739"/>
                      <a:pt x="1307" y="523"/>
                      <a:pt x="1745" y="523"/>
                    </a:cubicBezTo>
                    <a:cubicBezTo>
                      <a:pt x="1880" y="523"/>
                      <a:pt x="2014" y="543"/>
                      <a:pt x="2140" y="584"/>
                    </a:cubicBezTo>
                    <a:cubicBezTo>
                      <a:pt x="2693" y="757"/>
                      <a:pt x="2848" y="1395"/>
                      <a:pt x="2623" y="1896"/>
                    </a:cubicBezTo>
                    <a:cubicBezTo>
                      <a:pt x="2460" y="2263"/>
                      <a:pt x="2153" y="2377"/>
                      <a:pt x="1818" y="2377"/>
                    </a:cubicBezTo>
                    <a:cubicBezTo>
                      <a:pt x="1586" y="2377"/>
                      <a:pt x="1341" y="2322"/>
                      <a:pt x="1122" y="2258"/>
                    </a:cubicBezTo>
                    <a:cubicBezTo>
                      <a:pt x="1103" y="2253"/>
                      <a:pt x="1084" y="2251"/>
                      <a:pt x="1067" y="2251"/>
                    </a:cubicBezTo>
                    <a:cubicBezTo>
                      <a:pt x="910" y="2251"/>
                      <a:pt x="825" y="2445"/>
                      <a:pt x="949" y="2569"/>
                    </a:cubicBezTo>
                    <a:cubicBezTo>
                      <a:pt x="1212" y="2810"/>
                      <a:pt x="1538" y="2926"/>
                      <a:pt x="1863" y="2926"/>
                    </a:cubicBezTo>
                    <a:cubicBezTo>
                      <a:pt x="2329" y="2926"/>
                      <a:pt x="2791" y="2688"/>
                      <a:pt x="3055" y="2241"/>
                    </a:cubicBezTo>
                    <a:cubicBezTo>
                      <a:pt x="3469" y="1568"/>
                      <a:pt x="3279" y="688"/>
                      <a:pt x="2623" y="239"/>
                    </a:cubicBezTo>
                    <a:cubicBezTo>
                      <a:pt x="2379" y="78"/>
                      <a:pt x="2079"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3207400" y="842375"/>
                <a:ext cx="75775" cy="81725"/>
              </a:xfrm>
              <a:custGeom>
                <a:avLst/>
                <a:gdLst/>
                <a:ahLst/>
                <a:cxnLst/>
                <a:rect l="l" t="t" r="r" b="b"/>
                <a:pathLst>
                  <a:path w="3031" h="3269" extrusionOk="0">
                    <a:moveTo>
                      <a:pt x="2796" y="0"/>
                    </a:moveTo>
                    <a:cubicBezTo>
                      <a:pt x="2766" y="0"/>
                      <a:pt x="2734" y="9"/>
                      <a:pt x="2702" y="28"/>
                    </a:cubicBezTo>
                    <a:cubicBezTo>
                      <a:pt x="2167" y="356"/>
                      <a:pt x="1787" y="960"/>
                      <a:pt x="1390" y="1426"/>
                    </a:cubicBezTo>
                    <a:cubicBezTo>
                      <a:pt x="924" y="1961"/>
                      <a:pt x="389" y="2479"/>
                      <a:pt x="44" y="3100"/>
                    </a:cubicBezTo>
                    <a:cubicBezTo>
                      <a:pt x="0" y="3172"/>
                      <a:pt x="65" y="3268"/>
                      <a:pt x="148" y="3268"/>
                    </a:cubicBezTo>
                    <a:cubicBezTo>
                      <a:pt x="164" y="3268"/>
                      <a:pt x="182" y="3264"/>
                      <a:pt x="199" y="3256"/>
                    </a:cubicBezTo>
                    <a:cubicBezTo>
                      <a:pt x="717" y="2893"/>
                      <a:pt x="1114" y="2393"/>
                      <a:pt x="1545" y="1927"/>
                    </a:cubicBezTo>
                    <a:cubicBezTo>
                      <a:pt x="2011" y="1426"/>
                      <a:pt x="2667" y="908"/>
                      <a:pt x="2960" y="304"/>
                    </a:cubicBezTo>
                    <a:cubicBezTo>
                      <a:pt x="3031" y="164"/>
                      <a:pt x="2929" y="0"/>
                      <a:pt x="2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3255625" y="789025"/>
                <a:ext cx="86200" cy="68300"/>
              </a:xfrm>
              <a:custGeom>
                <a:avLst/>
                <a:gdLst/>
                <a:ahLst/>
                <a:cxnLst/>
                <a:rect l="l" t="t" r="r" b="b"/>
                <a:pathLst>
                  <a:path w="3448" h="2732" extrusionOk="0">
                    <a:moveTo>
                      <a:pt x="1828" y="539"/>
                    </a:moveTo>
                    <a:cubicBezTo>
                      <a:pt x="2049" y="539"/>
                      <a:pt x="2276" y="624"/>
                      <a:pt x="2481" y="833"/>
                    </a:cubicBezTo>
                    <a:cubicBezTo>
                      <a:pt x="2861" y="1213"/>
                      <a:pt x="2826" y="1851"/>
                      <a:pt x="2395" y="2179"/>
                    </a:cubicBezTo>
                    <a:cubicBezTo>
                      <a:pt x="2223" y="2291"/>
                      <a:pt x="2029" y="2345"/>
                      <a:pt x="1836" y="2345"/>
                    </a:cubicBezTo>
                    <a:cubicBezTo>
                      <a:pt x="1583" y="2345"/>
                      <a:pt x="1331" y="2252"/>
                      <a:pt x="1135" y="2076"/>
                    </a:cubicBezTo>
                    <a:cubicBezTo>
                      <a:pt x="1111" y="2052"/>
                      <a:pt x="1083" y="2040"/>
                      <a:pt x="1056" y="2037"/>
                    </a:cubicBezTo>
                    <a:lnTo>
                      <a:pt x="1056" y="2037"/>
                    </a:lnTo>
                    <a:cubicBezTo>
                      <a:pt x="1041" y="2018"/>
                      <a:pt x="1022" y="2002"/>
                      <a:pt x="997" y="1990"/>
                    </a:cubicBezTo>
                    <a:cubicBezTo>
                      <a:pt x="307" y="1651"/>
                      <a:pt x="1027" y="539"/>
                      <a:pt x="1828" y="539"/>
                    </a:cubicBezTo>
                    <a:close/>
                    <a:moveTo>
                      <a:pt x="1846" y="1"/>
                    </a:moveTo>
                    <a:cubicBezTo>
                      <a:pt x="1354" y="1"/>
                      <a:pt x="852" y="260"/>
                      <a:pt x="531" y="643"/>
                    </a:cubicBezTo>
                    <a:cubicBezTo>
                      <a:pt x="156" y="1103"/>
                      <a:pt x="0" y="2353"/>
                      <a:pt x="858" y="2353"/>
                    </a:cubicBezTo>
                    <a:cubicBezTo>
                      <a:pt x="870" y="2353"/>
                      <a:pt x="881" y="2352"/>
                      <a:pt x="893" y="2352"/>
                    </a:cubicBezTo>
                    <a:cubicBezTo>
                      <a:pt x="935" y="2352"/>
                      <a:pt x="972" y="2338"/>
                      <a:pt x="1003" y="2316"/>
                    </a:cubicBezTo>
                    <a:lnTo>
                      <a:pt x="1003" y="2316"/>
                    </a:lnTo>
                    <a:cubicBezTo>
                      <a:pt x="1216" y="2599"/>
                      <a:pt x="1564" y="2731"/>
                      <a:pt x="1918" y="2731"/>
                    </a:cubicBezTo>
                    <a:cubicBezTo>
                      <a:pt x="2219" y="2731"/>
                      <a:pt x="2524" y="2636"/>
                      <a:pt x="2757" y="2456"/>
                    </a:cubicBezTo>
                    <a:cubicBezTo>
                      <a:pt x="3448" y="1920"/>
                      <a:pt x="3310" y="971"/>
                      <a:pt x="2757" y="384"/>
                    </a:cubicBezTo>
                    <a:cubicBezTo>
                      <a:pt x="2495" y="115"/>
                      <a:pt x="2173" y="1"/>
                      <a:pt x="1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3220550" y="1114950"/>
                <a:ext cx="75125" cy="12275"/>
              </a:xfrm>
              <a:custGeom>
                <a:avLst/>
                <a:gdLst/>
                <a:ahLst/>
                <a:cxnLst/>
                <a:rect l="l" t="t" r="r" b="b"/>
                <a:pathLst>
                  <a:path w="3005" h="491" extrusionOk="0">
                    <a:moveTo>
                      <a:pt x="2187" y="1"/>
                    </a:moveTo>
                    <a:cubicBezTo>
                      <a:pt x="1986" y="1"/>
                      <a:pt x="1784" y="16"/>
                      <a:pt x="1589" y="16"/>
                    </a:cubicBezTo>
                    <a:cubicBezTo>
                      <a:pt x="1396" y="9"/>
                      <a:pt x="1203" y="5"/>
                      <a:pt x="1008" y="5"/>
                    </a:cubicBezTo>
                    <a:cubicBezTo>
                      <a:pt x="734" y="5"/>
                      <a:pt x="457" y="13"/>
                      <a:pt x="173" y="33"/>
                    </a:cubicBezTo>
                    <a:cubicBezTo>
                      <a:pt x="53" y="50"/>
                      <a:pt x="1" y="258"/>
                      <a:pt x="156" y="275"/>
                    </a:cubicBezTo>
                    <a:cubicBezTo>
                      <a:pt x="553" y="344"/>
                      <a:pt x="967" y="378"/>
                      <a:pt x="1382" y="396"/>
                    </a:cubicBezTo>
                    <a:cubicBezTo>
                      <a:pt x="1710" y="419"/>
                      <a:pt x="2062" y="490"/>
                      <a:pt x="2395" y="490"/>
                    </a:cubicBezTo>
                    <a:cubicBezTo>
                      <a:pt x="2552" y="490"/>
                      <a:pt x="2705" y="474"/>
                      <a:pt x="2849" y="430"/>
                    </a:cubicBezTo>
                    <a:cubicBezTo>
                      <a:pt x="3004" y="378"/>
                      <a:pt x="3004" y="154"/>
                      <a:pt x="2849" y="102"/>
                    </a:cubicBezTo>
                    <a:cubicBezTo>
                      <a:pt x="2639" y="20"/>
                      <a:pt x="2414" y="1"/>
                      <a:pt x="21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3287450" y="1093700"/>
                <a:ext cx="83300" cy="72125"/>
              </a:xfrm>
              <a:custGeom>
                <a:avLst/>
                <a:gdLst/>
                <a:ahLst/>
                <a:cxnLst/>
                <a:rect l="l" t="t" r="r" b="b"/>
                <a:pathLst>
                  <a:path w="3332" h="2885" extrusionOk="0">
                    <a:moveTo>
                      <a:pt x="1397" y="449"/>
                    </a:moveTo>
                    <a:cubicBezTo>
                      <a:pt x="1465" y="449"/>
                      <a:pt x="1535" y="456"/>
                      <a:pt x="1605" y="469"/>
                    </a:cubicBezTo>
                    <a:cubicBezTo>
                      <a:pt x="1847" y="538"/>
                      <a:pt x="2054" y="642"/>
                      <a:pt x="2261" y="780"/>
                    </a:cubicBezTo>
                    <a:cubicBezTo>
                      <a:pt x="2624" y="1021"/>
                      <a:pt x="2624" y="1349"/>
                      <a:pt x="2451" y="1694"/>
                    </a:cubicBezTo>
                    <a:cubicBezTo>
                      <a:pt x="2247" y="2117"/>
                      <a:pt x="1859" y="2483"/>
                      <a:pt x="1390" y="2483"/>
                    </a:cubicBezTo>
                    <a:cubicBezTo>
                      <a:pt x="1342" y="2483"/>
                      <a:pt x="1293" y="2479"/>
                      <a:pt x="1243" y="2471"/>
                    </a:cubicBezTo>
                    <a:cubicBezTo>
                      <a:pt x="731" y="2402"/>
                      <a:pt x="518" y="1944"/>
                      <a:pt x="552" y="1490"/>
                    </a:cubicBezTo>
                    <a:lnTo>
                      <a:pt x="552" y="1490"/>
                    </a:lnTo>
                    <a:cubicBezTo>
                      <a:pt x="637" y="1472"/>
                      <a:pt x="711" y="1391"/>
                      <a:pt x="690" y="1280"/>
                    </a:cubicBezTo>
                    <a:cubicBezTo>
                      <a:pt x="555" y="753"/>
                      <a:pt x="932" y="449"/>
                      <a:pt x="1397" y="449"/>
                    </a:cubicBezTo>
                    <a:close/>
                    <a:moveTo>
                      <a:pt x="1303" y="1"/>
                    </a:moveTo>
                    <a:cubicBezTo>
                      <a:pt x="690" y="1"/>
                      <a:pt x="0" y="689"/>
                      <a:pt x="294" y="1284"/>
                    </a:cubicBezTo>
                    <a:lnTo>
                      <a:pt x="294" y="1284"/>
                    </a:lnTo>
                    <a:cubicBezTo>
                      <a:pt x="93" y="1892"/>
                      <a:pt x="408" y="2569"/>
                      <a:pt x="1036" y="2799"/>
                    </a:cubicBezTo>
                    <a:cubicBezTo>
                      <a:pt x="1176" y="2858"/>
                      <a:pt x="1314" y="2885"/>
                      <a:pt x="1449" y="2885"/>
                    </a:cubicBezTo>
                    <a:cubicBezTo>
                      <a:pt x="2139" y="2885"/>
                      <a:pt x="2723" y="2183"/>
                      <a:pt x="2969" y="1591"/>
                    </a:cubicBezTo>
                    <a:cubicBezTo>
                      <a:pt x="3331" y="659"/>
                      <a:pt x="2106" y="55"/>
                      <a:pt x="1364" y="3"/>
                    </a:cubicBezTo>
                    <a:cubicBezTo>
                      <a:pt x="1343" y="1"/>
                      <a:pt x="1323" y="1"/>
                      <a:pt x="13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2500825" y="984700"/>
                <a:ext cx="33075" cy="103800"/>
              </a:xfrm>
              <a:custGeom>
                <a:avLst/>
                <a:gdLst/>
                <a:ahLst/>
                <a:cxnLst/>
                <a:rect l="l" t="t" r="r" b="b"/>
                <a:pathLst>
                  <a:path w="1323" h="4152" extrusionOk="0">
                    <a:moveTo>
                      <a:pt x="1070" y="1"/>
                    </a:moveTo>
                    <a:cubicBezTo>
                      <a:pt x="1029" y="1"/>
                      <a:pt x="987" y="15"/>
                      <a:pt x="950" y="48"/>
                    </a:cubicBezTo>
                    <a:cubicBezTo>
                      <a:pt x="225" y="721"/>
                      <a:pt x="1" y="1809"/>
                      <a:pt x="35" y="2758"/>
                    </a:cubicBezTo>
                    <a:cubicBezTo>
                      <a:pt x="35" y="3211"/>
                      <a:pt x="172" y="4151"/>
                      <a:pt x="759" y="4151"/>
                    </a:cubicBezTo>
                    <a:cubicBezTo>
                      <a:pt x="798" y="4151"/>
                      <a:pt x="839" y="4147"/>
                      <a:pt x="881" y="4139"/>
                    </a:cubicBezTo>
                    <a:cubicBezTo>
                      <a:pt x="985" y="4121"/>
                      <a:pt x="950" y="3966"/>
                      <a:pt x="847" y="3949"/>
                    </a:cubicBezTo>
                    <a:cubicBezTo>
                      <a:pt x="242" y="3880"/>
                      <a:pt x="467" y="2257"/>
                      <a:pt x="536" y="1895"/>
                    </a:cubicBezTo>
                    <a:cubicBezTo>
                      <a:pt x="639" y="1308"/>
                      <a:pt x="985" y="825"/>
                      <a:pt x="1244" y="290"/>
                    </a:cubicBezTo>
                    <a:cubicBezTo>
                      <a:pt x="1322" y="145"/>
                      <a:pt x="1201" y="1"/>
                      <a:pt x="10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2554350" y="968025"/>
                <a:ext cx="40625" cy="10075"/>
              </a:xfrm>
              <a:custGeom>
                <a:avLst/>
                <a:gdLst/>
                <a:ahLst/>
                <a:cxnLst/>
                <a:rect l="l" t="t" r="r" b="b"/>
                <a:pathLst>
                  <a:path w="1625" h="403" extrusionOk="0">
                    <a:moveTo>
                      <a:pt x="1442" y="1"/>
                    </a:moveTo>
                    <a:cubicBezTo>
                      <a:pt x="1428" y="1"/>
                      <a:pt x="1414" y="3"/>
                      <a:pt x="1398" y="7"/>
                    </a:cubicBezTo>
                    <a:cubicBezTo>
                      <a:pt x="1156" y="42"/>
                      <a:pt x="898" y="94"/>
                      <a:pt x="656" y="128"/>
                    </a:cubicBezTo>
                    <a:cubicBezTo>
                      <a:pt x="449" y="128"/>
                      <a:pt x="242" y="145"/>
                      <a:pt x="52" y="180"/>
                    </a:cubicBezTo>
                    <a:cubicBezTo>
                      <a:pt x="0" y="197"/>
                      <a:pt x="0" y="249"/>
                      <a:pt x="35" y="266"/>
                    </a:cubicBezTo>
                    <a:cubicBezTo>
                      <a:pt x="227" y="363"/>
                      <a:pt x="461" y="403"/>
                      <a:pt x="697" y="403"/>
                    </a:cubicBezTo>
                    <a:cubicBezTo>
                      <a:pt x="969" y="403"/>
                      <a:pt x="1245" y="349"/>
                      <a:pt x="1467" y="266"/>
                    </a:cubicBezTo>
                    <a:cubicBezTo>
                      <a:pt x="1624" y="219"/>
                      <a:pt x="1581" y="1"/>
                      <a:pt x="1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3009275" y="1243825"/>
                <a:ext cx="49675" cy="33575"/>
              </a:xfrm>
              <a:custGeom>
                <a:avLst/>
                <a:gdLst/>
                <a:ahLst/>
                <a:cxnLst/>
                <a:rect l="l" t="t" r="r" b="b"/>
                <a:pathLst>
                  <a:path w="1987" h="1343" extrusionOk="0">
                    <a:moveTo>
                      <a:pt x="1776" y="1"/>
                    </a:moveTo>
                    <a:cubicBezTo>
                      <a:pt x="1764" y="1"/>
                      <a:pt x="1751" y="2"/>
                      <a:pt x="1738" y="4"/>
                    </a:cubicBezTo>
                    <a:cubicBezTo>
                      <a:pt x="1375" y="73"/>
                      <a:pt x="1047" y="246"/>
                      <a:pt x="754" y="470"/>
                    </a:cubicBezTo>
                    <a:cubicBezTo>
                      <a:pt x="495" y="660"/>
                      <a:pt x="167" y="902"/>
                      <a:pt x="29" y="1213"/>
                    </a:cubicBezTo>
                    <a:cubicBezTo>
                      <a:pt x="1" y="1283"/>
                      <a:pt x="77" y="1342"/>
                      <a:pt x="143" y="1342"/>
                    </a:cubicBezTo>
                    <a:cubicBezTo>
                      <a:pt x="158" y="1342"/>
                      <a:pt x="172" y="1340"/>
                      <a:pt x="185" y="1333"/>
                    </a:cubicBezTo>
                    <a:cubicBezTo>
                      <a:pt x="461" y="1195"/>
                      <a:pt x="685" y="954"/>
                      <a:pt x="944" y="781"/>
                    </a:cubicBezTo>
                    <a:cubicBezTo>
                      <a:pt x="1237" y="591"/>
                      <a:pt x="1565" y="453"/>
                      <a:pt x="1859" y="263"/>
                    </a:cubicBezTo>
                    <a:cubicBezTo>
                      <a:pt x="1986" y="183"/>
                      <a:pt x="1922"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3054200" y="1253450"/>
                <a:ext cx="26175" cy="20200"/>
              </a:xfrm>
              <a:custGeom>
                <a:avLst/>
                <a:gdLst/>
                <a:ahLst/>
                <a:cxnLst/>
                <a:rect l="l" t="t" r="r" b="b"/>
                <a:pathLst>
                  <a:path w="1047" h="808" extrusionOk="0">
                    <a:moveTo>
                      <a:pt x="861" y="1"/>
                    </a:moveTo>
                    <a:cubicBezTo>
                      <a:pt x="842" y="1"/>
                      <a:pt x="823" y="5"/>
                      <a:pt x="804" y="16"/>
                    </a:cubicBezTo>
                    <a:cubicBezTo>
                      <a:pt x="562" y="172"/>
                      <a:pt x="338" y="327"/>
                      <a:pt x="113" y="517"/>
                    </a:cubicBezTo>
                    <a:cubicBezTo>
                      <a:pt x="0" y="616"/>
                      <a:pt x="119" y="807"/>
                      <a:pt x="241" y="807"/>
                    </a:cubicBezTo>
                    <a:cubicBezTo>
                      <a:pt x="268" y="807"/>
                      <a:pt x="296" y="798"/>
                      <a:pt x="321" y="776"/>
                    </a:cubicBezTo>
                    <a:cubicBezTo>
                      <a:pt x="545" y="603"/>
                      <a:pt x="752" y="431"/>
                      <a:pt x="959" y="241"/>
                    </a:cubicBezTo>
                    <a:cubicBezTo>
                      <a:pt x="1046" y="139"/>
                      <a:pt x="962" y="1"/>
                      <a:pt x="8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56" name="Google Shape;2156;p57"/>
          <p:cNvGrpSpPr/>
          <p:nvPr/>
        </p:nvGrpSpPr>
        <p:grpSpPr>
          <a:xfrm>
            <a:off x="4855275" y="2145863"/>
            <a:ext cx="874650" cy="851775"/>
            <a:chOff x="1217575" y="2355450"/>
            <a:chExt cx="874650" cy="851775"/>
          </a:xfrm>
          <a:solidFill>
            <a:srgbClr val="7030A0"/>
          </a:solidFill>
        </p:grpSpPr>
        <p:sp>
          <p:nvSpPr>
            <p:cNvPr id="2157" name="Google Shape;2157;p57"/>
            <p:cNvSpPr/>
            <p:nvPr/>
          </p:nvSpPr>
          <p:spPr>
            <a:xfrm>
              <a:off x="1238725" y="2378875"/>
              <a:ext cx="373700" cy="335600"/>
            </a:xfrm>
            <a:custGeom>
              <a:avLst/>
              <a:gdLst/>
              <a:ahLst/>
              <a:cxnLst/>
              <a:rect l="l" t="t" r="r" b="b"/>
              <a:pathLst>
                <a:path w="14948" h="13424" extrusionOk="0">
                  <a:moveTo>
                    <a:pt x="14036" y="1"/>
                  </a:moveTo>
                  <a:cubicBezTo>
                    <a:pt x="13228" y="1"/>
                    <a:pt x="12385" y="369"/>
                    <a:pt x="11651" y="755"/>
                  </a:cubicBezTo>
                  <a:cubicBezTo>
                    <a:pt x="9649" y="1790"/>
                    <a:pt x="7715" y="2964"/>
                    <a:pt x="5869" y="4241"/>
                  </a:cubicBezTo>
                  <a:cubicBezTo>
                    <a:pt x="4315" y="5311"/>
                    <a:pt x="2779" y="6502"/>
                    <a:pt x="1692" y="8038"/>
                  </a:cubicBezTo>
                  <a:cubicBezTo>
                    <a:pt x="605" y="9592"/>
                    <a:pt x="0" y="11577"/>
                    <a:pt x="484" y="13423"/>
                  </a:cubicBezTo>
                  <a:cubicBezTo>
                    <a:pt x="3193" y="11093"/>
                    <a:pt x="6645" y="9799"/>
                    <a:pt x="10218" y="9747"/>
                  </a:cubicBezTo>
                  <a:cubicBezTo>
                    <a:pt x="10960" y="6209"/>
                    <a:pt x="12583" y="2930"/>
                    <a:pt x="14947" y="185"/>
                  </a:cubicBezTo>
                  <a:cubicBezTo>
                    <a:pt x="14654" y="55"/>
                    <a:pt x="14348" y="1"/>
                    <a:pt x="14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1226650" y="2835700"/>
              <a:ext cx="384050" cy="371525"/>
            </a:xfrm>
            <a:custGeom>
              <a:avLst/>
              <a:gdLst/>
              <a:ahLst/>
              <a:cxnLst/>
              <a:rect l="l" t="t" r="r" b="b"/>
              <a:pathLst>
                <a:path w="15362" h="14861" extrusionOk="0">
                  <a:moveTo>
                    <a:pt x="207" y="0"/>
                  </a:moveTo>
                  <a:lnTo>
                    <a:pt x="207" y="0"/>
                  </a:lnTo>
                  <a:cubicBezTo>
                    <a:pt x="0" y="3798"/>
                    <a:pt x="2261" y="7388"/>
                    <a:pt x="5213" y="9769"/>
                  </a:cubicBezTo>
                  <a:cubicBezTo>
                    <a:pt x="8181" y="12151"/>
                    <a:pt x="11806" y="13515"/>
                    <a:pt x="15361" y="14861"/>
                  </a:cubicBezTo>
                  <a:cubicBezTo>
                    <a:pt x="12375" y="11875"/>
                    <a:pt x="11081" y="7612"/>
                    <a:pt x="11909" y="3470"/>
                  </a:cubicBezTo>
                  <a:lnTo>
                    <a:pt x="11909" y="3470"/>
                  </a:lnTo>
                  <a:cubicBezTo>
                    <a:pt x="11188" y="3579"/>
                    <a:pt x="10465" y="3632"/>
                    <a:pt x="9747" y="3632"/>
                  </a:cubicBezTo>
                  <a:cubicBezTo>
                    <a:pt x="6252" y="3632"/>
                    <a:pt x="2856" y="2363"/>
                    <a:pt x="2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1681000" y="2355450"/>
              <a:ext cx="383200" cy="413400"/>
            </a:xfrm>
            <a:custGeom>
              <a:avLst/>
              <a:gdLst/>
              <a:ahLst/>
              <a:cxnLst/>
              <a:rect l="l" t="t" r="r" b="b"/>
              <a:pathLst>
                <a:path w="15328" h="16536" extrusionOk="0">
                  <a:moveTo>
                    <a:pt x="1" y="0"/>
                  </a:moveTo>
                  <a:lnTo>
                    <a:pt x="1" y="0"/>
                  </a:lnTo>
                  <a:cubicBezTo>
                    <a:pt x="967" y="2917"/>
                    <a:pt x="1934" y="5851"/>
                    <a:pt x="2900" y="8768"/>
                  </a:cubicBezTo>
                  <a:cubicBezTo>
                    <a:pt x="3004" y="9183"/>
                    <a:pt x="3194" y="9562"/>
                    <a:pt x="3470" y="9890"/>
                  </a:cubicBezTo>
                  <a:cubicBezTo>
                    <a:pt x="3798" y="10166"/>
                    <a:pt x="4195" y="10373"/>
                    <a:pt x="4609" y="10494"/>
                  </a:cubicBezTo>
                  <a:cubicBezTo>
                    <a:pt x="8423" y="11858"/>
                    <a:pt x="11944" y="13912"/>
                    <a:pt x="15034" y="16535"/>
                  </a:cubicBezTo>
                  <a:cubicBezTo>
                    <a:pt x="15327" y="7854"/>
                    <a:pt x="8665" y="518"/>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0" name="Google Shape;2160;p57"/>
            <p:cNvSpPr/>
            <p:nvPr/>
          </p:nvSpPr>
          <p:spPr>
            <a:xfrm>
              <a:off x="1679275" y="2836125"/>
              <a:ext cx="366800" cy="356450"/>
            </a:xfrm>
            <a:custGeom>
              <a:avLst/>
              <a:gdLst/>
              <a:ahLst/>
              <a:cxnLst/>
              <a:rect l="l" t="t" r="r" b="b"/>
              <a:pathLst>
                <a:path w="14672" h="14258" extrusionOk="0">
                  <a:moveTo>
                    <a:pt x="14671" y="1"/>
                  </a:moveTo>
                  <a:lnTo>
                    <a:pt x="14671" y="1"/>
                  </a:lnTo>
                  <a:cubicBezTo>
                    <a:pt x="11495" y="1882"/>
                    <a:pt x="7923" y="3004"/>
                    <a:pt x="4246" y="3315"/>
                  </a:cubicBezTo>
                  <a:cubicBezTo>
                    <a:pt x="4229" y="7353"/>
                    <a:pt x="2710" y="11254"/>
                    <a:pt x="0" y="14257"/>
                  </a:cubicBezTo>
                  <a:cubicBezTo>
                    <a:pt x="7629" y="13532"/>
                    <a:pt x="13722" y="7595"/>
                    <a:pt x="146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1217575" y="2358650"/>
              <a:ext cx="874650" cy="844500"/>
            </a:xfrm>
            <a:custGeom>
              <a:avLst/>
              <a:gdLst/>
              <a:ahLst/>
              <a:cxnLst/>
              <a:rect l="l" t="t" r="r" b="b"/>
              <a:pathLst>
                <a:path w="34986" h="33780" extrusionOk="0">
                  <a:moveTo>
                    <a:pt x="17661" y="670"/>
                  </a:moveTo>
                  <a:cubicBezTo>
                    <a:pt x="22505" y="670"/>
                    <a:pt x="27228" y="2985"/>
                    <a:pt x="30188" y="6932"/>
                  </a:cubicBezTo>
                  <a:cubicBezTo>
                    <a:pt x="33985" y="11971"/>
                    <a:pt x="34037" y="19290"/>
                    <a:pt x="31033" y="24692"/>
                  </a:cubicBezTo>
                  <a:cubicBezTo>
                    <a:pt x="29325" y="27747"/>
                    <a:pt x="26356" y="29939"/>
                    <a:pt x="23508" y="31837"/>
                  </a:cubicBezTo>
                  <a:cubicBezTo>
                    <a:pt x="21944" y="32869"/>
                    <a:pt x="20274" y="33118"/>
                    <a:pt x="18456" y="33118"/>
                  </a:cubicBezTo>
                  <a:cubicBezTo>
                    <a:pt x="18329" y="33118"/>
                    <a:pt x="18201" y="33117"/>
                    <a:pt x="18072" y="33115"/>
                  </a:cubicBezTo>
                  <a:cubicBezTo>
                    <a:pt x="16018" y="33045"/>
                    <a:pt x="13981" y="32890"/>
                    <a:pt x="11996" y="32355"/>
                  </a:cubicBezTo>
                  <a:cubicBezTo>
                    <a:pt x="5903" y="30750"/>
                    <a:pt x="2003" y="24485"/>
                    <a:pt x="1502" y="18478"/>
                  </a:cubicBezTo>
                  <a:cubicBezTo>
                    <a:pt x="850" y="10435"/>
                    <a:pt x="6873" y="3137"/>
                    <a:pt x="14407" y="1026"/>
                  </a:cubicBezTo>
                  <a:lnTo>
                    <a:pt x="14407" y="1026"/>
                  </a:lnTo>
                  <a:cubicBezTo>
                    <a:pt x="15485" y="786"/>
                    <a:pt x="16576" y="670"/>
                    <a:pt x="17661" y="670"/>
                  </a:cubicBezTo>
                  <a:close/>
                  <a:moveTo>
                    <a:pt x="17869" y="0"/>
                  </a:moveTo>
                  <a:cubicBezTo>
                    <a:pt x="16475" y="0"/>
                    <a:pt x="15083" y="188"/>
                    <a:pt x="13739" y="580"/>
                  </a:cubicBezTo>
                  <a:cubicBezTo>
                    <a:pt x="13620" y="620"/>
                    <a:pt x="13557" y="702"/>
                    <a:pt x="13539" y="793"/>
                  </a:cubicBezTo>
                  <a:lnTo>
                    <a:pt x="13539" y="793"/>
                  </a:lnTo>
                  <a:cubicBezTo>
                    <a:pt x="8695" y="2066"/>
                    <a:pt x="4711" y="5662"/>
                    <a:pt x="2503" y="10125"/>
                  </a:cubicBezTo>
                  <a:cubicBezTo>
                    <a:pt x="1" y="15164"/>
                    <a:pt x="415" y="21067"/>
                    <a:pt x="3125" y="25917"/>
                  </a:cubicBezTo>
                  <a:cubicBezTo>
                    <a:pt x="4436" y="28247"/>
                    <a:pt x="6318" y="30198"/>
                    <a:pt x="8596" y="31613"/>
                  </a:cubicBezTo>
                  <a:cubicBezTo>
                    <a:pt x="11323" y="33287"/>
                    <a:pt x="14533" y="33615"/>
                    <a:pt x="17657" y="33753"/>
                  </a:cubicBezTo>
                  <a:cubicBezTo>
                    <a:pt x="18017" y="33769"/>
                    <a:pt x="18376" y="33779"/>
                    <a:pt x="18733" y="33779"/>
                  </a:cubicBezTo>
                  <a:cubicBezTo>
                    <a:pt x="19953" y="33779"/>
                    <a:pt x="21156" y="33659"/>
                    <a:pt x="22317" y="33218"/>
                  </a:cubicBezTo>
                  <a:cubicBezTo>
                    <a:pt x="23871" y="32631"/>
                    <a:pt x="25234" y="31458"/>
                    <a:pt x="26546" y="30474"/>
                  </a:cubicBezTo>
                  <a:cubicBezTo>
                    <a:pt x="28962" y="28662"/>
                    <a:pt x="30964" y="26556"/>
                    <a:pt x="32276" y="23794"/>
                  </a:cubicBezTo>
                  <a:cubicBezTo>
                    <a:pt x="34986" y="18064"/>
                    <a:pt x="34261" y="10919"/>
                    <a:pt x="30326" y="5930"/>
                  </a:cubicBezTo>
                  <a:cubicBezTo>
                    <a:pt x="27377" y="2181"/>
                    <a:pt x="22614" y="0"/>
                    <a:pt x="178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1480800" y="2365700"/>
              <a:ext cx="157925" cy="818825"/>
            </a:xfrm>
            <a:custGeom>
              <a:avLst/>
              <a:gdLst/>
              <a:ahLst/>
              <a:cxnLst/>
              <a:rect l="l" t="t" r="r" b="b"/>
              <a:pathLst>
                <a:path w="6317" h="32753" extrusionOk="0">
                  <a:moveTo>
                    <a:pt x="6120" y="0"/>
                  </a:moveTo>
                  <a:cubicBezTo>
                    <a:pt x="6095" y="0"/>
                    <a:pt x="6068" y="7"/>
                    <a:pt x="6041" y="22"/>
                  </a:cubicBezTo>
                  <a:cubicBezTo>
                    <a:pt x="3883" y="1178"/>
                    <a:pt x="2589" y="3612"/>
                    <a:pt x="1761" y="5821"/>
                  </a:cubicBezTo>
                  <a:cubicBezTo>
                    <a:pt x="639" y="8807"/>
                    <a:pt x="293" y="12104"/>
                    <a:pt x="155" y="15279"/>
                  </a:cubicBezTo>
                  <a:cubicBezTo>
                    <a:pt x="0" y="18887"/>
                    <a:pt x="293" y="22494"/>
                    <a:pt x="1053" y="26032"/>
                  </a:cubicBezTo>
                  <a:cubicBezTo>
                    <a:pt x="1536" y="28397"/>
                    <a:pt x="2468" y="31383"/>
                    <a:pt x="4695" y="32712"/>
                  </a:cubicBezTo>
                  <a:cubicBezTo>
                    <a:pt x="4746" y="32740"/>
                    <a:pt x="4797" y="32753"/>
                    <a:pt x="4845" y="32753"/>
                  </a:cubicBezTo>
                  <a:cubicBezTo>
                    <a:pt x="5092" y="32753"/>
                    <a:pt x="5276" y="32428"/>
                    <a:pt x="5074" y="32211"/>
                  </a:cubicBezTo>
                  <a:cubicBezTo>
                    <a:pt x="3072" y="30330"/>
                    <a:pt x="2227" y="28121"/>
                    <a:pt x="1674" y="25480"/>
                  </a:cubicBezTo>
                  <a:cubicBezTo>
                    <a:pt x="1036" y="22270"/>
                    <a:pt x="759" y="19008"/>
                    <a:pt x="846" y="15745"/>
                  </a:cubicBezTo>
                  <a:cubicBezTo>
                    <a:pt x="880" y="12811"/>
                    <a:pt x="1295" y="9894"/>
                    <a:pt x="2054" y="7047"/>
                  </a:cubicBezTo>
                  <a:cubicBezTo>
                    <a:pt x="2831" y="4302"/>
                    <a:pt x="4194" y="2214"/>
                    <a:pt x="6231" y="246"/>
                  </a:cubicBezTo>
                  <a:cubicBezTo>
                    <a:pt x="6316" y="147"/>
                    <a:pt x="6237" y="0"/>
                    <a:pt x="6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1677750" y="2367625"/>
              <a:ext cx="133150" cy="810875"/>
            </a:xfrm>
            <a:custGeom>
              <a:avLst/>
              <a:gdLst/>
              <a:ahLst/>
              <a:cxnLst/>
              <a:rect l="l" t="t" r="r" b="b"/>
              <a:pathLst>
                <a:path w="5326" h="32435" extrusionOk="0">
                  <a:moveTo>
                    <a:pt x="250" y="1"/>
                  </a:moveTo>
                  <a:cubicBezTo>
                    <a:pt x="130" y="1"/>
                    <a:pt x="0" y="142"/>
                    <a:pt x="79" y="273"/>
                  </a:cubicBezTo>
                  <a:lnTo>
                    <a:pt x="79" y="256"/>
                  </a:lnTo>
                  <a:cubicBezTo>
                    <a:pt x="3030" y="4829"/>
                    <a:pt x="3651" y="10059"/>
                    <a:pt x="3807" y="15375"/>
                  </a:cubicBezTo>
                  <a:cubicBezTo>
                    <a:pt x="3962" y="20864"/>
                    <a:pt x="4618" y="27698"/>
                    <a:pt x="303" y="31858"/>
                  </a:cubicBezTo>
                  <a:cubicBezTo>
                    <a:pt x="62" y="32099"/>
                    <a:pt x="289" y="32434"/>
                    <a:pt x="556" y="32434"/>
                  </a:cubicBezTo>
                  <a:cubicBezTo>
                    <a:pt x="633" y="32434"/>
                    <a:pt x="713" y="32407"/>
                    <a:pt x="786" y="32341"/>
                  </a:cubicBezTo>
                  <a:cubicBezTo>
                    <a:pt x="5326" y="28303"/>
                    <a:pt x="4808" y="21278"/>
                    <a:pt x="4653" y="15789"/>
                  </a:cubicBezTo>
                  <a:cubicBezTo>
                    <a:pt x="4497" y="10387"/>
                    <a:pt x="3893" y="4381"/>
                    <a:pt x="355" y="48"/>
                  </a:cubicBezTo>
                  <a:cubicBezTo>
                    <a:pt x="326" y="15"/>
                    <a:pt x="289"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1244975" y="2610200"/>
              <a:ext cx="814025" cy="161450"/>
            </a:xfrm>
            <a:custGeom>
              <a:avLst/>
              <a:gdLst/>
              <a:ahLst/>
              <a:cxnLst/>
              <a:rect l="l" t="t" r="r" b="b"/>
              <a:pathLst>
                <a:path w="32561" h="6458" extrusionOk="0">
                  <a:moveTo>
                    <a:pt x="15525" y="0"/>
                  </a:moveTo>
                  <a:cubicBezTo>
                    <a:pt x="12576" y="0"/>
                    <a:pt x="9635" y="336"/>
                    <a:pt x="6741" y="977"/>
                  </a:cubicBezTo>
                  <a:cubicBezTo>
                    <a:pt x="4341" y="1512"/>
                    <a:pt x="1425" y="2531"/>
                    <a:pt x="130" y="4809"/>
                  </a:cubicBezTo>
                  <a:cubicBezTo>
                    <a:pt x="0" y="5030"/>
                    <a:pt x="212" y="5280"/>
                    <a:pt x="428" y="5280"/>
                  </a:cubicBezTo>
                  <a:cubicBezTo>
                    <a:pt x="499" y="5280"/>
                    <a:pt x="571" y="5253"/>
                    <a:pt x="631" y="5189"/>
                  </a:cubicBezTo>
                  <a:cubicBezTo>
                    <a:pt x="2460" y="3118"/>
                    <a:pt x="4618" y="2186"/>
                    <a:pt x="7293" y="1599"/>
                  </a:cubicBezTo>
                  <a:cubicBezTo>
                    <a:pt x="10092" y="1018"/>
                    <a:pt x="12958" y="721"/>
                    <a:pt x="15820" y="721"/>
                  </a:cubicBezTo>
                  <a:cubicBezTo>
                    <a:pt x="16188" y="721"/>
                    <a:pt x="16556" y="726"/>
                    <a:pt x="16924" y="736"/>
                  </a:cubicBezTo>
                  <a:cubicBezTo>
                    <a:pt x="19841" y="788"/>
                    <a:pt x="22740" y="1202"/>
                    <a:pt x="25536" y="2013"/>
                  </a:cubicBezTo>
                  <a:cubicBezTo>
                    <a:pt x="28298" y="2841"/>
                    <a:pt x="30352" y="4291"/>
                    <a:pt x="32268" y="6414"/>
                  </a:cubicBezTo>
                  <a:cubicBezTo>
                    <a:pt x="32298" y="6444"/>
                    <a:pt x="32332" y="6457"/>
                    <a:pt x="32366" y="6457"/>
                  </a:cubicBezTo>
                  <a:cubicBezTo>
                    <a:pt x="32467" y="6457"/>
                    <a:pt x="32561" y="6341"/>
                    <a:pt x="32509" y="6224"/>
                  </a:cubicBezTo>
                  <a:cubicBezTo>
                    <a:pt x="31387" y="4015"/>
                    <a:pt x="28988" y="2617"/>
                    <a:pt x="26762" y="1737"/>
                  </a:cubicBezTo>
                  <a:cubicBezTo>
                    <a:pt x="23810" y="563"/>
                    <a:pt x="20531" y="201"/>
                    <a:pt x="17390" y="45"/>
                  </a:cubicBezTo>
                  <a:cubicBezTo>
                    <a:pt x="16768" y="15"/>
                    <a:pt x="16147" y="0"/>
                    <a:pt x="15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1250275" y="2815650"/>
              <a:ext cx="807650" cy="122500"/>
            </a:xfrm>
            <a:custGeom>
              <a:avLst/>
              <a:gdLst/>
              <a:ahLst/>
              <a:cxnLst/>
              <a:rect l="l" t="t" r="r" b="b"/>
              <a:pathLst>
                <a:path w="32306" h="4900" extrusionOk="0">
                  <a:moveTo>
                    <a:pt x="32067" y="1"/>
                  </a:moveTo>
                  <a:cubicBezTo>
                    <a:pt x="32040" y="1"/>
                    <a:pt x="32013" y="8"/>
                    <a:pt x="31987" y="26"/>
                  </a:cubicBezTo>
                  <a:cubicBezTo>
                    <a:pt x="27516" y="3098"/>
                    <a:pt x="22338" y="3788"/>
                    <a:pt x="17005" y="3961"/>
                  </a:cubicBezTo>
                  <a:cubicBezTo>
                    <a:pt x="15527" y="4007"/>
                    <a:pt x="13957" y="4084"/>
                    <a:pt x="12372" y="4084"/>
                  </a:cubicBezTo>
                  <a:cubicBezTo>
                    <a:pt x="8075" y="4084"/>
                    <a:pt x="3671" y="3521"/>
                    <a:pt x="695" y="267"/>
                  </a:cubicBezTo>
                  <a:cubicBezTo>
                    <a:pt x="626" y="190"/>
                    <a:pt x="547" y="158"/>
                    <a:pt x="471" y="158"/>
                  </a:cubicBezTo>
                  <a:cubicBezTo>
                    <a:pt x="223" y="158"/>
                    <a:pt x="0" y="500"/>
                    <a:pt x="212" y="751"/>
                  </a:cubicBezTo>
                  <a:cubicBezTo>
                    <a:pt x="3211" y="4329"/>
                    <a:pt x="7965" y="4899"/>
                    <a:pt x="12495" y="4899"/>
                  </a:cubicBezTo>
                  <a:cubicBezTo>
                    <a:pt x="13908" y="4899"/>
                    <a:pt x="15299" y="4844"/>
                    <a:pt x="16608" y="4807"/>
                  </a:cubicBezTo>
                  <a:cubicBezTo>
                    <a:pt x="21993" y="4634"/>
                    <a:pt x="27948" y="3961"/>
                    <a:pt x="32176" y="285"/>
                  </a:cubicBezTo>
                  <a:cubicBezTo>
                    <a:pt x="32305" y="184"/>
                    <a:pt x="32196" y="1"/>
                    <a:pt x="32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1390775" y="2528025"/>
              <a:ext cx="63000" cy="62600"/>
            </a:xfrm>
            <a:custGeom>
              <a:avLst/>
              <a:gdLst/>
              <a:ahLst/>
              <a:cxnLst/>
              <a:rect l="l" t="t" r="r" b="b"/>
              <a:pathLst>
                <a:path w="2520" h="2504" extrusionOk="0">
                  <a:moveTo>
                    <a:pt x="2286" y="0"/>
                  </a:moveTo>
                  <a:cubicBezTo>
                    <a:pt x="2250" y="0"/>
                    <a:pt x="2215" y="11"/>
                    <a:pt x="2186" y="36"/>
                  </a:cubicBezTo>
                  <a:cubicBezTo>
                    <a:pt x="1789" y="381"/>
                    <a:pt x="1426" y="761"/>
                    <a:pt x="1098" y="1158"/>
                  </a:cubicBezTo>
                  <a:cubicBezTo>
                    <a:pt x="753" y="1537"/>
                    <a:pt x="391" y="1917"/>
                    <a:pt x="80" y="2314"/>
                  </a:cubicBezTo>
                  <a:cubicBezTo>
                    <a:pt x="1" y="2394"/>
                    <a:pt x="74" y="2504"/>
                    <a:pt x="159" y="2504"/>
                  </a:cubicBezTo>
                  <a:cubicBezTo>
                    <a:pt x="185" y="2504"/>
                    <a:pt x="211" y="2493"/>
                    <a:pt x="235" y="2469"/>
                  </a:cubicBezTo>
                  <a:lnTo>
                    <a:pt x="253" y="2469"/>
                  </a:lnTo>
                  <a:cubicBezTo>
                    <a:pt x="632" y="2124"/>
                    <a:pt x="995" y="1762"/>
                    <a:pt x="1357" y="1399"/>
                  </a:cubicBezTo>
                  <a:cubicBezTo>
                    <a:pt x="1737" y="1037"/>
                    <a:pt x="2099" y="640"/>
                    <a:pt x="2427" y="243"/>
                  </a:cubicBezTo>
                  <a:cubicBezTo>
                    <a:pt x="2519" y="111"/>
                    <a:pt x="2401" y="0"/>
                    <a:pt x="2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1432200" y="2581725"/>
              <a:ext cx="29275" cy="19025"/>
            </a:xfrm>
            <a:custGeom>
              <a:avLst/>
              <a:gdLst/>
              <a:ahLst/>
              <a:cxnLst/>
              <a:rect l="l" t="t" r="r" b="b"/>
              <a:pathLst>
                <a:path w="1171" h="761" extrusionOk="0">
                  <a:moveTo>
                    <a:pt x="987" y="0"/>
                  </a:moveTo>
                  <a:cubicBezTo>
                    <a:pt x="972" y="0"/>
                    <a:pt x="957" y="4"/>
                    <a:pt x="943" y="11"/>
                  </a:cubicBezTo>
                  <a:cubicBezTo>
                    <a:pt x="650" y="166"/>
                    <a:pt x="373" y="321"/>
                    <a:pt x="115" y="511"/>
                  </a:cubicBezTo>
                  <a:cubicBezTo>
                    <a:pt x="0" y="583"/>
                    <a:pt x="63" y="761"/>
                    <a:pt x="177" y="761"/>
                  </a:cubicBezTo>
                  <a:cubicBezTo>
                    <a:pt x="200" y="761"/>
                    <a:pt x="226" y="753"/>
                    <a:pt x="253" y="736"/>
                  </a:cubicBezTo>
                  <a:cubicBezTo>
                    <a:pt x="529" y="580"/>
                    <a:pt x="822" y="390"/>
                    <a:pt x="1081" y="201"/>
                  </a:cubicBezTo>
                  <a:cubicBezTo>
                    <a:pt x="1170" y="126"/>
                    <a:pt x="1080" y="0"/>
                    <a:pt x="9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7"/>
            <p:cNvSpPr/>
            <p:nvPr/>
          </p:nvSpPr>
          <p:spPr>
            <a:xfrm>
              <a:off x="1645000" y="2842800"/>
              <a:ext cx="53450" cy="50550"/>
            </a:xfrm>
            <a:custGeom>
              <a:avLst/>
              <a:gdLst/>
              <a:ahLst/>
              <a:cxnLst/>
              <a:rect l="l" t="t" r="r" b="b"/>
              <a:pathLst>
                <a:path w="2138" h="2022" extrusionOk="0">
                  <a:moveTo>
                    <a:pt x="1961" y="0"/>
                  </a:moveTo>
                  <a:cubicBezTo>
                    <a:pt x="1944" y="0"/>
                    <a:pt x="1926" y="3"/>
                    <a:pt x="1907" y="10"/>
                  </a:cubicBezTo>
                  <a:cubicBezTo>
                    <a:pt x="1510" y="113"/>
                    <a:pt x="1182" y="459"/>
                    <a:pt x="888" y="752"/>
                  </a:cubicBezTo>
                  <a:cubicBezTo>
                    <a:pt x="578" y="1080"/>
                    <a:pt x="301" y="1442"/>
                    <a:pt x="60" y="1839"/>
                  </a:cubicBezTo>
                  <a:cubicBezTo>
                    <a:pt x="0" y="1934"/>
                    <a:pt x="88" y="2021"/>
                    <a:pt x="177" y="2021"/>
                  </a:cubicBezTo>
                  <a:cubicBezTo>
                    <a:pt x="217" y="2021"/>
                    <a:pt x="257" y="2003"/>
                    <a:pt x="284" y="1960"/>
                  </a:cubicBezTo>
                  <a:lnTo>
                    <a:pt x="301" y="1960"/>
                  </a:lnTo>
                  <a:cubicBezTo>
                    <a:pt x="560" y="1615"/>
                    <a:pt x="836" y="1304"/>
                    <a:pt x="1164" y="1011"/>
                  </a:cubicBezTo>
                  <a:cubicBezTo>
                    <a:pt x="1441" y="752"/>
                    <a:pt x="1803" y="545"/>
                    <a:pt x="2062" y="251"/>
                  </a:cubicBezTo>
                  <a:cubicBezTo>
                    <a:pt x="2137" y="146"/>
                    <a:pt x="2081" y="0"/>
                    <a:pt x="19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1678000" y="2883300"/>
              <a:ext cx="24700" cy="19000"/>
            </a:xfrm>
            <a:custGeom>
              <a:avLst/>
              <a:gdLst/>
              <a:ahLst/>
              <a:cxnLst/>
              <a:rect l="l" t="t" r="r" b="b"/>
              <a:pathLst>
                <a:path w="988" h="760" extrusionOk="0">
                  <a:moveTo>
                    <a:pt x="824" y="1"/>
                  </a:moveTo>
                  <a:cubicBezTo>
                    <a:pt x="808" y="1"/>
                    <a:pt x="792" y="4"/>
                    <a:pt x="776" y="12"/>
                  </a:cubicBezTo>
                  <a:cubicBezTo>
                    <a:pt x="535" y="185"/>
                    <a:pt x="310" y="357"/>
                    <a:pt x="86" y="547"/>
                  </a:cubicBezTo>
                  <a:cubicBezTo>
                    <a:pt x="1" y="618"/>
                    <a:pt x="91" y="759"/>
                    <a:pt x="183" y="759"/>
                  </a:cubicBezTo>
                  <a:cubicBezTo>
                    <a:pt x="203" y="759"/>
                    <a:pt x="223" y="752"/>
                    <a:pt x="241" y="737"/>
                  </a:cubicBezTo>
                  <a:cubicBezTo>
                    <a:pt x="466" y="565"/>
                    <a:pt x="690" y="375"/>
                    <a:pt x="914" y="185"/>
                  </a:cubicBezTo>
                  <a:cubicBezTo>
                    <a:pt x="988" y="112"/>
                    <a:pt x="912" y="1"/>
                    <a:pt x="8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7"/>
            <p:cNvSpPr/>
            <p:nvPr/>
          </p:nvSpPr>
          <p:spPr>
            <a:xfrm>
              <a:off x="1791925" y="3062575"/>
              <a:ext cx="50275" cy="36050"/>
            </a:xfrm>
            <a:custGeom>
              <a:avLst/>
              <a:gdLst/>
              <a:ahLst/>
              <a:cxnLst/>
              <a:rect l="l" t="t" r="r" b="b"/>
              <a:pathLst>
                <a:path w="2011" h="1442" extrusionOk="0">
                  <a:moveTo>
                    <a:pt x="1855" y="1"/>
                  </a:moveTo>
                  <a:cubicBezTo>
                    <a:pt x="1847" y="1"/>
                    <a:pt x="1838" y="2"/>
                    <a:pt x="1829" y="4"/>
                  </a:cubicBezTo>
                  <a:cubicBezTo>
                    <a:pt x="1069" y="142"/>
                    <a:pt x="431" y="608"/>
                    <a:pt x="51" y="1264"/>
                  </a:cubicBezTo>
                  <a:cubicBezTo>
                    <a:pt x="0" y="1353"/>
                    <a:pt x="71" y="1441"/>
                    <a:pt x="152" y="1441"/>
                  </a:cubicBezTo>
                  <a:cubicBezTo>
                    <a:pt x="182" y="1441"/>
                    <a:pt x="213" y="1430"/>
                    <a:pt x="241" y="1402"/>
                  </a:cubicBezTo>
                  <a:cubicBezTo>
                    <a:pt x="707" y="919"/>
                    <a:pt x="1276" y="539"/>
                    <a:pt x="1898" y="263"/>
                  </a:cubicBezTo>
                  <a:cubicBezTo>
                    <a:pt x="2011" y="215"/>
                    <a:pt x="1973" y="1"/>
                    <a:pt x="18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7"/>
            <p:cNvSpPr/>
            <p:nvPr/>
          </p:nvSpPr>
          <p:spPr>
            <a:xfrm>
              <a:off x="1799150" y="3097075"/>
              <a:ext cx="25975" cy="19425"/>
            </a:xfrm>
            <a:custGeom>
              <a:avLst/>
              <a:gdLst/>
              <a:ahLst/>
              <a:cxnLst/>
              <a:rect l="l" t="t" r="r" b="b"/>
              <a:pathLst>
                <a:path w="1039" h="777" extrusionOk="0">
                  <a:moveTo>
                    <a:pt x="872" y="0"/>
                  </a:moveTo>
                  <a:cubicBezTo>
                    <a:pt x="853" y="0"/>
                    <a:pt x="833" y="7"/>
                    <a:pt x="815" y="22"/>
                  </a:cubicBezTo>
                  <a:cubicBezTo>
                    <a:pt x="573" y="195"/>
                    <a:pt x="349" y="367"/>
                    <a:pt x="124" y="557"/>
                  </a:cubicBezTo>
                  <a:cubicBezTo>
                    <a:pt x="1" y="640"/>
                    <a:pt x="107" y="777"/>
                    <a:pt x="225" y="777"/>
                  </a:cubicBezTo>
                  <a:cubicBezTo>
                    <a:pt x="255" y="777"/>
                    <a:pt x="286" y="768"/>
                    <a:pt x="314" y="747"/>
                  </a:cubicBezTo>
                  <a:cubicBezTo>
                    <a:pt x="521" y="574"/>
                    <a:pt x="746" y="402"/>
                    <a:pt x="953" y="212"/>
                  </a:cubicBezTo>
                  <a:cubicBezTo>
                    <a:pt x="1038" y="141"/>
                    <a:pt x="960" y="0"/>
                    <a:pt x="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57"/>
          <p:cNvGrpSpPr/>
          <p:nvPr/>
        </p:nvGrpSpPr>
        <p:grpSpPr>
          <a:xfrm>
            <a:off x="6094875" y="2266938"/>
            <a:ext cx="528550" cy="720425"/>
            <a:chOff x="4624175" y="4740425"/>
            <a:chExt cx="528550" cy="720425"/>
          </a:xfrm>
        </p:grpSpPr>
        <p:sp>
          <p:nvSpPr>
            <p:cNvPr id="2173" name="Google Shape;2173;p57"/>
            <p:cNvSpPr/>
            <p:nvPr/>
          </p:nvSpPr>
          <p:spPr>
            <a:xfrm>
              <a:off x="4624175" y="4740425"/>
              <a:ext cx="522475" cy="719575"/>
            </a:xfrm>
            <a:custGeom>
              <a:avLst/>
              <a:gdLst/>
              <a:ahLst/>
              <a:cxnLst/>
              <a:rect l="l" t="t" r="r" b="b"/>
              <a:pathLst>
                <a:path w="20899" h="28783" extrusionOk="0">
                  <a:moveTo>
                    <a:pt x="14366" y="0"/>
                  </a:moveTo>
                  <a:cubicBezTo>
                    <a:pt x="14366" y="659"/>
                    <a:pt x="14695" y="1248"/>
                    <a:pt x="14834" y="1906"/>
                  </a:cubicBezTo>
                  <a:cubicBezTo>
                    <a:pt x="14920" y="2409"/>
                    <a:pt x="15024" y="2894"/>
                    <a:pt x="15146" y="3379"/>
                  </a:cubicBezTo>
                  <a:lnTo>
                    <a:pt x="15007" y="3379"/>
                  </a:lnTo>
                  <a:cubicBezTo>
                    <a:pt x="13014" y="3379"/>
                    <a:pt x="11091" y="3968"/>
                    <a:pt x="9341" y="4800"/>
                  </a:cubicBezTo>
                  <a:cubicBezTo>
                    <a:pt x="6984" y="5909"/>
                    <a:pt x="4679" y="7711"/>
                    <a:pt x="3189" y="9877"/>
                  </a:cubicBezTo>
                  <a:cubicBezTo>
                    <a:pt x="1716" y="12009"/>
                    <a:pt x="971" y="14677"/>
                    <a:pt x="521" y="17172"/>
                  </a:cubicBezTo>
                  <a:cubicBezTo>
                    <a:pt x="105" y="19581"/>
                    <a:pt x="1" y="22163"/>
                    <a:pt x="659" y="24519"/>
                  </a:cubicBezTo>
                  <a:cubicBezTo>
                    <a:pt x="936" y="25576"/>
                    <a:pt x="1144" y="26512"/>
                    <a:pt x="1699" y="27483"/>
                  </a:cubicBezTo>
                  <a:cubicBezTo>
                    <a:pt x="1942" y="27933"/>
                    <a:pt x="2219" y="28366"/>
                    <a:pt x="2548" y="28782"/>
                  </a:cubicBezTo>
                  <a:lnTo>
                    <a:pt x="2600" y="28782"/>
                  </a:lnTo>
                  <a:cubicBezTo>
                    <a:pt x="3137" y="27829"/>
                    <a:pt x="3466" y="26703"/>
                    <a:pt x="3952" y="25784"/>
                  </a:cubicBezTo>
                  <a:lnTo>
                    <a:pt x="4090" y="25871"/>
                  </a:lnTo>
                  <a:cubicBezTo>
                    <a:pt x="4471" y="25958"/>
                    <a:pt x="4783" y="26148"/>
                    <a:pt x="5095" y="26235"/>
                  </a:cubicBezTo>
                  <a:cubicBezTo>
                    <a:pt x="5892" y="26478"/>
                    <a:pt x="6932" y="26703"/>
                    <a:pt x="7539" y="27205"/>
                  </a:cubicBezTo>
                  <a:lnTo>
                    <a:pt x="7556" y="27205"/>
                  </a:lnTo>
                  <a:cubicBezTo>
                    <a:pt x="7261" y="26703"/>
                    <a:pt x="7019" y="26183"/>
                    <a:pt x="6793" y="25663"/>
                  </a:cubicBezTo>
                  <a:cubicBezTo>
                    <a:pt x="6637" y="25299"/>
                    <a:pt x="6516" y="24918"/>
                    <a:pt x="6395" y="24537"/>
                  </a:cubicBezTo>
                  <a:cubicBezTo>
                    <a:pt x="6256" y="24034"/>
                    <a:pt x="6152" y="23514"/>
                    <a:pt x="6083" y="22995"/>
                  </a:cubicBezTo>
                  <a:cubicBezTo>
                    <a:pt x="6048" y="22752"/>
                    <a:pt x="6031" y="22509"/>
                    <a:pt x="6014" y="22249"/>
                  </a:cubicBezTo>
                  <a:cubicBezTo>
                    <a:pt x="5996" y="21972"/>
                    <a:pt x="5996" y="21678"/>
                    <a:pt x="5996" y="21383"/>
                  </a:cubicBezTo>
                  <a:cubicBezTo>
                    <a:pt x="6014" y="20863"/>
                    <a:pt x="6031" y="20343"/>
                    <a:pt x="6083" y="19824"/>
                  </a:cubicBezTo>
                  <a:cubicBezTo>
                    <a:pt x="6152" y="19165"/>
                    <a:pt x="6256" y="18507"/>
                    <a:pt x="6395" y="17848"/>
                  </a:cubicBezTo>
                  <a:cubicBezTo>
                    <a:pt x="6533" y="17224"/>
                    <a:pt x="6689" y="16618"/>
                    <a:pt x="6897" y="16011"/>
                  </a:cubicBezTo>
                  <a:cubicBezTo>
                    <a:pt x="7105" y="15370"/>
                    <a:pt x="7348" y="14729"/>
                    <a:pt x="7642" y="14123"/>
                  </a:cubicBezTo>
                  <a:cubicBezTo>
                    <a:pt x="7920" y="13481"/>
                    <a:pt x="8249" y="12875"/>
                    <a:pt x="8613" y="12286"/>
                  </a:cubicBezTo>
                  <a:lnTo>
                    <a:pt x="8648" y="12234"/>
                  </a:lnTo>
                  <a:cubicBezTo>
                    <a:pt x="8994" y="11662"/>
                    <a:pt x="9375" y="11125"/>
                    <a:pt x="9826" y="10622"/>
                  </a:cubicBezTo>
                  <a:cubicBezTo>
                    <a:pt x="10276" y="10102"/>
                    <a:pt x="10779" y="9617"/>
                    <a:pt x="11316" y="9184"/>
                  </a:cubicBezTo>
                  <a:cubicBezTo>
                    <a:pt x="11853" y="8768"/>
                    <a:pt x="12442" y="8404"/>
                    <a:pt x="13084" y="8144"/>
                  </a:cubicBezTo>
                  <a:lnTo>
                    <a:pt x="13101" y="8144"/>
                  </a:lnTo>
                  <a:cubicBezTo>
                    <a:pt x="13638" y="7884"/>
                    <a:pt x="14210" y="7659"/>
                    <a:pt x="14782" y="7486"/>
                  </a:cubicBezTo>
                  <a:cubicBezTo>
                    <a:pt x="15146" y="7382"/>
                    <a:pt x="15527" y="7295"/>
                    <a:pt x="15908" y="7226"/>
                  </a:cubicBezTo>
                  <a:cubicBezTo>
                    <a:pt x="15908" y="8352"/>
                    <a:pt x="15908" y="10120"/>
                    <a:pt x="15977" y="11281"/>
                  </a:cubicBezTo>
                  <a:cubicBezTo>
                    <a:pt x="16116" y="11090"/>
                    <a:pt x="16601" y="10224"/>
                    <a:pt x="16792" y="9946"/>
                  </a:cubicBezTo>
                  <a:cubicBezTo>
                    <a:pt x="16878" y="9825"/>
                    <a:pt x="16965" y="9687"/>
                    <a:pt x="17034" y="9565"/>
                  </a:cubicBezTo>
                  <a:cubicBezTo>
                    <a:pt x="17364" y="9115"/>
                    <a:pt x="17675" y="8630"/>
                    <a:pt x="17987" y="8179"/>
                  </a:cubicBezTo>
                  <a:cubicBezTo>
                    <a:pt x="18299" y="7728"/>
                    <a:pt x="18611" y="7278"/>
                    <a:pt x="18923" y="6845"/>
                  </a:cubicBezTo>
                  <a:cubicBezTo>
                    <a:pt x="19235" y="6394"/>
                    <a:pt x="19599" y="5926"/>
                    <a:pt x="19911" y="5545"/>
                  </a:cubicBezTo>
                  <a:cubicBezTo>
                    <a:pt x="20223" y="5147"/>
                    <a:pt x="20552" y="4783"/>
                    <a:pt x="20899" y="4419"/>
                  </a:cubicBezTo>
                  <a:cubicBezTo>
                    <a:pt x="20881" y="4401"/>
                    <a:pt x="20864" y="4384"/>
                    <a:pt x="20847" y="4384"/>
                  </a:cubicBezTo>
                  <a:cubicBezTo>
                    <a:pt x="20413" y="3968"/>
                    <a:pt x="19963" y="3743"/>
                    <a:pt x="19547" y="3414"/>
                  </a:cubicBezTo>
                  <a:cubicBezTo>
                    <a:pt x="18195" y="2339"/>
                    <a:pt x="16774" y="1352"/>
                    <a:pt x="15284" y="468"/>
                  </a:cubicBezTo>
                  <a:cubicBezTo>
                    <a:pt x="15024" y="329"/>
                    <a:pt x="14591" y="104"/>
                    <a:pt x="143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4983750" y="4740425"/>
              <a:ext cx="19500" cy="84500"/>
            </a:xfrm>
            <a:custGeom>
              <a:avLst/>
              <a:gdLst/>
              <a:ahLst/>
              <a:cxnLst/>
              <a:rect l="l" t="t" r="r" b="b"/>
              <a:pathLst>
                <a:path w="780" h="3380" fill="none" extrusionOk="0">
                  <a:moveTo>
                    <a:pt x="0" y="0"/>
                  </a:moveTo>
                  <a:cubicBezTo>
                    <a:pt x="0" y="641"/>
                    <a:pt x="329" y="1248"/>
                    <a:pt x="468" y="1889"/>
                  </a:cubicBezTo>
                  <a:cubicBezTo>
                    <a:pt x="537" y="2391"/>
                    <a:pt x="641" y="2877"/>
                    <a:pt x="780" y="337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4983750" y="4740425"/>
              <a:ext cx="161600" cy="109625"/>
            </a:xfrm>
            <a:custGeom>
              <a:avLst/>
              <a:gdLst/>
              <a:ahLst/>
              <a:cxnLst/>
              <a:rect l="l" t="t" r="r" b="b"/>
              <a:pathLst>
                <a:path w="6464" h="4385" fill="none" extrusionOk="0">
                  <a:moveTo>
                    <a:pt x="0" y="0"/>
                  </a:moveTo>
                  <a:cubicBezTo>
                    <a:pt x="225" y="87"/>
                    <a:pt x="641" y="329"/>
                    <a:pt x="919" y="468"/>
                  </a:cubicBezTo>
                  <a:cubicBezTo>
                    <a:pt x="2391" y="1352"/>
                    <a:pt x="3812" y="2339"/>
                    <a:pt x="5164" y="3414"/>
                  </a:cubicBezTo>
                  <a:cubicBezTo>
                    <a:pt x="5580" y="3743"/>
                    <a:pt x="6030" y="3968"/>
                    <a:pt x="6464" y="438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5023600" y="4850025"/>
              <a:ext cx="123925" cy="172425"/>
            </a:xfrm>
            <a:custGeom>
              <a:avLst/>
              <a:gdLst/>
              <a:ahLst/>
              <a:cxnLst/>
              <a:rect l="l" t="t" r="r" b="b"/>
              <a:pathLst>
                <a:path w="4957" h="6897" fill="none" extrusionOk="0">
                  <a:moveTo>
                    <a:pt x="4956" y="0"/>
                  </a:moveTo>
                  <a:lnTo>
                    <a:pt x="4922" y="35"/>
                  </a:lnTo>
                  <a:cubicBezTo>
                    <a:pt x="4575" y="399"/>
                    <a:pt x="4246" y="763"/>
                    <a:pt x="3934" y="1161"/>
                  </a:cubicBezTo>
                  <a:cubicBezTo>
                    <a:pt x="3622" y="1542"/>
                    <a:pt x="3258" y="2010"/>
                    <a:pt x="2946" y="2461"/>
                  </a:cubicBezTo>
                  <a:cubicBezTo>
                    <a:pt x="2634" y="2894"/>
                    <a:pt x="2322" y="3344"/>
                    <a:pt x="2010" y="3795"/>
                  </a:cubicBezTo>
                  <a:cubicBezTo>
                    <a:pt x="1698" y="4246"/>
                    <a:pt x="1369" y="4731"/>
                    <a:pt x="1057" y="5181"/>
                  </a:cubicBezTo>
                  <a:cubicBezTo>
                    <a:pt x="971" y="5303"/>
                    <a:pt x="884" y="5441"/>
                    <a:pt x="815" y="5562"/>
                  </a:cubicBezTo>
                  <a:cubicBezTo>
                    <a:pt x="624" y="5840"/>
                    <a:pt x="139" y="6706"/>
                    <a:pt x="0" y="689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5021875" y="4921050"/>
              <a:ext cx="2175" cy="106600"/>
            </a:xfrm>
            <a:custGeom>
              <a:avLst/>
              <a:gdLst/>
              <a:ahLst/>
              <a:cxnLst/>
              <a:rect l="l" t="t" r="r" b="b"/>
              <a:pathLst>
                <a:path w="87" h="4264" fill="none" extrusionOk="0">
                  <a:moveTo>
                    <a:pt x="87" y="4264"/>
                  </a:moveTo>
                  <a:cubicBezTo>
                    <a:pt x="87" y="4194"/>
                    <a:pt x="69" y="4125"/>
                    <a:pt x="69" y="4056"/>
                  </a:cubicBezTo>
                  <a:lnTo>
                    <a:pt x="69" y="4056"/>
                  </a:lnTo>
                  <a:cubicBezTo>
                    <a:pt x="0" y="2895"/>
                    <a:pt x="0" y="1127"/>
                    <a:pt x="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4776675" y="5315275"/>
              <a:ext cx="39450" cy="110500"/>
            </a:xfrm>
            <a:custGeom>
              <a:avLst/>
              <a:gdLst/>
              <a:ahLst/>
              <a:cxnLst/>
              <a:rect l="l" t="t" r="r" b="b"/>
              <a:pathLst>
                <a:path w="1578" h="4420" fill="none" extrusionOk="0">
                  <a:moveTo>
                    <a:pt x="0" y="1"/>
                  </a:moveTo>
                  <a:cubicBezTo>
                    <a:pt x="52" y="520"/>
                    <a:pt x="156" y="1040"/>
                    <a:pt x="312" y="1543"/>
                  </a:cubicBezTo>
                  <a:lnTo>
                    <a:pt x="312" y="1543"/>
                  </a:lnTo>
                  <a:cubicBezTo>
                    <a:pt x="416" y="1924"/>
                    <a:pt x="555" y="2305"/>
                    <a:pt x="711" y="2669"/>
                  </a:cubicBezTo>
                  <a:cubicBezTo>
                    <a:pt x="919" y="3189"/>
                    <a:pt x="1179" y="3709"/>
                    <a:pt x="1456" y="4211"/>
                  </a:cubicBezTo>
                  <a:lnTo>
                    <a:pt x="1577" y="4419"/>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4774075" y="4921050"/>
              <a:ext cx="247800" cy="394250"/>
            </a:xfrm>
            <a:custGeom>
              <a:avLst/>
              <a:gdLst/>
              <a:ahLst/>
              <a:cxnLst/>
              <a:rect l="l" t="t" r="r" b="b"/>
              <a:pathLst>
                <a:path w="9912" h="15770" fill="none" extrusionOk="0">
                  <a:moveTo>
                    <a:pt x="9912" y="1"/>
                  </a:moveTo>
                  <a:cubicBezTo>
                    <a:pt x="9531" y="53"/>
                    <a:pt x="9150" y="140"/>
                    <a:pt x="8786" y="261"/>
                  </a:cubicBezTo>
                  <a:cubicBezTo>
                    <a:pt x="8214" y="434"/>
                    <a:pt x="7642" y="659"/>
                    <a:pt x="7105" y="919"/>
                  </a:cubicBezTo>
                  <a:lnTo>
                    <a:pt x="7088" y="919"/>
                  </a:lnTo>
                  <a:cubicBezTo>
                    <a:pt x="6446" y="1179"/>
                    <a:pt x="5857" y="1543"/>
                    <a:pt x="5320" y="1959"/>
                  </a:cubicBezTo>
                  <a:cubicBezTo>
                    <a:pt x="4783" y="2392"/>
                    <a:pt x="4280" y="2877"/>
                    <a:pt x="3830" y="3397"/>
                  </a:cubicBezTo>
                  <a:cubicBezTo>
                    <a:pt x="3379" y="3900"/>
                    <a:pt x="2998" y="4437"/>
                    <a:pt x="2652" y="5009"/>
                  </a:cubicBezTo>
                  <a:lnTo>
                    <a:pt x="2617" y="5061"/>
                  </a:lnTo>
                  <a:cubicBezTo>
                    <a:pt x="2253" y="5650"/>
                    <a:pt x="1924" y="6256"/>
                    <a:pt x="1646" y="6898"/>
                  </a:cubicBezTo>
                  <a:cubicBezTo>
                    <a:pt x="1352" y="7504"/>
                    <a:pt x="1109" y="8145"/>
                    <a:pt x="901" y="8786"/>
                  </a:cubicBezTo>
                  <a:cubicBezTo>
                    <a:pt x="693" y="9393"/>
                    <a:pt x="537" y="9999"/>
                    <a:pt x="399" y="10623"/>
                  </a:cubicBezTo>
                  <a:cubicBezTo>
                    <a:pt x="260" y="11282"/>
                    <a:pt x="156" y="11940"/>
                    <a:pt x="87" y="12599"/>
                  </a:cubicBezTo>
                  <a:cubicBezTo>
                    <a:pt x="35" y="13118"/>
                    <a:pt x="18" y="13638"/>
                    <a:pt x="0" y="14158"/>
                  </a:cubicBezTo>
                  <a:cubicBezTo>
                    <a:pt x="0" y="14453"/>
                    <a:pt x="0" y="14747"/>
                    <a:pt x="18" y="15024"/>
                  </a:cubicBezTo>
                  <a:cubicBezTo>
                    <a:pt x="35" y="15284"/>
                    <a:pt x="52" y="15527"/>
                    <a:pt x="87" y="1577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4624625" y="4824900"/>
              <a:ext cx="375175" cy="635950"/>
            </a:xfrm>
            <a:custGeom>
              <a:avLst/>
              <a:gdLst/>
              <a:ahLst/>
              <a:cxnLst/>
              <a:rect l="l" t="t" r="r" b="b"/>
              <a:pathLst>
                <a:path w="15007" h="25438" fill="none" extrusionOk="0">
                  <a:moveTo>
                    <a:pt x="15006" y="0"/>
                  </a:moveTo>
                  <a:cubicBezTo>
                    <a:pt x="13014" y="0"/>
                    <a:pt x="11090" y="589"/>
                    <a:pt x="9323" y="1421"/>
                  </a:cubicBezTo>
                  <a:cubicBezTo>
                    <a:pt x="6966" y="2530"/>
                    <a:pt x="4661" y="4332"/>
                    <a:pt x="3188" y="6498"/>
                  </a:cubicBezTo>
                  <a:cubicBezTo>
                    <a:pt x="1716" y="8630"/>
                    <a:pt x="970" y="11298"/>
                    <a:pt x="520" y="13793"/>
                  </a:cubicBezTo>
                  <a:cubicBezTo>
                    <a:pt x="104" y="16202"/>
                    <a:pt x="0" y="18784"/>
                    <a:pt x="659" y="21140"/>
                  </a:cubicBezTo>
                  <a:cubicBezTo>
                    <a:pt x="918" y="22197"/>
                    <a:pt x="1144" y="23116"/>
                    <a:pt x="1698" y="24086"/>
                  </a:cubicBezTo>
                  <a:cubicBezTo>
                    <a:pt x="1941" y="24554"/>
                    <a:pt x="2218" y="24987"/>
                    <a:pt x="2547" y="25386"/>
                  </a:cubicBezTo>
                  <a:lnTo>
                    <a:pt x="2495" y="25438"/>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4689150" y="5383300"/>
              <a:ext cx="34700" cy="76250"/>
            </a:xfrm>
            <a:custGeom>
              <a:avLst/>
              <a:gdLst/>
              <a:ahLst/>
              <a:cxnLst/>
              <a:rect l="l" t="t" r="r" b="b"/>
              <a:pathLst>
                <a:path w="1388" h="3050" fill="none" extrusionOk="0">
                  <a:moveTo>
                    <a:pt x="1" y="3050"/>
                  </a:moveTo>
                  <a:cubicBezTo>
                    <a:pt x="555" y="2097"/>
                    <a:pt x="867" y="988"/>
                    <a:pt x="1353" y="69"/>
                  </a:cubicBezTo>
                  <a:lnTo>
                    <a:pt x="1387" y="0"/>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7"/>
            <p:cNvSpPr/>
            <p:nvPr/>
          </p:nvSpPr>
          <p:spPr>
            <a:xfrm>
              <a:off x="4726850" y="5386750"/>
              <a:ext cx="91875" cy="40325"/>
            </a:xfrm>
            <a:custGeom>
              <a:avLst/>
              <a:gdLst/>
              <a:ahLst/>
              <a:cxnLst/>
              <a:rect l="l" t="t" r="r" b="b"/>
              <a:pathLst>
                <a:path w="3675" h="1613" fill="none" extrusionOk="0">
                  <a:moveTo>
                    <a:pt x="1" y="1"/>
                  </a:moveTo>
                  <a:cubicBezTo>
                    <a:pt x="364" y="105"/>
                    <a:pt x="676" y="295"/>
                    <a:pt x="1006" y="382"/>
                  </a:cubicBezTo>
                  <a:cubicBezTo>
                    <a:pt x="1785" y="607"/>
                    <a:pt x="2842" y="832"/>
                    <a:pt x="3449" y="1335"/>
                  </a:cubicBezTo>
                  <a:lnTo>
                    <a:pt x="3449" y="1335"/>
                  </a:lnTo>
                  <a:cubicBezTo>
                    <a:pt x="3553" y="1404"/>
                    <a:pt x="3639" y="1491"/>
                    <a:pt x="3674" y="1612"/>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7"/>
            <p:cNvSpPr/>
            <p:nvPr/>
          </p:nvSpPr>
          <p:spPr>
            <a:xfrm>
              <a:off x="5145325" y="4850025"/>
              <a:ext cx="7400" cy="71925"/>
            </a:xfrm>
            <a:custGeom>
              <a:avLst/>
              <a:gdLst/>
              <a:ahLst/>
              <a:cxnLst/>
              <a:rect l="l" t="t" r="r" b="b"/>
              <a:pathLst>
                <a:path w="296" h="2877" fill="none" extrusionOk="0">
                  <a:moveTo>
                    <a:pt x="1" y="0"/>
                  </a:moveTo>
                  <a:cubicBezTo>
                    <a:pt x="18" y="0"/>
                    <a:pt x="35" y="17"/>
                    <a:pt x="53" y="35"/>
                  </a:cubicBezTo>
                  <a:cubicBezTo>
                    <a:pt x="295" y="312"/>
                    <a:pt x="104" y="2201"/>
                    <a:pt x="53" y="2825"/>
                  </a:cubicBezTo>
                  <a:cubicBezTo>
                    <a:pt x="53" y="2842"/>
                    <a:pt x="53" y="2859"/>
                    <a:pt x="53" y="287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7"/>
            <p:cNvSpPr/>
            <p:nvPr/>
          </p:nvSpPr>
          <p:spPr>
            <a:xfrm>
              <a:off x="5028800" y="4919325"/>
              <a:ext cx="118725" cy="144275"/>
            </a:xfrm>
            <a:custGeom>
              <a:avLst/>
              <a:gdLst/>
              <a:ahLst/>
              <a:cxnLst/>
              <a:rect l="l" t="t" r="r" b="b"/>
              <a:pathLst>
                <a:path w="4749" h="5771" fill="none" extrusionOk="0">
                  <a:moveTo>
                    <a:pt x="0" y="5771"/>
                  </a:moveTo>
                  <a:lnTo>
                    <a:pt x="0" y="5771"/>
                  </a:lnTo>
                  <a:cubicBezTo>
                    <a:pt x="329" y="5424"/>
                    <a:pt x="659" y="5060"/>
                    <a:pt x="988" y="4697"/>
                  </a:cubicBezTo>
                  <a:cubicBezTo>
                    <a:pt x="1300" y="4315"/>
                    <a:pt x="1629" y="3934"/>
                    <a:pt x="1941" y="3553"/>
                  </a:cubicBezTo>
                  <a:cubicBezTo>
                    <a:pt x="2357" y="3033"/>
                    <a:pt x="2773" y="2513"/>
                    <a:pt x="3189" y="2011"/>
                  </a:cubicBezTo>
                  <a:cubicBezTo>
                    <a:pt x="3483" y="1664"/>
                    <a:pt x="3760" y="1318"/>
                    <a:pt x="4055" y="971"/>
                  </a:cubicBezTo>
                  <a:cubicBezTo>
                    <a:pt x="4090" y="954"/>
                    <a:pt x="4124" y="919"/>
                    <a:pt x="4142" y="884"/>
                  </a:cubicBezTo>
                  <a:cubicBezTo>
                    <a:pt x="4350" y="642"/>
                    <a:pt x="4558" y="261"/>
                    <a:pt x="4714" y="53"/>
                  </a:cubicBezTo>
                  <a:cubicBezTo>
                    <a:pt x="4714" y="35"/>
                    <a:pt x="4731" y="18"/>
                    <a:pt x="4748"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7"/>
            <p:cNvSpPr/>
            <p:nvPr/>
          </p:nvSpPr>
          <p:spPr>
            <a:xfrm>
              <a:off x="4818700" y="5388050"/>
              <a:ext cx="34675" cy="39025"/>
            </a:xfrm>
            <a:custGeom>
              <a:avLst/>
              <a:gdLst/>
              <a:ahLst/>
              <a:cxnLst/>
              <a:rect l="l" t="t" r="r" b="b"/>
              <a:pathLst>
                <a:path w="1387" h="1561" fill="none" extrusionOk="0">
                  <a:moveTo>
                    <a:pt x="0" y="1560"/>
                  </a:moveTo>
                  <a:cubicBezTo>
                    <a:pt x="641" y="1387"/>
                    <a:pt x="970" y="659"/>
                    <a:pt x="1386"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7"/>
            <p:cNvSpPr/>
            <p:nvPr/>
          </p:nvSpPr>
          <p:spPr>
            <a:xfrm>
              <a:off x="4819125" y="4954850"/>
              <a:ext cx="198875" cy="347900"/>
            </a:xfrm>
            <a:custGeom>
              <a:avLst/>
              <a:gdLst/>
              <a:ahLst/>
              <a:cxnLst/>
              <a:rect l="l" t="t" r="r" b="b"/>
              <a:pathLst>
                <a:path w="7955" h="13916" fill="none" extrusionOk="0">
                  <a:moveTo>
                    <a:pt x="122" y="13915"/>
                  </a:moveTo>
                  <a:cubicBezTo>
                    <a:pt x="52" y="13430"/>
                    <a:pt x="0" y="12962"/>
                    <a:pt x="0" y="12477"/>
                  </a:cubicBezTo>
                  <a:cubicBezTo>
                    <a:pt x="0" y="11992"/>
                    <a:pt x="18" y="11506"/>
                    <a:pt x="52" y="11021"/>
                  </a:cubicBezTo>
                  <a:cubicBezTo>
                    <a:pt x="52" y="10969"/>
                    <a:pt x="52" y="10917"/>
                    <a:pt x="70" y="10865"/>
                  </a:cubicBezTo>
                  <a:cubicBezTo>
                    <a:pt x="139" y="10293"/>
                    <a:pt x="226" y="9722"/>
                    <a:pt x="364" y="9150"/>
                  </a:cubicBezTo>
                  <a:cubicBezTo>
                    <a:pt x="486" y="8630"/>
                    <a:pt x="624" y="8110"/>
                    <a:pt x="798" y="7608"/>
                  </a:cubicBezTo>
                  <a:cubicBezTo>
                    <a:pt x="971" y="7053"/>
                    <a:pt x="1179" y="6533"/>
                    <a:pt x="1421" y="6013"/>
                  </a:cubicBezTo>
                  <a:cubicBezTo>
                    <a:pt x="1681" y="5424"/>
                    <a:pt x="1976" y="4852"/>
                    <a:pt x="2322" y="4281"/>
                  </a:cubicBezTo>
                  <a:cubicBezTo>
                    <a:pt x="2461" y="4021"/>
                    <a:pt x="2617" y="3761"/>
                    <a:pt x="2790" y="3518"/>
                  </a:cubicBezTo>
                  <a:cubicBezTo>
                    <a:pt x="2912" y="3328"/>
                    <a:pt x="3033" y="3154"/>
                    <a:pt x="3189" y="2981"/>
                  </a:cubicBezTo>
                  <a:cubicBezTo>
                    <a:pt x="3553" y="2513"/>
                    <a:pt x="3969" y="2115"/>
                    <a:pt x="4436" y="1751"/>
                  </a:cubicBezTo>
                  <a:cubicBezTo>
                    <a:pt x="4800" y="1473"/>
                    <a:pt x="5164" y="1213"/>
                    <a:pt x="5563" y="988"/>
                  </a:cubicBezTo>
                  <a:cubicBezTo>
                    <a:pt x="5736" y="867"/>
                    <a:pt x="5927" y="763"/>
                    <a:pt x="6117" y="659"/>
                  </a:cubicBezTo>
                  <a:cubicBezTo>
                    <a:pt x="6395" y="503"/>
                    <a:pt x="6689" y="382"/>
                    <a:pt x="7001" y="278"/>
                  </a:cubicBezTo>
                  <a:cubicBezTo>
                    <a:pt x="7313" y="156"/>
                    <a:pt x="7625" y="70"/>
                    <a:pt x="7954"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4822150" y="5302275"/>
              <a:ext cx="31225" cy="85800"/>
            </a:xfrm>
            <a:custGeom>
              <a:avLst/>
              <a:gdLst/>
              <a:ahLst/>
              <a:cxnLst/>
              <a:rect l="l" t="t" r="r" b="b"/>
              <a:pathLst>
                <a:path w="1249" h="3432" fill="none" extrusionOk="0">
                  <a:moveTo>
                    <a:pt x="1248" y="3432"/>
                  </a:moveTo>
                  <a:cubicBezTo>
                    <a:pt x="1023" y="3085"/>
                    <a:pt x="832" y="2721"/>
                    <a:pt x="677" y="2357"/>
                  </a:cubicBezTo>
                  <a:cubicBezTo>
                    <a:pt x="521" y="2045"/>
                    <a:pt x="399" y="1699"/>
                    <a:pt x="295" y="1370"/>
                  </a:cubicBezTo>
                  <a:cubicBezTo>
                    <a:pt x="157" y="919"/>
                    <a:pt x="53" y="469"/>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4993275" y="4927550"/>
              <a:ext cx="875" cy="32950"/>
            </a:xfrm>
            <a:custGeom>
              <a:avLst/>
              <a:gdLst/>
              <a:ahLst/>
              <a:cxnLst/>
              <a:rect l="l" t="t" r="r" b="b"/>
              <a:pathLst>
                <a:path w="35" h="1318" fill="none" extrusionOk="0">
                  <a:moveTo>
                    <a:pt x="35" y="1318"/>
                  </a:moveTo>
                  <a:cubicBezTo>
                    <a:pt x="18" y="885"/>
                    <a:pt x="0" y="434"/>
                    <a:pt x="18"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4951250" y="4944450"/>
              <a:ext cx="6950" cy="35125"/>
            </a:xfrm>
            <a:custGeom>
              <a:avLst/>
              <a:gdLst/>
              <a:ahLst/>
              <a:cxnLst/>
              <a:rect l="l" t="t" r="r" b="b"/>
              <a:pathLst>
                <a:path w="278" h="1405" fill="none" extrusionOk="0">
                  <a:moveTo>
                    <a:pt x="278" y="1404"/>
                  </a:moveTo>
                  <a:cubicBezTo>
                    <a:pt x="278" y="1352"/>
                    <a:pt x="191" y="936"/>
                    <a:pt x="139" y="746"/>
                  </a:cubicBezTo>
                  <a:cubicBezTo>
                    <a:pt x="122" y="624"/>
                    <a:pt x="87" y="469"/>
                    <a:pt x="52" y="330"/>
                  </a:cubicBezTo>
                  <a:cubicBezTo>
                    <a:pt x="35" y="226"/>
                    <a:pt x="18" y="105"/>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7"/>
            <p:cNvSpPr/>
            <p:nvPr/>
          </p:nvSpPr>
          <p:spPr>
            <a:xfrm>
              <a:off x="4908375" y="4972175"/>
              <a:ext cx="21250" cy="26025"/>
            </a:xfrm>
            <a:custGeom>
              <a:avLst/>
              <a:gdLst/>
              <a:ahLst/>
              <a:cxnLst/>
              <a:rect l="l" t="t" r="r" b="b"/>
              <a:pathLst>
                <a:path w="850" h="1041" fill="none" extrusionOk="0">
                  <a:moveTo>
                    <a:pt x="849" y="1040"/>
                  </a:moveTo>
                  <a:cubicBezTo>
                    <a:pt x="572" y="988"/>
                    <a:pt x="104" y="330"/>
                    <a:pt x="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7"/>
            <p:cNvSpPr/>
            <p:nvPr/>
          </p:nvSpPr>
          <p:spPr>
            <a:xfrm>
              <a:off x="4870675" y="5007275"/>
              <a:ext cx="26450" cy="20375"/>
            </a:xfrm>
            <a:custGeom>
              <a:avLst/>
              <a:gdLst/>
              <a:ahLst/>
              <a:cxnLst/>
              <a:rect l="l" t="t" r="r" b="b"/>
              <a:pathLst>
                <a:path w="1058" h="815" fill="none" extrusionOk="0">
                  <a:moveTo>
                    <a:pt x="1057" y="815"/>
                  </a:moveTo>
                  <a:cubicBezTo>
                    <a:pt x="763" y="485"/>
                    <a:pt x="399" y="191"/>
                    <a:pt x="0"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4840350" y="5046250"/>
              <a:ext cx="33825" cy="13900"/>
            </a:xfrm>
            <a:custGeom>
              <a:avLst/>
              <a:gdLst/>
              <a:ahLst/>
              <a:cxnLst/>
              <a:rect l="l" t="t" r="r" b="b"/>
              <a:pathLst>
                <a:path w="1353" h="556" fill="none" extrusionOk="0">
                  <a:moveTo>
                    <a:pt x="1352" y="555"/>
                  </a:moveTo>
                  <a:cubicBezTo>
                    <a:pt x="936" y="417"/>
                    <a:pt x="278" y="1"/>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4815225" y="5089150"/>
              <a:ext cx="39000" cy="16050"/>
            </a:xfrm>
            <a:custGeom>
              <a:avLst/>
              <a:gdLst/>
              <a:ahLst/>
              <a:cxnLst/>
              <a:rect l="l" t="t" r="r" b="b"/>
              <a:pathLst>
                <a:path w="1560" h="642" fill="none" extrusionOk="0">
                  <a:moveTo>
                    <a:pt x="1560" y="641"/>
                  </a:moveTo>
                  <a:cubicBezTo>
                    <a:pt x="1006" y="641"/>
                    <a:pt x="468" y="0"/>
                    <a:pt x="0" y="156"/>
                  </a:cubicBezTo>
                  <a:lnTo>
                    <a:pt x="0" y="156"/>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4795725" y="5137225"/>
              <a:ext cx="42475" cy="10850"/>
            </a:xfrm>
            <a:custGeom>
              <a:avLst/>
              <a:gdLst/>
              <a:ahLst/>
              <a:cxnLst/>
              <a:rect l="l" t="t" r="r" b="b"/>
              <a:pathLst>
                <a:path w="1699" h="434" fill="none" extrusionOk="0">
                  <a:moveTo>
                    <a:pt x="1699" y="295"/>
                  </a:moveTo>
                  <a:cubicBezTo>
                    <a:pt x="1110" y="434"/>
                    <a:pt x="573" y="1"/>
                    <a:pt x="35" y="139"/>
                  </a:cubicBezTo>
                  <a:cubicBezTo>
                    <a:pt x="18" y="139"/>
                    <a:pt x="1" y="139"/>
                    <a:pt x="1" y="15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7"/>
            <p:cNvSpPr/>
            <p:nvPr/>
          </p:nvSpPr>
          <p:spPr>
            <a:xfrm>
              <a:off x="4784900" y="5183575"/>
              <a:ext cx="42900" cy="3500"/>
            </a:xfrm>
            <a:custGeom>
              <a:avLst/>
              <a:gdLst/>
              <a:ahLst/>
              <a:cxnLst/>
              <a:rect l="l" t="t" r="r" b="b"/>
              <a:pathLst>
                <a:path w="1716" h="140" fill="none" extrusionOk="0">
                  <a:moveTo>
                    <a:pt x="1716" y="1"/>
                  </a:moveTo>
                  <a:cubicBezTo>
                    <a:pt x="1317" y="53"/>
                    <a:pt x="1" y="53"/>
                    <a:pt x="1" y="139"/>
                  </a:cubicBezTo>
                  <a:lnTo>
                    <a:pt x="1" y="139"/>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7"/>
            <p:cNvSpPr/>
            <p:nvPr/>
          </p:nvSpPr>
          <p:spPr>
            <a:xfrm>
              <a:off x="4778825" y="5229925"/>
              <a:ext cx="37725" cy="6525"/>
            </a:xfrm>
            <a:custGeom>
              <a:avLst/>
              <a:gdLst/>
              <a:ahLst/>
              <a:cxnLst/>
              <a:rect l="l" t="t" r="r" b="b"/>
              <a:pathLst>
                <a:path w="1509" h="261" fill="none" extrusionOk="0">
                  <a:moveTo>
                    <a:pt x="1508" y="1"/>
                  </a:moveTo>
                  <a:lnTo>
                    <a:pt x="399" y="140"/>
                  </a:lnTo>
                  <a:cubicBezTo>
                    <a:pt x="261" y="192"/>
                    <a:pt x="140" y="226"/>
                    <a:pt x="1" y="261"/>
                  </a:cubicBezTo>
                  <a:cubicBezTo>
                    <a:pt x="36" y="244"/>
                    <a:pt x="53" y="226"/>
                    <a:pt x="88" y="22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7"/>
            <p:cNvSpPr/>
            <p:nvPr/>
          </p:nvSpPr>
          <p:spPr>
            <a:xfrm>
              <a:off x="4776225" y="5266750"/>
              <a:ext cx="40325" cy="9125"/>
            </a:xfrm>
            <a:custGeom>
              <a:avLst/>
              <a:gdLst/>
              <a:ahLst/>
              <a:cxnLst/>
              <a:rect l="l" t="t" r="r" b="b"/>
              <a:pathLst>
                <a:path w="1613" h="365" fill="none" extrusionOk="0">
                  <a:moveTo>
                    <a:pt x="1612" y="1"/>
                  </a:moveTo>
                  <a:cubicBezTo>
                    <a:pt x="1283" y="53"/>
                    <a:pt x="1006" y="139"/>
                    <a:pt x="677" y="191"/>
                  </a:cubicBezTo>
                  <a:cubicBezTo>
                    <a:pt x="486" y="226"/>
                    <a:pt x="1" y="226"/>
                    <a:pt x="1" y="330"/>
                  </a:cubicBezTo>
                  <a:cubicBezTo>
                    <a:pt x="1" y="347"/>
                    <a:pt x="18" y="347"/>
                    <a:pt x="36" y="36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4776675" y="5302725"/>
              <a:ext cx="45500" cy="12575"/>
            </a:xfrm>
            <a:custGeom>
              <a:avLst/>
              <a:gdLst/>
              <a:ahLst/>
              <a:cxnLst/>
              <a:rect l="l" t="t" r="r" b="b"/>
              <a:pathLst>
                <a:path w="1820" h="503" fill="none" extrusionOk="0">
                  <a:moveTo>
                    <a:pt x="1820" y="0"/>
                  </a:moveTo>
                  <a:lnTo>
                    <a:pt x="1820" y="0"/>
                  </a:lnTo>
                  <a:cubicBezTo>
                    <a:pt x="1352" y="277"/>
                    <a:pt x="884" y="139"/>
                    <a:pt x="330" y="312"/>
                  </a:cubicBezTo>
                  <a:lnTo>
                    <a:pt x="0" y="503"/>
                  </a:lnTo>
                  <a:lnTo>
                    <a:pt x="0" y="503"/>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4786200" y="5337375"/>
              <a:ext cx="41600" cy="16050"/>
            </a:xfrm>
            <a:custGeom>
              <a:avLst/>
              <a:gdLst/>
              <a:ahLst/>
              <a:cxnLst/>
              <a:rect l="l" t="t" r="r" b="b"/>
              <a:pathLst>
                <a:path w="1664" h="642" fill="none" extrusionOk="0">
                  <a:moveTo>
                    <a:pt x="1664" y="0"/>
                  </a:moveTo>
                  <a:cubicBezTo>
                    <a:pt x="1161" y="174"/>
                    <a:pt x="243" y="451"/>
                    <a:pt x="0" y="64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4796600" y="5362500"/>
              <a:ext cx="39450" cy="18650"/>
            </a:xfrm>
            <a:custGeom>
              <a:avLst/>
              <a:gdLst/>
              <a:ahLst/>
              <a:cxnLst/>
              <a:rect l="l" t="t" r="r" b="b"/>
              <a:pathLst>
                <a:path w="1578" h="746" fill="none" extrusionOk="0">
                  <a:moveTo>
                    <a:pt x="1577" y="0"/>
                  </a:moveTo>
                  <a:cubicBezTo>
                    <a:pt x="1161" y="243"/>
                    <a:pt x="139" y="555"/>
                    <a:pt x="0" y="74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5023150" y="5022425"/>
              <a:ext cx="3500" cy="39025"/>
            </a:xfrm>
            <a:custGeom>
              <a:avLst/>
              <a:gdLst/>
              <a:ahLst/>
              <a:cxnLst/>
              <a:rect l="l" t="t" r="r" b="b"/>
              <a:pathLst>
                <a:path w="140" h="1561" fill="none" extrusionOk="0">
                  <a:moveTo>
                    <a:pt x="18" y="1"/>
                  </a:moveTo>
                  <a:cubicBezTo>
                    <a:pt x="18" y="780"/>
                    <a:pt x="1" y="1040"/>
                    <a:pt x="140" y="156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5051750" y="4980400"/>
              <a:ext cx="1325" cy="55475"/>
            </a:xfrm>
            <a:custGeom>
              <a:avLst/>
              <a:gdLst/>
              <a:ahLst/>
              <a:cxnLst/>
              <a:rect l="l" t="t" r="r" b="b"/>
              <a:pathLst>
                <a:path w="53" h="2219" fill="none" extrusionOk="0">
                  <a:moveTo>
                    <a:pt x="1" y="1"/>
                  </a:moveTo>
                  <a:lnTo>
                    <a:pt x="1" y="2028"/>
                  </a:lnTo>
                  <a:cubicBezTo>
                    <a:pt x="1" y="2132"/>
                    <a:pt x="53" y="2132"/>
                    <a:pt x="53" y="221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5073850" y="4944450"/>
              <a:ext cx="3475" cy="63700"/>
            </a:xfrm>
            <a:custGeom>
              <a:avLst/>
              <a:gdLst/>
              <a:ahLst/>
              <a:cxnLst/>
              <a:rect l="l" t="t" r="r" b="b"/>
              <a:pathLst>
                <a:path w="139" h="2548" fill="none" extrusionOk="0">
                  <a:moveTo>
                    <a:pt x="0" y="1"/>
                  </a:moveTo>
                  <a:lnTo>
                    <a:pt x="0" y="18"/>
                  </a:lnTo>
                  <a:cubicBezTo>
                    <a:pt x="0" y="469"/>
                    <a:pt x="87" y="1179"/>
                    <a:pt x="139" y="1578"/>
                  </a:cubicBezTo>
                  <a:cubicBezTo>
                    <a:pt x="122" y="1907"/>
                    <a:pt x="122" y="2219"/>
                    <a:pt x="139" y="254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5098975" y="4912400"/>
              <a:ext cx="9550" cy="56775"/>
            </a:xfrm>
            <a:custGeom>
              <a:avLst/>
              <a:gdLst/>
              <a:ahLst/>
              <a:cxnLst/>
              <a:rect l="l" t="t" r="r" b="b"/>
              <a:pathLst>
                <a:path w="382" h="2271" fill="none" extrusionOk="0">
                  <a:moveTo>
                    <a:pt x="0" y="0"/>
                  </a:moveTo>
                  <a:cubicBezTo>
                    <a:pt x="139" y="693"/>
                    <a:pt x="104" y="1577"/>
                    <a:pt x="382" y="227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5123225" y="4879900"/>
              <a:ext cx="6975" cy="59825"/>
            </a:xfrm>
            <a:custGeom>
              <a:avLst/>
              <a:gdLst/>
              <a:ahLst/>
              <a:cxnLst/>
              <a:rect l="l" t="t" r="r" b="b"/>
              <a:pathLst>
                <a:path w="279" h="2393" fill="none" extrusionOk="0">
                  <a:moveTo>
                    <a:pt x="18" y="1"/>
                  </a:moveTo>
                  <a:cubicBezTo>
                    <a:pt x="157" y="798"/>
                    <a:pt x="1" y="1664"/>
                    <a:pt x="278" y="2392"/>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 name="Google Shape;2206;p57"/>
          <p:cNvGrpSpPr/>
          <p:nvPr/>
        </p:nvGrpSpPr>
        <p:grpSpPr>
          <a:xfrm>
            <a:off x="5206995" y="1533054"/>
            <a:ext cx="1009417" cy="487503"/>
            <a:chOff x="3041250" y="4665475"/>
            <a:chExt cx="570550" cy="275550"/>
          </a:xfrm>
        </p:grpSpPr>
        <p:sp>
          <p:nvSpPr>
            <p:cNvPr id="2207" name="Google Shape;2207;p57"/>
            <p:cNvSpPr/>
            <p:nvPr/>
          </p:nvSpPr>
          <p:spPr>
            <a:xfrm>
              <a:off x="3049050" y="4711225"/>
              <a:ext cx="561025" cy="226750"/>
            </a:xfrm>
            <a:custGeom>
              <a:avLst/>
              <a:gdLst/>
              <a:ahLst/>
              <a:cxnLst/>
              <a:rect l="l" t="t" r="r" b="b"/>
              <a:pathLst>
                <a:path w="22441" h="9070" extrusionOk="0">
                  <a:moveTo>
                    <a:pt x="4800" y="0"/>
                  </a:moveTo>
                  <a:cubicBezTo>
                    <a:pt x="4780" y="0"/>
                    <a:pt x="4752" y="11"/>
                    <a:pt x="4714" y="59"/>
                  </a:cubicBezTo>
                  <a:cubicBezTo>
                    <a:pt x="3917" y="908"/>
                    <a:pt x="3068" y="1705"/>
                    <a:pt x="2184" y="2433"/>
                  </a:cubicBezTo>
                  <a:cubicBezTo>
                    <a:pt x="1768" y="2814"/>
                    <a:pt x="1335" y="3143"/>
                    <a:pt x="902" y="3473"/>
                  </a:cubicBezTo>
                  <a:cubicBezTo>
                    <a:pt x="590" y="3715"/>
                    <a:pt x="278" y="3941"/>
                    <a:pt x="1" y="4149"/>
                  </a:cubicBezTo>
                  <a:cubicBezTo>
                    <a:pt x="1006" y="5275"/>
                    <a:pt x="2115" y="6263"/>
                    <a:pt x="3050" y="7389"/>
                  </a:cubicBezTo>
                  <a:cubicBezTo>
                    <a:pt x="3588" y="8013"/>
                    <a:pt x="3778" y="8394"/>
                    <a:pt x="4454" y="9070"/>
                  </a:cubicBezTo>
                  <a:lnTo>
                    <a:pt x="4558" y="9070"/>
                  </a:lnTo>
                  <a:cubicBezTo>
                    <a:pt x="4558" y="8325"/>
                    <a:pt x="4593" y="7476"/>
                    <a:pt x="4904" y="6886"/>
                  </a:cubicBezTo>
                  <a:cubicBezTo>
                    <a:pt x="4883" y="6821"/>
                    <a:pt x="5310" y="6798"/>
                    <a:pt x="5927" y="6798"/>
                  </a:cubicBezTo>
                  <a:cubicBezTo>
                    <a:pt x="7264" y="6798"/>
                    <a:pt x="9490" y="6904"/>
                    <a:pt x="9964" y="6904"/>
                  </a:cubicBezTo>
                  <a:cubicBezTo>
                    <a:pt x="13222" y="7112"/>
                    <a:pt x="16410" y="7250"/>
                    <a:pt x="19668" y="7320"/>
                  </a:cubicBezTo>
                  <a:cubicBezTo>
                    <a:pt x="20108" y="7320"/>
                    <a:pt x="21097" y="7561"/>
                    <a:pt x="21787" y="7561"/>
                  </a:cubicBezTo>
                  <a:cubicBezTo>
                    <a:pt x="22022" y="7561"/>
                    <a:pt x="22222" y="7533"/>
                    <a:pt x="22354" y="7458"/>
                  </a:cubicBezTo>
                  <a:cubicBezTo>
                    <a:pt x="21591" y="6834"/>
                    <a:pt x="20846" y="5725"/>
                    <a:pt x="20084" y="5309"/>
                  </a:cubicBezTo>
                  <a:cubicBezTo>
                    <a:pt x="20275" y="4911"/>
                    <a:pt x="20517" y="4530"/>
                    <a:pt x="20812" y="4200"/>
                  </a:cubicBezTo>
                  <a:cubicBezTo>
                    <a:pt x="21297" y="3646"/>
                    <a:pt x="21834" y="3126"/>
                    <a:pt x="22441" y="2693"/>
                  </a:cubicBezTo>
                  <a:lnTo>
                    <a:pt x="22441" y="2554"/>
                  </a:lnTo>
                  <a:lnTo>
                    <a:pt x="20638" y="2554"/>
                  </a:lnTo>
                  <a:cubicBezTo>
                    <a:pt x="20257" y="2520"/>
                    <a:pt x="19893" y="2502"/>
                    <a:pt x="19529" y="2485"/>
                  </a:cubicBezTo>
                  <a:cubicBezTo>
                    <a:pt x="18923" y="2450"/>
                    <a:pt x="18316" y="2433"/>
                    <a:pt x="17727" y="2398"/>
                  </a:cubicBezTo>
                  <a:cubicBezTo>
                    <a:pt x="16826" y="2364"/>
                    <a:pt x="15925" y="2346"/>
                    <a:pt x="15024" y="2329"/>
                  </a:cubicBezTo>
                  <a:cubicBezTo>
                    <a:pt x="13984" y="2312"/>
                    <a:pt x="12945" y="2294"/>
                    <a:pt x="11905" y="2277"/>
                  </a:cubicBezTo>
                  <a:cubicBezTo>
                    <a:pt x="10935" y="2277"/>
                    <a:pt x="9964" y="2260"/>
                    <a:pt x="8994" y="2242"/>
                  </a:cubicBezTo>
                  <a:cubicBezTo>
                    <a:pt x="8283" y="2225"/>
                    <a:pt x="7538" y="2208"/>
                    <a:pt x="6845" y="2208"/>
                  </a:cubicBezTo>
                  <a:cubicBezTo>
                    <a:pt x="6152" y="2190"/>
                    <a:pt x="5459" y="2156"/>
                    <a:pt x="4766" y="2138"/>
                  </a:cubicBezTo>
                  <a:cubicBezTo>
                    <a:pt x="4731" y="2069"/>
                    <a:pt x="4731" y="2052"/>
                    <a:pt x="4740" y="2052"/>
                  </a:cubicBezTo>
                  <a:cubicBezTo>
                    <a:pt x="4749" y="2052"/>
                    <a:pt x="4766" y="2069"/>
                    <a:pt x="4766" y="2069"/>
                  </a:cubicBezTo>
                  <a:cubicBezTo>
                    <a:pt x="4801" y="1532"/>
                    <a:pt x="4870" y="1099"/>
                    <a:pt x="4887" y="614"/>
                  </a:cubicBezTo>
                  <a:cubicBezTo>
                    <a:pt x="4904" y="440"/>
                    <a:pt x="4904" y="250"/>
                    <a:pt x="4904" y="59"/>
                  </a:cubicBezTo>
                  <a:lnTo>
                    <a:pt x="4835" y="59"/>
                  </a:lnTo>
                  <a:cubicBezTo>
                    <a:pt x="4835" y="42"/>
                    <a:pt x="4835" y="24"/>
                    <a:pt x="4835" y="7"/>
                  </a:cubicBezTo>
                  <a:cubicBezTo>
                    <a:pt x="4827" y="7"/>
                    <a:pt x="4816" y="0"/>
                    <a:pt x="4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3045575" y="4811025"/>
              <a:ext cx="114825" cy="126525"/>
            </a:xfrm>
            <a:custGeom>
              <a:avLst/>
              <a:gdLst/>
              <a:ahLst/>
              <a:cxnLst/>
              <a:rect l="l" t="t" r="r" b="b"/>
              <a:pathLst>
                <a:path w="4593" h="5061" fill="none" extrusionOk="0">
                  <a:moveTo>
                    <a:pt x="1" y="1"/>
                  </a:moveTo>
                  <a:lnTo>
                    <a:pt x="36" y="35"/>
                  </a:lnTo>
                  <a:lnTo>
                    <a:pt x="140" y="157"/>
                  </a:lnTo>
                  <a:cubicBezTo>
                    <a:pt x="1145" y="1266"/>
                    <a:pt x="2254" y="2271"/>
                    <a:pt x="3189" y="3397"/>
                  </a:cubicBezTo>
                  <a:cubicBezTo>
                    <a:pt x="3744" y="4021"/>
                    <a:pt x="3917" y="4402"/>
                    <a:pt x="4593" y="506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3047325" y="4710100"/>
              <a:ext cx="124775" cy="106150"/>
            </a:xfrm>
            <a:custGeom>
              <a:avLst/>
              <a:gdLst/>
              <a:ahLst/>
              <a:cxnLst/>
              <a:rect l="l" t="t" r="r" b="b"/>
              <a:pathLst>
                <a:path w="4991" h="4246" fill="none" extrusionOk="0">
                  <a:moveTo>
                    <a:pt x="0" y="4245"/>
                  </a:moveTo>
                  <a:cubicBezTo>
                    <a:pt x="0" y="4245"/>
                    <a:pt x="18" y="4228"/>
                    <a:pt x="18" y="4228"/>
                  </a:cubicBezTo>
                  <a:lnTo>
                    <a:pt x="70" y="4194"/>
                  </a:lnTo>
                  <a:cubicBezTo>
                    <a:pt x="364" y="3986"/>
                    <a:pt x="659" y="3760"/>
                    <a:pt x="971" y="3518"/>
                  </a:cubicBezTo>
                  <a:cubicBezTo>
                    <a:pt x="1387" y="3188"/>
                    <a:pt x="1820" y="2842"/>
                    <a:pt x="2253" y="2478"/>
                  </a:cubicBezTo>
                  <a:cubicBezTo>
                    <a:pt x="3137" y="1750"/>
                    <a:pt x="3986" y="953"/>
                    <a:pt x="4783" y="104"/>
                  </a:cubicBezTo>
                  <a:cubicBezTo>
                    <a:pt x="4852" y="35"/>
                    <a:pt x="4887" y="52"/>
                    <a:pt x="4904" y="52"/>
                  </a:cubicBezTo>
                  <a:cubicBezTo>
                    <a:pt x="4939" y="69"/>
                    <a:pt x="4956" y="52"/>
                    <a:pt x="499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3163425" y="4882950"/>
              <a:ext cx="8675" cy="58075"/>
            </a:xfrm>
            <a:custGeom>
              <a:avLst/>
              <a:gdLst/>
              <a:ahLst/>
              <a:cxnLst/>
              <a:rect l="l" t="t" r="r" b="b"/>
              <a:pathLst>
                <a:path w="347" h="2323" fill="none" extrusionOk="0">
                  <a:moveTo>
                    <a:pt x="0" y="2322"/>
                  </a:moveTo>
                  <a:lnTo>
                    <a:pt x="0" y="2183"/>
                  </a:lnTo>
                  <a:cubicBezTo>
                    <a:pt x="0" y="1456"/>
                    <a:pt x="18" y="607"/>
                    <a:pt x="34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3168175" y="4712250"/>
              <a:ext cx="3925" cy="50275"/>
            </a:xfrm>
            <a:custGeom>
              <a:avLst/>
              <a:gdLst/>
              <a:ahLst/>
              <a:cxnLst/>
              <a:rect l="l" t="t" r="r" b="b"/>
              <a:pathLst>
                <a:path w="157" h="2011" fill="none" extrusionOk="0">
                  <a:moveTo>
                    <a:pt x="157" y="1"/>
                  </a:moveTo>
                  <a:cubicBezTo>
                    <a:pt x="157" y="209"/>
                    <a:pt x="157" y="382"/>
                    <a:pt x="122" y="555"/>
                  </a:cubicBezTo>
                  <a:cubicBezTo>
                    <a:pt x="105" y="1058"/>
                    <a:pt x="53" y="1474"/>
                    <a:pt x="1" y="201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3170350" y="4877750"/>
              <a:ext cx="439725" cy="27300"/>
            </a:xfrm>
            <a:custGeom>
              <a:avLst/>
              <a:gdLst/>
              <a:ahLst/>
              <a:cxnLst/>
              <a:rect l="l" t="t" r="r" b="b"/>
              <a:pathLst>
                <a:path w="17589" h="1092" fill="none" extrusionOk="0">
                  <a:moveTo>
                    <a:pt x="70" y="208"/>
                  </a:moveTo>
                  <a:cubicBezTo>
                    <a:pt x="0" y="0"/>
                    <a:pt x="4419" y="243"/>
                    <a:pt x="5112" y="243"/>
                  </a:cubicBezTo>
                  <a:cubicBezTo>
                    <a:pt x="8370" y="451"/>
                    <a:pt x="11558" y="589"/>
                    <a:pt x="14816" y="659"/>
                  </a:cubicBezTo>
                  <a:cubicBezTo>
                    <a:pt x="15405" y="659"/>
                    <a:pt x="16982" y="1092"/>
                    <a:pt x="17502" y="780"/>
                  </a:cubicBezTo>
                  <a:lnTo>
                    <a:pt x="17519" y="780"/>
                  </a:lnTo>
                  <a:cubicBezTo>
                    <a:pt x="17537" y="780"/>
                    <a:pt x="17571" y="763"/>
                    <a:pt x="17589" y="74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3166875" y="4760775"/>
              <a:ext cx="443200" cy="13875"/>
            </a:xfrm>
            <a:custGeom>
              <a:avLst/>
              <a:gdLst/>
              <a:ahLst/>
              <a:cxnLst/>
              <a:rect l="l" t="t" r="r" b="b"/>
              <a:pathLst>
                <a:path w="17728" h="555" fill="none" extrusionOk="0">
                  <a:moveTo>
                    <a:pt x="53" y="70"/>
                  </a:moveTo>
                  <a:cubicBezTo>
                    <a:pt x="53" y="70"/>
                    <a:pt x="1" y="0"/>
                    <a:pt x="53" y="139"/>
                  </a:cubicBezTo>
                  <a:cubicBezTo>
                    <a:pt x="746" y="174"/>
                    <a:pt x="1456" y="191"/>
                    <a:pt x="2132" y="208"/>
                  </a:cubicBezTo>
                  <a:cubicBezTo>
                    <a:pt x="2825" y="226"/>
                    <a:pt x="3570" y="243"/>
                    <a:pt x="4281" y="243"/>
                  </a:cubicBezTo>
                  <a:cubicBezTo>
                    <a:pt x="5251" y="260"/>
                    <a:pt x="6222" y="278"/>
                    <a:pt x="7192" y="295"/>
                  </a:cubicBezTo>
                  <a:cubicBezTo>
                    <a:pt x="8232" y="295"/>
                    <a:pt x="9271" y="312"/>
                    <a:pt x="10311" y="330"/>
                  </a:cubicBezTo>
                  <a:cubicBezTo>
                    <a:pt x="11212" y="347"/>
                    <a:pt x="12113" y="382"/>
                    <a:pt x="13014" y="416"/>
                  </a:cubicBezTo>
                  <a:cubicBezTo>
                    <a:pt x="13603" y="434"/>
                    <a:pt x="14210" y="468"/>
                    <a:pt x="14816" y="486"/>
                  </a:cubicBezTo>
                  <a:cubicBezTo>
                    <a:pt x="15180" y="520"/>
                    <a:pt x="15544" y="538"/>
                    <a:pt x="15925" y="555"/>
                  </a:cubicBezTo>
                  <a:lnTo>
                    <a:pt x="17728" y="555"/>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3551575" y="4844375"/>
              <a:ext cx="56775" cy="53325"/>
            </a:xfrm>
            <a:custGeom>
              <a:avLst/>
              <a:gdLst/>
              <a:ahLst/>
              <a:cxnLst/>
              <a:rect l="l" t="t" r="r" b="b"/>
              <a:pathLst>
                <a:path w="2271" h="2133" fill="none" extrusionOk="0">
                  <a:moveTo>
                    <a:pt x="2270" y="2132"/>
                  </a:moveTo>
                  <a:lnTo>
                    <a:pt x="2270" y="2132"/>
                  </a:lnTo>
                  <a:cubicBezTo>
                    <a:pt x="1508" y="1508"/>
                    <a:pt x="745" y="399"/>
                    <a:pt x="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3551125" y="4778100"/>
              <a:ext cx="58950" cy="65875"/>
            </a:xfrm>
            <a:custGeom>
              <a:avLst/>
              <a:gdLst/>
              <a:ahLst/>
              <a:cxnLst/>
              <a:rect l="l" t="t" r="r" b="b"/>
              <a:pathLst>
                <a:path w="2358" h="2635" fill="none" extrusionOk="0">
                  <a:moveTo>
                    <a:pt x="1" y="2634"/>
                  </a:moveTo>
                  <a:cubicBezTo>
                    <a:pt x="192" y="2236"/>
                    <a:pt x="434" y="1855"/>
                    <a:pt x="729" y="1525"/>
                  </a:cubicBezTo>
                  <a:cubicBezTo>
                    <a:pt x="1214" y="954"/>
                    <a:pt x="1751" y="451"/>
                    <a:pt x="2358"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3608325" y="4866475"/>
              <a:ext cx="3475" cy="31225"/>
            </a:xfrm>
            <a:custGeom>
              <a:avLst/>
              <a:gdLst/>
              <a:ahLst/>
              <a:cxnLst/>
              <a:rect l="l" t="t" r="r" b="b"/>
              <a:pathLst>
                <a:path w="139" h="1249" fill="none" extrusionOk="0">
                  <a:moveTo>
                    <a:pt x="0" y="1248"/>
                  </a:moveTo>
                  <a:lnTo>
                    <a:pt x="0" y="1231"/>
                  </a:lnTo>
                  <a:cubicBezTo>
                    <a:pt x="70" y="815"/>
                    <a:pt x="122" y="416"/>
                    <a:pt x="139"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3571925" y="4817950"/>
              <a:ext cx="39875" cy="48550"/>
            </a:xfrm>
            <a:custGeom>
              <a:avLst/>
              <a:gdLst/>
              <a:ahLst/>
              <a:cxnLst/>
              <a:rect l="l" t="t" r="r" b="b"/>
              <a:pathLst>
                <a:path w="1595" h="1942" fill="none" extrusionOk="0">
                  <a:moveTo>
                    <a:pt x="1595" y="1942"/>
                  </a:moveTo>
                  <a:cubicBezTo>
                    <a:pt x="1318" y="1508"/>
                    <a:pt x="1006" y="1110"/>
                    <a:pt x="659" y="746"/>
                  </a:cubicBezTo>
                  <a:cubicBezTo>
                    <a:pt x="434" y="486"/>
                    <a:pt x="191" y="226"/>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3577125" y="4836575"/>
              <a:ext cx="11300" cy="24725"/>
            </a:xfrm>
            <a:custGeom>
              <a:avLst/>
              <a:gdLst/>
              <a:ahLst/>
              <a:cxnLst/>
              <a:rect l="l" t="t" r="r" b="b"/>
              <a:pathLst>
                <a:path w="452" h="989" fill="none" extrusionOk="0">
                  <a:moveTo>
                    <a:pt x="1" y="989"/>
                  </a:moveTo>
                  <a:cubicBezTo>
                    <a:pt x="70" y="625"/>
                    <a:pt x="226" y="295"/>
                    <a:pt x="45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3606575" y="4739975"/>
              <a:ext cx="3500" cy="38150"/>
            </a:xfrm>
            <a:custGeom>
              <a:avLst/>
              <a:gdLst/>
              <a:ahLst/>
              <a:cxnLst/>
              <a:rect l="l" t="t" r="r" b="b"/>
              <a:pathLst>
                <a:path w="140" h="1526" fill="none" extrusionOk="0">
                  <a:moveTo>
                    <a:pt x="140" y="1526"/>
                  </a:moveTo>
                  <a:lnTo>
                    <a:pt x="140" y="1387"/>
                  </a:lnTo>
                  <a:cubicBezTo>
                    <a:pt x="140" y="919"/>
                    <a:pt x="122" y="313"/>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3172075" y="4726125"/>
              <a:ext cx="434525" cy="13875"/>
            </a:xfrm>
            <a:custGeom>
              <a:avLst/>
              <a:gdLst/>
              <a:ahLst/>
              <a:cxnLst/>
              <a:rect l="l" t="t" r="r" b="b"/>
              <a:pathLst>
                <a:path w="17381" h="555" fill="none" extrusionOk="0">
                  <a:moveTo>
                    <a:pt x="17381" y="555"/>
                  </a:moveTo>
                  <a:cubicBezTo>
                    <a:pt x="16965" y="555"/>
                    <a:pt x="16480" y="555"/>
                    <a:pt x="15995" y="537"/>
                  </a:cubicBezTo>
                  <a:cubicBezTo>
                    <a:pt x="15735" y="537"/>
                    <a:pt x="15475" y="520"/>
                    <a:pt x="15232" y="485"/>
                  </a:cubicBezTo>
                  <a:cubicBezTo>
                    <a:pt x="15042" y="468"/>
                    <a:pt x="14868" y="451"/>
                    <a:pt x="14678" y="433"/>
                  </a:cubicBezTo>
                  <a:cubicBezTo>
                    <a:pt x="14019" y="381"/>
                    <a:pt x="13378" y="364"/>
                    <a:pt x="12737" y="329"/>
                  </a:cubicBezTo>
                  <a:cubicBezTo>
                    <a:pt x="12321" y="312"/>
                    <a:pt x="11905" y="295"/>
                    <a:pt x="11489" y="277"/>
                  </a:cubicBezTo>
                  <a:cubicBezTo>
                    <a:pt x="11073" y="260"/>
                    <a:pt x="10658" y="260"/>
                    <a:pt x="10242" y="243"/>
                  </a:cubicBezTo>
                  <a:cubicBezTo>
                    <a:pt x="9133" y="225"/>
                    <a:pt x="8024" y="225"/>
                    <a:pt x="6915" y="191"/>
                  </a:cubicBezTo>
                  <a:cubicBezTo>
                    <a:pt x="5962" y="191"/>
                    <a:pt x="5009" y="174"/>
                    <a:pt x="4073" y="139"/>
                  </a:cubicBezTo>
                  <a:cubicBezTo>
                    <a:pt x="3605" y="139"/>
                    <a:pt x="2843" y="156"/>
                    <a:pt x="2063" y="139"/>
                  </a:cubicBezTo>
                  <a:cubicBezTo>
                    <a:pt x="1370" y="156"/>
                    <a:pt x="677" y="104"/>
                    <a:pt x="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3041250" y="4765975"/>
              <a:ext cx="7825" cy="52000"/>
            </a:xfrm>
            <a:custGeom>
              <a:avLst/>
              <a:gdLst/>
              <a:ahLst/>
              <a:cxnLst/>
              <a:rect l="l" t="t" r="r" b="b"/>
              <a:pathLst>
                <a:path w="313" h="2080" fill="none" extrusionOk="0">
                  <a:moveTo>
                    <a:pt x="313" y="2080"/>
                  </a:moveTo>
                  <a:cubicBezTo>
                    <a:pt x="295" y="2045"/>
                    <a:pt x="278" y="2028"/>
                    <a:pt x="261" y="1993"/>
                  </a:cubicBezTo>
                  <a:cubicBezTo>
                    <a:pt x="243" y="1941"/>
                    <a:pt x="226" y="1889"/>
                    <a:pt x="209" y="1837"/>
                  </a:cubicBezTo>
                  <a:cubicBezTo>
                    <a:pt x="35" y="1283"/>
                    <a:pt x="1" y="694"/>
                    <a:pt x="122" y="122"/>
                  </a:cubicBezTo>
                  <a:lnTo>
                    <a:pt x="122" y="122"/>
                  </a:lnTo>
                  <a:cubicBezTo>
                    <a:pt x="139" y="87"/>
                    <a:pt x="157" y="35"/>
                    <a:pt x="174"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3045575" y="4667200"/>
              <a:ext cx="119600" cy="102275"/>
            </a:xfrm>
            <a:custGeom>
              <a:avLst/>
              <a:gdLst/>
              <a:ahLst/>
              <a:cxnLst/>
              <a:rect l="l" t="t" r="r" b="b"/>
              <a:pathLst>
                <a:path w="4784" h="4091" fill="none" extrusionOk="0">
                  <a:moveTo>
                    <a:pt x="1" y="4090"/>
                  </a:moveTo>
                  <a:cubicBezTo>
                    <a:pt x="261" y="3674"/>
                    <a:pt x="555" y="3276"/>
                    <a:pt x="919" y="2929"/>
                  </a:cubicBezTo>
                  <a:cubicBezTo>
                    <a:pt x="1335" y="2531"/>
                    <a:pt x="1768" y="2149"/>
                    <a:pt x="2219" y="1785"/>
                  </a:cubicBezTo>
                  <a:cubicBezTo>
                    <a:pt x="3033" y="1144"/>
                    <a:pt x="3882" y="538"/>
                    <a:pt x="4784"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3168625" y="4665475"/>
              <a:ext cx="1750" cy="48550"/>
            </a:xfrm>
            <a:custGeom>
              <a:avLst/>
              <a:gdLst/>
              <a:ahLst/>
              <a:cxnLst/>
              <a:rect l="l" t="t" r="r" b="b"/>
              <a:pathLst>
                <a:path w="70" h="1942" fill="none" extrusionOk="0">
                  <a:moveTo>
                    <a:pt x="69" y="1941"/>
                  </a:moveTo>
                  <a:lnTo>
                    <a:pt x="69" y="1872"/>
                  </a:lnTo>
                  <a:cubicBezTo>
                    <a:pt x="69" y="1854"/>
                    <a:pt x="69" y="1837"/>
                    <a:pt x="69" y="1837"/>
                  </a:cubicBezTo>
                  <a:cubicBezTo>
                    <a:pt x="69" y="1335"/>
                    <a:pt x="18" y="815"/>
                    <a:pt x="0" y="70"/>
                  </a:cubicBezTo>
                  <a:cubicBezTo>
                    <a:pt x="0" y="52"/>
                    <a:pt x="0" y="18"/>
                    <a:pt x="0"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3069850" y="4743450"/>
              <a:ext cx="1750" cy="52000"/>
            </a:xfrm>
            <a:custGeom>
              <a:avLst/>
              <a:gdLst/>
              <a:ahLst/>
              <a:cxnLst/>
              <a:rect l="l" t="t" r="r" b="b"/>
              <a:pathLst>
                <a:path w="70" h="2080" fill="none" extrusionOk="0">
                  <a:moveTo>
                    <a:pt x="0" y="2080"/>
                  </a:moveTo>
                  <a:cubicBezTo>
                    <a:pt x="0" y="1456"/>
                    <a:pt x="70" y="693"/>
                    <a:pt x="70"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3099300" y="4714000"/>
              <a:ext cx="5225" cy="57200"/>
            </a:xfrm>
            <a:custGeom>
              <a:avLst/>
              <a:gdLst/>
              <a:ahLst/>
              <a:cxnLst/>
              <a:rect l="l" t="t" r="r" b="b"/>
              <a:pathLst>
                <a:path w="209" h="2288" fill="none" extrusionOk="0">
                  <a:moveTo>
                    <a:pt x="139" y="2287"/>
                  </a:moveTo>
                  <a:cubicBezTo>
                    <a:pt x="1" y="1664"/>
                    <a:pt x="209" y="780"/>
                    <a:pt x="139"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3135700" y="4694925"/>
              <a:ext cx="3475" cy="46825"/>
            </a:xfrm>
            <a:custGeom>
              <a:avLst/>
              <a:gdLst/>
              <a:ahLst/>
              <a:cxnLst/>
              <a:rect l="l" t="t" r="r" b="b"/>
              <a:pathLst>
                <a:path w="139" h="1873" fill="none" extrusionOk="0">
                  <a:moveTo>
                    <a:pt x="0" y="1872"/>
                  </a:moveTo>
                  <a:cubicBezTo>
                    <a:pt x="139" y="1525"/>
                    <a:pt x="70" y="555"/>
                    <a:pt x="7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3273875" y="4729575"/>
              <a:ext cx="25" cy="36425"/>
            </a:xfrm>
            <a:custGeom>
              <a:avLst/>
              <a:gdLst/>
              <a:ahLst/>
              <a:cxnLst/>
              <a:rect l="l" t="t" r="r" b="b"/>
              <a:pathLst>
                <a:path w="1" h="1457" fill="none" extrusionOk="0">
                  <a:moveTo>
                    <a:pt x="1" y="1456"/>
                  </a:moveTo>
                  <a:lnTo>
                    <a:pt x="1" y="1"/>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3344925" y="4731325"/>
              <a:ext cx="2200" cy="31200"/>
            </a:xfrm>
            <a:custGeom>
              <a:avLst/>
              <a:gdLst/>
              <a:ahLst/>
              <a:cxnLst/>
              <a:rect l="l" t="t" r="r" b="b"/>
              <a:pathLst>
                <a:path w="88" h="1248" fill="none" extrusionOk="0">
                  <a:moveTo>
                    <a:pt x="70" y="1248"/>
                  </a:moveTo>
                  <a:cubicBezTo>
                    <a:pt x="87" y="832"/>
                    <a:pt x="70" y="416"/>
                    <a:pt x="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3424200" y="4733050"/>
              <a:ext cx="3925" cy="32950"/>
            </a:xfrm>
            <a:custGeom>
              <a:avLst/>
              <a:gdLst/>
              <a:ahLst/>
              <a:cxnLst/>
              <a:rect l="l" t="t" r="r" b="b"/>
              <a:pathLst>
                <a:path w="157" h="1318" fill="none" extrusionOk="0">
                  <a:moveTo>
                    <a:pt x="18" y="1317"/>
                  </a:moveTo>
                  <a:cubicBezTo>
                    <a:pt x="1" y="884"/>
                    <a:pt x="35" y="434"/>
                    <a:pt x="15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3490050" y="4736525"/>
              <a:ext cx="2200" cy="32950"/>
            </a:xfrm>
            <a:custGeom>
              <a:avLst/>
              <a:gdLst/>
              <a:ahLst/>
              <a:cxnLst/>
              <a:rect l="l" t="t" r="r" b="b"/>
              <a:pathLst>
                <a:path w="88" h="1318" fill="none" extrusionOk="0">
                  <a:moveTo>
                    <a:pt x="87" y="1317"/>
                  </a:moveTo>
                  <a:cubicBezTo>
                    <a:pt x="35" y="884"/>
                    <a:pt x="1" y="451"/>
                    <a:pt x="18"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3535550" y="4736950"/>
              <a:ext cx="3475" cy="35975"/>
            </a:xfrm>
            <a:custGeom>
              <a:avLst/>
              <a:gdLst/>
              <a:ahLst/>
              <a:cxnLst/>
              <a:rect l="l" t="t" r="r" b="b"/>
              <a:pathLst>
                <a:path w="139" h="1439" fill="none" extrusionOk="0">
                  <a:moveTo>
                    <a:pt x="69" y="1439"/>
                  </a:moveTo>
                  <a:cubicBezTo>
                    <a:pt x="69" y="953"/>
                    <a:pt x="0" y="486"/>
                    <a:pt x="139"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3571925" y="4739975"/>
              <a:ext cx="25" cy="34675"/>
            </a:xfrm>
            <a:custGeom>
              <a:avLst/>
              <a:gdLst/>
              <a:ahLst/>
              <a:cxnLst/>
              <a:rect l="l" t="t" r="r" b="b"/>
              <a:pathLst>
                <a:path w="1" h="1387" fill="none" extrusionOk="0">
                  <a:moveTo>
                    <a:pt x="1" y="1387"/>
                  </a:moveTo>
                  <a:lnTo>
                    <a:pt x="1" y="1"/>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3219725" y="4733050"/>
              <a:ext cx="3925" cy="32950"/>
            </a:xfrm>
            <a:custGeom>
              <a:avLst/>
              <a:gdLst/>
              <a:ahLst/>
              <a:cxnLst/>
              <a:rect l="l" t="t" r="r" b="b"/>
              <a:pathLst>
                <a:path w="157" h="1318" fill="none" extrusionOk="0">
                  <a:moveTo>
                    <a:pt x="18" y="1317"/>
                  </a:moveTo>
                  <a:cubicBezTo>
                    <a:pt x="1" y="867"/>
                    <a:pt x="53" y="434"/>
                    <a:pt x="15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 name="Google Shape;2234;p57"/>
          <p:cNvGrpSpPr/>
          <p:nvPr/>
        </p:nvGrpSpPr>
        <p:grpSpPr>
          <a:xfrm>
            <a:off x="7709767" y="1270967"/>
            <a:ext cx="604588" cy="1195466"/>
            <a:chOff x="3235775" y="3890475"/>
            <a:chExt cx="307600" cy="608225"/>
          </a:xfrm>
        </p:grpSpPr>
        <p:sp>
          <p:nvSpPr>
            <p:cNvPr id="2235" name="Google Shape;2235;p57"/>
            <p:cNvSpPr/>
            <p:nvPr/>
          </p:nvSpPr>
          <p:spPr>
            <a:xfrm>
              <a:off x="3235775" y="4415175"/>
              <a:ext cx="78325" cy="59025"/>
            </a:xfrm>
            <a:custGeom>
              <a:avLst/>
              <a:gdLst/>
              <a:ahLst/>
              <a:cxnLst/>
              <a:rect l="l" t="t" r="r" b="b"/>
              <a:pathLst>
                <a:path w="3133" h="2361" extrusionOk="0">
                  <a:moveTo>
                    <a:pt x="1277" y="1"/>
                  </a:moveTo>
                  <a:cubicBezTo>
                    <a:pt x="884" y="1"/>
                    <a:pt x="492" y="178"/>
                    <a:pt x="312" y="516"/>
                  </a:cubicBezTo>
                  <a:lnTo>
                    <a:pt x="277" y="499"/>
                  </a:lnTo>
                  <a:cubicBezTo>
                    <a:pt x="35" y="863"/>
                    <a:pt x="0" y="1331"/>
                    <a:pt x="173" y="1747"/>
                  </a:cubicBezTo>
                  <a:cubicBezTo>
                    <a:pt x="421" y="2184"/>
                    <a:pt x="788" y="2361"/>
                    <a:pt x="1158" y="2361"/>
                  </a:cubicBezTo>
                  <a:cubicBezTo>
                    <a:pt x="2136" y="2361"/>
                    <a:pt x="3132" y="1127"/>
                    <a:pt x="1975" y="222"/>
                  </a:cubicBezTo>
                  <a:cubicBezTo>
                    <a:pt x="1780" y="73"/>
                    <a:pt x="1528" y="1"/>
                    <a:pt x="1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3242250" y="3895750"/>
              <a:ext cx="263425" cy="473875"/>
            </a:xfrm>
            <a:custGeom>
              <a:avLst/>
              <a:gdLst/>
              <a:ahLst/>
              <a:cxnLst/>
              <a:rect l="l" t="t" r="r" b="b"/>
              <a:pathLst>
                <a:path w="10537" h="18955" extrusionOk="0">
                  <a:moveTo>
                    <a:pt x="5271" y="1"/>
                  </a:moveTo>
                  <a:cubicBezTo>
                    <a:pt x="5149" y="1"/>
                    <a:pt x="5027" y="5"/>
                    <a:pt x="4905" y="14"/>
                  </a:cubicBezTo>
                  <a:cubicBezTo>
                    <a:pt x="4177" y="49"/>
                    <a:pt x="3484" y="257"/>
                    <a:pt x="2843" y="586"/>
                  </a:cubicBezTo>
                  <a:cubicBezTo>
                    <a:pt x="1942" y="1002"/>
                    <a:pt x="209" y="2059"/>
                    <a:pt x="1" y="3359"/>
                  </a:cubicBezTo>
                  <a:cubicBezTo>
                    <a:pt x="486" y="3567"/>
                    <a:pt x="1942" y="3567"/>
                    <a:pt x="2566" y="3567"/>
                  </a:cubicBezTo>
                  <a:cubicBezTo>
                    <a:pt x="3212" y="2618"/>
                    <a:pt x="4125" y="2132"/>
                    <a:pt x="5018" y="2132"/>
                  </a:cubicBezTo>
                  <a:cubicBezTo>
                    <a:pt x="6016" y="2132"/>
                    <a:pt x="6990" y="2739"/>
                    <a:pt x="7539" y="3983"/>
                  </a:cubicBezTo>
                  <a:cubicBezTo>
                    <a:pt x="8509" y="6201"/>
                    <a:pt x="6776" y="8003"/>
                    <a:pt x="5043" y="9112"/>
                  </a:cubicBezTo>
                  <a:cubicBezTo>
                    <a:pt x="3241" y="10290"/>
                    <a:pt x="1439" y="11538"/>
                    <a:pt x="815" y="13756"/>
                  </a:cubicBezTo>
                  <a:cubicBezTo>
                    <a:pt x="400" y="15419"/>
                    <a:pt x="330" y="17152"/>
                    <a:pt x="261" y="18815"/>
                  </a:cubicBezTo>
                  <a:lnTo>
                    <a:pt x="261" y="18954"/>
                  </a:lnTo>
                  <a:cubicBezTo>
                    <a:pt x="599" y="18894"/>
                    <a:pt x="1039" y="18816"/>
                    <a:pt x="1416" y="18816"/>
                  </a:cubicBezTo>
                  <a:cubicBezTo>
                    <a:pt x="1578" y="18816"/>
                    <a:pt x="1729" y="18831"/>
                    <a:pt x="1855" y="18867"/>
                  </a:cubicBezTo>
                  <a:lnTo>
                    <a:pt x="2011" y="18867"/>
                  </a:lnTo>
                  <a:cubicBezTo>
                    <a:pt x="2063" y="17932"/>
                    <a:pt x="2219" y="17013"/>
                    <a:pt x="2444" y="16095"/>
                  </a:cubicBezTo>
                  <a:cubicBezTo>
                    <a:pt x="2600" y="15471"/>
                    <a:pt x="2843" y="14865"/>
                    <a:pt x="3172" y="14310"/>
                  </a:cubicBezTo>
                  <a:cubicBezTo>
                    <a:pt x="3224" y="14189"/>
                    <a:pt x="3293" y="14068"/>
                    <a:pt x="3380" y="13946"/>
                  </a:cubicBezTo>
                  <a:cubicBezTo>
                    <a:pt x="3727" y="13426"/>
                    <a:pt x="4142" y="12959"/>
                    <a:pt x="4628" y="12560"/>
                  </a:cubicBezTo>
                  <a:cubicBezTo>
                    <a:pt x="5217" y="12109"/>
                    <a:pt x="5841" y="11694"/>
                    <a:pt x="6482" y="11330"/>
                  </a:cubicBezTo>
                  <a:cubicBezTo>
                    <a:pt x="7157" y="10931"/>
                    <a:pt x="7799" y="10498"/>
                    <a:pt x="8405" y="10013"/>
                  </a:cubicBezTo>
                  <a:cubicBezTo>
                    <a:pt x="8717" y="9736"/>
                    <a:pt x="9012" y="9424"/>
                    <a:pt x="9272" y="9094"/>
                  </a:cubicBezTo>
                  <a:cubicBezTo>
                    <a:pt x="9462" y="8869"/>
                    <a:pt x="9635" y="8609"/>
                    <a:pt x="9774" y="8349"/>
                  </a:cubicBezTo>
                  <a:cubicBezTo>
                    <a:pt x="10138" y="7708"/>
                    <a:pt x="10363" y="6998"/>
                    <a:pt x="10467" y="6287"/>
                  </a:cubicBezTo>
                  <a:cubicBezTo>
                    <a:pt x="10536" y="5750"/>
                    <a:pt x="10536" y="5196"/>
                    <a:pt x="10467" y="4676"/>
                  </a:cubicBezTo>
                  <a:cubicBezTo>
                    <a:pt x="10381" y="4121"/>
                    <a:pt x="10242" y="3584"/>
                    <a:pt x="9999" y="3081"/>
                  </a:cubicBezTo>
                  <a:cubicBezTo>
                    <a:pt x="9861" y="2752"/>
                    <a:pt x="9687" y="2458"/>
                    <a:pt x="9479" y="2180"/>
                  </a:cubicBezTo>
                  <a:cubicBezTo>
                    <a:pt x="9410" y="2094"/>
                    <a:pt x="9358" y="2007"/>
                    <a:pt x="9272" y="1920"/>
                  </a:cubicBezTo>
                  <a:cubicBezTo>
                    <a:pt x="8960" y="1539"/>
                    <a:pt x="8596" y="1193"/>
                    <a:pt x="8180" y="915"/>
                  </a:cubicBezTo>
                  <a:cubicBezTo>
                    <a:pt x="7327" y="326"/>
                    <a:pt x="6308" y="1"/>
                    <a:pt x="5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3241825" y="3893925"/>
              <a:ext cx="263850" cy="473100"/>
            </a:xfrm>
            <a:custGeom>
              <a:avLst/>
              <a:gdLst/>
              <a:ahLst/>
              <a:cxnLst/>
              <a:rect l="l" t="t" r="r" b="b"/>
              <a:pathLst>
                <a:path w="10554" h="18924" fill="none" extrusionOk="0">
                  <a:moveTo>
                    <a:pt x="1" y="3414"/>
                  </a:moveTo>
                  <a:cubicBezTo>
                    <a:pt x="209" y="2115"/>
                    <a:pt x="1941" y="1058"/>
                    <a:pt x="2842" y="642"/>
                  </a:cubicBezTo>
                  <a:cubicBezTo>
                    <a:pt x="3484" y="313"/>
                    <a:pt x="4194" y="122"/>
                    <a:pt x="4905" y="70"/>
                  </a:cubicBezTo>
                  <a:cubicBezTo>
                    <a:pt x="6065" y="1"/>
                    <a:pt x="7226" y="313"/>
                    <a:pt x="8180" y="988"/>
                  </a:cubicBezTo>
                  <a:cubicBezTo>
                    <a:pt x="8595" y="1266"/>
                    <a:pt x="8959" y="1595"/>
                    <a:pt x="9289" y="1976"/>
                  </a:cubicBezTo>
                  <a:cubicBezTo>
                    <a:pt x="9358" y="2063"/>
                    <a:pt x="9427" y="2149"/>
                    <a:pt x="9479" y="2236"/>
                  </a:cubicBezTo>
                  <a:cubicBezTo>
                    <a:pt x="9687" y="2513"/>
                    <a:pt x="9860" y="2825"/>
                    <a:pt x="10016" y="3137"/>
                  </a:cubicBezTo>
                  <a:cubicBezTo>
                    <a:pt x="10242" y="3640"/>
                    <a:pt x="10398" y="4177"/>
                    <a:pt x="10467" y="4731"/>
                  </a:cubicBezTo>
                  <a:cubicBezTo>
                    <a:pt x="10553" y="5269"/>
                    <a:pt x="10553" y="5806"/>
                    <a:pt x="10467" y="6343"/>
                  </a:cubicBezTo>
                  <a:cubicBezTo>
                    <a:pt x="10380" y="7071"/>
                    <a:pt x="10155" y="7764"/>
                    <a:pt x="9791" y="8405"/>
                  </a:cubicBezTo>
                  <a:cubicBezTo>
                    <a:pt x="9652" y="8682"/>
                    <a:pt x="9479" y="8925"/>
                    <a:pt x="9271" y="9167"/>
                  </a:cubicBezTo>
                  <a:cubicBezTo>
                    <a:pt x="9029" y="9497"/>
                    <a:pt x="8734" y="9791"/>
                    <a:pt x="8405" y="10068"/>
                  </a:cubicBezTo>
                  <a:cubicBezTo>
                    <a:pt x="7816" y="10554"/>
                    <a:pt x="7174" y="11004"/>
                    <a:pt x="6499" y="11385"/>
                  </a:cubicBezTo>
                  <a:cubicBezTo>
                    <a:pt x="5858" y="11749"/>
                    <a:pt x="5234" y="12165"/>
                    <a:pt x="4645" y="12633"/>
                  </a:cubicBezTo>
                  <a:cubicBezTo>
                    <a:pt x="4159" y="13014"/>
                    <a:pt x="3744" y="13482"/>
                    <a:pt x="3397" y="14019"/>
                  </a:cubicBezTo>
                  <a:cubicBezTo>
                    <a:pt x="3310" y="14123"/>
                    <a:pt x="3241" y="14245"/>
                    <a:pt x="3189" y="14366"/>
                  </a:cubicBezTo>
                  <a:lnTo>
                    <a:pt x="3189" y="14366"/>
                  </a:lnTo>
                  <a:cubicBezTo>
                    <a:pt x="2860" y="14938"/>
                    <a:pt x="2617" y="15544"/>
                    <a:pt x="2461" y="16168"/>
                  </a:cubicBezTo>
                  <a:cubicBezTo>
                    <a:pt x="2236" y="17069"/>
                    <a:pt x="2080" y="17987"/>
                    <a:pt x="2028" y="18923"/>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3241825" y="3979275"/>
              <a:ext cx="64150" cy="5650"/>
            </a:xfrm>
            <a:custGeom>
              <a:avLst/>
              <a:gdLst/>
              <a:ahLst/>
              <a:cxnLst/>
              <a:rect l="l" t="t" r="r" b="b"/>
              <a:pathLst>
                <a:path w="2566" h="226" fill="none" extrusionOk="0">
                  <a:moveTo>
                    <a:pt x="1" y="0"/>
                  </a:moveTo>
                  <a:cubicBezTo>
                    <a:pt x="486" y="226"/>
                    <a:pt x="1941" y="226"/>
                    <a:pt x="2565" y="22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3248750" y="3934225"/>
              <a:ext cx="205800" cy="431500"/>
            </a:xfrm>
            <a:custGeom>
              <a:avLst/>
              <a:gdLst/>
              <a:ahLst/>
              <a:cxnLst/>
              <a:rect l="l" t="t" r="r" b="b"/>
              <a:pathLst>
                <a:path w="8232" h="17260" fill="none" extrusionOk="0">
                  <a:moveTo>
                    <a:pt x="2288" y="2010"/>
                  </a:moveTo>
                  <a:cubicBezTo>
                    <a:pt x="3674" y="0"/>
                    <a:pt x="6239" y="70"/>
                    <a:pt x="7261" y="2426"/>
                  </a:cubicBezTo>
                  <a:cubicBezTo>
                    <a:pt x="8232" y="4644"/>
                    <a:pt x="6499" y="6446"/>
                    <a:pt x="4783" y="7555"/>
                  </a:cubicBezTo>
                  <a:cubicBezTo>
                    <a:pt x="2981" y="8734"/>
                    <a:pt x="1179" y="9981"/>
                    <a:pt x="555" y="12182"/>
                  </a:cubicBezTo>
                  <a:cubicBezTo>
                    <a:pt x="140" y="13846"/>
                    <a:pt x="70" y="15596"/>
                    <a:pt x="1" y="1725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3248750" y="4363525"/>
              <a:ext cx="39900" cy="5225"/>
            </a:xfrm>
            <a:custGeom>
              <a:avLst/>
              <a:gdLst/>
              <a:ahLst/>
              <a:cxnLst/>
              <a:rect l="l" t="t" r="r" b="b"/>
              <a:pathLst>
                <a:path w="1596" h="209" fill="none" extrusionOk="0">
                  <a:moveTo>
                    <a:pt x="1" y="208"/>
                  </a:moveTo>
                  <a:cubicBezTo>
                    <a:pt x="486" y="139"/>
                    <a:pt x="1179" y="1"/>
                    <a:pt x="1595"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3235775" y="4411600"/>
              <a:ext cx="89250" cy="87100"/>
            </a:xfrm>
            <a:custGeom>
              <a:avLst/>
              <a:gdLst/>
              <a:ahLst/>
              <a:cxnLst/>
              <a:rect l="l" t="t" r="r" b="b"/>
              <a:pathLst>
                <a:path w="3570" h="3484" fill="none" extrusionOk="0">
                  <a:moveTo>
                    <a:pt x="589" y="226"/>
                  </a:moveTo>
                  <a:cubicBezTo>
                    <a:pt x="468" y="348"/>
                    <a:pt x="364" y="486"/>
                    <a:pt x="277" y="642"/>
                  </a:cubicBezTo>
                  <a:cubicBezTo>
                    <a:pt x="35" y="1023"/>
                    <a:pt x="0" y="1491"/>
                    <a:pt x="173" y="1890"/>
                  </a:cubicBezTo>
                  <a:cubicBezTo>
                    <a:pt x="1074" y="3484"/>
                    <a:pt x="3570" y="1612"/>
                    <a:pt x="1975" y="382"/>
                  </a:cubicBezTo>
                  <a:cubicBezTo>
                    <a:pt x="1473" y="1"/>
                    <a:pt x="607" y="105"/>
                    <a:pt x="312" y="659"/>
                  </a:cubicBezTo>
                  <a:cubicBezTo>
                    <a:pt x="277" y="711"/>
                    <a:pt x="260" y="763"/>
                    <a:pt x="243" y="81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3286875" y="4367000"/>
              <a:ext cx="31225" cy="3475"/>
            </a:xfrm>
            <a:custGeom>
              <a:avLst/>
              <a:gdLst/>
              <a:ahLst/>
              <a:cxnLst/>
              <a:rect l="l" t="t" r="r" b="b"/>
              <a:pathLst>
                <a:path w="1249" h="139" fill="none" extrusionOk="0">
                  <a:moveTo>
                    <a:pt x="1" y="0"/>
                  </a:moveTo>
                  <a:cubicBezTo>
                    <a:pt x="18" y="0"/>
                    <a:pt x="53" y="0"/>
                    <a:pt x="70" y="0"/>
                  </a:cubicBezTo>
                  <a:cubicBezTo>
                    <a:pt x="122" y="0"/>
                    <a:pt x="174" y="0"/>
                    <a:pt x="209" y="0"/>
                  </a:cubicBezTo>
                  <a:cubicBezTo>
                    <a:pt x="555" y="69"/>
                    <a:pt x="902" y="104"/>
                    <a:pt x="1248"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3316775" y="3890475"/>
              <a:ext cx="226600" cy="480000"/>
            </a:xfrm>
            <a:custGeom>
              <a:avLst/>
              <a:gdLst/>
              <a:ahLst/>
              <a:cxnLst/>
              <a:rect l="l" t="t" r="r" b="b"/>
              <a:pathLst>
                <a:path w="9064" h="19200" fill="none" extrusionOk="0">
                  <a:moveTo>
                    <a:pt x="52" y="19200"/>
                  </a:moveTo>
                  <a:cubicBezTo>
                    <a:pt x="0" y="18247"/>
                    <a:pt x="226" y="17276"/>
                    <a:pt x="694" y="16445"/>
                  </a:cubicBezTo>
                  <a:cubicBezTo>
                    <a:pt x="953" y="15977"/>
                    <a:pt x="1265" y="15561"/>
                    <a:pt x="1629" y="15180"/>
                  </a:cubicBezTo>
                  <a:cubicBezTo>
                    <a:pt x="2114" y="14694"/>
                    <a:pt x="2634" y="14244"/>
                    <a:pt x="3189" y="13863"/>
                  </a:cubicBezTo>
                  <a:cubicBezTo>
                    <a:pt x="3882" y="13343"/>
                    <a:pt x="4644" y="12858"/>
                    <a:pt x="5389" y="12372"/>
                  </a:cubicBezTo>
                  <a:cubicBezTo>
                    <a:pt x="5736" y="12130"/>
                    <a:pt x="6083" y="11905"/>
                    <a:pt x="6429" y="11662"/>
                  </a:cubicBezTo>
                  <a:cubicBezTo>
                    <a:pt x="6880" y="11333"/>
                    <a:pt x="7278" y="10934"/>
                    <a:pt x="7625" y="10501"/>
                  </a:cubicBezTo>
                  <a:cubicBezTo>
                    <a:pt x="8058" y="9964"/>
                    <a:pt x="8405" y="9357"/>
                    <a:pt x="8647" y="8699"/>
                  </a:cubicBezTo>
                  <a:cubicBezTo>
                    <a:pt x="8907" y="8006"/>
                    <a:pt x="9046" y="7261"/>
                    <a:pt x="9063" y="6516"/>
                  </a:cubicBezTo>
                  <a:cubicBezTo>
                    <a:pt x="9063" y="5944"/>
                    <a:pt x="9011" y="5372"/>
                    <a:pt x="8872" y="4800"/>
                  </a:cubicBezTo>
                  <a:cubicBezTo>
                    <a:pt x="8613" y="3674"/>
                    <a:pt x="8075" y="2634"/>
                    <a:pt x="7313" y="1768"/>
                  </a:cubicBezTo>
                  <a:cubicBezTo>
                    <a:pt x="7192" y="1629"/>
                    <a:pt x="7053" y="1490"/>
                    <a:pt x="6914" y="1334"/>
                  </a:cubicBezTo>
                  <a:cubicBezTo>
                    <a:pt x="6620" y="1057"/>
                    <a:pt x="6291" y="832"/>
                    <a:pt x="5927" y="641"/>
                  </a:cubicBezTo>
                  <a:cubicBezTo>
                    <a:pt x="4887" y="121"/>
                    <a:pt x="3587" y="0"/>
                    <a:pt x="1907" y="19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3298150" y="4335800"/>
              <a:ext cx="19950" cy="3500"/>
            </a:xfrm>
            <a:custGeom>
              <a:avLst/>
              <a:gdLst/>
              <a:ahLst/>
              <a:cxnLst/>
              <a:rect l="l" t="t" r="r" b="b"/>
              <a:pathLst>
                <a:path w="798" h="140" fill="none" extrusionOk="0">
                  <a:moveTo>
                    <a:pt x="0" y="1"/>
                  </a:moveTo>
                  <a:cubicBezTo>
                    <a:pt x="260" y="87"/>
                    <a:pt x="520" y="139"/>
                    <a:pt x="797"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3302475" y="4297675"/>
              <a:ext cx="31225" cy="6950"/>
            </a:xfrm>
            <a:custGeom>
              <a:avLst/>
              <a:gdLst/>
              <a:ahLst/>
              <a:cxnLst/>
              <a:rect l="l" t="t" r="r" b="b"/>
              <a:pathLst>
                <a:path w="1249" h="278" fill="none" extrusionOk="0">
                  <a:moveTo>
                    <a:pt x="1" y="1"/>
                  </a:moveTo>
                  <a:lnTo>
                    <a:pt x="18" y="1"/>
                  </a:lnTo>
                  <a:cubicBezTo>
                    <a:pt x="364" y="139"/>
                    <a:pt x="988" y="278"/>
                    <a:pt x="1248"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3324575" y="4255225"/>
              <a:ext cx="31650" cy="13450"/>
            </a:xfrm>
            <a:custGeom>
              <a:avLst/>
              <a:gdLst/>
              <a:ahLst/>
              <a:cxnLst/>
              <a:rect l="l" t="t" r="r" b="b"/>
              <a:pathLst>
                <a:path w="1266" h="538" fill="none" extrusionOk="0">
                  <a:moveTo>
                    <a:pt x="0" y="0"/>
                  </a:moveTo>
                  <a:cubicBezTo>
                    <a:pt x="486" y="208"/>
                    <a:pt x="780" y="538"/>
                    <a:pt x="1265" y="53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3357925" y="4209750"/>
              <a:ext cx="37725" cy="22100"/>
            </a:xfrm>
            <a:custGeom>
              <a:avLst/>
              <a:gdLst/>
              <a:ahLst/>
              <a:cxnLst/>
              <a:rect l="l" t="t" r="r" b="b"/>
              <a:pathLst>
                <a:path w="1509" h="884" fill="none" extrusionOk="0">
                  <a:moveTo>
                    <a:pt x="1" y="0"/>
                  </a:moveTo>
                  <a:lnTo>
                    <a:pt x="1" y="0"/>
                  </a:lnTo>
                  <a:cubicBezTo>
                    <a:pt x="486" y="329"/>
                    <a:pt x="988" y="624"/>
                    <a:pt x="1508" y="88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3410775" y="4179850"/>
              <a:ext cx="40750" cy="19525"/>
            </a:xfrm>
            <a:custGeom>
              <a:avLst/>
              <a:gdLst/>
              <a:ahLst/>
              <a:cxnLst/>
              <a:rect l="l" t="t" r="r" b="b"/>
              <a:pathLst>
                <a:path w="1630" h="781" fill="none" extrusionOk="0">
                  <a:moveTo>
                    <a:pt x="1" y="0"/>
                  </a:moveTo>
                  <a:cubicBezTo>
                    <a:pt x="278" y="416"/>
                    <a:pt x="1144" y="711"/>
                    <a:pt x="1629" y="78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3451500" y="4145625"/>
              <a:ext cx="53750" cy="7375"/>
            </a:xfrm>
            <a:custGeom>
              <a:avLst/>
              <a:gdLst/>
              <a:ahLst/>
              <a:cxnLst/>
              <a:rect l="l" t="t" r="r" b="b"/>
              <a:pathLst>
                <a:path w="2150" h="295" fill="none" extrusionOk="0">
                  <a:moveTo>
                    <a:pt x="0" y="0"/>
                  </a:moveTo>
                  <a:lnTo>
                    <a:pt x="18" y="0"/>
                  </a:lnTo>
                  <a:cubicBezTo>
                    <a:pt x="642" y="139"/>
                    <a:pt x="1595" y="295"/>
                    <a:pt x="2149" y="20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3489625" y="4105775"/>
              <a:ext cx="41600" cy="3475"/>
            </a:xfrm>
            <a:custGeom>
              <a:avLst/>
              <a:gdLst/>
              <a:ahLst/>
              <a:cxnLst/>
              <a:rect l="l" t="t" r="r" b="b"/>
              <a:pathLst>
                <a:path w="1664" h="139" fill="none" extrusionOk="0">
                  <a:moveTo>
                    <a:pt x="0" y="0"/>
                  </a:moveTo>
                  <a:cubicBezTo>
                    <a:pt x="624" y="0"/>
                    <a:pt x="1040" y="139"/>
                    <a:pt x="1664" y="7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3505225" y="4052925"/>
              <a:ext cx="34675" cy="5650"/>
            </a:xfrm>
            <a:custGeom>
              <a:avLst/>
              <a:gdLst/>
              <a:ahLst/>
              <a:cxnLst/>
              <a:rect l="l" t="t" r="r" b="b"/>
              <a:pathLst>
                <a:path w="1387" h="226" fill="none" extrusionOk="0">
                  <a:moveTo>
                    <a:pt x="0" y="0"/>
                  </a:moveTo>
                  <a:cubicBezTo>
                    <a:pt x="485" y="70"/>
                    <a:pt x="971" y="225"/>
                    <a:pt x="1386" y="1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3503475" y="4011325"/>
              <a:ext cx="32525" cy="1750"/>
            </a:xfrm>
            <a:custGeom>
              <a:avLst/>
              <a:gdLst/>
              <a:ahLst/>
              <a:cxnLst/>
              <a:rect l="l" t="t" r="r" b="b"/>
              <a:pathLst>
                <a:path w="1301" h="70" fill="none" extrusionOk="0">
                  <a:moveTo>
                    <a:pt x="1" y="53"/>
                  </a:moveTo>
                  <a:lnTo>
                    <a:pt x="18" y="53"/>
                  </a:lnTo>
                  <a:cubicBezTo>
                    <a:pt x="434" y="70"/>
                    <a:pt x="867" y="53"/>
                    <a:pt x="130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3491350" y="3970600"/>
              <a:ext cx="26025" cy="2200"/>
            </a:xfrm>
            <a:custGeom>
              <a:avLst/>
              <a:gdLst/>
              <a:ahLst/>
              <a:cxnLst/>
              <a:rect l="l" t="t" r="r" b="b"/>
              <a:pathLst>
                <a:path w="1041" h="88" fill="none" extrusionOk="0">
                  <a:moveTo>
                    <a:pt x="1" y="70"/>
                  </a:moveTo>
                  <a:lnTo>
                    <a:pt x="35" y="70"/>
                  </a:lnTo>
                  <a:cubicBezTo>
                    <a:pt x="365" y="87"/>
                    <a:pt x="694" y="53"/>
                    <a:pt x="104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3475750" y="3936375"/>
              <a:ext cx="22550" cy="5675"/>
            </a:xfrm>
            <a:custGeom>
              <a:avLst/>
              <a:gdLst/>
              <a:ahLst/>
              <a:cxnLst/>
              <a:rect l="l" t="t" r="r" b="b"/>
              <a:pathLst>
                <a:path w="902" h="227" fill="none" extrusionOk="0">
                  <a:moveTo>
                    <a:pt x="1" y="226"/>
                  </a:moveTo>
                  <a:cubicBezTo>
                    <a:pt x="278" y="122"/>
                    <a:pt x="590" y="36"/>
                    <a:pt x="902"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3446300" y="3906500"/>
              <a:ext cx="18650" cy="12150"/>
            </a:xfrm>
            <a:custGeom>
              <a:avLst/>
              <a:gdLst/>
              <a:ahLst/>
              <a:cxnLst/>
              <a:rect l="l" t="t" r="r" b="b"/>
              <a:pathLst>
                <a:path w="746" h="486" fill="none" extrusionOk="0">
                  <a:moveTo>
                    <a:pt x="1" y="485"/>
                  </a:moveTo>
                  <a:cubicBezTo>
                    <a:pt x="1" y="485"/>
                    <a:pt x="1" y="485"/>
                    <a:pt x="1" y="485"/>
                  </a:cubicBezTo>
                  <a:cubicBezTo>
                    <a:pt x="226" y="278"/>
                    <a:pt x="486" y="122"/>
                    <a:pt x="746" y="0"/>
                  </a:cubicBezTo>
                  <a:lnTo>
                    <a:pt x="746" y="0"/>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3272575" y="4474425"/>
              <a:ext cx="475" cy="25"/>
            </a:xfrm>
            <a:custGeom>
              <a:avLst/>
              <a:gdLst/>
              <a:ahLst/>
              <a:cxnLst/>
              <a:rect l="l" t="t" r="r" b="b"/>
              <a:pathLst>
                <a:path w="19" h="1" fill="none" extrusionOk="0">
                  <a:moveTo>
                    <a:pt x="1" y="1"/>
                  </a:moveTo>
                  <a:lnTo>
                    <a:pt x="18" y="1"/>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3254400" y="4400350"/>
              <a:ext cx="96625" cy="74100"/>
            </a:xfrm>
            <a:custGeom>
              <a:avLst/>
              <a:gdLst/>
              <a:ahLst/>
              <a:cxnLst/>
              <a:rect l="l" t="t" r="r" b="b"/>
              <a:pathLst>
                <a:path w="3865" h="2964" fill="none" extrusionOk="0">
                  <a:moveTo>
                    <a:pt x="0" y="486"/>
                  </a:moveTo>
                  <a:cubicBezTo>
                    <a:pt x="1664" y="0"/>
                    <a:pt x="3864" y="2010"/>
                    <a:pt x="1785" y="2825"/>
                  </a:cubicBezTo>
                  <a:cubicBezTo>
                    <a:pt x="1664" y="2946"/>
                    <a:pt x="867" y="2964"/>
                    <a:pt x="745" y="296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3302475" y="4444975"/>
              <a:ext cx="15625" cy="1750"/>
            </a:xfrm>
            <a:custGeom>
              <a:avLst/>
              <a:gdLst/>
              <a:ahLst/>
              <a:cxnLst/>
              <a:rect l="l" t="t" r="r" b="b"/>
              <a:pathLst>
                <a:path w="625" h="70" fill="none" extrusionOk="0">
                  <a:moveTo>
                    <a:pt x="1" y="70"/>
                  </a:moveTo>
                  <a:cubicBezTo>
                    <a:pt x="139" y="0"/>
                    <a:pt x="278" y="18"/>
                    <a:pt x="624" y="1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 name="Google Shape;2259;p57"/>
          <p:cNvGrpSpPr/>
          <p:nvPr/>
        </p:nvGrpSpPr>
        <p:grpSpPr>
          <a:xfrm>
            <a:off x="6693054" y="1214183"/>
            <a:ext cx="703960" cy="739599"/>
            <a:chOff x="3110125" y="4993400"/>
            <a:chExt cx="444925" cy="467450"/>
          </a:xfrm>
        </p:grpSpPr>
        <p:sp>
          <p:nvSpPr>
            <p:cNvPr id="2260" name="Google Shape;2260;p57"/>
            <p:cNvSpPr/>
            <p:nvPr/>
          </p:nvSpPr>
          <p:spPr>
            <a:xfrm>
              <a:off x="3110125" y="4993400"/>
              <a:ext cx="434975" cy="465725"/>
            </a:xfrm>
            <a:custGeom>
              <a:avLst/>
              <a:gdLst/>
              <a:ahLst/>
              <a:cxnLst/>
              <a:rect l="l" t="t" r="r" b="b"/>
              <a:pathLst>
                <a:path w="17399" h="18629" extrusionOk="0">
                  <a:moveTo>
                    <a:pt x="15873" y="1"/>
                  </a:moveTo>
                  <a:cubicBezTo>
                    <a:pt x="15284" y="295"/>
                    <a:pt x="14747" y="677"/>
                    <a:pt x="14279" y="1127"/>
                  </a:cubicBezTo>
                  <a:cubicBezTo>
                    <a:pt x="12512" y="2912"/>
                    <a:pt x="11767" y="3466"/>
                    <a:pt x="10380" y="5251"/>
                  </a:cubicBezTo>
                  <a:cubicBezTo>
                    <a:pt x="8613" y="7504"/>
                    <a:pt x="6863" y="9757"/>
                    <a:pt x="5269" y="12182"/>
                  </a:cubicBezTo>
                  <a:cubicBezTo>
                    <a:pt x="4576" y="10866"/>
                    <a:pt x="3830" y="8180"/>
                    <a:pt x="2046" y="7279"/>
                  </a:cubicBezTo>
                  <a:lnTo>
                    <a:pt x="2011" y="7331"/>
                  </a:lnTo>
                  <a:cubicBezTo>
                    <a:pt x="1803" y="7677"/>
                    <a:pt x="1" y="9549"/>
                    <a:pt x="1" y="9826"/>
                  </a:cubicBezTo>
                  <a:lnTo>
                    <a:pt x="1" y="9964"/>
                  </a:lnTo>
                  <a:cubicBezTo>
                    <a:pt x="555" y="10571"/>
                    <a:pt x="1075" y="11229"/>
                    <a:pt x="1526" y="11923"/>
                  </a:cubicBezTo>
                  <a:cubicBezTo>
                    <a:pt x="2843" y="13777"/>
                    <a:pt x="3605" y="15024"/>
                    <a:pt x="4090" y="17242"/>
                  </a:cubicBezTo>
                  <a:cubicBezTo>
                    <a:pt x="4229" y="17693"/>
                    <a:pt x="4298" y="18161"/>
                    <a:pt x="4298" y="18629"/>
                  </a:cubicBezTo>
                  <a:cubicBezTo>
                    <a:pt x="4489" y="18195"/>
                    <a:pt x="5338" y="16913"/>
                    <a:pt x="6187" y="15683"/>
                  </a:cubicBezTo>
                  <a:cubicBezTo>
                    <a:pt x="6690" y="14955"/>
                    <a:pt x="7175" y="14262"/>
                    <a:pt x="7539" y="13759"/>
                  </a:cubicBezTo>
                  <a:cubicBezTo>
                    <a:pt x="7729" y="13499"/>
                    <a:pt x="7868" y="13291"/>
                    <a:pt x="7972" y="13153"/>
                  </a:cubicBezTo>
                  <a:cubicBezTo>
                    <a:pt x="8301" y="12720"/>
                    <a:pt x="8630" y="12286"/>
                    <a:pt x="8960" y="11888"/>
                  </a:cubicBezTo>
                  <a:cubicBezTo>
                    <a:pt x="9497" y="11212"/>
                    <a:pt x="10069" y="10571"/>
                    <a:pt x="10606" y="9964"/>
                  </a:cubicBezTo>
                  <a:cubicBezTo>
                    <a:pt x="11143" y="9375"/>
                    <a:pt x="11697" y="8803"/>
                    <a:pt x="12252" y="8232"/>
                  </a:cubicBezTo>
                  <a:cubicBezTo>
                    <a:pt x="12720" y="7764"/>
                    <a:pt x="13188" y="7296"/>
                    <a:pt x="13655" y="6828"/>
                  </a:cubicBezTo>
                  <a:cubicBezTo>
                    <a:pt x="14279" y="6204"/>
                    <a:pt x="14920" y="5598"/>
                    <a:pt x="15562" y="4957"/>
                  </a:cubicBezTo>
                  <a:cubicBezTo>
                    <a:pt x="16168" y="4367"/>
                    <a:pt x="16775" y="3761"/>
                    <a:pt x="17398" y="3120"/>
                  </a:cubicBezTo>
                  <a:lnTo>
                    <a:pt x="17398" y="2912"/>
                  </a:lnTo>
                  <a:cubicBezTo>
                    <a:pt x="17190" y="2080"/>
                    <a:pt x="16567" y="417"/>
                    <a:pt x="158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3160375" y="4993400"/>
              <a:ext cx="346600" cy="304575"/>
            </a:xfrm>
            <a:custGeom>
              <a:avLst/>
              <a:gdLst/>
              <a:ahLst/>
              <a:cxnLst/>
              <a:rect l="l" t="t" r="r" b="b"/>
              <a:pathLst>
                <a:path w="13864" h="12183" fill="none" extrusionOk="0">
                  <a:moveTo>
                    <a:pt x="1" y="7261"/>
                  </a:moveTo>
                  <a:cubicBezTo>
                    <a:pt x="18" y="7261"/>
                    <a:pt x="18" y="7279"/>
                    <a:pt x="36" y="7279"/>
                  </a:cubicBezTo>
                  <a:cubicBezTo>
                    <a:pt x="1820" y="8180"/>
                    <a:pt x="2566" y="10866"/>
                    <a:pt x="3259" y="12182"/>
                  </a:cubicBezTo>
                  <a:cubicBezTo>
                    <a:pt x="4853" y="9757"/>
                    <a:pt x="6603" y="7504"/>
                    <a:pt x="8353" y="5251"/>
                  </a:cubicBezTo>
                  <a:cubicBezTo>
                    <a:pt x="9739" y="3466"/>
                    <a:pt x="10502" y="2912"/>
                    <a:pt x="12252" y="1127"/>
                  </a:cubicBezTo>
                  <a:cubicBezTo>
                    <a:pt x="12737" y="677"/>
                    <a:pt x="13274" y="295"/>
                    <a:pt x="13863"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3506950" y="4993400"/>
              <a:ext cx="37725" cy="72375"/>
            </a:xfrm>
            <a:custGeom>
              <a:avLst/>
              <a:gdLst/>
              <a:ahLst/>
              <a:cxnLst/>
              <a:rect l="l" t="t" r="r" b="b"/>
              <a:pathLst>
                <a:path w="1509" h="2895" fill="none" extrusionOk="0">
                  <a:moveTo>
                    <a:pt x="0" y="1"/>
                  </a:moveTo>
                  <a:cubicBezTo>
                    <a:pt x="694" y="417"/>
                    <a:pt x="1317" y="2063"/>
                    <a:pt x="1508" y="289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3217575" y="5070950"/>
              <a:ext cx="327525" cy="388175"/>
            </a:xfrm>
            <a:custGeom>
              <a:avLst/>
              <a:gdLst/>
              <a:ahLst/>
              <a:cxnLst/>
              <a:rect l="l" t="t" r="r" b="b"/>
              <a:pathLst>
                <a:path w="13101" h="15527" fill="none" extrusionOk="0">
                  <a:moveTo>
                    <a:pt x="13100" y="0"/>
                  </a:moveTo>
                  <a:cubicBezTo>
                    <a:pt x="12477" y="642"/>
                    <a:pt x="11870" y="1248"/>
                    <a:pt x="11264" y="1855"/>
                  </a:cubicBezTo>
                  <a:cubicBezTo>
                    <a:pt x="10622" y="2478"/>
                    <a:pt x="9981" y="3102"/>
                    <a:pt x="9357" y="3726"/>
                  </a:cubicBezTo>
                  <a:cubicBezTo>
                    <a:pt x="8890" y="4194"/>
                    <a:pt x="8422" y="4662"/>
                    <a:pt x="7954" y="5130"/>
                  </a:cubicBezTo>
                  <a:cubicBezTo>
                    <a:pt x="7399" y="5701"/>
                    <a:pt x="6845" y="6273"/>
                    <a:pt x="6308" y="6862"/>
                  </a:cubicBezTo>
                  <a:cubicBezTo>
                    <a:pt x="5771" y="7469"/>
                    <a:pt x="5199" y="8110"/>
                    <a:pt x="4662" y="8786"/>
                  </a:cubicBezTo>
                  <a:cubicBezTo>
                    <a:pt x="4332" y="9184"/>
                    <a:pt x="4003" y="9618"/>
                    <a:pt x="3674" y="10051"/>
                  </a:cubicBezTo>
                  <a:cubicBezTo>
                    <a:pt x="3570" y="10189"/>
                    <a:pt x="3431" y="10397"/>
                    <a:pt x="3241" y="10657"/>
                  </a:cubicBezTo>
                  <a:cubicBezTo>
                    <a:pt x="2877" y="11160"/>
                    <a:pt x="2392" y="11853"/>
                    <a:pt x="1889" y="12581"/>
                  </a:cubicBezTo>
                  <a:cubicBezTo>
                    <a:pt x="1040" y="13811"/>
                    <a:pt x="191" y="15093"/>
                    <a:pt x="0" y="1552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3110125" y="5176650"/>
              <a:ext cx="50275" cy="62400"/>
            </a:xfrm>
            <a:custGeom>
              <a:avLst/>
              <a:gdLst/>
              <a:ahLst/>
              <a:cxnLst/>
              <a:rect l="l" t="t" r="r" b="b"/>
              <a:pathLst>
                <a:path w="2011" h="2496" fill="none" extrusionOk="0">
                  <a:moveTo>
                    <a:pt x="2011" y="1"/>
                  </a:moveTo>
                  <a:cubicBezTo>
                    <a:pt x="1803" y="347"/>
                    <a:pt x="1" y="2219"/>
                    <a:pt x="1" y="249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3110125" y="5242500"/>
              <a:ext cx="107475" cy="216625"/>
            </a:xfrm>
            <a:custGeom>
              <a:avLst/>
              <a:gdLst/>
              <a:ahLst/>
              <a:cxnLst/>
              <a:rect l="l" t="t" r="r" b="b"/>
              <a:pathLst>
                <a:path w="4299" h="8665" fill="none" extrusionOk="0">
                  <a:moveTo>
                    <a:pt x="1" y="0"/>
                  </a:moveTo>
                  <a:cubicBezTo>
                    <a:pt x="555" y="607"/>
                    <a:pt x="1075" y="1265"/>
                    <a:pt x="1526" y="1959"/>
                  </a:cubicBezTo>
                  <a:cubicBezTo>
                    <a:pt x="2843" y="3830"/>
                    <a:pt x="3605" y="5060"/>
                    <a:pt x="4090" y="7278"/>
                  </a:cubicBezTo>
                  <a:cubicBezTo>
                    <a:pt x="4229" y="7729"/>
                    <a:pt x="4298" y="8197"/>
                    <a:pt x="4298" y="866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3221025" y="5453900"/>
              <a:ext cx="50275" cy="6950"/>
            </a:xfrm>
            <a:custGeom>
              <a:avLst/>
              <a:gdLst/>
              <a:ahLst/>
              <a:cxnLst/>
              <a:rect l="l" t="t" r="r" b="b"/>
              <a:pathLst>
                <a:path w="2011" h="278" fill="none" extrusionOk="0">
                  <a:moveTo>
                    <a:pt x="1" y="278"/>
                  </a:moveTo>
                  <a:cubicBezTo>
                    <a:pt x="417" y="1"/>
                    <a:pt x="1456" y="209"/>
                    <a:pt x="2011" y="20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3545075" y="5070950"/>
              <a:ext cx="9975" cy="64150"/>
            </a:xfrm>
            <a:custGeom>
              <a:avLst/>
              <a:gdLst/>
              <a:ahLst/>
              <a:cxnLst/>
              <a:rect l="l" t="t" r="r" b="b"/>
              <a:pathLst>
                <a:path w="399" h="2566" fill="none" extrusionOk="0">
                  <a:moveTo>
                    <a:pt x="0" y="0"/>
                  </a:moveTo>
                  <a:cubicBezTo>
                    <a:pt x="226" y="850"/>
                    <a:pt x="364" y="1699"/>
                    <a:pt x="399" y="256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3304200" y="5135075"/>
              <a:ext cx="250850" cy="281600"/>
            </a:xfrm>
            <a:custGeom>
              <a:avLst/>
              <a:gdLst/>
              <a:ahLst/>
              <a:cxnLst/>
              <a:rect l="l" t="t" r="r" b="b"/>
              <a:pathLst>
                <a:path w="10034" h="11264" fill="none" extrusionOk="0">
                  <a:moveTo>
                    <a:pt x="1" y="11263"/>
                  </a:moveTo>
                  <a:cubicBezTo>
                    <a:pt x="469" y="10692"/>
                    <a:pt x="954" y="10120"/>
                    <a:pt x="1404" y="9565"/>
                  </a:cubicBezTo>
                  <a:cubicBezTo>
                    <a:pt x="1543" y="9409"/>
                    <a:pt x="1664" y="9236"/>
                    <a:pt x="1786" y="9080"/>
                  </a:cubicBezTo>
                  <a:cubicBezTo>
                    <a:pt x="2098" y="8699"/>
                    <a:pt x="2410" y="8335"/>
                    <a:pt x="2721" y="7971"/>
                  </a:cubicBezTo>
                  <a:cubicBezTo>
                    <a:pt x="3207" y="7417"/>
                    <a:pt x="3709" y="6879"/>
                    <a:pt x="4194" y="6360"/>
                  </a:cubicBezTo>
                  <a:cubicBezTo>
                    <a:pt x="4697" y="5822"/>
                    <a:pt x="5234" y="5268"/>
                    <a:pt x="5754" y="4731"/>
                  </a:cubicBezTo>
                  <a:cubicBezTo>
                    <a:pt x="6222" y="4245"/>
                    <a:pt x="6672" y="3760"/>
                    <a:pt x="7105" y="3275"/>
                  </a:cubicBezTo>
                  <a:cubicBezTo>
                    <a:pt x="7452" y="2911"/>
                    <a:pt x="7781" y="2530"/>
                    <a:pt x="8093" y="2149"/>
                  </a:cubicBezTo>
                  <a:cubicBezTo>
                    <a:pt x="8249" y="1958"/>
                    <a:pt x="8440" y="1768"/>
                    <a:pt x="8613" y="1560"/>
                  </a:cubicBezTo>
                  <a:cubicBezTo>
                    <a:pt x="9098" y="1040"/>
                    <a:pt x="9618" y="520"/>
                    <a:pt x="10034"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3271275" y="5416650"/>
              <a:ext cx="32950" cy="42475"/>
            </a:xfrm>
            <a:custGeom>
              <a:avLst/>
              <a:gdLst/>
              <a:ahLst/>
              <a:cxnLst/>
              <a:rect l="l" t="t" r="r" b="b"/>
              <a:pathLst>
                <a:path w="1318" h="1699" fill="none" extrusionOk="0">
                  <a:moveTo>
                    <a:pt x="1" y="1699"/>
                  </a:moveTo>
                  <a:cubicBezTo>
                    <a:pt x="400" y="1144"/>
                    <a:pt x="850" y="572"/>
                    <a:pt x="1318"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3500025" y="5117725"/>
              <a:ext cx="17350" cy="53750"/>
            </a:xfrm>
            <a:custGeom>
              <a:avLst/>
              <a:gdLst/>
              <a:ahLst/>
              <a:cxnLst/>
              <a:rect l="l" t="t" r="r" b="b"/>
              <a:pathLst>
                <a:path w="694" h="2150" fill="none" extrusionOk="0">
                  <a:moveTo>
                    <a:pt x="0" y="1"/>
                  </a:moveTo>
                  <a:cubicBezTo>
                    <a:pt x="139" y="694"/>
                    <a:pt x="555" y="1456"/>
                    <a:pt x="693" y="215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3451500" y="5164100"/>
              <a:ext cx="30350" cy="52425"/>
            </a:xfrm>
            <a:custGeom>
              <a:avLst/>
              <a:gdLst/>
              <a:ahLst/>
              <a:cxnLst/>
              <a:rect l="l" t="t" r="r" b="b"/>
              <a:pathLst>
                <a:path w="1214" h="2097" fill="none" extrusionOk="0">
                  <a:moveTo>
                    <a:pt x="0" y="0"/>
                  </a:moveTo>
                  <a:lnTo>
                    <a:pt x="0" y="0"/>
                  </a:lnTo>
                  <a:cubicBezTo>
                    <a:pt x="486" y="641"/>
                    <a:pt x="902" y="1334"/>
                    <a:pt x="1213" y="209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3415550" y="5198750"/>
              <a:ext cx="29050" cy="50700"/>
            </a:xfrm>
            <a:custGeom>
              <a:avLst/>
              <a:gdLst/>
              <a:ahLst/>
              <a:cxnLst/>
              <a:rect l="l" t="t" r="r" b="b"/>
              <a:pathLst>
                <a:path w="1162" h="2028" fill="none" extrusionOk="0">
                  <a:moveTo>
                    <a:pt x="0" y="0"/>
                  </a:moveTo>
                  <a:lnTo>
                    <a:pt x="35" y="18"/>
                  </a:lnTo>
                  <a:cubicBezTo>
                    <a:pt x="537" y="607"/>
                    <a:pt x="919" y="1300"/>
                    <a:pt x="1161" y="202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3375250" y="5242500"/>
              <a:ext cx="31225" cy="48550"/>
            </a:xfrm>
            <a:custGeom>
              <a:avLst/>
              <a:gdLst/>
              <a:ahLst/>
              <a:cxnLst/>
              <a:rect l="l" t="t" r="r" b="b"/>
              <a:pathLst>
                <a:path w="1249" h="1942" fill="none" extrusionOk="0">
                  <a:moveTo>
                    <a:pt x="1" y="0"/>
                  </a:moveTo>
                  <a:lnTo>
                    <a:pt x="1" y="0"/>
                  </a:lnTo>
                  <a:cubicBezTo>
                    <a:pt x="486" y="694"/>
                    <a:pt x="902" y="1179"/>
                    <a:pt x="1248" y="194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3335400" y="5291025"/>
              <a:ext cx="36425" cy="42900"/>
            </a:xfrm>
            <a:custGeom>
              <a:avLst/>
              <a:gdLst/>
              <a:ahLst/>
              <a:cxnLst/>
              <a:rect l="l" t="t" r="r" b="b"/>
              <a:pathLst>
                <a:path w="1457" h="1716" fill="none" extrusionOk="0">
                  <a:moveTo>
                    <a:pt x="1" y="0"/>
                  </a:moveTo>
                  <a:cubicBezTo>
                    <a:pt x="486" y="624"/>
                    <a:pt x="971" y="1092"/>
                    <a:pt x="1456" y="171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3299000" y="5337800"/>
              <a:ext cx="37725" cy="34675"/>
            </a:xfrm>
            <a:custGeom>
              <a:avLst/>
              <a:gdLst/>
              <a:ahLst/>
              <a:cxnLst/>
              <a:rect l="l" t="t" r="r" b="b"/>
              <a:pathLst>
                <a:path w="1509" h="1387" fill="none" extrusionOk="0">
                  <a:moveTo>
                    <a:pt x="1" y="1"/>
                  </a:moveTo>
                  <a:cubicBezTo>
                    <a:pt x="625" y="139"/>
                    <a:pt x="1179" y="971"/>
                    <a:pt x="1509" y="138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3266525" y="5386325"/>
              <a:ext cx="39000" cy="31225"/>
            </a:xfrm>
            <a:custGeom>
              <a:avLst/>
              <a:gdLst/>
              <a:ahLst/>
              <a:cxnLst/>
              <a:rect l="l" t="t" r="r" b="b"/>
              <a:pathLst>
                <a:path w="1560" h="1249" fill="none" extrusionOk="0">
                  <a:moveTo>
                    <a:pt x="0" y="0"/>
                  </a:moveTo>
                  <a:cubicBezTo>
                    <a:pt x="399" y="0"/>
                    <a:pt x="1560" y="953"/>
                    <a:pt x="1525" y="1213"/>
                  </a:cubicBezTo>
                  <a:lnTo>
                    <a:pt x="1525" y="1213"/>
                  </a:lnTo>
                  <a:cubicBezTo>
                    <a:pt x="1525" y="1231"/>
                    <a:pt x="1525" y="1231"/>
                    <a:pt x="1525" y="124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 name="Google Shape;2277;p57"/>
          <p:cNvGrpSpPr/>
          <p:nvPr/>
        </p:nvGrpSpPr>
        <p:grpSpPr>
          <a:xfrm>
            <a:off x="6400180" y="3907991"/>
            <a:ext cx="1809032" cy="370340"/>
            <a:chOff x="2557475" y="265250"/>
            <a:chExt cx="1245375" cy="254950"/>
          </a:xfrm>
        </p:grpSpPr>
        <p:sp>
          <p:nvSpPr>
            <p:cNvPr id="2278" name="Google Shape;2278;p57"/>
            <p:cNvSpPr/>
            <p:nvPr/>
          </p:nvSpPr>
          <p:spPr>
            <a:xfrm>
              <a:off x="2557475" y="265250"/>
              <a:ext cx="1245375" cy="254950"/>
            </a:xfrm>
            <a:custGeom>
              <a:avLst/>
              <a:gdLst/>
              <a:ahLst/>
              <a:cxnLst/>
              <a:rect l="l" t="t" r="r" b="b"/>
              <a:pathLst>
                <a:path w="49815" h="10198" extrusionOk="0">
                  <a:moveTo>
                    <a:pt x="1019" y="440"/>
                  </a:moveTo>
                  <a:lnTo>
                    <a:pt x="1122" y="457"/>
                  </a:lnTo>
                  <a:lnTo>
                    <a:pt x="1071" y="1480"/>
                  </a:lnTo>
                  <a:lnTo>
                    <a:pt x="984" y="1514"/>
                  </a:lnTo>
                  <a:lnTo>
                    <a:pt x="585" y="1133"/>
                  </a:lnTo>
                  <a:lnTo>
                    <a:pt x="1019" y="440"/>
                  </a:lnTo>
                  <a:close/>
                  <a:moveTo>
                    <a:pt x="1382" y="856"/>
                  </a:moveTo>
                  <a:cubicBezTo>
                    <a:pt x="2006" y="1185"/>
                    <a:pt x="1781" y="1722"/>
                    <a:pt x="1764" y="2242"/>
                  </a:cubicBezTo>
                  <a:lnTo>
                    <a:pt x="1764" y="2225"/>
                  </a:lnTo>
                  <a:cubicBezTo>
                    <a:pt x="1504" y="1999"/>
                    <a:pt x="1226" y="1861"/>
                    <a:pt x="1313" y="1462"/>
                  </a:cubicBezTo>
                  <a:cubicBezTo>
                    <a:pt x="1348" y="1272"/>
                    <a:pt x="1382" y="1064"/>
                    <a:pt x="1382" y="856"/>
                  </a:cubicBezTo>
                  <a:close/>
                  <a:moveTo>
                    <a:pt x="2093" y="1653"/>
                  </a:moveTo>
                  <a:cubicBezTo>
                    <a:pt x="2624" y="1910"/>
                    <a:pt x="2765" y="2251"/>
                    <a:pt x="2585" y="2979"/>
                  </a:cubicBezTo>
                  <a:lnTo>
                    <a:pt x="2585" y="2979"/>
                  </a:lnTo>
                  <a:cubicBezTo>
                    <a:pt x="2024" y="2537"/>
                    <a:pt x="2024" y="2531"/>
                    <a:pt x="2093" y="1653"/>
                  </a:cubicBezTo>
                  <a:close/>
                  <a:moveTo>
                    <a:pt x="2977" y="2502"/>
                  </a:moveTo>
                  <a:cubicBezTo>
                    <a:pt x="3525" y="2862"/>
                    <a:pt x="3582" y="3069"/>
                    <a:pt x="3315" y="3693"/>
                  </a:cubicBezTo>
                  <a:lnTo>
                    <a:pt x="3315" y="3693"/>
                  </a:lnTo>
                  <a:cubicBezTo>
                    <a:pt x="2872" y="3400"/>
                    <a:pt x="2804" y="3174"/>
                    <a:pt x="2977" y="2502"/>
                  </a:cubicBezTo>
                  <a:close/>
                  <a:moveTo>
                    <a:pt x="3739" y="3247"/>
                  </a:moveTo>
                  <a:cubicBezTo>
                    <a:pt x="4259" y="3628"/>
                    <a:pt x="4276" y="3698"/>
                    <a:pt x="4051" y="4477"/>
                  </a:cubicBezTo>
                  <a:cubicBezTo>
                    <a:pt x="3895" y="4321"/>
                    <a:pt x="3756" y="4183"/>
                    <a:pt x="3600" y="4044"/>
                  </a:cubicBezTo>
                  <a:cubicBezTo>
                    <a:pt x="3566" y="4009"/>
                    <a:pt x="3566" y="3958"/>
                    <a:pt x="3566" y="3923"/>
                  </a:cubicBezTo>
                  <a:cubicBezTo>
                    <a:pt x="3618" y="3698"/>
                    <a:pt x="3687" y="3490"/>
                    <a:pt x="3739" y="3247"/>
                  </a:cubicBezTo>
                  <a:close/>
                  <a:moveTo>
                    <a:pt x="14864" y="267"/>
                  </a:moveTo>
                  <a:cubicBezTo>
                    <a:pt x="15037" y="267"/>
                    <a:pt x="15228" y="336"/>
                    <a:pt x="15332" y="475"/>
                  </a:cubicBezTo>
                  <a:cubicBezTo>
                    <a:pt x="16406" y="1584"/>
                    <a:pt x="17463" y="2675"/>
                    <a:pt x="18520" y="3784"/>
                  </a:cubicBezTo>
                  <a:cubicBezTo>
                    <a:pt x="18607" y="3888"/>
                    <a:pt x="18728" y="3975"/>
                    <a:pt x="18849" y="4079"/>
                  </a:cubicBezTo>
                  <a:lnTo>
                    <a:pt x="18867" y="4079"/>
                  </a:lnTo>
                  <a:cubicBezTo>
                    <a:pt x="18433" y="4599"/>
                    <a:pt x="18000" y="5118"/>
                    <a:pt x="17602" y="5638"/>
                  </a:cubicBezTo>
                  <a:cubicBezTo>
                    <a:pt x="17012" y="6366"/>
                    <a:pt x="16441" y="7094"/>
                    <a:pt x="15869" y="7822"/>
                  </a:cubicBezTo>
                  <a:cubicBezTo>
                    <a:pt x="15661" y="8099"/>
                    <a:pt x="15470" y="8394"/>
                    <a:pt x="15245" y="8653"/>
                  </a:cubicBezTo>
                  <a:cubicBezTo>
                    <a:pt x="15193" y="8723"/>
                    <a:pt x="15106" y="8757"/>
                    <a:pt x="15020" y="8757"/>
                  </a:cubicBezTo>
                  <a:lnTo>
                    <a:pt x="1296" y="8757"/>
                  </a:lnTo>
                  <a:cubicBezTo>
                    <a:pt x="1365" y="8619"/>
                    <a:pt x="1452" y="8497"/>
                    <a:pt x="1521" y="8376"/>
                  </a:cubicBezTo>
                  <a:cubicBezTo>
                    <a:pt x="2647" y="6990"/>
                    <a:pt x="3774" y="5604"/>
                    <a:pt x="4883" y="4217"/>
                  </a:cubicBezTo>
                  <a:cubicBezTo>
                    <a:pt x="4969" y="4113"/>
                    <a:pt x="5021" y="4027"/>
                    <a:pt x="4917" y="3906"/>
                  </a:cubicBezTo>
                  <a:cubicBezTo>
                    <a:pt x="4605" y="3628"/>
                    <a:pt x="4311" y="3334"/>
                    <a:pt x="4016" y="3039"/>
                  </a:cubicBezTo>
                  <a:cubicBezTo>
                    <a:pt x="3150" y="2173"/>
                    <a:pt x="2283" y="1272"/>
                    <a:pt x="1417" y="388"/>
                  </a:cubicBezTo>
                  <a:cubicBezTo>
                    <a:pt x="1400" y="371"/>
                    <a:pt x="1382" y="336"/>
                    <a:pt x="1348" y="284"/>
                  </a:cubicBezTo>
                  <a:cubicBezTo>
                    <a:pt x="1434" y="267"/>
                    <a:pt x="1504" y="267"/>
                    <a:pt x="1573" y="267"/>
                  </a:cubicBezTo>
                  <a:close/>
                  <a:moveTo>
                    <a:pt x="29003" y="267"/>
                  </a:moveTo>
                  <a:cubicBezTo>
                    <a:pt x="29177" y="267"/>
                    <a:pt x="29350" y="336"/>
                    <a:pt x="29471" y="475"/>
                  </a:cubicBezTo>
                  <a:cubicBezTo>
                    <a:pt x="30528" y="1566"/>
                    <a:pt x="31585" y="2675"/>
                    <a:pt x="32660" y="3784"/>
                  </a:cubicBezTo>
                  <a:cubicBezTo>
                    <a:pt x="32764" y="3871"/>
                    <a:pt x="32868" y="3975"/>
                    <a:pt x="32989" y="4079"/>
                  </a:cubicBezTo>
                  <a:lnTo>
                    <a:pt x="33006" y="4079"/>
                  </a:lnTo>
                  <a:cubicBezTo>
                    <a:pt x="32573" y="4599"/>
                    <a:pt x="32157" y="5118"/>
                    <a:pt x="31741" y="5638"/>
                  </a:cubicBezTo>
                  <a:cubicBezTo>
                    <a:pt x="31170" y="6366"/>
                    <a:pt x="30580" y="7094"/>
                    <a:pt x="30009" y="7839"/>
                  </a:cubicBezTo>
                  <a:cubicBezTo>
                    <a:pt x="29801" y="8099"/>
                    <a:pt x="29610" y="8394"/>
                    <a:pt x="29385" y="8653"/>
                  </a:cubicBezTo>
                  <a:cubicBezTo>
                    <a:pt x="29298" y="8740"/>
                    <a:pt x="29194" y="8775"/>
                    <a:pt x="29073" y="8775"/>
                  </a:cubicBezTo>
                  <a:lnTo>
                    <a:pt x="20028" y="8775"/>
                  </a:lnTo>
                  <a:cubicBezTo>
                    <a:pt x="18607" y="8775"/>
                    <a:pt x="17203" y="8757"/>
                    <a:pt x="15799" y="8757"/>
                  </a:cubicBezTo>
                  <a:lnTo>
                    <a:pt x="15540" y="8757"/>
                  </a:lnTo>
                  <a:cubicBezTo>
                    <a:pt x="15609" y="8619"/>
                    <a:pt x="15678" y="8497"/>
                    <a:pt x="15765" y="8376"/>
                  </a:cubicBezTo>
                  <a:cubicBezTo>
                    <a:pt x="16891" y="6973"/>
                    <a:pt x="18017" y="5586"/>
                    <a:pt x="19144" y="4200"/>
                  </a:cubicBezTo>
                  <a:cubicBezTo>
                    <a:pt x="19230" y="4096"/>
                    <a:pt x="19265" y="4009"/>
                    <a:pt x="19144" y="3906"/>
                  </a:cubicBezTo>
                  <a:cubicBezTo>
                    <a:pt x="18832" y="3594"/>
                    <a:pt x="18520" y="3299"/>
                    <a:pt x="18208" y="2970"/>
                  </a:cubicBezTo>
                  <a:cubicBezTo>
                    <a:pt x="17359" y="2138"/>
                    <a:pt x="16527" y="1272"/>
                    <a:pt x="15678" y="405"/>
                  </a:cubicBezTo>
                  <a:cubicBezTo>
                    <a:pt x="15661" y="371"/>
                    <a:pt x="15643" y="353"/>
                    <a:pt x="15574" y="267"/>
                  </a:cubicBezTo>
                  <a:close/>
                  <a:moveTo>
                    <a:pt x="45448" y="301"/>
                  </a:moveTo>
                  <a:cubicBezTo>
                    <a:pt x="45604" y="301"/>
                    <a:pt x="45742" y="353"/>
                    <a:pt x="45846" y="457"/>
                  </a:cubicBezTo>
                  <a:cubicBezTo>
                    <a:pt x="46921" y="1549"/>
                    <a:pt x="47995" y="2658"/>
                    <a:pt x="49052" y="3750"/>
                  </a:cubicBezTo>
                  <a:cubicBezTo>
                    <a:pt x="49154" y="3869"/>
                    <a:pt x="49273" y="3954"/>
                    <a:pt x="49408" y="4088"/>
                  </a:cubicBezTo>
                  <a:lnTo>
                    <a:pt x="49408" y="4088"/>
                  </a:lnTo>
                  <a:cubicBezTo>
                    <a:pt x="49133" y="4432"/>
                    <a:pt x="48842" y="4775"/>
                    <a:pt x="48567" y="5118"/>
                  </a:cubicBezTo>
                  <a:cubicBezTo>
                    <a:pt x="47857" y="6020"/>
                    <a:pt x="47146" y="6921"/>
                    <a:pt x="46436" y="7822"/>
                  </a:cubicBezTo>
                  <a:cubicBezTo>
                    <a:pt x="46228" y="8099"/>
                    <a:pt x="46037" y="8376"/>
                    <a:pt x="45812" y="8636"/>
                  </a:cubicBezTo>
                  <a:cubicBezTo>
                    <a:pt x="45708" y="8723"/>
                    <a:pt x="45587" y="8775"/>
                    <a:pt x="45448" y="8775"/>
                  </a:cubicBezTo>
                  <a:lnTo>
                    <a:pt x="33959" y="8775"/>
                  </a:lnTo>
                  <a:cubicBezTo>
                    <a:pt x="32625" y="8775"/>
                    <a:pt x="31273" y="8757"/>
                    <a:pt x="29939" y="8757"/>
                  </a:cubicBezTo>
                  <a:lnTo>
                    <a:pt x="29679" y="8740"/>
                  </a:lnTo>
                  <a:cubicBezTo>
                    <a:pt x="29766" y="8584"/>
                    <a:pt x="29835" y="8463"/>
                    <a:pt x="29905" y="8359"/>
                  </a:cubicBezTo>
                  <a:cubicBezTo>
                    <a:pt x="31031" y="6973"/>
                    <a:pt x="32157" y="5586"/>
                    <a:pt x="33284" y="4217"/>
                  </a:cubicBezTo>
                  <a:cubicBezTo>
                    <a:pt x="33370" y="4113"/>
                    <a:pt x="33405" y="4027"/>
                    <a:pt x="33284" y="3923"/>
                  </a:cubicBezTo>
                  <a:cubicBezTo>
                    <a:pt x="32972" y="3628"/>
                    <a:pt x="32677" y="3334"/>
                    <a:pt x="32365" y="3039"/>
                  </a:cubicBezTo>
                  <a:cubicBezTo>
                    <a:pt x="31516" y="2155"/>
                    <a:pt x="30650" y="1272"/>
                    <a:pt x="29801" y="405"/>
                  </a:cubicBezTo>
                  <a:cubicBezTo>
                    <a:pt x="29783" y="371"/>
                    <a:pt x="29749" y="336"/>
                    <a:pt x="29731" y="319"/>
                  </a:cubicBezTo>
                  <a:cubicBezTo>
                    <a:pt x="29801" y="301"/>
                    <a:pt x="29870" y="301"/>
                    <a:pt x="29939" y="301"/>
                  </a:cubicBezTo>
                  <a:close/>
                  <a:moveTo>
                    <a:pt x="39435" y="9069"/>
                  </a:moveTo>
                  <a:cubicBezTo>
                    <a:pt x="39279" y="9329"/>
                    <a:pt x="39140" y="9589"/>
                    <a:pt x="38967" y="9866"/>
                  </a:cubicBezTo>
                  <a:lnTo>
                    <a:pt x="38430" y="9866"/>
                  </a:lnTo>
                  <a:lnTo>
                    <a:pt x="38985" y="9069"/>
                  </a:lnTo>
                  <a:close/>
                  <a:moveTo>
                    <a:pt x="42000" y="9052"/>
                  </a:moveTo>
                  <a:lnTo>
                    <a:pt x="41376" y="9866"/>
                  </a:lnTo>
                  <a:lnTo>
                    <a:pt x="40509" y="9866"/>
                  </a:lnTo>
                  <a:cubicBezTo>
                    <a:pt x="40717" y="9589"/>
                    <a:pt x="40925" y="9347"/>
                    <a:pt x="41116" y="9104"/>
                  </a:cubicBezTo>
                  <a:cubicBezTo>
                    <a:pt x="41151" y="9069"/>
                    <a:pt x="41203" y="9052"/>
                    <a:pt x="41254" y="9052"/>
                  </a:cubicBezTo>
                  <a:close/>
                  <a:moveTo>
                    <a:pt x="4155" y="9052"/>
                  </a:moveTo>
                  <a:lnTo>
                    <a:pt x="4155" y="9052"/>
                  </a:lnTo>
                  <a:cubicBezTo>
                    <a:pt x="3982" y="9347"/>
                    <a:pt x="3826" y="9607"/>
                    <a:pt x="3652" y="9866"/>
                  </a:cubicBezTo>
                  <a:cubicBezTo>
                    <a:pt x="3635" y="9884"/>
                    <a:pt x="3583" y="9884"/>
                    <a:pt x="3531" y="9884"/>
                  </a:cubicBezTo>
                  <a:lnTo>
                    <a:pt x="2457" y="9884"/>
                  </a:lnTo>
                  <a:cubicBezTo>
                    <a:pt x="2630" y="9607"/>
                    <a:pt x="2769" y="9364"/>
                    <a:pt x="2925" y="9121"/>
                  </a:cubicBezTo>
                  <a:cubicBezTo>
                    <a:pt x="2959" y="9087"/>
                    <a:pt x="3011" y="9069"/>
                    <a:pt x="3081" y="9069"/>
                  </a:cubicBezTo>
                  <a:lnTo>
                    <a:pt x="4138" y="9069"/>
                  </a:lnTo>
                  <a:lnTo>
                    <a:pt x="4155" y="9052"/>
                  </a:lnTo>
                  <a:close/>
                  <a:moveTo>
                    <a:pt x="5351" y="9052"/>
                  </a:moveTo>
                  <a:lnTo>
                    <a:pt x="5351" y="9052"/>
                  </a:lnTo>
                  <a:cubicBezTo>
                    <a:pt x="5143" y="9329"/>
                    <a:pt x="4987" y="9555"/>
                    <a:pt x="4813" y="9780"/>
                  </a:cubicBezTo>
                  <a:cubicBezTo>
                    <a:pt x="4761" y="9849"/>
                    <a:pt x="4692" y="9884"/>
                    <a:pt x="4623" y="9884"/>
                  </a:cubicBezTo>
                  <a:lnTo>
                    <a:pt x="4016" y="9884"/>
                  </a:lnTo>
                  <a:cubicBezTo>
                    <a:pt x="4155" y="9607"/>
                    <a:pt x="4276" y="9364"/>
                    <a:pt x="4415" y="9121"/>
                  </a:cubicBezTo>
                  <a:cubicBezTo>
                    <a:pt x="4432" y="9087"/>
                    <a:pt x="4467" y="9069"/>
                    <a:pt x="4501" y="9069"/>
                  </a:cubicBezTo>
                  <a:lnTo>
                    <a:pt x="5333" y="9069"/>
                  </a:lnTo>
                  <a:lnTo>
                    <a:pt x="5351" y="9052"/>
                  </a:lnTo>
                  <a:close/>
                  <a:moveTo>
                    <a:pt x="15799" y="9052"/>
                  </a:moveTo>
                  <a:lnTo>
                    <a:pt x="15799" y="9052"/>
                  </a:lnTo>
                  <a:cubicBezTo>
                    <a:pt x="15591" y="9347"/>
                    <a:pt x="15436" y="9572"/>
                    <a:pt x="15245" y="9832"/>
                  </a:cubicBezTo>
                  <a:cubicBezTo>
                    <a:pt x="15210" y="9866"/>
                    <a:pt x="15158" y="9884"/>
                    <a:pt x="15106" y="9884"/>
                  </a:cubicBezTo>
                  <a:lnTo>
                    <a:pt x="14084" y="9884"/>
                  </a:lnTo>
                  <a:cubicBezTo>
                    <a:pt x="14309" y="9589"/>
                    <a:pt x="14517" y="9347"/>
                    <a:pt x="14725" y="9087"/>
                  </a:cubicBezTo>
                  <a:cubicBezTo>
                    <a:pt x="14750" y="9074"/>
                    <a:pt x="14774" y="9062"/>
                    <a:pt x="14805" y="9062"/>
                  </a:cubicBezTo>
                  <a:cubicBezTo>
                    <a:pt x="14817" y="9062"/>
                    <a:pt x="14831" y="9064"/>
                    <a:pt x="14846" y="9069"/>
                  </a:cubicBezTo>
                  <a:lnTo>
                    <a:pt x="15782" y="9069"/>
                  </a:lnTo>
                  <a:lnTo>
                    <a:pt x="15799" y="9052"/>
                  </a:lnTo>
                  <a:close/>
                  <a:moveTo>
                    <a:pt x="17290" y="9052"/>
                  </a:moveTo>
                  <a:lnTo>
                    <a:pt x="17290" y="9052"/>
                  </a:lnTo>
                  <a:cubicBezTo>
                    <a:pt x="17082" y="9347"/>
                    <a:pt x="16908" y="9589"/>
                    <a:pt x="16735" y="9849"/>
                  </a:cubicBezTo>
                  <a:cubicBezTo>
                    <a:pt x="16700" y="9884"/>
                    <a:pt x="16666" y="9884"/>
                    <a:pt x="16614" y="9884"/>
                  </a:cubicBezTo>
                  <a:lnTo>
                    <a:pt x="15557" y="9884"/>
                  </a:lnTo>
                  <a:cubicBezTo>
                    <a:pt x="15782" y="9589"/>
                    <a:pt x="15973" y="9329"/>
                    <a:pt x="16163" y="9087"/>
                  </a:cubicBezTo>
                  <a:cubicBezTo>
                    <a:pt x="16181" y="9069"/>
                    <a:pt x="16267" y="9069"/>
                    <a:pt x="16319" y="9069"/>
                  </a:cubicBezTo>
                  <a:lnTo>
                    <a:pt x="17272" y="9069"/>
                  </a:lnTo>
                  <a:lnTo>
                    <a:pt x="17290" y="9052"/>
                  </a:lnTo>
                  <a:close/>
                  <a:moveTo>
                    <a:pt x="21552" y="9052"/>
                  </a:moveTo>
                  <a:cubicBezTo>
                    <a:pt x="21362" y="9347"/>
                    <a:pt x="21188" y="9589"/>
                    <a:pt x="20998" y="9849"/>
                  </a:cubicBezTo>
                  <a:cubicBezTo>
                    <a:pt x="20963" y="9884"/>
                    <a:pt x="20929" y="9884"/>
                    <a:pt x="20894" y="9884"/>
                  </a:cubicBezTo>
                  <a:lnTo>
                    <a:pt x="20235" y="9884"/>
                  </a:lnTo>
                  <a:cubicBezTo>
                    <a:pt x="20443" y="9607"/>
                    <a:pt x="20617" y="9364"/>
                    <a:pt x="20790" y="9121"/>
                  </a:cubicBezTo>
                  <a:cubicBezTo>
                    <a:pt x="20807" y="9087"/>
                    <a:pt x="20859" y="9069"/>
                    <a:pt x="20911" y="9069"/>
                  </a:cubicBezTo>
                  <a:lnTo>
                    <a:pt x="21535" y="9069"/>
                  </a:lnTo>
                  <a:lnTo>
                    <a:pt x="21552" y="9052"/>
                  </a:lnTo>
                  <a:close/>
                  <a:moveTo>
                    <a:pt x="27544" y="9050"/>
                  </a:moveTo>
                  <a:cubicBezTo>
                    <a:pt x="27638" y="9050"/>
                    <a:pt x="27738" y="9063"/>
                    <a:pt x="27842" y="9087"/>
                  </a:cubicBezTo>
                  <a:cubicBezTo>
                    <a:pt x="27669" y="9347"/>
                    <a:pt x="27496" y="9589"/>
                    <a:pt x="27288" y="9849"/>
                  </a:cubicBezTo>
                  <a:cubicBezTo>
                    <a:pt x="27271" y="9884"/>
                    <a:pt x="27201" y="9884"/>
                    <a:pt x="27149" y="9884"/>
                  </a:cubicBezTo>
                  <a:lnTo>
                    <a:pt x="26439" y="9884"/>
                  </a:lnTo>
                  <a:cubicBezTo>
                    <a:pt x="26612" y="9728"/>
                    <a:pt x="26785" y="9555"/>
                    <a:pt x="26924" y="9381"/>
                  </a:cubicBezTo>
                  <a:cubicBezTo>
                    <a:pt x="27087" y="9142"/>
                    <a:pt x="27296" y="9050"/>
                    <a:pt x="27544" y="9050"/>
                  </a:cubicBezTo>
                  <a:close/>
                  <a:moveTo>
                    <a:pt x="30268" y="9035"/>
                  </a:moveTo>
                  <a:cubicBezTo>
                    <a:pt x="30095" y="9329"/>
                    <a:pt x="29922" y="9555"/>
                    <a:pt x="29766" y="9797"/>
                  </a:cubicBezTo>
                  <a:cubicBezTo>
                    <a:pt x="29731" y="9832"/>
                    <a:pt x="29679" y="9866"/>
                    <a:pt x="29627" y="9884"/>
                  </a:cubicBezTo>
                  <a:lnTo>
                    <a:pt x="28761" y="9884"/>
                  </a:lnTo>
                  <a:cubicBezTo>
                    <a:pt x="29038" y="9572"/>
                    <a:pt x="29229" y="9277"/>
                    <a:pt x="29489" y="9104"/>
                  </a:cubicBezTo>
                  <a:cubicBezTo>
                    <a:pt x="29586" y="9046"/>
                    <a:pt x="29726" y="9036"/>
                    <a:pt x="29879" y="9036"/>
                  </a:cubicBezTo>
                  <a:cubicBezTo>
                    <a:pt x="29952" y="9036"/>
                    <a:pt x="30028" y="9039"/>
                    <a:pt x="30104" y="9039"/>
                  </a:cubicBezTo>
                  <a:cubicBezTo>
                    <a:pt x="30153" y="9039"/>
                    <a:pt x="30203" y="9038"/>
                    <a:pt x="30251" y="9035"/>
                  </a:cubicBezTo>
                  <a:close/>
                  <a:moveTo>
                    <a:pt x="31481" y="9052"/>
                  </a:moveTo>
                  <a:cubicBezTo>
                    <a:pt x="31325" y="9329"/>
                    <a:pt x="31187" y="9572"/>
                    <a:pt x="31031" y="9814"/>
                  </a:cubicBezTo>
                  <a:cubicBezTo>
                    <a:pt x="30996" y="9849"/>
                    <a:pt x="30944" y="9884"/>
                    <a:pt x="30892" y="9884"/>
                  </a:cubicBezTo>
                  <a:lnTo>
                    <a:pt x="30026" y="9884"/>
                  </a:lnTo>
                  <a:cubicBezTo>
                    <a:pt x="30234" y="9589"/>
                    <a:pt x="30407" y="9347"/>
                    <a:pt x="30563" y="9104"/>
                  </a:cubicBezTo>
                  <a:cubicBezTo>
                    <a:pt x="30615" y="9069"/>
                    <a:pt x="30650" y="9052"/>
                    <a:pt x="30702" y="9052"/>
                  </a:cubicBezTo>
                  <a:close/>
                  <a:moveTo>
                    <a:pt x="32712" y="9052"/>
                  </a:moveTo>
                  <a:cubicBezTo>
                    <a:pt x="32521" y="9347"/>
                    <a:pt x="32365" y="9607"/>
                    <a:pt x="32175" y="9849"/>
                  </a:cubicBezTo>
                  <a:cubicBezTo>
                    <a:pt x="32157" y="9884"/>
                    <a:pt x="32019" y="9884"/>
                    <a:pt x="31932" y="9884"/>
                  </a:cubicBezTo>
                  <a:lnTo>
                    <a:pt x="31325" y="9884"/>
                  </a:lnTo>
                  <a:cubicBezTo>
                    <a:pt x="31499" y="9607"/>
                    <a:pt x="31620" y="9364"/>
                    <a:pt x="31759" y="9139"/>
                  </a:cubicBezTo>
                  <a:cubicBezTo>
                    <a:pt x="31811" y="9087"/>
                    <a:pt x="31863" y="9052"/>
                    <a:pt x="31932" y="9052"/>
                  </a:cubicBezTo>
                  <a:close/>
                  <a:moveTo>
                    <a:pt x="34185" y="9052"/>
                  </a:moveTo>
                  <a:cubicBezTo>
                    <a:pt x="33977" y="9347"/>
                    <a:pt x="33786" y="9589"/>
                    <a:pt x="33578" y="9832"/>
                  </a:cubicBezTo>
                  <a:cubicBezTo>
                    <a:pt x="33543" y="9866"/>
                    <a:pt x="33509" y="9884"/>
                    <a:pt x="33474" y="9884"/>
                  </a:cubicBezTo>
                  <a:lnTo>
                    <a:pt x="32521" y="9884"/>
                  </a:lnTo>
                  <a:cubicBezTo>
                    <a:pt x="32694" y="9589"/>
                    <a:pt x="32833" y="9347"/>
                    <a:pt x="32972" y="9121"/>
                  </a:cubicBezTo>
                  <a:cubicBezTo>
                    <a:pt x="33024" y="9069"/>
                    <a:pt x="33076" y="9052"/>
                    <a:pt x="33128" y="9052"/>
                  </a:cubicBezTo>
                  <a:close/>
                  <a:moveTo>
                    <a:pt x="35633" y="9043"/>
                  </a:moveTo>
                  <a:cubicBezTo>
                    <a:pt x="35751" y="9043"/>
                    <a:pt x="35907" y="9069"/>
                    <a:pt x="36056" y="9069"/>
                  </a:cubicBezTo>
                  <a:lnTo>
                    <a:pt x="36073" y="9069"/>
                  </a:lnTo>
                  <a:cubicBezTo>
                    <a:pt x="35883" y="9364"/>
                    <a:pt x="35744" y="9607"/>
                    <a:pt x="35554" y="9849"/>
                  </a:cubicBezTo>
                  <a:cubicBezTo>
                    <a:pt x="35502" y="9884"/>
                    <a:pt x="35363" y="9884"/>
                    <a:pt x="35259" y="9884"/>
                  </a:cubicBezTo>
                  <a:lnTo>
                    <a:pt x="34895" y="9884"/>
                  </a:lnTo>
                  <a:cubicBezTo>
                    <a:pt x="35068" y="9607"/>
                    <a:pt x="35259" y="9329"/>
                    <a:pt x="35467" y="9087"/>
                  </a:cubicBezTo>
                  <a:cubicBezTo>
                    <a:pt x="35500" y="9053"/>
                    <a:pt x="35559" y="9043"/>
                    <a:pt x="35633" y="9043"/>
                  </a:cubicBezTo>
                  <a:close/>
                  <a:moveTo>
                    <a:pt x="37390" y="9052"/>
                  </a:moveTo>
                  <a:cubicBezTo>
                    <a:pt x="37217" y="9329"/>
                    <a:pt x="37078" y="9572"/>
                    <a:pt x="36905" y="9797"/>
                  </a:cubicBezTo>
                  <a:cubicBezTo>
                    <a:pt x="36870" y="9849"/>
                    <a:pt x="36818" y="9884"/>
                    <a:pt x="36766" y="9884"/>
                  </a:cubicBezTo>
                  <a:lnTo>
                    <a:pt x="35900" y="9884"/>
                  </a:lnTo>
                  <a:cubicBezTo>
                    <a:pt x="36056" y="9589"/>
                    <a:pt x="36195" y="9347"/>
                    <a:pt x="36351" y="9087"/>
                  </a:cubicBezTo>
                  <a:cubicBezTo>
                    <a:pt x="36368" y="9052"/>
                    <a:pt x="36437" y="9052"/>
                    <a:pt x="36489" y="9052"/>
                  </a:cubicBezTo>
                  <a:close/>
                  <a:moveTo>
                    <a:pt x="35120" y="9035"/>
                  </a:moveTo>
                  <a:lnTo>
                    <a:pt x="35120" y="9035"/>
                  </a:lnTo>
                  <a:cubicBezTo>
                    <a:pt x="34912" y="9347"/>
                    <a:pt x="34774" y="9589"/>
                    <a:pt x="34600" y="9832"/>
                  </a:cubicBezTo>
                  <a:lnTo>
                    <a:pt x="34618" y="9832"/>
                  </a:lnTo>
                  <a:cubicBezTo>
                    <a:pt x="34583" y="9866"/>
                    <a:pt x="34479" y="9884"/>
                    <a:pt x="34410" y="9884"/>
                  </a:cubicBezTo>
                  <a:cubicBezTo>
                    <a:pt x="34367" y="9888"/>
                    <a:pt x="34324" y="9890"/>
                    <a:pt x="34283" y="9890"/>
                  </a:cubicBezTo>
                  <a:cubicBezTo>
                    <a:pt x="34159" y="9890"/>
                    <a:pt x="34042" y="9871"/>
                    <a:pt x="33925" y="9832"/>
                  </a:cubicBezTo>
                  <a:cubicBezTo>
                    <a:pt x="34115" y="9572"/>
                    <a:pt x="34341" y="9329"/>
                    <a:pt x="34566" y="9121"/>
                  </a:cubicBezTo>
                  <a:cubicBezTo>
                    <a:pt x="34687" y="9035"/>
                    <a:pt x="34895" y="9052"/>
                    <a:pt x="35120" y="9035"/>
                  </a:cubicBezTo>
                  <a:close/>
                  <a:moveTo>
                    <a:pt x="25850" y="9052"/>
                  </a:moveTo>
                  <a:lnTo>
                    <a:pt x="25850" y="9052"/>
                  </a:lnTo>
                  <a:cubicBezTo>
                    <a:pt x="25624" y="9347"/>
                    <a:pt x="25382" y="9607"/>
                    <a:pt x="25105" y="9832"/>
                  </a:cubicBezTo>
                  <a:cubicBezTo>
                    <a:pt x="25034" y="9879"/>
                    <a:pt x="24937" y="9891"/>
                    <a:pt x="24834" y="9891"/>
                  </a:cubicBezTo>
                  <a:cubicBezTo>
                    <a:pt x="24738" y="9891"/>
                    <a:pt x="24636" y="9881"/>
                    <a:pt x="24543" y="9881"/>
                  </a:cubicBezTo>
                  <a:cubicBezTo>
                    <a:pt x="24516" y="9881"/>
                    <a:pt x="24489" y="9882"/>
                    <a:pt x="24464" y="9884"/>
                  </a:cubicBezTo>
                  <a:lnTo>
                    <a:pt x="24412" y="9814"/>
                  </a:lnTo>
                  <a:cubicBezTo>
                    <a:pt x="24619" y="9658"/>
                    <a:pt x="24810" y="9485"/>
                    <a:pt x="24983" y="9277"/>
                  </a:cubicBezTo>
                  <a:cubicBezTo>
                    <a:pt x="25125" y="9092"/>
                    <a:pt x="25288" y="9057"/>
                    <a:pt x="25475" y="9057"/>
                  </a:cubicBezTo>
                  <a:cubicBezTo>
                    <a:pt x="25585" y="9057"/>
                    <a:pt x="25704" y="9069"/>
                    <a:pt x="25832" y="9069"/>
                  </a:cubicBezTo>
                  <a:lnTo>
                    <a:pt x="25850" y="9052"/>
                  </a:lnTo>
                  <a:close/>
                  <a:moveTo>
                    <a:pt x="40787" y="9052"/>
                  </a:moveTo>
                  <a:cubicBezTo>
                    <a:pt x="40544" y="9347"/>
                    <a:pt x="40353" y="9624"/>
                    <a:pt x="40111" y="9849"/>
                  </a:cubicBezTo>
                  <a:cubicBezTo>
                    <a:pt x="40085" y="9884"/>
                    <a:pt x="40033" y="9892"/>
                    <a:pt x="39974" y="9892"/>
                  </a:cubicBezTo>
                  <a:cubicBezTo>
                    <a:pt x="39916" y="9892"/>
                    <a:pt x="39851" y="9884"/>
                    <a:pt x="39799" y="9884"/>
                  </a:cubicBezTo>
                  <a:lnTo>
                    <a:pt x="39262" y="9884"/>
                  </a:lnTo>
                  <a:cubicBezTo>
                    <a:pt x="39452" y="9572"/>
                    <a:pt x="39591" y="9347"/>
                    <a:pt x="39747" y="9121"/>
                  </a:cubicBezTo>
                  <a:cubicBezTo>
                    <a:pt x="39782" y="9087"/>
                    <a:pt x="39851" y="9052"/>
                    <a:pt x="39903" y="9052"/>
                  </a:cubicBezTo>
                  <a:close/>
                  <a:moveTo>
                    <a:pt x="29125" y="9052"/>
                  </a:moveTo>
                  <a:cubicBezTo>
                    <a:pt x="28969" y="9191"/>
                    <a:pt x="28830" y="9347"/>
                    <a:pt x="28709" y="9520"/>
                  </a:cubicBezTo>
                  <a:cubicBezTo>
                    <a:pt x="28564" y="9842"/>
                    <a:pt x="28334" y="9894"/>
                    <a:pt x="28064" y="9894"/>
                  </a:cubicBezTo>
                  <a:cubicBezTo>
                    <a:pt x="27938" y="9894"/>
                    <a:pt x="27803" y="9882"/>
                    <a:pt x="27664" y="9882"/>
                  </a:cubicBezTo>
                  <a:cubicBezTo>
                    <a:pt x="27637" y="9882"/>
                    <a:pt x="27610" y="9883"/>
                    <a:pt x="27583" y="9884"/>
                  </a:cubicBezTo>
                  <a:cubicBezTo>
                    <a:pt x="27825" y="9589"/>
                    <a:pt x="27998" y="9347"/>
                    <a:pt x="28206" y="9121"/>
                  </a:cubicBezTo>
                  <a:cubicBezTo>
                    <a:pt x="28258" y="9069"/>
                    <a:pt x="28310" y="9052"/>
                    <a:pt x="28380" y="9052"/>
                  </a:cubicBezTo>
                  <a:close/>
                  <a:moveTo>
                    <a:pt x="38655" y="9052"/>
                  </a:moveTo>
                  <a:cubicBezTo>
                    <a:pt x="38534" y="9191"/>
                    <a:pt x="38447" y="9329"/>
                    <a:pt x="38343" y="9485"/>
                  </a:cubicBezTo>
                  <a:cubicBezTo>
                    <a:pt x="38192" y="9823"/>
                    <a:pt x="37946" y="9895"/>
                    <a:pt x="37664" y="9895"/>
                  </a:cubicBezTo>
                  <a:cubicBezTo>
                    <a:pt x="37527" y="9895"/>
                    <a:pt x="37382" y="9878"/>
                    <a:pt x="37234" y="9866"/>
                  </a:cubicBezTo>
                  <a:cubicBezTo>
                    <a:pt x="37390" y="9607"/>
                    <a:pt x="37529" y="9347"/>
                    <a:pt x="37668" y="9121"/>
                  </a:cubicBezTo>
                  <a:cubicBezTo>
                    <a:pt x="37702" y="9069"/>
                    <a:pt x="37754" y="9052"/>
                    <a:pt x="37789" y="9052"/>
                  </a:cubicBezTo>
                  <a:close/>
                  <a:moveTo>
                    <a:pt x="22160" y="9049"/>
                  </a:moveTo>
                  <a:cubicBezTo>
                    <a:pt x="22312" y="9049"/>
                    <a:pt x="22493" y="9083"/>
                    <a:pt x="22661" y="9104"/>
                  </a:cubicBezTo>
                  <a:lnTo>
                    <a:pt x="22679" y="9104"/>
                  </a:lnTo>
                  <a:cubicBezTo>
                    <a:pt x="22471" y="9381"/>
                    <a:pt x="22228" y="9624"/>
                    <a:pt x="21968" y="9849"/>
                  </a:cubicBezTo>
                  <a:cubicBezTo>
                    <a:pt x="21916" y="9888"/>
                    <a:pt x="21845" y="9900"/>
                    <a:pt x="21763" y="9900"/>
                  </a:cubicBezTo>
                  <a:cubicBezTo>
                    <a:pt x="21627" y="9900"/>
                    <a:pt x="21461" y="9866"/>
                    <a:pt x="21310" y="9866"/>
                  </a:cubicBezTo>
                  <a:cubicBezTo>
                    <a:pt x="21518" y="9589"/>
                    <a:pt x="21674" y="9277"/>
                    <a:pt x="21916" y="9104"/>
                  </a:cubicBezTo>
                  <a:cubicBezTo>
                    <a:pt x="21977" y="9063"/>
                    <a:pt x="22063" y="9049"/>
                    <a:pt x="22160" y="9049"/>
                  </a:cubicBezTo>
                  <a:close/>
                  <a:moveTo>
                    <a:pt x="2665" y="9052"/>
                  </a:moveTo>
                  <a:lnTo>
                    <a:pt x="2665" y="9052"/>
                  </a:lnTo>
                  <a:cubicBezTo>
                    <a:pt x="2457" y="9347"/>
                    <a:pt x="2318" y="9589"/>
                    <a:pt x="2128" y="9832"/>
                  </a:cubicBezTo>
                  <a:cubicBezTo>
                    <a:pt x="2076" y="9901"/>
                    <a:pt x="1937" y="9901"/>
                    <a:pt x="1833" y="9901"/>
                  </a:cubicBezTo>
                  <a:lnTo>
                    <a:pt x="1365" y="9901"/>
                  </a:lnTo>
                  <a:cubicBezTo>
                    <a:pt x="1573" y="9607"/>
                    <a:pt x="1712" y="9347"/>
                    <a:pt x="1902" y="9121"/>
                  </a:cubicBezTo>
                  <a:cubicBezTo>
                    <a:pt x="1937" y="9069"/>
                    <a:pt x="2076" y="9069"/>
                    <a:pt x="2180" y="9069"/>
                  </a:cubicBezTo>
                  <a:lnTo>
                    <a:pt x="2647" y="9069"/>
                  </a:lnTo>
                  <a:lnTo>
                    <a:pt x="2665" y="9052"/>
                  </a:lnTo>
                  <a:close/>
                  <a:moveTo>
                    <a:pt x="6494" y="9052"/>
                  </a:moveTo>
                  <a:lnTo>
                    <a:pt x="6494" y="9052"/>
                  </a:lnTo>
                  <a:cubicBezTo>
                    <a:pt x="6269" y="9347"/>
                    <a:pt x="6096" y="9607"/>
                    <a:pt x="5870" y="9849"/>
                  </a:cubicBezTo>
                  <a:cubicBezTo>
                    <a:pt x="5818" y="9901"/>
                    <a:pt x="5662" y="9901"/>
                    <a:pt x="5541" y="9901"/>
                  </a:cubicBezTo>
                  <a:lnTo>
                    <a:pt x="5108" y="9901"/>
                  </a:lnTo>
                  <a:cubicBezTo>
                    <a:pt x="5316" y="9589"/>
                    <a:pt x="5472" y="9329"/>
                    <a:pt x="5680" y="9087"/>
                  </a:cubicBezTo>
                  <a:cubicBezTo>
                    <a:pt x="5702" y="9064"/>
                    <a:pt x="5743" y="9058"/>
                    <a:pt x="5794" y="9058"/>
                  </a:cubicBezTo>
                  <a:cubicBezTo>
                    <a:pt x="5862" y="9058"/>
                    <a:pt x="5947" y="9069"/>
                    <a:pt x="6026" y="9069"/>
                  </a:cubicBezTo>
                  <a:lnTo>
                    <a:pt x="6477" y="9069"/>
                  </a:lnTo>
                  <a:lnTo>
                    <a:pt x="6494" y="9052"/>
                  </a:lnTo>
                  <a:close/>
                  <a:moveTo>
                    <a:pt x="9130" y="9069"/>
                  </a:moveTo>
                  <a:lnTo>
                    <a:pt x="9130" y="9069"/>
                  </a:lnTo>
                  <a:cubicBezTo>
                    <a:pt x="8877" y="9357"/>
                    <a:pt x="8673" y="9612"/>
                    <a:pt x="8435" y="9884"/>
                  </a:cubicBezTo>
                  <a:cubicBezTo>
                    <a:pt x="8400" y="9901"/>
                    <a:pt x="8314" y="9901"/>
                    <a:pt x="8262" y="9901"/>
                  </a:cubicBezTo>
                  <a:lnTo>
                    <a:pt x="7343" y="9901"/>
                  </a:lnTo>
                  <a:cubicBezTo>
                    <a:pt x="7569" y="9624"/>
                    <a:pt x="7742" y="9364"/>
                    <a:pt x="7932" y="9139"/>
                  </a:cubicBezTo>
                  <a:cubicBezTo>
                    <a:pt x="7967" y="9104"/>
                    <a:pt x="8002" y="9069"/>
                    <a:pt x="8054" y="9069"/>
                  </a:cubicBezTo>
                  <a:close/>
                  <a:moveTo>
                    <a:pt x="10081" y="9052"/>
                  </a:moveTo>
                  <a:cubicBezTo>
                    <a:pt x="10098" y="9069"/>
                    <a:pt x="10116" y="9104"/>
                    <a:pt x="10116" y="9121"/>
                  </a:cubicBezTo>
                  <a:lnTo>
                    <a:pt x="10133" y="9104"/>
                  </a:lnTo>
                  <a:lnTo>
                    <a:pt x="10133" y="9104"/>
                  </a:lnTo>
                  <a:cubicBezTo>
                    <a:pt x="9943" y="9347"/>
                    <a:pt x="9769" y="9589"/>
                    <a:pt x="9561" y="9849"/>
                  </a:cubicBezTo>
                  <a:cubicBezTo>
                    <a:pt x="9527" y="9901"/>
                    <a:pt x="9440" y="9901"/>
                    <a:pt x="9371" y="9901"/>
                  </a:cubicBezTo>
                  <a:lnTo>
                    <a:pt x="8799" y="9901"/>
                  </a:lnTo>
                  <a:cubicBezTo>
                    <a:pt x="9007" y="9624"/>
                    <a:pt x="9232" y="9364"/>
                    <a:pt x="9492" y="9139"/>
                  </a:cubicBezTo>
                  <a:cubicBezTo>
                    <a:pt x="9631" y="9035"/>
                    <a:pt x="9891" y="9087"/>
                    <a:pt x="10081" y="9052"/>
                  </a:cubicBezTo>
                  <a:close/>
                  <a:moveTo>
                    <a:pt x="14064" y="9052"/>
                  </a:moveTo>
                  <a:cubicBezTo>
                    <a:pt x="14127" y="9052"/>
                    <a:pt x="14195" y="9056"/>
                    <a:pt x="14268" y="9056"/>
                  </a:cubicBezTo>
                  <a:cubicBezTo>
                    <a:pt x="14304" y="9056"/>
                    <a:pt x="14341" y="9055"/>
                    <a:pt x="14379" y="9052"/>
                  </a:cubicBezTo>
                  <a:lnTo>
                    <a:pt x="14396" y="9052"/>
                  </a:lnTo>
                  <a:cubicBezTo>
                    <a:pt x="14205" y="9329"/>
                    <a:pt x="13980" y="9589"/>
                    <a:pt x="13737" y="9832"/>
                  </a:cubicBezTo>
                  <a:cubicBezTo>
                    <a:pt x="13679" y="9890"/>
                    <a:pt x="13572" y="9899"/>
                    <a:pt x="13459" y="9899"/>
                  </a:cubicBezTo>
                  <a:cubicBezTo>
                    <a:pt x="13405" y="9899"/>
                    <a:pt x="13350" y="9897"/>
                    <a:pt x="13298" y="9897"/>
                  </a:cubicBezTo>
                  <a:cubicBezTo>
                    <a:pt x="13263" y="9897"/>
                    <a:pt x="13230" y="9898"/>
                    <a:pt x="13200" y="9901"/>
                  </a:cubicBezTo>
                  <a:cubicBezTo>
                    <a:pt x="13183" y="9884"/>
                    <a:pt x="13166" y="9849"/>
                    <a:pt x="13148" y="9832"/>
                  </a:cubicBezTo>
                  <a:cubicBezTo>
                    <a:pt x="13356" y="9572"/>
                    <a:pt x="13599" y="9329"/>
                    <a:pt x="13841" y="9104"/>
                  </a:cubicBezTo>
                  <a:cubicBezTo>
                    <a:pt x="13893" y="9061"/>
                    <a:pt x="13971" y="9052"/>
                    <a:pt x="14064" y="9052"/>
                  </a:cubicBezTo>
                  <a:close/>
                  <a:moveTo>
                    <a:pt x="19404" y="9035"/>
                  </a:moveTo>
                  <a:lnTo>
                    <a:pt x="19404" y="9035"/>
                  </a:lnTo>
                  <a:cubicBezTo>
                    <a:pt x="19196" y="9347"/>
                    <a:pt x="19040" y="9589"/>
                    <a:pt x="18849" y="9814"/>
                  </a:cubicBezTo>
                  <a:cubicBezTo>
                    <a:pt x="18763" y="9866"/>
                    <a:pt x="18659" y="9901"/>
                    <a:pt x="18572" y="9901"/>
                  </a:cubicBezTo>
                  <a:lnTo>
                    <a:pt x="18121" y="9901"/>
                  </a:lnTo>
                  <a:cubicBezTo>
                    <a:pt x="18312" y="9607"/>
                    <a:pt x="18520" y="9347"/>
                    <a:pt x="18745" y="9104"/>
                  </a:cubicBezTo>
                  <a:cubicBezTo>
                    <a:pt x="18801" y="9057"/>
                    <a:pt x="18885" y="9045"/>
                    <a:pt x="18984" y="9045"/>
                  </a:cubicBezTo>
                  <a:cubicBezTo>
                    <a:pt x="19077" y="9045"/>
                    <a:pt x="19182" y="9055"/>
                    <a:pt x="19291" y="9055"/>
                  </a:cubicBezTo>
                  <a:cubicBezTo>
                    <a:pt x="19323" y="9055"/>
                    <a:pt x="19355" y="9054"/>
                    <a:pt x="19386" y="9052"/>
                  </a:cubicBezTo>
                  <a:lnTo>
                    <a:pt x="19404" y="9035"/>
                  </a:lnTo>
                  <a:close/>
                  <a:moveTo>
                    <a:pt x="19743" y="9063"/>
                  </a:moveTo>
                  <a:cubicBezTo>
                    <a:pt x="19757" y="9063"/>
                    <a:pt x="19771" y="9065"/>
                    <a:pt x="19785" y="9069"/>
                  </a:cubicBezTo>
                  <a:lnTo>
                    <a:pt x="20482" y="9069"/>
                  </a:lnTo>
                  <a:cubicBezTo>
                    <a:pt x="20265" y="9358"/>
                    <a:pt x="20126" y="9645"/>
                    <a:pt x="19872" y="9832"/>
                  </a:cubicBezTo>
                  <a:cubicBezTo>
                    <a:pt x="19784" y="9890"/>
                    <a:pt x="19659" y="9899"/>
                    <a:pt x="19517" y="9899"/>
                  </a:cubicBezTo>
                  <a:cubicBezTo>
                    <a:pt x="19450" y="9899"/>
                    <a:pt x="19378" y="9897"/>
                    <a:pt x="19306" y="9897"/>
                  </a:cubicBezTo>
                  <a:cubicBezTo>
                    <a:pt x="19258" y="9897"/>
                    <a:pt x="19209" y="9898"/>
                    <a:pt x="19161" y="9901"/>
                  </a:cubicBezTo>
                  <a:cubicBezTo>
                    <a:pt x="19352" y="9607"/>
                    <a:pt x="19490" y="9364"/>
                    <a:pt x="19646" y="9104"/>
                  </a:cubicBezTo>
                  <a:cubicBezTo>
                    <a:pt x="19672" y="9079"/>
                    <a:pt x="19706" y="9063"/>
                    <a:pt x="19743" y="9063"/>
                  </a:cubicBezTo>
                  <a:close/>
                  <a:moveTo>
                    <a:pt x="26855" y="9035"/>
                  </a:moveTo>
                  <a:cubicBezTo>
                    <a:pt x="26630" y="9312"/>
                    <a:pt x="26370" y="9589"/>
                    <a:pt x="26092" y="9849"/>
                  </a:cubicBezTo>
                  <a:cubicBezTo>
                    <a:pt x="26040" y="9892"/>
                    <a:pt x="25949" y="9901"/>
                    <a:pt x="25839" y="9901"/>
                  </a:cubicBezTo>
                  <a:cubicBezTo>
                    <a:pt x="25765" y="9901"/>
                    <a:pt x="25683" y="9897"/>
                    <a:pt x="25598" y="9897"/>
                  </a:cubicBezTo>
                  <a:cubicBezTo>
                    <a:pt x="25555" y="9897"/>
                    <a:pt x="25512" y="9898"/>
                    <a:pt x="25469" y="9901"/>
                  </a:cubicBezTo>
                  <a:cubicBezTo>
                    <a:pt x="25676" y="9624"/>
                    <a:pt x="25919" y="9364"/>
                    <a:pt x="26179" y="9121"/>
                  </a:cubicBezTo>
                  <a:cubicBezTo>
                    <a:pt x="26318" y="9017"/>
                    <a:pt x="26578" y="9069"/>
                    <a:pt x="26837" y="9035"/>
                  </a:cubicBezTo>
                  <a:close/>
                  <a:moveTo>
                    <a:pt x="44100" y="9069"/>
                  </a:moveTo>
                  <a:lnTo>
                    <a:pt x="44100" y="9069"/>
                  </a:lnTo>
                  <a:cubicBezTo>
                    <a:pt x="43881" y="9356"/>
                    <a:pt x="43694" y="9594"/>
                    <a:pt x="43490" y="9849"/>
                  </a:cubicBezTo>
                  <a:cubicBezTo>
                    <a:pt x="43455" y="9884"/>
                    <a:pt x="43369" y="9901"/>
                    <a:pt x="43317" y="9901"/>
                  </a:cubicBezTo>
                  <a:lnTo>
                    <a:pt x="42710" y="9901"/>
                  </a:lnTo>
                  <a:cubicBezTo>
                    <a:pt x="42935" y="9607"/>
                    <a:pt x="43126" y="9364"/>
                    <a:pt x="43317" y="9121"/>
                  </a:cubicBezTo>
                  <a:cubicBezTo>
                    <a:pt x="43351" y="9069"/>
                    <a:pt x="43455" y="9069"/>
                    <a:pt x="43507" y="9069"/>
                  </a:cubicBezTo>
                  <a:close/>
                  <a:moveTo>
                    <a:pt x="7621" y="9069"/>
                  </a:moveTo>
                  <a:cubicBezTo>
                    <a:pt x="7430" y="9329"/>
                    <a:pt x="7222" y="9607"/>
                    <a:pt x="7014" y="9849"/>
                  </a:cubicBezTo>
                  <a:cubicBezTo>
                    <a:pt x="6968" y="9895"/>
                    <a:pt x="6860" y="9903"/>
                    <a:pt x="6762" y="9903"/>
                  </a:cubicBezTo>
                  <a:cubicBezTo>
                    <a:pt x="6714" y="9903"/>
                    <a:pt x="6668" y="9901"/>
                    <a:pt x="6633" y="9901"/>
                  </a:cubicBezTo>
                  <a:lnTo>
                    <a:pt x="6234" y="9901"/>
                  </a:lnTo>
                  <a:lnTo>
                    <a:pt x="6823" y="9069"/>
                  </a:lnTo>
                  <a:close/>
                  <a:moveTo>
                    <a:pt x="18399" y="9052"/>
                  </a:moveTo>
                  <a:lnTo>
                    <a:pt x="18399" y="9052"/>
                  </a:lnTo>
                  <a:cubicBezTo>
                    <a:pt x="18173" y="9347"/>
                    <a:pt x="18035" y="9641"/>
                    <a:pt x="17775" y="9832"/>
                  </a:cubicBezTo>
                  <a:cubicBezTo>
                    <a:pt x="17697" y="9892"/>
                    <a:pt x="17584" y="9905"/>
                    <a:pt x="17456" y="9905"/>
                  </a:cubicBezTo>
                  <a:cubicBezTo>
                    <a:pt x="17361" y="9905"/>
                    <a:pt x="17256" y="9898"/>
                    <a:pt x="17152" y="9898"/>
                  </a:cubicBezTo>
                  <a:cubicBezTo>
                    <a:pt x="17117" y="9898"/>
                    <a:pt x="17082" y="9899"/>
                    <a:pt x="17047" y="9901"/>
                  </a:cubicBezTo>
                  <a:cubicBezTo>
                    <a:pt x="17238" y="9607"/>
                    <a:pt x="17394" y="9364"/>
                    <a:pt x="17567" y="9121"/>
                  </a:cubicBezTo>
                  <a:cubicBezTo>
                    <a:pt x="17602" y="9087"/>
                    <a:pt x="17654" y="9069"/>
                    <a:pt x="17706" y="9069"/>
                  </a:cubicBezTo>
                  <a:lnTo>
                    <a:pt x="18381" y="9069"/>
                  </a:lnTo>
                  <a:lnTo>
                    <a:pt x="18399" y="9052"/>
                  </a:lnTo>
                  <a:close/>
                  <a:moveTo>
                    <a:pt x="23684" y="9052"/>
                  </a:moveTo>
                  <a:cubicBezTo>
                    <a:pt x="23476" y="9347"/>
                    <a:pt x="23337" y="9658"/>
                    <a:pt x="23077" y="9832"/>
                  </a:cubicBezTo>
                  <a:cubicBezTo>
                    <a:pt x="23008" y="9892"/>
                    <a:pt x="22895" y="9905"/>
                    <a:pt x="22770" y="9905"/>
                  </a:cubicBezTo>
                  <a:cubicBezTo>
                    <a:pt x="22675" y="9905"/>
                    <a:pt x="22574" y="9898"/>
                    <a:pt x="22478" y="9898"/>
                  </a:cubicBezTo>
                  <a:cubicBezTo>
                    <a:pt x="22446" y="9898"/>
                    <a:pt x="22414" y="9899"/>
                    <a:pt x="22384" y="9901"/>
                  </a:cubicBezTo>
                  <a:cubicBezTo>
                    <a:pt x="22609" y="9607"/>
                    <a:pt x="22783" y="9347"/>
                    <a:pt x="22991" y="9104"/>
                  </a:cubicBezTo>
                  <a:cubicBezTo>
                    <a:pt x="23025" y="9069"/>
                    <a:pt x="23147" y="9069"/>
                    <a:pt x="23233" y="9069"/>
                  </a:cubicBezTo>
                  <a:lnTo>
                    <a:pt x="23666" y="9069"/>
                  </a:lnTo>
                  <a:lnTo>
                    <a:pt x="23684" y="9052"/>
                  </a:lnTo>
                  <a:close/>
                  <a:moveTo>
                    <a:pt x="11299" y="9069"/>
                  </a:moveTo>
                  <a:cubicBezTo>
                    <a:pt x="11097" y="9357"/>
                    <a:pt x="10925" y="9612"/>
                    <a:pt x="10688" y="9866"/>
                  </a:cubicBezTo>
                  <a:cubicBezTo>
                    <a:pt x="10662" y="9901"/>
                    <a:pt x="10610" y="9910"/>
                    <a:pt x="10547" y="9910"/>
                  </a:cubicBezTo>
                  <a:cubicBezTo>
                    <a:pt x="10484" y="9910"/>
                    <a:pt x="10410" y="9901"/>
                    <a:pt x="10341" y="9901"/>
                  </a:cubicBezTo>
                  <a:lnTo>
                    <a:pt x="9856" y="9901"/>
                  </a:lnTo>
                  <a:cubicBezTo>
                    <a:pt x="10098" y="9607"/>
                    <a:pt x="10289" y="9364"/>
                    <a:pt x="10514" y="9121"/>
                  </a:cubicBezTo>
                  <a:cubicBezTo>
                    <a:pt x="10566" y="9069"/>
                    <a:pt x="10722" y="9069"/>
                    <a:pt x="10826" y="9069"/>
                  </a:cubicBezTo>
                  <a:close/>
                  <a:moveTo>
                    <a:pt x="45361" y="9069"/>
                  </a:moveTo>
                  <a:cubicBezTo>
                    <a:pt x="45072" y="9357"/>
                    <a:pt x="44783" y="9612"/>
                    <a:pt x="44460" y="9866"/>
                  </a:cubicBezTo>
                  <a:cubicBezTo>
                    <a:pt x="44397" y="9906"/>
                    <a:pt x="44309" y="9917"/>
                    <a:pt x="44211" y="9917"/>
                  </a:cubicBezTo>
                  <a:cubicBezTo>
                    <a:pt x="44092" y="9917"/>
                    <a:pt x="43959" y="9901"/>
                    <a:pt x="43836" y="9901"/>
                  </a:cubicBezTo>
                  <a:cubicBezTo>
                    <a:pt x="44044" y="9607"/>
                    <a:pt x="44235" y="9364"/>
                    <a:pt x="44426" y="9121"/>
                  </a:cubicBezTo>
                  <a:cubicBezTo>
                    <a:pt x="44460" y="9087"/>
                    <a:pt x="44495" y="9069"/>
                    <a:pt x="44530" y="9069"/>
                  </a:cubicBezTo>
                  <a:close/>
                  <a:moveTo>
                    <a:pt x="1521" y="9052"/>
                  </a:moveTo>
                  <a:lnTo>
                    <a:pt x="1556" y="9121"/>
                  </a:lnTo>
                  <a:lnTo>
                    <a:pt x="1573" y="9104"/>
                  </a:lnTo>
                  <a:lnTo>
                    <a:pt x="1573" y="9104"/>
                  </a:lnTo>
                  <a:cubicBezTo>
                    <a:pt x="1417" y="9364"/>
                    <a:pt x="1244" y="9607"/>
                    <a:pt x="1036" y="9814"/>
                  </a:cubicBezTo>
                  <a:cubicBezTo>
                    <a:pt x="915" y="9918"/>
                    <a:pt x="655" y="9884"/>
                    <a:pt x="464" y="9918"/>
                  </a:cubicBezTo>
                  <a:lnTo>
                    <a:pt x="447" y="9849"/>
                  </a:lnTo>
                  <a:cubicBezTo>
                    <a:pt x="637" y="9589"/>
                    <a:pt x="845" y="9347"/>
                    <a:pt x="1053" y="9121"/>
                  </a:cubicBezTo>
                  <a:cubicBezTo>
                    <a:pt x="1157" y="9035"/>
                    <a:pt x="1365" y="9069"/>
                    <a:pt x="1521" y="9052"/>
                  </a:cubicBezTo>
                  <a:close/>
                  <a:moveTo>
                    <a:pt x="13460" y="9035"/>
                  </a:moveTo>
                  <a:lnTo>
                    <a:pt x="13460" y="9035"/>
                  </a:lnTo>
                  <a:cubicBezTo>
                    <a:pt x="13218" y="9347"/>
                    <a:pt x="13044" y="9641"/>
                    <a:pt x="12784" y="9832"/>
                  </a:cubicBezTo>
                  <a:cubicBezTo>
                    <a:pt x="12699" y="9906"/>
                    <a:pt x="12556" y="9915"/>
                    <a:pt x="12389" y="9915"/>
                  </a:cubicBezTo>
                  <a:cubicBezTo>
                    <a:pt x="12335" y="9915"/>
                    <a:pt x="12277" y="9914"/>
                    <a:pt x="12219" y="9914"/>
                  </a:cubicBezTo>
                  <a:cubicBezTo>
                    <a:pt x="12165" y="9914"/>
                    <a:pt x="12111" y="9915"/>
                    <a:pt x="12057" y="9918"/>
                  </a:cubicBezTo>
                  <a:cubicBezTo>
                    <a:pt x="12264" y="9641"/>
                    <a:pt x="12507" y="9364"/>
                    <a:pt x="12767" y="9121"/>
                  </a:cubicBezTo>
                  <a:cubicBezTo>
                    <a:pt x="12845" y="9063"/>
                    <a:pt x="12960" y="9054"/>
                    <a:pt x="13095" y="9054"/>
                  </a:cubicBezTo>
                  <a:cubicBezTo>
                    <a:pt x="13160" y="9054"/>
                    <a:pt x="13228" y="9056"/>
                    <a:pt x="13300" y="9056"/>
                  </a:cubicBezTo>
                  <a:cubicBezTo>
                    <a:pt x="13347" y="9056"/>
                    <a:pt x="13394" y="9055"/>
                    <a:pt x="13443" y="9052"/>
                  </a:cubicBezTo>
                  <a:lnTo>
                    <a:pt x="13460" y="9035"/>
                  </a:lnTo>
                  <a:close/>
                  <a:moveTo>
                    <a:pt x="24810" y="9052"/>
                  </a:moveTo>
                  <a:lnTo>
                    <a:pt x="24810" y="9052"/>
                  </a:lnTo>
                  <a:cubicBezTo>
                    <a:pt x="24567" y="9329"/>
                    <a:pt x="24308" y="9589"/>
                    <a:pt x="24030" y="9832"/>
                  </a:cubicBezTo>
                  <a:cubicBezTo>
                    <a:pt x="23892" y="9918"/>
                    <a:pt x="23666" y="9884"/>
                    <a:pt x="23406" y="9918"/>
                  </a:cubicBezTo>
                  <a:cubicBezTo>
                    <a:pt x="23632" y="9589"/>
                    <a:pt x="23788" y="9329"/>
                    <a:pt x="24013" y="9104"/>
                  </a:cubicBezTo>
                  <a:cubicBezTo>
                    <a:pt x="24039" y="9069"/>
                    <a:pt x="24091" y="9061"/>
                    <a:pt x="24154" y="9061"/>
                  </a:cubicBezTo>
                  <a:cubicBezTo>
                    <a:pt x="24217" y="9061"/>
                    <a:pt x="24290" y="9069"/>
                    <a:pt x="24360" y="9069"/>
                  </a:cubicBezTo>
                  <a:lnTo>
                    <a:pt x="24793" y="9069"/>
                  </a:lnTo>
                  <a:lnTo>
                    <a:pt x="24810" y="9052"/>
                  </a:lnTo>
                  <a:close/>
                  <a:moveTo>
                    <a:pt x="42704" y="9062"/>
                  </a:moveTo>
                  <a:cubicBezTo>
                    <a:pt x="42788" y="9062"/>
                    <a:pt x="42876" y="9069"/>
                    <a:pt x="42953" y="9069"/>
                  </a:cubicBezTo>
                  <a:lnTo>
                    <a:pt x="42966" y="9110"/>
                  </a:lnTo>
                  <a:lnTo>
                    <a:pt x="42966" y="9110"/>
                  </a:lnTo>
                  <a:cubicBezTo>
                    <a:pt x="42777" y="9385"/>
                    <a:pt x="42570" y="9625"/>
                    <a:pt x="42346" y="9849"/>
                  </a:cubicBezTo>
                  <a:cubicBezTo>
                    <a:pt x="42269" y="9907"/>
                    <a:pt x="42159" y="9917"/>
                    <a:pt x="42043" y="9917"/>
                  </a:cubicBezTo>
                  <a:cubicBezTo>
                    <a:pt x="41988" y="9917"/>
                    <a:pt x="41932" y="9914"/>
                    <a:pt x="41878" y="9914"/>
                  </a:cubicBezTo>
                  <a:cubicBezTo>
                    <a:pt x="41842" y="9914"/>
                    <a:pt x="41808" y="9915"/>
                    <a:pt x="41774" y="9918"/>
                  </a:cubicBezTo>
                  <a:cubicBezTo>
                    <a:pt x="41757" y="9884"/>
                    <a:pt x="41740" y="9866"/>
                    <a:pt x="41722" y="9832"/>
                  </a:cubicBezTo>
                  <a:cubicBezTo>
                    <a:pt x="41948" y="9589"/>
                    <a:pt x="42190" y="9347"/>
                    <a:pt x="42433" y="9121"/>
                  </a:cubicBezTo>
                  <a:cubicBezTo>
                    <a:pt x="42500" y="9073"/>
                    <a:pt x="42600" y="9062"/>
                    <a:pt x="42704" y="9062"/>
                  </a:cubicBezTo>
                  <a:close/>
                  <a:moveTo>
                    <a:pt x="12420" y="9052"/>
                  </a:moveTo>
                  <a:lnTo>
                    <a:pt x="12420" y="9052"/>
                  </a:lnTo>
                  <a:cubicBezTo>
                    <a:pt x="12213" y="9347"/>
                    <a:pt x="11987" y="9624"/>
                    <a:pt x="11727" y="9866"/>
                  </a:cubicBezTo>
                  <a:cubicBezTo>
                    <a:pt x="11668" y="9911"/>
                    <a:pt x="11583" y="9924"/>
                    <a:pt x="11484" y="9924"/>
                  </a:cubicBezTo>
                  <a:cubicBezTo>
                    <a:pt x="11351" y="9924"/>
                    <a:pt x="11193" y="9901"/>
                    <a:pt x="11034" y="9901"/>
                  </a:cubicBezTo>
                  <a:cubicBezTo>
                    <a:pt x="11259" y="9607"/>
                    <a:pt x="11450" y="9364"/>
                    <a:pt x="11623" y="9139"/>
                  </a:cubicBezTo>
                  <a:cubicBezTo>
                    <a:pt x="11658" y="9104"/>
                    <a:pt x="11693" y="9087"/>
                    <a:pt x="11727" y="9069"/>
                  </a:cubicBezTo>
                  <a:lnTo>
                    <a:pt x="12403" y="9069"/>
                  </a:lnTo>
                  <a:lnTo>
                    <a:pt x="12420" y="9052"/>
                  </a:lnTo>
                  <a:close/>
                  <a:moveTo>
                    <a:pt x="45397" y="0"/>
                  </a:moveTo>
                  <a:cubicBezTo>
                    <a:pt x="45362" y="0"/>
                    <a:pt x="45327" y="2"/>
                    <a:pt x="45292" y="7"/>
                  </a:cubicBezTo>
                  <a:lnTo>
                    <a:pt x="1174" y="7"/>
                  </a:lnTo>
                  <a:cubicBezTo>
                    <a:pt x="1159" y="4"/>
                    <a:pt x="1143" y="3"/>
                    <a:pt x="1128" y="3"/>
                  </a:cubicBezTo>
                  <a:cubicBezTo>
                    <a:pt x="1026" y="3"/>
                    <a:pt x="938" y="50"/>
                    <a:pt x="863" y="111"/>
                  </a:cubicBezTo>
                  <a:cubicBezTo>
                    <a:pt x="689" y="371"/>
                    <a:pt x="533" y="665"/>
                    <a:pt x="360" y="942"/>
                  </a:cubicBezTo>
                  <a:cubicBezTo>
                    <a:pt x="256" y="1064"/>
                    <a:pt x="273" y="1237"/>
                    <a:pt x="395" y="1324"/>
                  </a:cubicBezTo>
                  <a:cubicBezTo>
                    <a:pt x="1157" y="2034"/>
                    <a:pt x="1902" y="2745"/>
                    <a:pt x="2647" y="3472"/>
                  </a:cubicBezTo>
                  <a:cubicBezTo>
                    <a:pt x="3098" y="3906"/>
                    <a:pt x="3531" y="4356"/>
                    <a:pt x="3999" y="4824"/>
                  </a:cubicBezTo>
                  <a:cubicBezTo>
                    <a:pt x="3964" y="4876"/>
                    <a:pt x="3930" y="4945"/>
                    <a:pt x="3878" y="4997"/>
                  </a:cubicBezTo>
                  <a:cubicBezTo>
                    <a:pt x="2665" y="6539"/>
                    <a:pt x="1469" y="8082"/>
                    <a:pt x="256" y="9624"/>
                  </a:cubicBezTo>
                  <a:cubicBezTo>
                    <a:pt x="169" y="9745"/>
                    <a:pt x="100" y="9866"/>
                    <a:pt x="48" y="10005"/>
                  </a:cubicBezTo>
                  <a:cubicBezTo>
                    <a:pt x="1" y="10116"/>
                    <a:pt x="26" y="10198"/>
                    <a:pt x="176" y="10198"/>
                  </a:cubicBezTo>
                  <a:cubicBezTo>
                    <a:pt x="190" y="10198"/>
                    <a:pt x="205" y="10197"/>
                    <a:pt x="221" y="10196"/>
                  </a:cubicBezTo>
                  <a:cubicBezTo>
                    <a:pt x="412" y="10178"/>
                    <a:pt x="603" y="10161"/>
                    <a:pt x="776" y="10161"/>
                  </a:cubicBezTo>
                  <a:lnTo>
                    <a:pt x="44339" y="10161"/>
                  </a:lnTo>
                  <a:cubicBezTo>
                    <a:pt x="44355" y="10162"/>
                    <a:pt x="44371" y="10163"/>
                    <a:pt x="44388" y="10163"/>
                  </a:cubicBezTo>
                  <a:cubicBezTo>
                    <a:pt x="44564" y="10163"/>
                    <a:pt x="44749" y="10080"/>
                    <a:pt x="44876" y="9953"/>
                  </a:cubicBezTo>
                  <a:cubicBezTo>
                    <a:pt x="45084" y="9728"/>
                    <a:pt x="45309" y="9537"/>
                    <a:pt x="45517" y="9312"/>
                  </a:cubicBezTo>
                  <a:cubicBezTo>
                    <a:pt x="45708" y="9156"/>
                    <a:pt x="45881" y="9000"/>
                    <a:pt x="46054" y="8827"/>
                  </a:cubicBezTo>
                  <a:cubicBezTo>
                    <a:pt x="46245" y="8584"/>
                    <a:pt x="46418" y="8307"/>
                    <a:pt x="46626" y="8064"/>
                  </a:cubicBezTo>
                  <a:cubicBezTo>
                    <a:pt x="47562" y="6869"/>
                    <a:pt x="48515" y="5673"/>
                    <a:pt x="49468" y="4495"/>
                  </a:cubicBezTo>
                  <a:cubicBezTo>
                    <a:pt x="49815" y="4061"/>
                    <a:pt x="49797" y="4079"/>
                    <a:pt x="49399" y="3680"/>
                  </a:cubicBezTo>
                  <a:cubicBezTo>
                    <a:pt x="48723" y="3039"/>
                    <a:pt x="48082" y="2346"/>
                    <a:pt x="47423" y="1688"/>
                  </a:cubicBezTo>
                  <a:lnTo>
                    <a:pt x="46037" y="284"/>
                  </a:lnTo>
                  <a:cubicBezTo>
                    <a:pt x="45871" y="102"/>
                    <a:pt x="45638" y="0"/>
                    <a:pt x="45397"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3299450" y="272325"/>
              <a:ext cx="493450" cy="211950"/>
            </a:xfrm>
            <a:custGeom>
              <a:avLst/>
              <a:gdLst/>
              <a:ahLst/>
              <a:cxnLst/>
              <a:rect l="l" t="t" r="r" b="b"/>
              <a:pathLst>
                <a:path w="19738" h="8478" extrusionOk="0">
                  <a:moveTo>
                    <a:pt x="260" y="1"/>
                  </a:moveTo>
                  <a:cubicBezTo>
                    <a:pt x="191" y="1"/>
                    <a:pt x="122" y="18"/>
                    <a:pt x="52" y="18"/>
                  </a:cubicBezTo>
                  <a:cubicBezTo>
                    <a:pt x="70" y="53"/>
                    <a:pt x="87" y="88"/>
                    <a:pt x="104" y="105"/>
                  </a:cubicBezTo>
                  <a:cubicBezTo>
                    <a:pt x="953" y="989"/>
                    <a:pt x="1820" y="1872"/>
                    <a:pt x="2686" y="2739"/>
                  </a:cubicBezTo>
                  <a:cubicBezTo>
                    <a:pt x="2981" y="3051"/>
                    <a:pt x="3293" y="3328"/>
                    <a:pt x="3605" y="3623"/>
                  </a:cubicBezTo>
                  <a:cubicBezTo>
                    <a:pt x="3726" y="3744"/>
                    <a:pt x="3674" y="3813"/>
                    <a:pt x="3605" y="3934"/>
                  </a:cubicBezTo>
                  <a:cubicBezTo>
                    <a:pt x="2478" y="5303"/>
                    <a:pt x="1369" y="6690"/>
                    <a:pt x="243" y="8076"/>
                  </a:cubicBezTo>
                  <a:cubicBezTo>
                    <a:pt x="156" y="8180"/>
                    <a:pt x="87" y="8301"/>
                    <a:pt x="0" y="8457"/>
                  </a:cubicBezTo>
                  <a:lnTo>
                    <a:pt x="260" y="8457"/>
                  </a:lnTo>
                  <a:cubicBezTo>
                    <a:pt x="1594" y="8474"/>
                    <a:pt x="2946" y="8474"/>
                    <a:pt x="4280" y="8474"/>
                  </a:cubicBezTo>
                  <a:lnTo>
                    <a:pt x="15769" y="8474"/>
                  </a:lnTo>
                  <a:cubicBezTo>
                    <a:pt x="15785" y="8477"/>
                    <a:pt x="15801" y="8478"/>
                    <a:pt x="15817" y="8478"/>
                  </a:cubicBezTo>
                  <a:cubicBezTo>
                    <a:pt x="15925" y="8478"/>
                    <a:pt x="16042" y="8429"/>
                    <a:pt x="16133" y="8353"/>
                  </a:cubicBezTo>
                  <a:cubicBezTo>
                    <a:pt x="16358" y="8093"/>
                    <a:pt x="16531" y="7799"/>
                    <a:pt x="16757" y="7539"/>
                  </a:cubicBezTo>
                  <a:cubicBezTo>
                    <a:pt x="17450" y="6620"/>
                    <a:pt x="18160" y="5719"/>
                    <a:pt x="18888" y="4835"/>
                  </a:cubicBezTo>
                  <a:cubicBezTo>
                    <a:pt x="19165" y="4489"/>
                    <a:pt x="19460" y="4142"/>
                    <a:pt x="19737" y="3796"/>
                  </a:cubicBezTo>
                  <a:cubicBezTo>
                    <a:pt x="19598" y="3675"/>
                    <a:pt x="19477" y="3571"/>
                    <a:pt x="19373" y="3467"/>
                  </a:cubicBezTo>
                  <a:cubicBezTo>
                    <a:pt x="18316" y="2358"/>
                    <a:pt x="17242" y="1249"/>
                    <a:pt x="16167" y="157"/>
                  </a:cubicBezTo>
                  <a:cubicBezTo>
                    <a:pt x="16063" y="53"/>
                    <a:pt x="15908" y="1"/>
                    <a:pt x="157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2945950" y="272275"/>
              <a:ext cx="436700" cy="212000"/>
            </a:xfrm>
            <a:custGeom>
              <a:avLst/>
              <a:gdLst/>
              <a:ahLst/>
              <a:cxnLst/>
              <a:rect l="l" t="t" r="r" b="b"/>
              <a:pathLst>
                <a:path w="17468" h="8480" extrusionOk="0">
                  <a:moveTo>
                    <a:pt x="13504" y="0"/>
                  </a:moveTo>
                  <a:cubicBezTo>
                    <a:pt x="13485" y="0"/>
                    <a:pt x="13466" y="1"/>
                    <a:pt x="13447" y="3"/>
                  </a:cubicBezTo>
                  <a:lnTo>
                    <a:pt x="18" y="3"/>
                  </a:lnTo>
                  <a:cubicBezTo>
                    <a:pt x="87" y="72"/>
                    <a:pt x="104" y="107"/>
                    <a:pt x="122" y="124"/>
                  </a:cubicBezTo>
                  <a:cubicBezTo>
                    <a:pt x="971" y="991"/>
                    <a:pt x="1803" y="1840"/>
                    <a:pt x="2652" y="2706"/>
                  </a:cubicBezTo>
                  <a:cubicBezTo>
                    <a:pt x="2946" y="3018"/>
                    <a:pt x="3276" y="3313"/>
                    <a:pt x="3587" y="3625"/>
                  </a:cubicBezTo>
                  <a:cubicBezTo>
                    <a:pt x="3726" y="3728"/>
                    <a:pt x="3674" y="3815"/>
                    <a:pt x="3587" y="3919"/>
                  </a:cubicBezTo>
                  <a:cubicBezTo>
                    <a:pt x="2478" y="5305"/>
                    <a:pt x="1352" y="6692"/>
                    <a:pt x="226" y="8078"/>
                  </a:cubicBezTo>
                  <a:cubicBezTo>
                    <a:pt x="139" y="8199"/>
                    <a:pt x="70" y="8338"/>
                    <a:pt x="1" y="8459"/>
                  </a:cubicBezTo>
                  <a:lnTo>
                    <a:pt x="260" y="8459"/>
                  </a:lnTo>
                  <a:cubicBezTo>
                    <a:pt x="1664" y="8476"/>
                    <a:pt x="3085" y="8476"/>
                    <a:pt x="4489" y="8476"/>
                  </a:cubicBezTo>
                  <a:lnTo>
                    <a:pt x="13534" y="8476"/>
                  </a:lnTo>
                  <a:cubicBezTo>
                    <a:pt x="13547" y="8479"/>
                    <a:pt x="13561" y="8480"/>
                    <a:pt x="13576" y="8480"/>
                  </a:cubicBezTo>
                  <a:cubicBezTo>
                    <a:pt x="13669" y="8480"/>
                    <a:pt x="13770" y="8433"/>
                    <a:pt x="13846" y="8372"/>
                  </a:cubicBezTo>
                  <a:cubicBezTo>
                    <a:pt x="14071" y="8113"/>
                    <a:pt x="14244" y="7818"/>
                    <a:pt x="14470" y="7541"/>
                  </a:cubicBezTo>
                  <a:cubicBezTo>
                    <a:pt x="15041" y="6813"/>
                    <a:pt x="15613" y="6085"/>
                    <a:pt x="16202" y="5357"/>
                  </a:cubicBezTo>
                  <a:cubicBezTo>
                    <a:pt x="16618" y="4837"/>
                    <a:pt x="17034" y="4318"/>
                    <a:pt x="17467" y="3798"/>
                  </a:cubicBezTo>
                  <a:cubicBezTo>
                    <a:pt x="17346" y="3694"/>
                    <a:pt x="17225" y="3590"/>
                    <a:pt x="17138" y="3503"/>
                  </a:cubicBezTo>
                  <a:lnTo>
                    <a:pt x="13932" y="194"/>
                  </a:lnTo>
                  <a:cubicBezTo>
                    <a:pt x="13823" y="69"/>
                    <a:pt x="13672" y="0"/>
                    <a:pt x="135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2589850" y="271900"/>
              <a:ext cx="439300" cy="212300"/>
            </a:xfrm>
            <a:custGeom>
              <a:avLst/>
              <a:gdLst/>
              <a:ahLst/>
              <a:cxnLst/>
              <a:rect l="l" t="t" r="r" b="b"/>
              <a:pathLst>
                <a:path w="17572" h="8492" extrusionOk="0">
                  <a:moveTo>
                    <a:pt x="278" y="1"/>
                  </a:moveTo>
                  <a:cubicBezTo>
                    <a:pt x="209" y="1"/>
                    <a:pt x="139" y="18"/>
                    <a:pt x="35" y="18"/>
                  </a:cubicBezTo>
                  <a:cubicBezTo>
                    <a:pt x="87" y="70"/>
                    <a:pt x="105" y="105"/>
                    <a:pt x="122" y="122"/>
                  </a:cubicBezTo>
                  <a:cubicBezTo>
                    <a:pt x="988" y="1006"/>
                    <a:pt x="1855" y="1889"/>
                    <a:pt x="2721" y="2773"/>
                  </a:cubicBezTo>
                  <a:cubicBezTo>
                    <a:pt x="3016" y="3068"/>
                    <a:pt x="3310" y="3362"/>
                    <a:pt x="3605" y="3640"/>
                  </a:cubicBezTo>
                  <a:cubicBezTo>
                    <a:pt x="3726" y="3761"/>
                    <a:pt x="3674" y="3847"/>
                    <a:pt x="3588" y="3951"/>
                  </a:cubicBezTo>
                  <a:cubicBezTo>
                    <a:pt x="2461" y="5338"/>
                    <a:pt x="1352" y="6724"/>
                    <a:pt x="226" y="8110"/>
                  </a:cubicBezTo>
                  <a:cubicBezTo>
                    <a:pt x="139" y="8231"/>
                    <a:pt x="70" y="8353"/>
                    <a:pt x="1" y="8491"/>
                  </a:cubicBezTo>
                  <a:lnTo>
                    <a:pt x="13707" y="8491"/>
                  </a:lnTo>
                  <a:cubicBezTo>
                    <a:pt x="13794" y="8491"/>
                    <a:pt x="13881" y="8457"/>
                    <a:pt x="13950" y="8387"/>
                  </a:cubicBezTo>
                  <a:cubicBezTo>
                    <a:pt x="14158" y="8128"/>
                    <a:pt x="14348" y="7833"/>
                    <a:pt x="14556" y="7556"/>
                  </a:cubicBezTo>
                  <a:cubicBezTo>
                    <a:pt x="15146" y="6828"/>
                    <a:pt x="15717" y="6100"/>
                    <a:pt x="16289" y="5372"/>
                  </a:cubicBezTo>
                  <a:cubicBezTo>
                    <a:pt x="16705" y="4852"/>
                    <a:pt x="17138" y="4333"/>
                    <a:pt x="17572" y="3813"/>
                  </a:cubicBezTo>
                  <a:cubicBezTo>
                    <a:pt x="17433" y="3692"/>
                    <a:pt x="17329" y="3605"/>
                    <a:pt x="17242" y="3518"/>
                  </a:cubicBezTo>
                  <a:cubicBezTo>
                    <a:pt x="16168" y="2409"/>
                    <a:pt x="15111" y="1318"/>
                    <a:pt x="14037" y="209"/>
                  </a:cubicBezTo>
                  <a:cubicBezTo>
                    <a:pt x="13915" y="70"/>
                    <a:pt x="13742" y="1"/>
                    <a:pt x="13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2282;p57"/>
          <p:cNvGrpSpPr/>
          <p:nvPr/>
        </p:nvGrpSpPr>
        <p:grpSpPr>
          <a:xfrm>
            <a:off x="6708226" y="2779934"/>
            <a:ext cx="1579916" cy="682550"/>
            <a:chOff x="3852225" y="238200"/>
            <a:chExt cx="912350" cy="394150"/>
          </a:xfrm>
        </p:grpSpPr>
        <p:sp>
          <p:nvSpPr>
            <p:cNvPr id="2283" name="Google Shape;2283;p57"/>
            <p:cNvSpPr/>
            <p:nvPr/>
          </p:nvSpPr>
          <p:spPr>
            <a:xfrm>
              <a:off x="3852225" y="238200"/>
              <a:ext cx="912350" cy="394150"/>
            </a:xfrm>
            <a:custGeom>
              <a:avLst/>
              <a:gdLst/>
              <a:ahLst/>
              <a:cxnLst/>
              <a:rect l="l" t="t" r="r" b="b"/>
              <a:pathLst>
                <a:path w="36494" h="15766" extrusionOk="0">
                  <a:moveTo>
                    <a:pt x="26789" y="517"/>
                  </a:moveTo>
                  <a:lnTo>
                    <a:pt x="26789" y="517"/>
                  </a:lnTo>
                  <a:cubicBezTo>
                    <a:pt x="26928" y="1158"/>
                    <a:pt x="26737" y="1453"/>
                    <a:pt x="26010" y="1764"/>
                  </a:cubicBezTo>
                  <a:cubicBezTo>
                    <a:pt x="25923" y="1123"/>
                    <a:pt x="26581" y="985"/>
                    <a:pt x="26789" y="517"/>
                  </a:cubicBezTo>
                  <a:close/>
                  <a:moveTo>
                    <a:pt x="26841" y="1574"/>
                  </a:moveTo>
                  <a:lnTo>
                    <a:pt x="26841" y="1574"/>
                  </a:lnTo>
                  <a:cubicBezTo>
                    <a:pt x="26859" y="2163"/>
                    <a:pt x="26321" y="2180"/>
                    <a:pt x="26044" y="2492"/>
                  </a:cubicBezTo>
                  <a:cubicBezTo>
                    <a:pt x="25958" y="2232"/>
                    <a:pt x="26027" y="2111"/>
                    <a:pt x="26200" y="2007"/>
                  </a:cubicBezTo>
                  <a:cubicBezTo>
                    <a:pt x="26408" y="1903"/>
                    <a:pt x="26616" y="1747"/>
                    <a:pt x="26841" y="1574"/>
                  </a:cubicBezTo>
                  <a:close/>
                  <a:moveTo>
                    <a:pt x="26824" y="2302"/>
                  </a:moveTo>
                  <a:lnTo>
                    <a:pt x="26824" y="2631"/>
                  </a:lnTo>
                  <a:lnTo>
                    <a:pt x="26321" y="2631"/>
                  </a:lnTo>
                  <a:lnTo>
                    <a:pt x="26824" y="2302"/>
                  </a:lnTo>
                  <a:close/>
                  <a:moveTo>
                    <a:pt x="1092" y="4468"/>
                  </a:moveTo>
                  <a:lnTo>
                    <a:pt x="1092" y="4468"/>
                  </a:lnTo>
                  <a:cubicBezTo>
                    <a:pt x="970" y="5022"/>
                    <a:pt x="832" y="5577"/>
                    <a:pt x="745" y="6131"/>
                  </a:cubicBezTo>
                  <a:cubicBezTo>
                    <a:pt x="728" y="6374"/>
                    <a:pt x="572" y="6599"/>
                    <a:pt x="347" y="6686"/>
                  </a:cubicBezTo>
                  <a:cubicBezTo>
                    <a:pt x="468" y="5906"/>
                    <a:pt x="710" y="5161"/>
                    <a:pt x="1092" y="4468"/>
                  </a:cubicBezTo>
                  <a:close/>
                  <a:moveTo>
                    <a:pt x="641" y="6911"/>
                  </a:moveTo>
                  <a:lnTo>
                    <a:pt x="641" y="6911"/>
                  </a:lnTo>
                  <a:cubicBezTo>
                    <a:pt x="762" y="7292"/>
                    <a:pt x="693" y="7465"/>
                    <a:pt x="295" y="7673"/>
                  </a:cubicBezTo>
                  <a:lnTo>
                    <a:pt x="277" y="7673"/>
                  </a:lnTo>
                  <a:cubicBezTo>
                    <a:pt x="225" y="7327"/>
                    <a:pt x="277" y="7050"/>
                    <a:pt x="641" y="6911"/>
                  </a:cubicBezTo>
                  <a:close/>
                  <a:moveTo>
                    <a:pt x="710" y="7777"/>
                  </a:moveTo>
                  <a:lnTo>
                    <a:pt x="710" y="7777"/>
                  </a:lnTo>
                  <a:cubicBezTo>
                    <a:pt x="849" y="8297"/>
                    <a:pt x="832" y="8349"/>
                    <a:pt x="399" y="8661"/>
                  </a:cubicBezTo>
                  <a:cubicBezTo>
                    <a:pt x="208" y="8124"/>
                    <a:pt x="243" y="8037"/>
                    <a:pt x="710" y="7777"/>
                  </a:cubicBezTo>
                  <a:close/>
                  <a:moveTo>
                    <a:pt x="35661" y="7708"/>
                  </a:moveTo>
                  <a:lnTo>
                    <a:pt x="34743" y="8973"/>
                  </a:lnTo>
                  <a:cubicBezTo>
                    <a:pt x="34916" y="8470"/>
                    <a:pt x="34986" y="7899"/>
                    <a:pt x="35661" y="7708"/>
                  </a:cubicBezTo>
                  <a:close/>
                  <a:moveTo>
                    <a:pt x="866" y="8661"/>
                  </a:moveTo>
                  <a:lnTo>
                    <a:pt x="866" y="8661"/>
                  </a:lnTo>
                  <a:cubicBezTo>
                    <a:pt x="1109" y="9216"/>
                    <a:pt x="1074" y="9302"/>
                    <a:pt x="606" y="9579"/>
                  </a:cubicBezTo>
                  <a:cubicBezTo>
                    <a:pt x="364" y="9077"/>
                    <a:pt x="399" y="8973"/>
                    <a:pt x="866" y="8661"/>
                  </a:cubicBezTo>
                  <a:close/>
                  <a:moveTo>
                    <a:pt x="34570" y="8367"/>
                  </a:moveTo>
                  <a:lnTo>
                    <a:pt x="34622" y="8401"/>
                  </a:lnTo>
                  <a:cubicBezTo>
                    <a:pt x="34483" y="8678"/>
                    <a:pt x="34362" y="8973"/>
                    <a:pt x="34223" y="9268"/>
                  </a:cubicBezTo>
                  <a:cubicBezTo>
                    <a:pt x="34154" y="9406"/>
                    <a:pt x="34050" y="9545"/>
                    <a:pt x="33980" y="9683"/>
                  </a:cubicBezTo>
                  <a:lnTo>
                    <a:pt x="33877" y="9631"/>
                  </a:lnTo>
                  <a:cubicBezTo>
                    <a:pt x="33946" y="9493"/>
                    <a:pt x="34015" y="9337"/>
                    <a:pt x="34084" y="9198"/>
                  </a:cubicBezTo>
                  <a:cubicBezTo>
                    <a:pt x="34119" y="9060"/>
                    <a:pt x="34136" y="8921"/>
                    <a:pt x="34154" y="8782"/>
                  </a:cubicBezTo>
                  <a:lnTo>
                    <a:pt x="34084" y="8730"/>
                  </a:lnTo>
                  <a:lnTo>
                    <a:pt x="34570" y="8367"/>
                  </a:lnTo>
                  <a:close/>
                  <a:moveTo>
                    <a:pt x="33825" y="8938"/>
                  </a:moveTo>
                  <a:lnTo>
                    <a:pt x="33859" y="8973"/>
                  </a:lnTo>
                  <a:cubicBezTo>
                    <a:pt x="33738" y="9181"/>
                    <a:pt x="33634" y="9424"/>
                    <a:pt x="33547" y="9649"/>
                  </a:cubicBezTo>
                  <a:cubicBezTo>
                    <a:pt x="33461" y="9961"/>
                    <a:pt x="33218" y="10203"/>
                    <a:pt x="32923" y="10325"/>
                  </a:cubicBezTo>
                  <a:cubicBezTo>
                    <a:pt x="32941" y="10013"/>
                    <a:pt x="33322" y="9787"/>
                    <a:pt x="33114" y="9424"/>
                  </a:cubicBezTo>
                  <a:lnTo>
                    <a:pt x="33825" y="8938"/>
                  </a:lnTo>
                  <a:close/>
                  <a:moveTo>
                    <a:pt x="1144" y="9493"/>
                  </a:moveTo>
                  <a:lnTo>
                    <a:pt x="1144" y="9493"/>
                  </a:lnTo>
                  <a:cubicBezTo>
                    <a:pt x="1473" y="10186"/>
                    <a:pt x="1525" y="9961"/>
                    <a:pt x="953" y="10515"/>
                  </a:cubicBezTo>
                  <a:lnTo>
                    <a:pt x="676" y="9874"/>
                  </a:lnTo>
                  <a:lnTo>
                    <a:pt x="1144" y="9493"/>
                  </a:lnTo>
                  <a:close/>
                  <a:moveTo>
                    <a:pt x="32854" y="9649"/>
                  </a:moveTo>
                  <a:lnTo>
                    <a:pt x="32854" y="9649"/>
                  </a:lnTo>
                  <a:cubicBezTo>
                    <a:pt x="32768" y="9978"/>
                    <a:pt x="32646" y="10290"/>
                    <a:pt x="32490" y="10585"/>
                  </a:cubicBezTo>
                  <a:cubicBezTo>
                    <a:pt x="32300" y="10775"/>
                    <a:pt x="32074" y="10948"/>
                    <a:pt x="31832" y="11052"/>
                  </a:cubicBezTo>
                  <a:cubicBezTo>
                    <a:pt x="32109" y="10533"/>
                    <a:pt x="32213" y="9909"/>
                    <a:pt x="32854" y="9649"/>
                  </a:cubicBezTo>
                  <a:close/>
                  <a:moveTo>
                    <a:pt x="1577" y="10359"/>
                  </a:moveTo>
                  <a:lnTo>
                    <a:pt x="1664" y="10463"/>
                  </a:lnTo>
                  <a:cubicBezTo>
                    <a:pt x="1975" y="10966"/>
                    <a:pt x="1975" y="10966"/>
                    <a:pt x="1508" y="11434"/>
                  </a:cubicBezTo>
                  <a:lnTo>
                    <a:pt x="1525" y="11486"/>
                  </a:lnTo>
                  <a:cubicBezTo>
                    <a:pt x="1404" y="11295"/>
                    <a:pt x="1282" y="11104"/>
                    <a:pt x="1161" y="10879"/>
                  </a:cubicBezTo>
                  <a:cubicBezTo>
                    <a:pt x="1144" y="10827"/>
                    <a:pt x="1161" y="10758"/>
                    <a:pt x="1196" y="10723"/>
                  </a:cubicBezTo>
                  <a:cubicBezTo>
                    <a:pt x="1317" y="10585"/>
                    <a:pt x="1438" y="10481"/>
                    <a:pt x="1577" y="10359"/>
                  </a:cubicBezTo>
                  <a:close/>
                  <a:moveTo>
                    <a:pt x="14591" y="10511"/>
                  </a:moveTo>
                  <a:cubicBezTo>
                    <a:pt x="14700" y="10511"/>
                    <a:pt x="14816" y="10526"/>
                    <a:pt x="14937" y="10550"/>
                  </a:cubicBezTo>
                  <a:lnTo>
                    <a:pt x="14937" y="10567"/>
                  </a:lnTo>
                  <a:cubicBezTo>
                    <a:pt x="14642" y="10896"/>
                    <a:pt x="14365" y="11226"/>
                    <a:pt x="14070" y="11503"/>
                  </a:cubicBezTo>
                  <a:cubicBezTo>
                    <a:pt x="14018" y="11555"/>
                    <a:pt x="13897" y="11555"/>
                    <a:pt x="13776" y="11555"/>
                  </a:cubicBezTo>
                  <a:lnTo>
                    <a:pt x="13325" y="11555"/>
                  </a:lnTo>
                  <a:cubicBezTo>
                    <a:pt x="13412" y="11451"/>
                    <a:pt x="13464" y="11382"/>
                    <a:pt x="13533" y="11312"/>
                  </a:cubicBezTo>
                  <a:cubicBezTo>
                    <a:pt x="13672" y="11174"/>
                    <a:pt x="13793" y="11035"/>
                    <a:pt x="13897" y="10896"/>
                  </a:cubicBezTo>
                  <a:cubicBezTo>
                    <a:pt x="14072" y="10609"/>
                    <a:pt x="14310" y="10511"/>
                    <a:pt x="14591" y="10511"/>
                  </a:cubicBezTo>
                  <a:close/>
                  <a:moveTo>
                    <a:pt x="18013" y="10505"/>
                  </a:moveTo>
                  <a:cubicBezTo>
                    <a:pt x="18122" y="10505"/>
                    <a:pt x="18240" y="10517"/>
                    <a:pt x="18368" y="10533"/>
                  </a:cubicBezTo>
                  <a:lnTo>
                    <a:pt x="18368" y="10567"/>
                  </a:lnTo>
                  <a:cubicBezTo>
                    <a:pt x="18108" y="10792"/>
                    <a:pt x="17848" y="11052"/>
                    <a:pt x="17605" y="11312"/>
                  </a:cubicBezTo>
                  <a:cubicBezTo>
                    <a:pt x="17442" y="11511"/>
                    <a:pt x="17254" y="11560"/>
                    <a:pt x="17027" y="11560"/>
                  </a:cubicBezTo>
                  <a:cubicBezTo>
                    <a:pt x="16917" y="11560"/>
                    <a:pt x="16799" y="11549"/>
                    <a:pt x="16670" y="11538"/>
                  </a:cubicBezTo>
                  <a:lnTo>
                    <a:pt x="17172" y="11070"/>
                  </a:lnTo>
                  <a:cubicBezTo>
                    <a:pt x="17276" y="11018"/>
                    <a:pt x="17345" y="10931"/>
                    <a:pt x="17415" y="10844"/>
                  </a:cubicBezTo>
                  <a:cubicBezTo>
                    <a:pt x="17549" y="10576"/>
                    <a:pt x="17753" y="10505"/>
                    <a:pt x="18013" y="10505"/>
                  </a:cubicBezTo>
                  <a:close/>
                  <a:moveTo>
                    <a:pt x="16288" y="10533"/>
                  </a:moveTo>
                  <a:lnTo>
                    <a:pt x="16288" y="10550"/>
                  </a:lnTo>
                  <a:cubicBezTo>
                    <a:pt x="16046" y="10740"/>
                    <a:pt x="15838" y="10948"/>
                    <a:pt x="15630" y="11174"/>
                  </a:cubicBezTo>
                  <a:cubicBezTo>
                    <a:pt x="15420" y="11483"/>
                    <a:pt x="15147" y="11572"/>
                    <a:pt x="14826" y="11572"/>
                  </a:cubicBezTo>
                  <a:cubicBezTo>
                    <a:pt x="14697" y="11572"/>
                    <a:pt x="14561" y="11557"/>
                    <a:pt x="14417" y="11538"/>
                  </a:cubicBezTo>
                  <a:cubicBezTo>
                    <a:pt x="14729" y="11191"/>
                    <a:pt x="15024" y="10896"/>
                    <a:pt x="15301" y="10585"/>
                  </a:cubicBezTo>
                  <a:cubicBezTo>
                    <a:pt x="15335" y="10550"/>
                    <a:pt x="15387" y="10533"/>
                    <a:pt x="15439" y="10533"/>
                  </a:cubicBezTo>
                  <a:close/>
                  <a:moveTo>
                    <a:pt x="19146" y="10516"/>
                  </a:moveTo>
                  <a:cubicBezTo>
                    <a:pt x="19282" y="10516"/>
                    <a:pt x="19429" y="10527"/>
                    <a:pt x="19581" y="10533"/>
                  </a:cubicBezTo>
                  <a:lnTo>
                    <a:pt x="19581" y="10550"/>
                  </a:lnTo>
                  <a:cubicBezTo>
                    <a:pt x="19321" y="10775"/>
                    <a:pt x="19113" y="10948"/>
                    <a:pt x="18922" y="11122"/>
                  </a:cubicBezTo>
                  <a:cubicBezTo>
                    <a:pt x="18784" y="11243"/>
                    <a:pt x="18697" y="11382"/>
                    <a:pt x="18576" y="11503"/>
                  </a:cubicBezTo>
                  <a:cubicBezTo>
                    <a:pt x="18541" y="11538"/>
                    <a:pt x="18489" y="11555"/>
                    <a:pt x="18454" y="11572"/>
                  </a:cubicBezTo>
                  <a:cubicBezTo>
                    <a:pt x="18229" y="11572"/>
                    <a:pt x="18004" y="11555"/>
                    <a:pt x="17796" y="11503"/>
                  </a:cubicBezTo>
                  <a:lnTo>
                    <a:pt x="18212" y="11122"/>
                  </a:lnTo>
                  <a:cubicBezTo>
                    <a:pt x="18281" y="11070"/>
                    <a:pt x="18333" y="11018"/>
                    <a:pt x="18385" y="10948"/>
                  </a:cubicBezTo>
                  <a:cubicBezTo>
                    <a:pt x="18544" y="10581"/>
                    <a:pt x="18817" y="10516"/>
                    <a:pt x="19146" y="10516"/>
                  </a:cubicBezTo>
                  <a:close/>
                  <a:moveTo>
                    <a:pt x="21747" y="10533"/>
                  </a:moveTo>
                  <a:lnTo>
                    <a:pt x="21747" y="10550"/>
                  </a:lnTo>
                  <a:cubicBezTo>
                    <a:pt x="21556" y="10966"/>
                    <a:pt x="20984" y="11070"/>
                    <a:pt x="20950" y="11572"/>
                  </a:cubicBezTo>
                  <a:lnTo>
                    <a:pt x="19997" y="11572"/>
                  </a:lnTo>
                  <a:cubicBezTo>
                    <a:pt x="20170" y="11416"/>
                    <a:pt x="20309" y="11312"/>
                    <a:pt x="20430" y="11174"/>
                  </a:cubicBezTo>
                  <a:cubicBezTo>
                    <a:pt x="20603" y="11000"/>
                    <a:pt x="20776" y="10792"/>
                    <a:pt x="20950" y="10602"/>
                  </a:cubicBezTo>
                  <a:cubicBezTo>
                    <a:pt x="20984" y="10567"/>
                    <a:pt x="21019" y="10550"/>
                    <a:pt x="21071" y="10533"/>
                  </a:cubicBezTo>
                  <a:close/>
                  <a:moveTo>
                    <a:pt x="22335" y="10543"/>
                  </a:moveTo>
                  <a:cubicBezTo>
                    <a:pt x="22479" y="10543"/>
                    <a:pt x="22641" y="10586"/>
                    <a:pt x="22804" y="10602"/>
                  </a:cubicBezTo>
                  <a:lnTo>
                    <a:pt x="21868" y="11572"/>
                  </a:lnTo>
                  <a:lnTo>
                    <a:pt x="21140" y="11572"/>
                  </a:lnTo>
                  <a:lnTo>
                    <a:pt x="21608" y="11139"/>
                  </a:lnTo>
                  <a:cubicBezTo>
                    <a:pt x="21712" y="11035"/>
                    <a:pt x="21868" y="10948"/>
                    <a:pt x="21937" y="10810"/>
                  </a:cubicBezTo>
                  <a:cubicBezTo>
                    <a:pt x="22030" y="10598"/>
                    <a:pt x="22171" y="10543"/>
                    <a:pt x="22335" y="10543"/>
                  </a:cubicBezTo>
                  <a:close/>
                  <a:moveTo>
                    <a:pt x="23456" y="10528"/>
                  </a:moveTo>
                  <a:cubicBezTo>
                    <a:pt x="23539" y="10528"/>
                    <a:pt x="23628" y="10536"/>
                    <a:pt x="23711" y="10536"/>
                  </a:cubicBezTo>
                  <a:cubicBezTo>
                    <a:pt x="23738" y="10536"/>
                    <a:pt x="23766" y="10535"/>
                    <a:pt x="23792" y="10533"/>
                  </a:cubicBezTo>
                  <a:lnTo>
                    <a:pt x="23826" y="10585"/>
                  </a:lnTo>
                  <a:lnTo>
                    <a:pt x="22925" y="11572"/>
                  </a:lnTo>
                  <a:lnTo>
                    <a:pt x="22267" y="11572"/>
                  </a:lnTo>
                  <a:cubicBezTo>
                    <a:pt x="22544" y="11226"/>
                    <a:pt x="22856" y="10896"/>
                    <a:pt x="23185" y="10602"/>
                  </a:cubicBezTo>
                  <a:cubicBezTo>
                    <a:pt x="23246" y="10541"/>
                    <a:pt x="23345" y="10528"/>
                    <a:pt x="23456" y="10528"/>
                  </a:cubicBezTo>
                  <a:close/>
                  <a:moveTo>
                    <a:pt x="26748" y="10538"/>
                  </a:moveTo>
                  <a:cubicBezTo>
                    <a:pt x="26808" y="10538"/>
                    <a:pt x="26869" y="10547"/>
                    <a:pt x="26928" y="10567"/>
                  </a:cubicBezTo>
                  <a:cubicBezTo>
                    <a:pt x="26477" y="10914"/>
                    <a:pt x="26166" y="11330"/>
                    <a:pt x="25698" y="11572"/>
                  </a:cubicBezTo>
                  <a:cubicBezTo>
                    <a:pt x="25680" y="11538"/>
                    <a:pt x="25646" y="11503"/>
                    <a:pt x="25611" y="11486"/>
                  </a:cubicBezTo>
                  <a:cubicBezTo>
                    <a:pt x="25871" y="11226"/>
                    <a:pt x="26148" y="11000"/>
                    <a:pt x="26356" y="10723"/>
                  </a:cubicBezTo>
                  <a:cubicBezTo>
                    <a:pt x="26455" y="10599"/>
                    <a:pt x="26598" y="10538"/>
                    <a:pt x="26748" y="10538"/>
                  </a:cubicBezTo>
                  <a:close/>
                  <a:moveTo>
                    <a:pt x="20355" y="10523"/>
                  </a:moveTo>
                  <a:cubicBezTo>
                    <a:pt x="20449" y="10523"/>
                    <a:pt x="20548" y="10533"/>
                    <a:pt x="20655" y="10550"/>
                  </a:cubicBezTo>
                  <a:cubicBezTo>
                    <a:pt x="20586" y="10619"/>
                    <a:pt x="20534" y="10689"/>
                    <a:pt x="20465" y="10758"/>
                  </a:cubicBezTo>
                  <a:lnTo>
                    <a:pt x="20465" y="10775"/>
                  </a:lnTo>
                  <a:cubicBezTo>
                    <a:pt x="20205" y="11018"/>
                    <a:pt x="19927" y="11260"/>
                    <a:pt x="19615" y="11468"/>
                  </a:cubicBezTo>
                  <a:cubicBezTo>
                    <a:pt x="19442" y="11590"/>
                    <a:pt x="19165" y="11555"/>
                    <a:pt x="18940" y="11590"/>
                  </a:cubicBezTo>
                  <a:lnTo>
                    <a:pt x="18905" y="11503"/>
                  </a:lnTo>
                  <a:cubicBezTo>
                    <a:pt x="19165" y="11312"/>
                    <a:pt x="19408" y="11087"/>
                    <a:pt x="19633" y="10862"/>
                  </a:cubicBezTo>
                  <a:cubicBezTo>
                    <a:pt x="19842" y="10614"/>
                    <a:pt x="20070" y="10523"/>
                    <a:pt x="20355" y="10523"/>
                  </a:cubicBezTo>
                  <a:close/>
                  <a:moveTo>
                    <a:pt x="26131" y="10550"/>
                  </a:moveTo>
                  <a:cubicBezTo>
                    <a:pt x="25888" y="10758"/>
                    <a:pt x="25680" y="10983"/>
                    <a:pt x="25472" y="11226"/>
                  </a:cubicBezTo>
                  <a:cubicBezTo>
                    <a:pt x="25307" y="11492"/>
                    <a:pt x="25096" y="11591"/>
                    <a:pt x="24831" y="11591"/>
                  </a:cubicBezTo>
                  <a:cubicBezTo>
                    <a:pt x="24735" y="11591"/>
                    <a:pt x="24631" y="11578"/>
                    <a:pt x="24519" y="11555"/>
                  </a:cubicBezTo>
                  <a:lnTo>
                    <a:pt x="25264" y="10550"/>
                  </a:lnTo>
                  <a:close/>
                  <a:moveTo>
                    <a:pt x="24511" y="10528"/>
                  </a:moveTo>
                  <a:cubicBezTo>
                    <a:pt x="24595" y="10528"/>
                    <a:pt x="24684" y="10536"/>
                    <a:pt x="24768" y="10536"/>
                  </a:cubicBezTo>
                  <a:cubicBezTo>
                    <a:pt x="24795" y="10536"/>
                    <a:pt x="24823" y="10535"/>
                    <a:pt x="24849" y="10533"/>
                  </a:cubicBezTo>
                  <a:lnTo>
                    <a:pt x="24901" y="10602"/>
                  </a:lnTo>
                  <a:cubicBezTo>
                    <a:pt x="24658" y="10931"/>
                    <a:pt x="24398" y="11243"/>
                    <a:pt x="24103" y="11520"/>
                  </a:cubicBezTo>
                  <a:cubicBezTo>
                    <a:pt x="24022" y="11585"/>
                    <a:pt x="23907" y="11601"/>
                    <a:pt x="23776" y="11601"/>
                  </a:cubicBezTo>
                  <a:cubicBezTo>
                    <a:pt x="23654" y="11601"/>
                    <a:pt x="23518" y="11587"/>
                    <a:pt x="23382" y="11587"/>
                  </a:cubicBezTo>
                  <a:cubicBezTo>
                    <a:pt x="23351" y="11587"/>
                    <a:pt x="23320" y="11588"/>
                    <a:pt x="23289" y="11590"/>
                  </a:cubicBezTo>
                  <a:cubicBezTo>
                    <a:pt x="23566" y="11243"/>
                    <a:pt x="23896" y="10914"/>
                    <a:pt x="24225" y="10602"/>
                  </a:cubicBezTo>
                  <a:cubicBezTo>
                    <a:pt x="24294" y="10541"/>
                    <a:pt x="24398" y="10528"/>
                    <a:pt x="24511" y="10528"/>
                  </a:cubicBezTo>
                  <a:close/>
                  <a:moveTo>
                    <a:pt x="16967" y="10506"/>
                  </a:moveTo>
                  <a:cubicBezTo>
                    <a:pt x="17063" y="10506"/>
                    <a:pt x="17166" y="10521"/>
                    <a:pt x="17276" y="10550"/>
                  </a:cubicBezTo>
                  <a:cubicBezTo>
                    <a:pt x="17224" y="10619"/>
                    <a:pt x="17172" y="10689"/>
                    <a:pt x="17120" y="10740"/>
                  </a:cubicBezTo>
                  <a:lnTo>
                    <a:pt x="17120" y="10775"/>
                  </a:lnTo>
                  <a:cubicBezTo>
                    <a:pt x="16895" y="11018"/>
                    <a:pt x="16635" y="11260"/>
                    <a:pt x="16375" y="11486"/>
                  </a:cubicBezTo>
                  <a:cubicBezTo>
                    <a:pt x="16219" y="11590"/>
                    <a:pt x="15959" y="11572"/>
                    <a:pt x="15734" y="11607"/>
                  </a:cubicBezTo>
                  <a:lnTo>
                    <a:pt x="15665" y="11486"/>
                  </a:lnTo>
                  <a:cubicBezTo>
                    <a:pt x="15907" y="11295"/>
                    <a:pt x="16133" y="11087"/>
                    <a:pt x="16323" y="10862"/>
                  </a:cubicBezTo>
                  <a:cubicBezTo>
                    <a:pt x="16511" y="10611"/>
                    <a:pt x="16717" y="10506"/>
                    <a:pt x="16967" y="10506"/>
                  </a:cubicBezTo>
                  <a:close/>
                  <a:moveTo>
                    <a:pt x="31711" y="10533"/>
                  </a:moveTo>
                  <a:cubicBezTo>
                    <a:pt x="31589" y="10827"/>
                    <a:pt x="31503" y="11122"/>
                    <a:pt x="31364" y="11382"/>
                  </a:cubicBezTo>
                  <a:cubicBezTo>
                    <a:pt x="31312" y="11486"/>
                    <a:pt x="31156" y="11555"/>
                    <a:pt x="31017" y="11676"/>
                  </a:cubicBezTo>
                  <a:cubicBezTo>
                    <a:pt x="31173" y="11122"/>
                    <a:pt x="31433" y="10706"/>
                    <a:pt x="31711" y="10533"/>
                  </a:cubicBezTo>
                  <a:close/>
                  <a:moveTo>
                    <a:pt x="2149" y="11191"/>
                  </a:moveTo>
                  <a:lnTo>
                    <a:pt x="2599" y="11694"/>
                  </a:lnTo>
                  <a:lnTo>
                    <a:pt x="2131" y="12196"/>
                  </a:lnTo>
                  <a:lnTo>
                    <a:pt x="1698" y="11676"/>
                  </a:lnTo>
                  <a:lnTo>
                    <a:pt x="2149" y="11191"/>
                  </a:lnTo>
                  <a:close/>
                  <a:moveTo>
                    <a:pt x="30861" y="11208"/>
                  </a:moveTo>
                  <a:cubicBezTo>
                    <a:pt x="30636" y="11590"/>
                    <a:pt x="30602" y="12075"/>
                    <a:pt x="30116" y="12265"/>
                  </a:cubicBezTo>
                  <a:cubicBezTo>
                    <a:pt x="30168" y="12005"/>
                    <a:pt x="30272" y="11763"/>
                    <a:pt x="30376" y="11538"/>
                  </a:cubicBezTo>
                  <a:cubicBezTo>
                    <a:pt x="30515" y="11382"/>
                    <a:pt x="30671" y="11278"/>
                    <a:pt x="30861" y="11208"/>
                  </a:cubicBezTo>
                  <a:close/>
                  <a:moveTo>
                    <a:pt x="27136" y="10758"/>
                  </a:moveTo>
                  <a:lnTo>
                    <a:pt x="27136" y="10758"/>
                  </a:lnTo>
                  <a:cubicBezTo>
                    <a:pt x="27171" y="11156"/>
                    <a:pt x="27240" y="11503"/>
                    <a:pt x="26859" y="11746"/>
                  </a:cubicBezTo>
                  <a:cubicBezTo>
                    <a:pt x="26547" y="11953"/>
                    <a:pt x="26252" y="12213"/>
                    <a:pt x="25923" y="12473"/>
                  </a:cubicBezTo>
                  <a:cubicBezTo>
                    <a:pt x="25854" y="12092"/>
                    <a:pt x="25888" y="11815"/>
                    <a:pt x="26200" y="11572"/>
                  </a:cubicBezTo>
                  <a:cubicBezTo>
                    <a:pt x="26529" y="11347"/>
                    <a:pt x="26807" y="11052"/>
                    <a:pt x="27136" y="10758"/>
                  </a:cubicBezTo>
                  <a:close/>
                  <a:moveTo>
                    <a:pt x="2807" y="11901"/>
                  </a:moveTo>
                  <a:lnTo>
                    <a:pt x="3206" y="12248"/>
                  </a:lnTo>
                  <a:lnTo>
                    <a:pt x="2790" y="12820"/>
                  </a:lnTo>
                  <a:cubicBezTo>
                    <a:pt x="2634" y="12681"/>
                    <a:pt x="2513" y="12577"/>
                    <a:pt x="2339" y="12439"/>
                  </a:cubicBezTo>
                  <a:lnTo>
                    <a:pt x="2807" y="11901"/>
                  </a:lnTo>
                  <a:close/>
                  <a:moveTo>
                    <a:pt x="29874" y="11971"/>
                  </a:moveTo>
                  <a:cubicBezTo>
                    <a:pt x="29614" y="12387"/>
                    <a:pt x="29458" y="12872"/>
                    <a:pt x="28921" y="13097"/>
                  </a:cubicBezTo>
                  <a:cubicBezTo>
                    <a:pt x="29025" y="12595"/>
                    <a:pt x="29233" y="12352"/>
                    <a:pt x="29874" y="11971"/>
                  </a:cubicBezTo>
                  <a:close/>
                  <a:moveTo>
                    <a:pt x="3431" y="12473"/>
                  </a:moveTo>
                  <a:lnTo>
                    <a:pt x="3968" y="12820"/>
                  </a:lnTo>
                  <a:lnTo>
                    <a:pt x="3622" y="13340"/>
                  </a:lnTo>
                  <a:lnTo>
                    <a:pt x="3015" y="12993"/>
                  </a:lnTo>
                  <a:lnTo>
                    <a:pt x="3431" y="12473"/>
                  </a:lnTo>
                  <a:close/>
                  <a:moveTo>
                    <a:pt x="27153" y="430"/>
                  </a:moveTo>
                  <a:cubicBezTo>
                    <a:pt x="30203" y="2631"/>
                    <a:pt x="33322" y="4641"/>
                    <a:pt x="36043" y="7102"/>
                  </a:cubicBezTo>
                  <a:cubicBezTo>
                    <a:pt x="35904" y="7171"/>
                    <a:pt x="35765" y="7240"/>
                    <a:pt x="35644" y="7310"/>
                  </a:cubicBezTo>
                  <a:cubicBezTo>
                    <a:pt x="33062" y="9042"/>
                    <a:pt x="30636" y="10948"/>
                    <a:pt x="28193" y="12872"/>
                  </a:cubicBezTo>
                  <a:cubicBezTo>
                    <a:pt x="27968" y="13045"/>
                    <a:pt x="27742" y="13218"/>
                    <a:pt x="27534" y="13392"/>
                  </a:cubicBezTo>
                  <a:lnTo>
                    <a:pt x="27465" y="13392"/>
                  </a:lnTo>
                  <a:cubicBezTo>
                    <a:pt x="27448" y="13305"/>
                    <a:pt x="27448" y="13236"/>
                    <a:pt x="27448" y="13149"/>
                  </a:cubicBezTo>
                  <a:lnTo>
                    <a:pt x="27448" y="10740"/>
                  </a:lnTo>
                  <a:cubicBezTo>
                    <a:pt x="27448" y="10637"/>
                    <a:pt x="27465" y="10533"/>
                    <a:pt x="27482" y="10429"/>
                  </a:cubicBezTo>
                  <a:cubicBezTo>
                    <a:pt x="27525" y="10274"/>
                    <a:pt x="27487" y="10211"/>
                    <a:pt x="27370" y="10211"/>
                  </a:cubicBezTo>
                  <a:cubicBezTo>
                    <a:pt x="27342" y="10211"/>
                    <a:pt x="27311" y="10214"/>
                    <a:pt x="27275" y="10221"/>
                  </a:cubicBezTo>
                  <a:cubicBezTo>
                    <a:pt x="27188" y="10255"/>
                    <a:pt x="27084" y="10273"/>
                    <a:pt x="26997" y="10273"/>
                  </a:cubicBezTo>
                  <a:lnTo>
                    <a:pt x="14192" y="10273"/>
                  </a:lnTo>
                  <a:cubicBezTo>
                    <a:pt x="15439" y="7743"/>
                    <a:pt x="15301" y="5299"/>
                    <a:pt x="13724" y="2925"/>
                  </a:cubicBezTo>
                  <a:cubicBezTo>
                    <a:pt x="13811" y="2908"/>
                    <a:pt x="13880" y="2908"/>
                    <a:pt x="13966" y="2908"/>
                  </a:cubicBezTo>
                  <a:lnTo>
                    <a:pt x="26859" y="2908"/>
                  </a:lnTo>
                  <a:cubicBezTo>
                    <a:pt x="27188" y="2908"/>
                    <a:pt x="27153" y="2908"/>
                    <a:pt x="27153" y="2596"/>
                  </a:cubicBezTo>
                  <a:lnTo>
                    <a:pt x="27153" y="430"/>
                  </a:lnTo>
                  <a:close/>
                  <a:moveTo>
                    <a:pt x="7833" y="240"/>
                  </a:moveTo>
                  <a:cubicBezTo>
                    <a:pt x="7844" y="240"/>
                    <a:pt x="7856" y="240"/>
                    <a:pt x="7867" y="240"/>
                  </a:cubicBezTo>
                  <a:cubicBezTo>
                    <a:pt x="11766" y="274"/>
                    <a:pt x="14677" y="3185"/>
                    <a:pt x="14764" y="6963"/>
                  </a:cubicBezTo>
                  <a:lnTo>
                    <a:pt x="14764" y="6980"/>
                  </a:lnTo>
                  <a:cubicBezTo>
                    <a:pt x="14712" y="10687"/>
                    <a:pt x="11680" y="13653"/>
                    <a:pt x="8008" y="13653"/>
                  </a:cubicBezTo>
                  <a:cubicBezTo>
                    <a:pt x="7955" y="13653"/>
                    <a:pt x="7903" y="13653"/>
                    <a:pt x="7850" y="13652"/>
                  </a:cubicBezTo>
                  <a:cubicBezTo>
                    <a:pt x="3760" y="13634"/>
                    <a:pt x="953" y="10567"/>
                    <a:pt x="953" y="6946"/>
                  </a:cubicBezTo>
                  <a:cubicBezTo>
                    <a:pt x="953" y="3196"/>
                    <a:pt x="3968" y="240"/>
                    <a:pt x="7833" y="240"/>
                  </a:cubicBezTo>
                  <a:close/>
                  <a:moveTo>
                    <a:pt x="27119" y="11901"/>
                  </a:moveTo>
                  <a:lnTo>
                    <a:pt x="27119" y="11901"/>
                  </a:lnTo>
                  <a:cubicBezTo>
                    <a:pt x="27275" y="12300"/>
                    <a:pt x="27101" y="12768"/>
                    <a:pt x="26737" y="12976"/>
                  </a:cubicBezTo>
                  <a:cubicBezTo>
                    <a:pt x="26460" y="13184"/>
                    <a:pt x="26200" y="13426"/>
                    <a:pt x="25958" y="13669"/>
                  </a:cubicBezTo>
                  <a:cubicBezTo>
                    <a:pt x="25802" y="13322"/>
                    <a:pt x="25871" y="12924"/>
                    <a:pt x="26148" y="12664"/>
                  </a:cubicBezTo>
                  <a:cubicBezTo>
                    <a:pt x="26477" y="12404"/>
                    <a:pt x="26789" y="12161"/>
                    <a:pt x="27119" y="11901"/>
                  </a:cubicBezTo>
                  <a:close/>
                  <a:moveTo>
                    <a:pt x="4228" y="12993"/>
                  </a:moveTo>
                  <a:lnTo>
                    <a:pt x="4696" y="13218"/>
                  </a:lnTo>
                  <a:lnTo>
                    <a:pt x="4367" y="13738"/>
                  </a:lnTo>
                  <a:lnTo>
                    <a:pt x="3882" y="13513"/>
                  </a:lnTo>
                  <a:lnTo>
                    <a:pt x="4228" y="12993"/>
                  </a:lnTo>
                  <a:close/>
                  <a:moveTo>
                    <a:pt x="10414" y="13496"/>
                  </a:moveTo>
                  <a:lnTo>
                    <a:pt x="10432" y="13530"/>
                  </a:lnTo>
                  <a:lnTo>
                    <a:pt x="9132" y="14050"/>
                  </a:lnTo>
                  <a:cubicBezTo>
                    <a:pt x="9115" y="14033"/>
                    <a:pt x="9097" y="13998"/>
                    <a:pt x="9080" y="13981"/>
                  </a:cubicBezTo>
                  <a:cubicBezTo>
                    <a:pt x="9132" y="13912"/>
                    <a:pt x="9184" y="13808"/>
                    <a:pt x="9271" y="13790"/>
                  </a:cubicBezTo>
                  <a:cubicBezTo>
                    <a:pt x="9652" y="13686"/>
                    <a:pt x="10033" y="13600"/>
                    <a:pt x="10414" y="13496"/>
                  </a:cubicBezTo>
                  <a:close/>
                  <a:moveTo>
                    <a:pt x="5055" y="13432"/>
                  </a:moveTo>
                  <a:cubicBezTo>
                    <a:pt x="5181" y="13432"/>
                    <a:pt x="5356" y="13509"/>
                    <a:pt x="5649" y="13652"/>
                  </a:cubicBezTo>
                  <a:lnTo>
                    <a:pt x="5389" y="14085"/>
                  </a:lnTo>
                  <a:lnTo>
                    <a:pt x="5406" y="14102"/>
                  </a:lnTo>
                  <a:cubicBezTo>
                    <a:pt x="5268" y="14068"/>
                    <a:pt x="5129" y="14033"/>
                    <a:pt x="5008" y="13981"/>
                  </a:cubicBezTo>
                  <a:cubicBezTo>
                    <a:pt x="4887" y="13946"/>
                    <a:pt x="4765" y="13912"/>
                    <a:pt x="4661" y="13860"/>
                  </a:cubicBezTo>
                  <a:cubicBezTo>
                    <a:pt x="4809" y="13565"/>
                    <a:pt x="4889" y="13432"/>
                    <a:pt x="5055" y="13432"/>
                  </a:cubicBezTo>
                  <a:close/>
                  <a:moveTo>
                    <a:pt x="5944" y="13686"/>
                  </a:moveTo>
                  <a:lnTo>
                    <a:pt x="6498" y="13808"/>
                  </a:lnTo>
                  <a:lnTo>
                    <a:pt x="6255" y="14258"/>
                  </a:lnTo>
                  <a:lnTo>
                    <a:pt x="5666" y="14154"/>
                  </a:lnTo>
                  <a:cubicBezTo>
                    <a:pt x="5770" y="13981"/>
                    <a:pt x="5840" y="13842"/>
                    <a:pt x="5944" y="13686"/>
                  </a:cubicBezTo>
                  <a:close/>
                  <a:moveTo>
                    <a:pt x="7065" y="13884"/>
                  </a:moveTo>
                  <a:cubicBezTo>
                    <a:pt x="7187" y="13884"/>
                    <a:pt x="7352" y="13902"/>
                    <a:pt x="7590" y="13929"/>
                  </a:cubicBezTo>
                  <a:cubicBezTo>
                    <a:pt x="7520" y="14068"/>
                    <a:pt x="7468" y="14189"/>
                    <a:pt x="7416" y="14293"/>
                  </a:cubicBezTo>
                  <a:lnTo>
                    <a:pt x="6567" y="14293"/>
                  </a:lnTo>
                  <a:cubicBezTo>
                    <a:pt x="6736" y="13980"/>
                    <a:pt x="6787" y="13884"/>
                    <a:pt x="7065" y="13884"/>
                  </a:cubicBezTo>
                  <a:close/>
                  <a:moveTo>
                    <a:pt x="8768" y="13877"/>
                  </a:moveTo>
                  <a:cubicBezTo>
                    <a:pt x="8785" y="14102"/>
                    <a:pt x="8664" y="14171"/>
                    <a:pt x="8473" y="14189"/>
                  </a:cubicBezTo>
                  <a:lnTo>
                    <a:pt x="8491" y="14206"/>
                  </a:lnTo>
                  <a:cubicBezTo>
                    <a:pt x="8248" y="14241"/>
                    <a:pt x="8023" y="14275"/>
                    <a:pt x="7780" y="14293"/>
                  </a:cubicBezTo>
                  <a:cubicBezTo>
                    <a:pt x="7919" y="13912"/>
                    <a:pt x="8006" y="13877"/>
                    <a:pt x="8768" y="13877"/>
                  </a:cubicBezTo>
                  <a:close/>
                  <a:moveTo>
                    <a:pt x="28626" y="12941"/>
                  </a:moveTo>
                  <a:cubicBezTo>
                    <a:pt x="28470" y="13253"/>
                    <a:pt x="28453" y="13565"/>
                    <a:pt x="28124" y="13738"/>
                  </a:cubicBezTo>
                  <a:cubicBezTo>
                    <a:pt x="27794" y="13946"/>
                    <a:pt x="27500" y="14171"/>
                    <a:pt x="27205" y="14414"/>
                  </a:cubicBezTo>
                  <a:cubicBezTo>
                    <a:pt x="27136" y="14483"/>
                    <a:pt x="27067" y="14535"/>
                    <a:pt x="26997" y="14587"/>
                  </a:cubicBezTo>
                  <a:cubicBezTo>
                    <a:pt x="27171" y="14119"/>
                    <a:pt x="27794" y="13496"/>
                    <a:pt x="28626" y="12941"/>
                  </a:cubicBezTo>
                  <a:close/>
                  <a:moveTo>
                    <a:pt x="27119" y="12993"/>
                  </a:moveTo>
                  <a:cubicBezTo>
                    <a:pt x="27153" y="13253"/>
                    <a:pt x="27188" y="13478"/>
                    <a:pt x="27205" y="13686"/>
                  </a:cubicBezTo>
                  <a:lnTo>
                    <a:pt x="25940" y="15263"/>
                  </a:lnTo>
                  <a:cubicBezTo>
                    <a:pt x="25940" y="15055"/>
                    <a:pt x="25940" y="14917"/>
                    <a:pt x="25940" y="14830"/>
                  </a:cubicBezTo>
                  <a:cubicBezTo>
                    <a:pt x="25940" y="14726"/>
                    <a:pt x="25992" y="14622"/>
                    <a:pt x="25958" y="14553"/>
                  </a:cubicBezTo>
                  <a:cubicBezTo>
                    <a:pt x="25819" y="14241"/>
                    <a:pt x="25992" y="14033"/>
                    <a:pt x="26200" y="13842"/>
                  </a:cubicBezTo>
                  <a:cubicBezTo>
                    <a:pt x="26512" y="13582"/>
                    <a:pt x="26789" y="13305"/>
                    <a:pt x="27119" y="12993"/>
                  </a:cubicBezTo>
                  <a:close/>
                  <a:moveTo>
                    <a:pt x="7853" y="0"/>
                  </a:moveTo>
                  <a:cubicBezTo>
                    <a:pt x="6388" y="0"/>
                    <a:pt x="4912" y="436"/>
                    <a:pt x="3656" y="1331"/>
                  </a:cubicBezTo>
                  <a:cubicBezTo>
                    <a:pt x="3050" y="1799"/>
                    <a:pt x="2478" y="2319"/>
                    <a:pt x="1958" y="2891"/>
                  </a:cubicBezTo>
                  <a:cubicBezTo>
                    <a:pt x="728" y="4121"/>
                    <a:pt x="35" y="5767"/>
                    <a:pt x="17" y="7517"/>
                  </a:cubicBezTo>
                  <a:cubicBezTo>
                    <a:pt x="0" y="7985"/>
                    <a:pt x="52" y="8470"/>
                    <a:pt x="156" y="8956"/>
                  </a:cubicBezTo>
                  <a:cubicBezTo>
                    <a:pt x="815" y="12348"/>
                    <a:pt x="3880" y="14600"/>
                    <a:pt x="7180" y="14600"/>
                  </a:cubicBezTo>
                  <a:cubicBezTo>
                    <a:pt x="8129" y="14600"/>
                    <a:pt x="9097" y="14414"/>
                    <a:pt x="10033" y="14016"/>
                  </a:cubicBezTo>
                  <a:cubicBezTo>
                    <a:pt x="10934" y="13617"/>
                    <a:pt x="11748" y="13062"/>
                    <a:pt x="12442" y="12369"/>
                  </a:cubicBezTo>
                  <a:cubicBezTo>
                    <a:pt x="12684" y="12127"/>
                    <a:pt x="12909" y="11849"/>
                    <a:pt x="13343" y="11849"/>
                  </a:cubicBezTo>
                  <a:lnTo>
                    <a:pt x="25316" y="11849"/>
                  </a:lnTo>
                  <a:cubicBezTo>
                    <a:pt x="25403" y="11849"/>
                    <a:pt x="25490" y="11867"/>
                    <a:pt x="25594" y="11867"/>
                  </a:cubicBezTo>
                  <a:lnTo>
                    <a:pt x="25594" y="12109"/>
                  </a:lnTo>
                  <a:lnTo>
                    <a:pt x="25594" y="15280"/>
                  </a:lnTo>
                  <a:cubicBezTo>
                    <a:pt x="25594" y="15367"/>
                    <a:pt x="25559" y="15471"/>
                    <a:pt x="25559" y="15540"/>
                  </a:cubicBezTo>
                  <a:lnTo>
                    <a:pt x="25559" y="15766"/>
                  </a:lnTo>
                  <a:cubicBezTo>
                    <a:pt x="25663" y="15766"/>
                    <a:pt x="25767" y="15748"/>
                    <a:pt x="25854" y="15731"/>
                  </a:cubicBezTo>
                  <a:cubicBezTo>
                    <a:pt x="25958" y="15662"/>
                    <a:pt x="26044" y="15592"/>
                    <a:pt x="26131" y="15506"/>
                  </a:cubicBezTo>
                  <a:cubicBezTo>
                    <a:pt x="26599" y="15159"/>
                    <a:pt x="27084" y="14830"/>
                    <a:pt x="27569" y="14483"/>
                  </a:cubicBezTo>
                  <a:cubicBezTo>
                    <a:pt x="28245" y="13998"/>
                    <a:pt x="28903" y="13478"/>
                    <a:pt x="29596" y="12993"/>
                  </a:cubicBezTo>
                  <a:cubicBezTo>
                    <a:pt x="31156" y="11884"/>
                    <a:pt x="32733" y="10827"/>
                    <a:pt x="34292" y="9718"/>
                  </a:cubicBezTo>
                  <a:cubicBezTo>
                    <a:pt x="34604" y="9493"/>
                    <a:pt x="34899" y="9216"/>
                    <a:pt x="35141" y="8921"/>
                  </a:cubicBezTo>
                  <a:cubicBezTo>
                    <a:pt x="35453" y="8557"/>
                    <a:pt x="35713" y="8141"/>
                    <a:pt x="36008" y="7760"/>
                  </a:cubicBezTo>
                  <a:cubicBezTo>
                    <a:pt x="36493" y="7136"/>
                    <a:pt x="36476" y="6998"/>
                    <a:pt x="35852" y="6512"/>
                  </a:cubicBezTo>
                  <a:cubicBezTo>
                    <a:pt x="35176" y="5993"/>
                    <a:pt x="34518" y="5490"/>
                    <a:pt x="33842" y="4953"/>
                  </a:cubicBezTo>
                  <a:cubicBezTo>
                    <a:pt x="33149" y="4416"/>
                    <a:pt x="32473" y="3861"/>
                    <a:pt x="31762" y="3341"/>
                  </a:cubicBezTo>
                  <a:cubicBezTo>
                    <a:pt x="30463" y="2406"/>
                    <a:pt x="29129" y="1470"/>
                    <a:pt x="27812" y="552"/>
                  </a:cubicBezTo>
                  <a:cubicBezTo>
                    <a:pt x="27569" y="378"/>
                    <a:pt x="27309" y="240"/>
                    <a:pt x="27049" y="118"/>
                  </a:cubicBezTo>
                  <a:cubicBezTo>
                    <a:pt x="27026" y="115"/>
                    <a:pt x="27003" y="114"/>
                    <a:pt x="26980" y="114"/>
                  </a:cubicBezTo>
                  <a:cubicBezTo>
                    <a:pt x="26866" y="114"/>
                    <a:pt x="26758" y="150"/>
                    <a:pt x="26685" y="222"/>
                  </a:cubicBezTo>
                  <a:cubicBezTo>
                    <a:pt x="26356" y="534"/>
                    <a:pt x="26062" y="863"/>
                    <a:pt x="25767" y="1210"/>
                  </a:cubicBezTo>
                  <a:cubicBezTo>
                    <a:pt x="25715" y="1262"/>
                    <a:pt x="25680" y="1349"/>
                    <a:pt x="25663" y="1435"/>
                  </a:cubicBezTo>
                  <a:lnTo>
                    <a:pt x="25663" y="2648"/>
                  </a:lnTo>
                  <a:lnTo>
                    <a:pt x="13880" y="2648"/>
                  </a:lnTo>
                  <a:cubicBezTo>
                    <a:pt x="13861" y="2649"/>
                    <a:pt x="13843" y="2650"/>
                    <a:pt x="13824" y="2650"/>
                  </a:cubicBezTo>
                  <a:cubicBezTo>
                    <a:pt x="13583" y="2650"/>
                    <a:pt x="13348" y="2547"/>
                    <a:pt x="13187" y="2354"/>
                  </a:cubicBezTo>
                  <a:cubicBezTo>
                    <a:pt x="11819" y="806"/>
                    <a:pt x="9846" y="0"/>
                    <a:pt x="7853"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7"/>
            <p:cNvSpPr/>
            <p:nvPr/>
          </p:nvSpPr>
          <p:spPr>
            <a:xfrm>
              <a:off x="4195300" y="248950"/>
              <a:ext cx="558000" cy="324050"/>
            </a:xfrm>
            <a:custGeom>
              <a:avLst/>
              <a:gdLst/>
              <a:ahLst/>
              <a:cxnLst/>
              <a:rect l="l" t="t" r="r" b="b"/>
              <a:pathLst>
                <a:path w="22320" h="12962" extrusionOk="0">
                  <a:moveTo>
                    <a:pt x="13430" y="0"/>
                  </a:moveTo>
                  <a:cubicBezTo>
                    <a:pt x="13430" y="780"/>
                    <a:pt x="13413" y="1473"/>
                    <a:pt x="13430" y="2166"/>
                  </a:cubicBezTo>
                  <a:cubicBezTo>
                    <a:pt x="13448" y="2478"/>
                    <a:pt x="13465" y="2478"/>
                    <a:pt x="13136" y="2478"/>
                  </a:cubicBezTo>
                  <a:lnTo>
                    <a:pt x="243" y="2478"/>
                  </a:lnTo>
                  <a:cubicBezTo>
                    <a:pt x="174" y="2478"/>
                    <a:pt x="105" y="2495"/>
                    <a:pt x="1" y="2495"/>
                  </a:cubicBezTo>
                  <a:cubicBezTo>
                    <a:pt x="1578" y="4869"/>
                    <a:pt x="1734" y="7313"/>
                    <a:pt x="469" y="9843"/>
                  </a:cubicBezTo>
                  <a:lnTo>
                    <a:pt x="13274" y="9843"/>
                  </a:lnTo>
                  <a:cubicBezTo>
                    <a:pt x="13378" y="9843"/>
                    <a:pt x="13465" y="9825"/>
                    <a:pt x="13552" y="9808"/>
                  </a:cubicBezTo>
                  <a:cubicBezTo>
                    <a:pt x="13597" y="9795"/>
                    <a:pt x="13636" y="9789"/>
                    <a:pt x="13668" y="9789"/>
                  </a:cubicBezTo>
                  <a:cubicBezTo>
                    <a:pt x="13769" y="9789"/>
                    <a:pt x="13803" y="9854"/>
                    <a:pt x="13777" y="9999"/>
                  </a:cubicBezTo>
                  <a:cubicBezTo>
                    <a:pt x="13742" y="10103"/>
                    <a:pt x="13742" y="10207"/>
                    <a:pt x="13742" y="10328"/>
                  </a:cubicBezTo>
                  <a:lnTo>
                    <a:pt x="13742" y="12736"/>
                  </a:lnTo>
                  <a:cubicBezTo>
                    <a:pt x="13742" y="12806"/>
                    <a:pt x="13742" y="12892"/>
                    <a:pt x="13742" y="12962"/>
                  </a:cubicBezTo>
                  <a:lnTo>
                    <a:pt x="13811" y="12962"/>
                  </a:lnTo>
                  <a:cubicBezTo>
                    <a:pt x="14037" y="12788"/>
                    <a:pt x="14262" y="12632"/>
                    <a:pt x="14487" y="12459"/>
                  </a:cubicBezTo>
                  <a:cubicBezTo>
                    <a:pt x="16913" y="10536"/>
                    <a:pt x="19339" y="8630"/>
                    <a:pt x="21921" y="6897"/>
                  </a:cubicBezTo>
                  <a:cubicBezTo>
                    <a:pt x="22042" y="6810"/>
                    <a:pt x="22181" y="6741"/>
                    <a:pt x="22320" y="6672"/>
                  </a:cubicBezTo>
                  <a:cubicBezTo>
                    <a:pt x="19599" y="4211"/>
                    <a:pt x="16463" y="2218"/>
                    <a:pt x="13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7"/>
            <p:cNvSpPr/>
            <p:nvPr/>
          </p:nvSpPr>
          <p:spPr>
            <a:xfrm>
              <a:off x="3876050" y="245050"/>
              <a:ext cx="345275" cy="335350"/>
            </a:xfrm>
            <a:custGeom>
              <a:avLst/>
              <a:gdLst/>
              <a:ahLst/>
              <a:cxnLst/>
              <a:rect l="l" t="t" r="r" b="b"/>
              <a:pathLst>
                <a:path w="13811" h="13414" extrusionOk="0">
                  <a:moveTo>
                    <a:pt x="6880" y="0"/>
                  </a:moveTo>
                  <a:cubicBezTo>
                    <a:pt x="3015" y="0"/>
                    <a:pt x="0" y="2940"/>
                    <a:pt x="0" y="6689"/>
                  </a:cubicBezTo>
                  <a:cubicBezTo>
                    <a:pt x="0" y="10311"/>
                    <a:pt x="2790" y="13378"/>
                    <a:pt x="6879" y="13412"/>
                  </a:cubicBezTo>
                  <a:cubicBezTo>
                    <a:pt x="6922" y="13413"/>
                    <a:pt x="6965" y="13413"/>
                    <a:pt x="7008" y="13413"/>
                  </a:cubicBezTo>
                  <a:cubicBezTo>
                    <a:pt x="10727" y="13413"/>
                    <a:pt x="13759" y="10441"/>
                    <a:pt x="13811" y="6706"/>
                  </a:cubicBezTo>
                  <a:cubicBezTo>
                    <a:pt x="13724" y="2929"/>
                    <a:pt x="10813" y="18"/>
                    <a:pt x="6914" y="0"/>
                  </a:cubicBezTo>
                  <a:cubicBezTo>
                    <a:pt x="6903" y="0"/>
                    <a:pt x="6891" y="0"/>
                    <a:pt x="6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3970475" y="314800"/>
              <a:ext cx="100975" cy="195825"/>
            </a:xfrm>
            <a:custGeom>
              <a:avLst/>
              <a:gdLst/>
              <a:ahLst/>
              <a:cxnLst/>
              <a:rect l="l" t="t" r="r" b="b"/>
              <a:pathLst>
                <a:path w="4039" h="7833" extrusionOk="0">
                  <a:moveTo>
                    <a:pt x="3501" y="243"/>
                  </a:moveTo>
                  <a:lnTo>
                    <a:pt x="3224" y="659"/>
                  </a:lnTo>
                  <a:lnTo>
                    <a:pt x="3189" y="641"/>
                  </a:lnTo>
                  <a:cubicBezTo>
                    <a:pt x="3172" y="572"/>
                    <a:pt x="3189" y="520"/>
                    <a:pt x="3172" y="451"/>
                  </a:cubicBezTo>
                  <a:cubicBezTo>
                    <a:pt x="3172" y="399"/>
                    <a:pt x="3154" y="347"/>
                    <a:pt x="3154" y="260"/>
                  </a:cubicBezTo>
                  <a:lnTo>
                    <a:pt x="3501" y="243"/>
                  </a:lnTo>
                  <a:close/>
                  <a:moveTo>
                    <a:pt x="3622" y="503"/>
                  </a:moveTo>
                  <a:cubicBezTo>
                    <a:pt x="3726" y="936"/>
                    <a:pt x="3605" y="1213"/>
                    <a:pt x="3241" y="1490"/>
                  </a:cubicBezTo>
                  <a:cubicBezTo>
                    <a:pt x="3068" y="1057"/>
                    <a:pt x="3432" y="832"/>
                    <a:pt x="3622" y="503"/>
                  </a:cubicBezTo>
                  <a:close/>
                  <a:moveTo>
                    <a:pt x="3657" y="1386"/>
                  </a:moveTo>
                  <a:lnTo>
                    <a:pt x="3657" y="1386"/>
                  </a:lnTo>
                  <a:cubicBezTo>
                    <a:pt x="3777" y="1730"/>
                    <a:pt x="3625" y="2074"/>
                    <a:pt x="3266" y="2300"/>
                  </a:cubicBezTo>
                  <a:lnTo>
                    <a:pt x="3266" y="2300"/>
                  </a:lnTo>
                  <a:cubicBezTo>
                    <a:pt x="3097" y="1865"/>
                    <a:pt x="3435" y="1659"/>
                    <a:pt x="3657" y="1386"/>
                  </a:cubicBezTo>
                  <a:close/>
                  <a:moveTo>
                    <a:pt x="3691" y="2253"/>
                  </a:moveTo>
                  <a:lnTo>
                    <a:pt x="3691" y="2253"/>
                  </a:lnTo>
                  <a:cubicBezTo>
                    <a:pt x="3847" y="2703"/>
                    <a:pt x="3657" y="3033"/>
                    <a:pt x="3328" y="3292"/>
                  </a:cubicBezTo>
                  <a:cubicBezTo>
                    <a:pt x="3189" y="2859"/>
                    <a:pt x="3276" y="2599"/>
                    <a:pt x="3691" y="2253"/>
                  </a:cubicBezTo>
                  <a:close/>
                  <a:moveTo>
                    <a:pt x="3726" y="3240"/>
                  </a:moveTo>
                  <a:lnTo>
                    <a:pt x="3726" y="3240"/>
                  </a:lnTo>
                  <a:cubicBezTo>
                    <a:pt x="3812" y="3651"/>
                    <a:pt x="3728" y="3859"/>
                    <a:pt x="3359" y="4148"/>
                  </a:cubicBezTo>
                  <a:lnTo>
                    <a:pt x="3359" y="4148"/>
                  </a:lnTo>
                  <a:cubicBezTo>
                    <a:pt x="3243" y="3807"/>
                    <a:pt x="3349" y="3566"/>
                    <a:pt x="3726" y="3240"/>
                  </a:cubicBezTo>
                  <a:close/>
                  <a:moveTo>
                    <a:pt x="3726" y="4159"/>
                  </a:moveTo>
                  <a:lnTo>
                    <a:pt x="3726" y="4159"/>
                  </a:lnTo>
                  <a:cubicBezTo>
                    <a:pt x="3829" y="4501"/>
                    <a:pt x="3712" y="4775"/>
                    <a:pt x="3359" y="5016"/>
                  </a:cubicBezTo>
                  <a:lnTo>
                    <a:pt x="3359" y="5016"/>
                  </a:lnTo>
                  <a:cubicBezTo>
                    <a:pt x="3227" y="4623"/>
                    <a:pt x="3468" y="4382"/>
                    <a:pt x="3726" y="4159"/>
                  </a:cubicBezTo>
                  <a:close/>
                  <a:moveTo>
                    <a:pt x="3726" y="5043"/>
                  </a:moveTo>
                  <a:lnTo>
                    <a:pt x="3726" y="5043"/>
                  </a:lnTo>
                  <a:cubicBezTo>
                    <a:pt x="3845" y="5399"/>
                    <a:pt x="3581" y="5556"/>
                    <a:pt x="3375" y="5741"/>
                  </a:cubicBezTo>
                  <a:lnTo>
                    <a:pt x="3375" y="5741"/>
                  </a:lnTo>
                  <a:cubicBezTo>
                    <a:pt x="3279" y="5487"/>
                    <a:pt x="3385" y="5282"/>
                    <a:pt x="3726" y="5043"/>
                  </a:cubicBezTo>
                  <a:close/>
                  <a:moveTo>
                    <a:pt x="3709" y="5736"/>
                  </a:moveTo>
                  <a:lnTo>
                    <a:pt x="3709" y="5736"/>
                  </a:lnTo>
                  <a:cubicBezTo>
                    <a:pt x="3795" y="6082"/>
                    <a:pt x="3795" y="6082"/>
                    <a:pt x="3362" y="6429"/>
                  </a:cubicBezTo>
                  <a:lnTo>
                    <a:pt x="3362" y="6446"/>
                  </a:lnTo>
                  <a:cubicBezTo>
                    <a:pt x="3345" y="6273"/>
                    <a:pt x="3293" y="6134"/>
                    <a:pt x="3466" y="6013"/>
                  </a:cubicBezTo>
                  <a:cubicBezTo>
                    <a:pt x="3553" y="5926"/>
                    <a:pt x="3639" y="5840"/>
                    <a:pt x="3709" y="5736"/>
                  </a:cubicBezTo>
                  <a:close/>
                  <a:moveTo>
                    <a:pt x="3743" y="6464"/>
                  </a:moveTo>
                  <a:lnTo>
                    <a:pt x="3743" y="6464"/>
                  </a:lnTo>
                  <a:cubicBezTo>
                    <a:pt x="3813" y="6793"/>
                    <a:pt x="3726" y="6966"/>
                    <a:pt x="3380" y="7157"/>
                  </a:cubicBezTo>
                  <a:cubicBezTo>
                    <a:pt x="3310" y="6862"/>
                    <a:pt x="3432" y="6654"/>
                    <a:pt x="3743" y="6464"/>
                  </a:cubicBezTo>
                  <a:close/>
                  <a:moveTo>
                    <a:pt x="3743" y="7191"/>
                  </a:moveTo>
                  <a:lnTo>
                    <a:pt x="3743" y="7191"/>
                  </a:lnTo>
                  <a:cubicBezTo>
                    <a:pt x="3803" y="7400"/>
                    <a:pt x="3735" y="7493"/>
                    <a:pt x="3505" y="7493"/>
                  </a:cubicBezTo>
                  <a:cubicBezTo>
                    <a:pt x="3467" y="7493"/>
                    <a:pt x="3426" y="7491"/>
                    <a:pt x="3380" y="7486"/>
                  </a:cubicBezTo>
                  <a:lnTo>
                    <a:pt x="3743" y="7191"/>
                  </a:lnTo>
                  <a:close/>
                  <a:moveTo>
                    <a:pt x="2686" y="243"/>
                  </a:moveTo>
                  <a:cubicBezTo>
                    <a:pt x="2842" y="243"/>
                    <a:pt x="2929" y="277"/>
                    <a:pt x="2929" y="433"/>
                  </a:cubicBezTo>
                  <a:cubicBezTo>
                    <a:pt x="2929" y="918"/>
                    <a:pt x="2946" y="1404"/>
                    <a:pt x="2981" y="1872"/>
                  </a:cubicBezTo>
                  <a:cubicBezTo>
                    <a:pt x="3102" y="3656"/>
                    <a:pt x="3085" y="5441"/>
                    <a:pt x="3120" y="7209"/>
                  </a:cubicBezTo>
                  <a:cubicBezTo>
                    <a:pt x="3120" y="7330"/>
                    <a:pt x="3137" y="7434"/>
                    <a:pt x="3137" y="7555"/>
                  </a:cubicBezTo>
                  <a:lnTo>
                    <a:pt x="1768" y="7555"/>
                  </a:lnTo>
                  <a:cubicBezTo>
                    <a:pt x="1751" y="7469"/>
                    <a:pt x="1751" y="7417"/>
                    <a:pt x="1751" y="7347"/>
                  </a:cubicBezTo>
                  <a:cubicBezTo>
                    <a:pt x="1733" y="5909"/>
                    <a:pt x="1716" y="4471"/>
                    <a:pt x="1716" y="3033"/>
                  </a:cubicBezTo>
                  <a:cubicBezTo>
                    <a:pt x="1733" y="2929"/>
                    <a:pt x="1751" y="2825"/>
                    <a:pt x="1768" y="2703"/>
                  </a:cubicBezTo>
                  <a:cubicBezTo>
                    <a:pt x="1768" y="2669"/>
                    <a:pt x="1751" y="2582"/>
                    <a:pt x="1733" y="2565"/>
                  </a:cubicBezTo>
                  <a:cubicBezTo>
                    <a:pt x="1719" y="2560"/>
                    <a:pt x="1704" y="2558"/>
                    <a:pt x="1689" y="2558"/>
                  </a:cubicBezTo>
                  <a:cubicBezTo>
                    <a:pt x="1647" y="2558"/>
                    <a:pt x="1603" y="2574"/>
                    <a:pt x="1577" y="2599"/>
                  </a:cubicBezTo>
                  <a:cubicBezTo>
                    <a:pt x="1456" y="2669"/>
                    <a:pt x="1352" y="2773"/>
                    <a:pt x="1231" y="2859"/>
                  </a:cubicBezTo>
                  <a:cubicBezTo>
                    <a:pt x="1205" y="2877"/>
                    <a:pt x="1179" y="2885"/>
                    <a:pt x="1153" y="2885"/>
                  </a:cubicBezTo>
                  <a:cubicBezTo>
                    <a:pt x="1127" y="2885"/>
                    <a:pt x="1101" y="2877"/>
                    <a:pt x="1075" y="2859"/>
                  </a:cubicBezTo>
                  <a:cubicBezTo>
                    <a:pt x="815" y="2617"/>
                    <a:pt x="572" y="2339"/>
                    <a:pt x="330" y="2097"/>
                  </a:cubicBezTo>
                  <a:cubicBezTo>
                    <a:pt x="416" y="1993"/>
                    <a:pt x="503" y="1906"/>
                    <a:pt x="572" y="1820"/>
                  </a:cubicBezTo>
                  <a:cubicBezTo>
                    <a:pt x="1006" y="1404"/>
                    <a:pt x="1370" y="936"/>
                    <a:pt x="1664" y="433"/>
                  </a:cubicBezTo>
                  <a:cubicBezTo>
                    <a:pt x="1694" y="358"/>
                    <a:pt x="1751" y="309"/>
                    <a:pt x="1833" y="309"/>
                  </a:cubicBezTo>
                  <a:cubicBezTo>
                    <a:pt x="1846" y="309"/>
                    <a:pt x="1859" y="310"/>
                    <a:pt x="1872" y="312"/>
                  </a:cubicBezTo>
                  <a:cubicBezTo>
                    <a:pt x="2149" y="295"/>
                    <a:pt x="2409" y="277"/>
                    <a:pt x="2686" y="243"/>
                  </a:cubicBezTo>
                  <a:close/>
                  <a:moveTo>
                    <a:pt x="3639" y="0"/>
                  </a:moveTo>
                  <a:cubicBezTo>
                    <a:pt x="3224" y="17"/>
                    <a:pt x="2808" y="35"/>
                    <a:pt x="2375" y="52"/>
                  </a:cubicBezTo>
                  <a:lnTo>
                    <a:pt x="1681" y="52"/>
                  </a:lnTo>
                  <a:cubicBezTo>
                    <a:pt x="1629" y="52"/>
                    <a:pt x="1577" y="87"/>
                    <a:pt x="1543" y="139"/>
                  </a:cubicBezTo>
                  <a:cubicBezTo>
                    <a:pt x="1196" y="815"/>
                    <a:pt x="711" y="1438"/>
                    <a:pt x="105" y="1924"/>
                  </a:cubicBezTo>
                  <a:cubicBezTo>
                    <a:pt x="1" y="2010"/>
                    <a:pt x="1" y="2079"/>
                    <a:pt x="87" y="2183"/>
                  </a:cubicBezTo>
                  <a:cubicBezTo>
                    <a:pt x="347" y="2443"/>
                    <a:pt x="590" y="2703"/>
                    <a:pt x="832" y="2963"/>
                  </a:cubicBezTo>
                  <a:cubicBezTo>
                    <a:pt x="969" y="3110"/>
                    <a:pt x="1029" y="3174"/>
                    <a:pt x="1111" y="3174"/>
                  </a:cubicBezTo>
                  <a:cubicBezTo>
                    <a:pt x="1174" y="3174"/>
                    <a:pt x="1251" y="3135"/>
                    <a:pt x="1387" y="3067"/>
                  </a:cubicBezTo>
                  <a:lnTo>
                    <a:pt x="1456" y="3033"/>
                  </a:lnTo>
                  <a:cubicBezTo>
                    <a:pt x="1473" y="3102"/>
                    <a:pt x="1473" y="3154"/>
                    <a:pt x="1473" y="3206"/>
                  </a:cubicBezTo>
                  <a:cubicBezTo>
                    <a:pt x="1491" y="4090"/>
                    <a:pt x="1491" y="4991"/>
                    <a:pt x="1491" y="5892"/>
                  </a:cubicBezTo>
                  <a:lnTo>
                    <a:pt x="1491" y="7555"/>
                  </a:lnTo>
                  <a:cubicBezTo>
                    <a:pt x="1491" y="7659"/>
                    <a:pt x="1508" y="7763"/>
                    <a:pt x="1647" y="7763"/>
                  </a:cubicBezTo>
                  <a:cubicBezTo>
                    <a:pt x="2048" y="7773"/>
                    <a:pt x="2455" y="7832"/>
                    <a:pt x="2861" y="7832"/>
                  </a:cubicBezTo>
                  <a:cubicBezTo>
                    <a:pt x="3174" y="7832"/>
                    <a:pt x="3486" y="7797"/>
                    <a:pt x="3795" y="7676"/>
                  </a:cubicBezTo>
                  <a:cubicBezTo>
                    <a:pt x="3969" y="7625"/>
                    <a:pt x="4038" y="7555"/>
                    <a:pt x="4038" y="7365"/>
                  </a:cubicBezTo>
                  <a:cubicBezTo>
                    <a:pt x="4021" y="6758"/>
                    <a:pt x="4003" y="6169"/>
                    <a:pt x="4003" y="5562"/>
                  </a:cubicBezTo>
                  <a:cubicBezTo>
                    <a:pt x="3986" y="4349"/>
                    <a:pt x="3986" y="3136"/>
                    <a:pt x="3969" y="1924"/>
                  </a:cubicBezTo>
                  <a:cubicBezTo>
                    <a:pt x="3951" y="1352"/>
                    <a:pt x="3882" y="763"/>
                    <a:pt x="3847" y="191"/>
                  </a:cubicBezTo>
                  <a:cubicBezTo>
                    <a:pt x="3830" y="69"/>
                    <a:pt x="3778" y="0"/>
                    <a:pt x="3639"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3978700" y="320775"/>
              <a:ext cx="70200" cy="182925"/>
            </a:xfrm>
            <a:custGeom>
              <a:avLst/>
              <a:gdLst/>
              <a:ahLst/>
              <a:cxnLst/>
              <a:rect l="l" t="t" r="r" b="b"/>
              <a:pathLst>
                <a:path w="2808" h="7317" extrusionOk="0">
                  <a:moveTo>
                    <a:pt x="2410" y="1"/>
                  </a:moveTo>
                  <a:cubicBezTo>
                    <a:pt x="2394" y="1"/>
                    <a:pt x="2376" y="2"/>
                    <a:pt x="2357" y="4"/>
                  </a:cubicBezTo>
                  <a:cubicBezTo>
                    <a:pt x="2080" y="38"/>
                    <a:pt x="1820" y="73"/>
                    <a:pt x="1543" y="73"/>
                  </a:cubicBezTo>
                  <a:cubicBezTo>
                    <a:pt x="1530" y="71"/>
                    <a:pt x="1517" y="70"/>
                    <a:pt x="1504" y="70"/>
                  </a:cubicBezTo>
                  <a:cubicBezTo>
                    <a:pt x="1422" y="70"/>
                    <a:pt x="1365" y="119"/>
                    <a:pt x="1335" y="194"/>
                  </a:cubicBezTo>
                  <a:cubicBezTo>
                    <a:pt x="1041" y="697"/>
                    <a:pt x="677" y="1165"/>
                    <a:pt x="243" y="1581"/>
                  </a:cubicBezTo>
                  <a:cubicBezTo>
                    <a:pt x="174" y="1667"/>
                    <a:pt x="87" y="1754"/>
                    <a:pt x="1" y="1858"/>
                  </a:cubicBezTo>
                  <a:cubicBezTo>
                    <a:pt x="243" y="2100"/>
                    <a:pt x="503" y="2360"/>
                    <a:pt x="746" y="2620"/>
                  </a:cubicBezTo>
                  <a:cubicBezTo>
                    <a:pt x="772" y="2629"/>
                    <a:pt x="798" y="2633"/>
                    <a:pt x="824" y="2633"/>
                  </a:cubicBezTo>
                  <a:cubicBezTo>
                    <a:pt x="850" y="2633"/>
                    <a:pt x="876" y="2629"/>
                    <a:pt x="902" y="2620"/>
                  </a:cubicBezTo>
                  <a:cubicBezTo>
                    <a:pt x="1023" y="2534"/>
                    <a:pt x="1127" y="2430"/>
                    <a:pt x="1248" y="2360"/>
                  </a:cubicBezTo>
                  <a:cubicBezTo>
                    <a:pt x="1274" y="2335"/>
                    <a:pt x="1318" y="2319"/>
                    <a:pt x="1360" y="2319"/>
                  </a:cubicBezTo>
                  <a:cubicBezTo>
                    <a:pt x="1375" y="2319"/>
                    <a:pt x="1390" y="2321"/>
                    <a:pt x="1404" y="2326"/>
                  </a:cubicBezTo>
                  <a:cubicBezTo>
                    <a:pt x="1422" y="2343"/>
                    <a:pt x="1439" y="2430"/>
                    <a:pt x="1439" y="2464"/>
                  </a:cubicBezTo>
                  <a:cubicBezTo>
                    <a:pt x="1422" y="2568"/>
                    <a:pt x="1404" y="2690"/>
                    <a:pt x="1387" y="2794"/>
                  </a:cubicBezTo>
                  <a:cubicBezTo>
                    <a:pt x="1404" y="4232"/>
                    <a:pt x="1404" y="5670"/>
                    <a:pt x="1422" y="7108"/>
                  </a:cubicBezTo>
                  <a:cubicBezTo>
                    <a:pt x="1439" y="7160"/>
                    <a:pt x="1439" y="7230"/>
                    <a:pt x="1439" y="7316"/>
                  </a:cubicBezTo>
                  <a:lnTo>
                    <a:pt x="2808" y="7316"/>
                  </a:lnTo>
                  <a:cubicBezTo>
                    <a:pt x="2808" y="7195"/>
                    <a:pt x="2791" y="7091"/>
                    <a:pt x="2791" y="6970"/>
                  </a:cubicBezTo>
                  <a:cubicBezTo>
                    <a:pt x="2756" y="5202"/>
                    <a:pt x="2773" y="3417"/>
                    <a:pt x="2652" y="1633"/>
                  </a:cubicBezTo>
                  <a:cubicBezTo>
                    <a:pt x="2617" y="1165"/>
                    <a:pt x="2600" y="679"/>
                    <a:pt x="2600" y="194"/>
                  </a:cubicBezTo>
                  <a:cubicBezTo>
                    <a:pt x="2585" y="57"/>
                    <a:pt x="2529" y="1"/>
                    <a:pt x="2410" y="1"/>
                  </a:cubicBezTo>
                  <a:close/>
                </a:path>
              </a:pathLst>
            </a:custGeom>
            <a:solidFill>
              <a:srgbClr val="FF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07358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33"/>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solidFill>
                  <a:schemeClr val="dk1"/>
                </a:solidFill>
              </a:rPr>
              <a:t>TOPICS COVERED</a:t>
            </a:r>
            <a:endParaRPr sz="3600" b="1" dirty="0">
              <a:solidFill>
                <a:schemeClr val="dk1"/>
              </a:solidFill>
            </a:endParaRPr>
          </a:p>
        </p:txBody>
      </p:sp>
      <p:sp>
        <p:nvSpPr>
          <p:cNvPr id="764" name="Google Shape;764;p33"/>
          <p:cNvSpPr txBox="1">
            <a:spLocks noGrp="1"/>
          </p:cNvSpPr>
          <p:nvPr>
            <p:ph type="ctrTitle" idx="4"/>
          </p:nvPr>
        </p:nvSpPr>
        <p:spPr>
          <a:xfrm>
            <a:off x="728064" y="3338248"/>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65" name="Google Shape;765;p33"/>
          <p:cNvSpPr txBox="1">
            <a:spLocks noGrp="1"/>
          </p:cNvSpPr>
          <p:nvPr>
            <p:ph type="ctrTitle"/>
          </p:nvPr>
        </p:nvSpPr>
        <p:spPr>
          <a:xfrm>
            <a:off x="3512387" y="166174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66" name="Google Shape;766;p33"/>
          <p:cNvSpPr txBox="1">
            <a:spLocks noGrp="1"/>
          </p:cNvSpPr>
          <p:nvPr>
            <p:ph type="subTitle" idx="1"/>
          </p:nvPr>
        </p:nvSpPr>
        <p:spPr>
          <a:xfrm>
            <a:off x="3512388" y="2051575"/>
            <a:ext cx="21360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767" name="Google Shape;767;p33"/>
          <p:cNvSpPr txBox="1">
            <a:spLocks noGrp="1"/>
          </p:cNvSpPr>
          <p:nvPr>
            <p:ph type="ctrTitle" idx="2"/>
          </p:nvPr>
        </p:nvSpPr>
        <p:spPr>
          <a:xfrm>
            <a:off x="6287162" y="331420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768" name="Google Shape;768;p33"/>
          <p:cNvSpPr txBox="1">
            <a:spLocks noGrp="1"/>
          </p:cNvSpPr>
          <p:nvPr>
            <p:ph type="subTitle" idx="3"/>
          </p:nvPr>
        </p:nvSpPr>
        <p:spPr>
          <a:xfrm>
            <a:off x="6287162" y="3721299"/>
            <a:ext cx="21360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769" name="Google Shape;769;p33"/>
          <p:cNvSpPr txBox="1">
            <a:spLocks noGrp="1"/>
          </p:cNvSpPr>
          <p:nvPr>
            <p:ph type="subTitle" idx="5"/>
          </p:nvPr>
        </p:nvSpPr>
        <p:spPr>
          <a:xfrm>
            <a:off x="885612" y="3727295"/>
            <a:ext cx="18210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770" name="Google Shape;770;p33"/>
          <p:cNvSpPr txBox="1">
            <a:spLocks noGrp="1"/>
          </p:cNvSpPr>
          <p:nvPr>
            <p:ph type="ctrTitle" idx="6"/>
          </p:nvPr>
        </p:nvSpPr>
        <p:spPr>
          <a:xfrm>
            <a:off x="3512387" y="3338248"/>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771" name="Google Shape;771;p33"/>
          <p:cNvSpPr txBox="1">
            <a:spLocks noGrp="1"/>
          </p:cNvSpPr>
          <p:nvPr>
            <p:ph type="subTitle" idx="7"/>
          </p:nvPr>
        </p:nvSpPr>
        <p:spPr>
          <a:xfrm>
            <a:off x="3571337" y="3727291"/>
            <a:ext cx="20181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772" name="Google Shape;772;p33"/>
          <p:cNvSpPr txBox="1">
            <a:spLocks noGrp="1"/>
          </p:cNvSpPr>
          <p:nvPr>
            <p:ph type="ctrTitle" idx="8"/>
          </p:nvPr>
        </p:nvSpPr>
        <p:spPr>
          <a:xfrm>
            <a:off x="695664" y="1661743"/>
            <a:ext cx="2200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Mercury</a:t>
            </a:r>
            <a:endParaRPr dirty="0"/>
          </a:p>
        </p:txBody>
      </p:sp>
      <p:sp>
        <p:nvSpPr>
          <p:cNvPr id="773" name="Google Shape;773;p33"/>
          <p:cNvSpPr txBox="1">
            <a:spLocks noGrp="1"/>
          </p:cNvSpPr>
          <p:nvPr>
            <p:ph type="subTitle" idx="9"/>
          </p:nvPr>
        </p:nvSpPr>
        <p:spPr>
          <a:xfrm>
            <a:off x="787013" y="2051575"/>
            <a:ext cx="20181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74" name="Google Shape;774;p33"/>
          <p:cNvSpPr txBox="1">
            <a:spLocks noGrp="1"/>
          </p:cNvSpPr>
          <p:nvPr>
            <p:ph type="ctrTitle" idx="13"/>
          </p:nvPr>
        </p:nvSpPr>
        <p:spPr>
          <a:xfrm>
            <a:off x="6287162" y="166175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775" name="Google Shape;775;p33"/>
          <p:cNvSpPr txBox="1">
            <a:spLocks noGrp="1"/>
          </p:cNvSpPr>
          <p:nvPr>
            <p:ph type="subTitle" idx="14"/>
          </p:nvPr>
        </p:nvSpPr>
        <p:spPr>
          <a:xfrm>
            <a:off x="6390850" y="2051575"/>
            <a:ext cx="19287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grpSp>
        <p:nvGrpSpPr>
          <p:cNvPr id="776" name="Google Shape;776;p33"/>
          <p:cNvGrpSpPr/>
          <p:nvPr/>
        </p:nvGrpSpPr>
        <p:grpSpPr>
          <a:xfrm>
            <a:off x="7180870" y="1339500"/>
            <a:ext cx="348562" cy="406318"/>
            <a:chOff x="5261825" y="2163150"/>
            <a:chExt cx="266750" cy="310950"/>
          </a:xfrm>
        </p:grpSpPr>
        <p:sp>
          <p:nvSpPr>
            <p:cNvPr id="777" name="Google Shape;777;p33"/>
            <p:cNvSpPr/>
            <p:nvPr/>
          </p:nvSpPr>
          <p:spPr>
            <a:xfrm>
              <a:off x="5307500" y="2289950"/>
              <a:ext cx="206475" cy="184150"/>
            </a:xfrm>
            <a:custGeom>
              <a:avLst/>
              <a:gdLst/>
              <a:ahLst/>
              <a:cxnLst/>
              <a:rect l="l" t="t" r="r" b="b"/>
              <a:pathLst>
                <a:path w="8259" h="7366" extrusionOk="0">
                  <a:moveTo>
                    <a:pt x="4177" y="4993"/>
                  </a:moveTo>
                  <a:lnTo>
                    <a:pt x="4177" y="4993"/>
                  </a:lnTo>
                  <a:cubicBezTo>
                    <a:pt x="4081" y="5127"/>
                    <a:pt x="4005" y="5261"/>
                    <a:pt x="3918" y="5395"/>
                  </a:cubicBezTo>
                  <a:cubicBezTo>
                    <a:pt x="3871" y="5338"/>
                    <a:pt x="3823" y="5271"/>
                    <a:pt x="3765" y="5204"/>
                  </a:cubicBezTo>
                  <a:cubicBezTo>
                    <a:pt x="3918" y="5175"/>
                    <a:pt x="4062" y="5098"/>
                    <a:pt x="4177" y="4993"/>
                  </a:cubicBezTo>
                  <a:close/>
                  <a:moveTo>
                    <a:pt x="4323" y="0"/>
                  </a:moveTo>
                  <a:cubicBezTo>
                    <a:pt x="3654" y="0"/>
                    <a:pt x="2913" y="207"/>
                    <a:pt x="2462" y="433"/>
                  </a:cubicBezTo>
                  <a:cubicBezTo>
                    <a:pt x="2223" y="548"/>
                    <a:pt x="2194" y="864"/>
                    <a:pt x="2319" y="1065"/>
                  </a:cubicBezTo>
                  <a:cubicBezTo>
                    <a:pt x="2309" y="1113"/>
                    <a:pt x="2299" y="1151"/>
                    <a:pt x="2299" y="1189"/>
                  </a:cubicBezTo>
                  <a:cubicBezTo>
                    <a:pt x="2280" y="1295"/>
                    <a:pt x="2271" y="1400"/>
                    <a:pt x="2271" y="1506"/>
                  </a:cubicBezTo>
                  <a:cubicBezTo>
                    <a:pt x="2146" y="1525"/>
                    <a:pt x="1964" y="1573"/>
                    <a:pt x="1907" y="1582"/>
                  </a:cubicBezTo>
                  <a:cubicBezTo>
                    <a:pt x="1581" y="1611"/>
                    <a:pt x="1255" y="1640"/>
                    <a:pt x="929" y="1659"/>
                  </a:cubicBezTo>
                  <a:cubicBezTo>
                    <a:pt x="422" y="1707"/>
                    <a:pt x="0" y="2243"/>
                    <a:pt x="316" y="2732"/>
                  </a:cubicBezTo>
                  <a:cubicBezTo>
                    <a:pt x="1293" y="4265"/>
                    <a:pt x="2366" y="5740"/>
                    <a:pt x="3506" y="7158"/>
                  </a:cubicBezTo>
                  <a:cubicBezTo>
                    <a:pt x="3623" y="7302"/>
                    <a:pt x="3797" y="7365"/>
                    <a:pt x="3976" y="7365"/>
                  </a:cubicBezTo>
                  <a:cubicBezTo>
                    <a:pt x="4237" y="7365"/>
                    <a:pt x="4508" y="7230"/>
                    <a:pt x="4627" y="7014"/>
                  </a:cubicBezTo>
                  <a:cubicBezTo>
                    <a:pt x="5461" y="5491"/>
                    <a:pt x="6524" y="4102"/>
                    <a:pt x="7770" y="2885"/>
                  </a:cubicBezTo>
                  <a:cubicBezTo>
                    <a:pt x="8259" y="2404"/>
                    <a:pt x="7815" y="1674"/>
                    <a:pt x="7247" y="1674"/>
                  </a:cubicBezTo>
                  <a:cubicBezTo>
                    <a:pt x="7136" y="1674"/>
                    <a:pt x="7021" y="1702"/>
                    <a:pt x="6907" y="1764"/>
                  </a:cubicBezTo>
                  <a:cubicBezTo>
                    <a:pt x="6743" y="1858"/>
                    <a:pt x="6544" y="1882"/>
                    <a:pt x="6333" y="1882"/>
                  </a:cubicBezTo>
                  <a:cubicBezTo>
                    <a:pt x="6176" y="1882"/>
                    <a:pt x="6013" y="1868"/>
                    <a:pt x="5854" y="1860"/>
                  </a:cubicBezTo>
                  <a:cubicBezTo>
                    <a:pt x="5902" y="1228"/>
                    <a:pt x="5834" y="595"/>
                    <a:pt x="5394" y="279"/>
                  </a:cubicBezTo>
                  <a:cubicBezTo>
                    <a:pt x="5120" y="79"/>
                    <a:pt x="4735" y="0"/>
                    <a:pt x="432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a:off x="5261825" y="2163150"/>
              <a:ext cx="266750" cy="301700"/>
            </a:xfrm>
            <a:custGeom>
              <a:avLst/>
              <a:gdLst/>
              <a:ahLst/>
              <a:cxnLst/>
              <a:rect l="l" t="t" r="r" b="b"/>
              <a:pathLst>
                <a:path w="10670" h="12068" extrusionOk="0">
                  <a:moveTo>
                    <a:pt x="5075" y="540"/>
                  </a:moveTo>
                  <a:cubicBezTo>
                    <a:pt x="5820" y="540"/>
                    <a:pt x="6546" y="829"/>
                    <a:pt x="6598" y="1701"/>
                  </a:cubicBezTo>
                  <a:cubicBezTo>
                    <a:pt x="6742" y="1922"/>
                    <a:pt x="6972" y="2075"/>
                    <a:pt x="7230" y="2132"/>
                  </a:cubicBezTo>
                  <a:cubicBezTo>
                    <a:pt x="7550" y="1975"/>
                    <a:pt x="7906" y="1883"/>
                    <a:pt x="8259" y="1883"/>
                  </a:cubicBezTo>
                  <a:cubicBezTo>
                    <a:pt x="8593" y="1883"/>
                    <a:pt x="8925" y="1965"/>
                    <a:pt x="9223" y="2151"/>
                  </a:cubicBezTo>
                  <a:cubicBezTo>
                    <a:pt x="9597" y="2391"/>
                    <a:pt x="9875" y="2755"/>
                    <a:pt x="9999" y="3177"/>
                  </a:cubicBezTo>
                  <a:cubicBezTo>
                    <a:pt x="10181" y="3751"/>
                    <a:pt x="10181" y="4058"/>
                    <a:pt x="9693" y="4412"/>
                  </a:cubicBezTo>
                  <a:cubicBezTo>
                    <a:pt x="8878" y="5006"/>
                    <a:pt x="7374" y="4872"/>
                    <a:pt x="6368" y="4968"/>
                  </a:cubicBezTo>
                  <a:cubicBezTo>
                    <a:pt x="5401" y="5054"/>
                    <a:pt x="4423" y="5141"/>
                    <a:pt x="3456" y="5150"/>
                  </a:cubicBezTo>
                  <a:cubicBezTo>
                    <a:pt x="3212" y="5150"/>
                    <a:pt x="2937" y="5167"/>
                    <a:pt x="2663" y="5167"/>
                  </a:cubicBezTo>
                  <a:cubicBezTo>
                    <a:pt x="2354" y="5167"/>
                    <a:pt x="2047" y="5146"/>
                    <a:pt x="1789" y="5054"/>
                  </a:cubicBezTo>
                  <a:cubicBezTo>
                    <a:pt x="1367" y="4911"/>
                    <a:pt x="898" y="4470"/>
                    <a:pt x="927" y="4020"/>
                  </a:cubicBezTo>
                  <a:cubicBezTo>
                    <a:pt x="963" y="3410"/>
                    <a:pt x="1516" y="2932"/>
                    <a:pt x="2107" y="2932"/>
                  </a:cubicBezTo>
                  <a:cubicBezTo>
                    <a:pt x="2296" y="2932"/>
                    <a:pt x="2489" y="2981"/>
                    <a:pt x="2670" y="3090"/>
                  </a:cubicBezTo>
                  <a:cubicBezTo>
                    <a:pt x="2692" y="3101"/>
                    <a:pt x="2715" y="3106"/>
                    <a:pt x="2737" y="3106"/>
                  </a:cubicBezTo>
                  <a:cubicBezTo>
                    <a:pt x="2827" y="3106"/>
                    <a:pt x="2902" y="3018"/>
                    <a:pt x="2871" y="2918"/>
                  </a:cubicBezTo>
                  <a:cubicBezTo>
                    <a:pt x="2871" y="2908"/>
                    <a:pt x="2871" y="2899"/>
                    <a:pt x="2871" y="2899"/>
                  </a:cubicBezTo>
                  <a:cubicBezTo>
                    <a:pt x="2833" y="2420"/>
                    <a:pt x="2728" y="1893"/>
                    <a:pt x="2996" y="1443"/>
                  </a:cubicBezTo>
                  <a:cubicBezTo>
                    <a:pt x="3235" y="1031"/>
                    <a:pt x="3676" y="829"/>
                    <a:pt x="4098" y="695"/>
                  </a:cubicBezTo>
                  <a:cubicBezTo>
                    <a:pt x="4385" y="602"/>
                    <a:pt x="4732" y="540"/>
                    <a:pt x="5075" y="540"/>
                  </a:cubicBezTo>
                  <a:close/>
                  <a:moveTo>
                    <a:pt x="7259" y="5409"/>
                  </a:moveTo>
                  <a:cubicBezTo>
                    <a:pt x="7173" y="5917"/>
                    <a:pt x="7182" y="6463"/>
                    <a:pt x="7192" y="6970"/>
                  </a:cubicBezTo>
                  <a:cubicBezTo>
                    <a:pt x="7192" y="7028"/>
                    <a:pt x="7211" y="7085"/>
                    <a:pt x="7259" y="7124"/>
                  </a:cubicBezTo>
                  <a:cubicBezTo>
                    <a:pt x="7240" y="7210"/>
                    <a:pt x="7297" y="7296"/>
                    <a:pt x="7384" y="7306"/>
                  </a:cubicBezTo>
                  <a:cubicBezTo>
                    <a:pt x="7623" y="7330"/>
                    <a:pt x="7865" y="7342"/>
                    <a:pt x="8107" y="7342"/>
                  </a:cubicBezTo>
                  <a:cubicBezTo>
                    <a:pt x="8349" y="7342"/>
                    <a:pt x="8591" y="7330"/>
                    <a:pt x="8830" y="7306"/>
                  </a:cubicBezTo>
                  <a:lnTo>
                    <a:pt x="8830" y="7306"/>
                  </a:lnTo>
                  <a:cubicBezTo>
                    <a:pt x="7767" y="8580"/>
                    <a:pt x="6857" y="10026"/>
                    <a:pt x="5927" y="11396"/>
                  </a:cubicBezTo>
                  <a:cubicBezTo>
                    <a:pt x="4787" y="10007"/>
                    <a:pt x="3686" y="8513"/>
                    <a:pt x="2364" y="7296"/>
                  </a:cubicBezTo>
                  <a:lnTo>
                    <a:pt x="2383" y="7296"/>
                  </a:lnTo>
                  <a:cubicBezTo>
                    <a:pt x="2787" y="7365"/>
                    <a:pt x="3200" y="7399"/>
                    <a:pt x="3613" y="7399"/>
                  </a:cubicBezTo>
                  <a:cubicBezTo>
                    <a:pt x="3778" y="7399"/>
                    <a:pt x="3943" y="7393"/>
                    <a:pt x="4107" y="7382"/>
                  </a:cubicBezTo>
                  <a:cubicBezTo>
                    <a:pt x="4270" y="7382"/>
                    <a:pt x="4366" y="7191"/>
                    <a:pt x="4280" y="7057"/>
                  </a:cubicBezTo>
                  <a:cubicBezTo>
                    <a:pt x="4299" y="7028"/>
                    <a:pt x="4308" y="6999"/>
                    <a:pt x="4308" y="6961"/>
                  </a:cubicBezTo>
                  <a:cubicBezTo>
                    <a:pt x="4251" y="6520"/>
                    <a:pt x="4184" y="6070"/>
                    <a:pt x="4136" y="5620"/>
                  </a:cubicBezTo>
                  <a:cubicBezTo>
                    <a:pt x="4826" y="5591"/>
                    <a:pt x="5506" y="5533"/>
                    <a:pt x="6186" y="5476"/>
                  </a:cubicBezTo>
                  <a:cubicBezTo>
                    <a:pt x="6531" y="5438"/>
                    <a:pt x="6895" y="5428"/>
                    <a:pt x="7259" y="5409"/>
                  </a:cubicBezTo>
                  <a:close/>
                  <a:moveTo>
                    <a:pt x="5044" y="0"/>
                  </a:moveTo>
                  <a:cubicBezTo>
                    <a:pt x="3602" y="0"/>
                    <a:pt x="2024" y="997"/>
                    <a:pt x="2479" y="2640"/>
                  </a:cubicBezTo>
                  <a:cubicBezTo>
                    <a:pt x="2311" y="2565"/>
                    <a:pt x="2140" y="2530"/>
                    <a:pt x="1970" y="2530"/>
                  </a:cubicBezTo>
                  <a:cubicBezTo>
                    <a:pt x="951" y="2530"/>
                    <a:pt x="0" y="3765"/>
                    <a:pt x="534" y="4824"/>
                  </a:cubicBezTo>
                  <a:cubicBezTo>
                    <a:pt x="812" y="5380"/>
                    <a:pt x="1434" y="5514"/>
                    <a:pt x="2000" y="5581"/>
                  </a:cubicBezTo>
                  <a:cubicBezTo>
                    <a:pt x="2455" y="5623"/>
                    <a:pt x="2911" y="5650"/>
                    <a:pt x="3371" y="5650"/>
                  </a:cubicBezTo>
                  <a:cubicBezTo>
                    <a:pt x="3539" y="5650"/>
                    <a:pt x="3708" y="5646"/>
                    <a:pt x="3877" y="5639"/>
                  </a:cubicBezTo>
                  <a:lnTo>
                    <a:pt x="3877" y="5639"/>
                  </a:lnTo>
                  <a:cubicBezTo>
                    <a:pt x="3849" y="6079"/>
                    <a:pt x="3877" y="6520"/>
                    <a:pt x="3944" y="6961"/>
                  </a:cubicBezTo>
                  <a:cubicBezTo>
                    <a:pt x="3843" y="6957"/>
                    <a:pt x="3741" y="6955"/>
                    <a:pt x="3639" y="6955"/>
                  </a:cubicBezTo>
                  <a:cubicBezTo>
                    <a:pt x="3221" y="6955"/>
                    <a:pt x="2801" y="6987"/>
                    <a:pt x="2392" y="7057"/>
                  </a:cubicBezTo>
                  <a:cubicBezTo>
                    <a:pt x="2306" y="7076"/>
                    <a:pt x="2268" y="7162"/>
                    <a:pt x="2306" y="7239"/>
                  </a:cubicBezTo>
                  <a:lnTo>
                    <a:pt x="2287" y="7219"/>
                  </a:lnTo>
                  <a:cubicBezTo>
                    <a:pt x="2266" y="7198"/>
                    <a:pt x="2240" y="7189"/>
                    <a:pt x="2215" y="7189"/>
                  </a:cubicBezTo>
                  <a:cubicBezTo>
                    <a:pt x="2139" y="7189"/>
                    <a:pt x="2064" y="7274"/>
                    <a:pt x="2115" y="7354"/>
                  </a:cubicBezTo>
                  <a:cubicBezTo>
                    <a:pt x="3140" y="9021"/>
                    <a:pt x="4529" y="10486"/>
                    <a:pt x="5774" y="11990"/>
                  </a:cubicBezTo>
                  <a:cubicBezTo>
                    <a:pt x="5817" y="12044"/>
                    <a:pt x="5875" y="12067"/>
                    <a:pt x="5934" y="12067"/>
                  </a:cubicBezTo>
                  <a:cubicBezTo>
                    <a:pt x="6021" y="12067"/>
                    <a:pt x="6112" y="12017"/>
                    <a:pt x="6157" y="11943"/>
                  </a:cubicBezTo>
                  <a:cubicBezTo>
                    <a:pt x="7211" y="10438"/>
                    <a:pt x="8390" y="8944"/>
                    <a:pt x="9271" y="7334"/>
                  </a:cubicBezTo>
                  <a:cubicBezTo>
                    <a:pt x="9290" y="7306"/>
                    <a:pt x="9300" y="7277"/>
                    <a:pt x="9290" y="7248"/>
                  </a:cubicBezTo>
                  <a:cubicBezTo>
                    <a:pt x="9450" y="7135"/>
                    <a:pt x="9434" y="6846"/>
                    <a:pt x="9196" y="6846"/>
                  </a:cubicBezTo>
                  <a:cubicBezTo>
                    <a:pt x="9193" y="6846"/>
                    <a:pt x="9189" y="6846"/>
                    <a:pt x="9185" y="6846"/>
                  </a:cubicBezTo>
                  <a:cubicBezTo>
                    <a:pt x="8648" y="6855"/>
                    <a:pt x="8121" y="6913"/>
                    <a:pt x="7594" y="7009"/>
                  </a:cubicBezTo>
                  <a:cubicBezTo>
                    <a:pt x="7594" y="6999"/>
                    <a:pt x="7594" y="6990"/>
                    <a:pt x="7594" y="6980"/>
                  </a:cubicBezTo>
                  <a:cubicBezTo>
                    <a:pt x="7594" y="6472"/>
                    <a:pt x="7614" y="5926"/>
                    <a:pt x="7508" y="5418"/>
                  </a:cubicBezTo>
                  <a:cubicBezTo>
                    <a:pt x="8265" y="5380"/>
                    <a:pt x="9022" y="5342"/>
                    <a:pt x="9712" y="5160"/>
                  </a:cubicBezTo>
                  <a:cubicBezTo>
                    <a:pt x="10401" y="4978"/>
                    <a:pt x="10670" y="4336"/>
                    <a:pt x="10641" y="3656"/>
                  </a:cubicBezTo>
                  <a:cubicBezTo>
                    <a:pt x="10567" y="2254"/>
                    <a:pt x="9425" y="1398"/>
                    <a:pt x="8202" y="1398"/>
                  </a:cubicBezTo>
                  <a:cubicBezTo>
                    <a:pt x="7845" y="1398"/>
                    <a:pt x="7481" y="1471"/>
                    <a:pt x="7135" y="1625"/>
                  </a:cubicBezTo>
                  <a:cubicBezTo>
                    <a:pt x="7019" y="500"/>
                    <a:pt x="6066" y="0"/>
                    <a:pt x="50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33"/>
          <p:cNvGrpSpPr/>
          <p:nvPr/>
        </p:nvGrpSpPr>
        <p:grpSpPr>
          <a:xfrm>
            <a:off x="4332112" y="1478370"/>
            <a:ext cx="475443" cy="267449"/>
            <a:chOff x="3530100" y="2221475"/>
            <a:chExt cx="363850" cy="204675"/>
          </a:xfrm>
        </p:grpSpPr>
        <p:grpSp>
          <p:nvGrpSpPr>
            <p:cNvPr id="780" name="Google Shape;780;p33"/>
            <p:cNvGrpSpPr/>
            <p:nvPr/>
          </p:nvGrpSpPr>
          <p:grpSpPr>
            <a:xfrm>
              <a:off x="3530100" y="2221475"/>
              <a:ext cx="363850" cy="204675"/>
              <a:chOff x="3530100" y="2221475"/>
              <a:chExt cx="363850" cy="204675"/>
            </a:xfrm>
          </p:grpSpPr>
          <p:sp>
            <p:nvSpPr>
              <p:cNvPr id="781" name="Google Shape;781;p3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 name="Google Shape;783;p3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33"/>
          <p:cNvGrpSpPr/>
          <p:nvPr/>
        </p:nvGrpSpPr>
        <p:grpSpPr>
          <a:xfrm>
            <a:off x="4380137" y="3197692"/>
            <a:ext cx="395342" cy="214103"/>
            <a:chOff x="4181100" y="3838875"/>
            <a:chExt cx="302550" cy="163850"/>
          </a:xfrm>
        </p:grpSpPr>
        <p:sp>
          <p:nvSpPr>
            <p:cNvPr id="785" name="Google Shape;785;p33"/>
            <p:cNvSpPr/>
            <p:nvPr/>
          </p:nvSpPr>
          <p:spPr>
            <a:xfrm>
              <a:off x="4191150" y="3932050"/>
              <a:ext cx="236900" cy="61250"/>
            </a:xfrm>
            <a:custGeom>
              <a:avLst/>
              <a:gdLst/>
              <a:ahLst/>
              <a:cxnLst/>
              <a:rect l="l" t="t" r="r" b="b"/>
              <a:pathLst>
                <a:path w="9476" h="2450" extrusionOk="0">
                  <a:moveTo>
                    <a:pt x="2041" y="0"/>
                  </a:moveTo>
                  <a:cubicBezTo>
                    <a:pt x="1466" y="48"/>
                    <a:pt x="844" y="96"/>
                    <a:pt x="422" y="527"/>
                  </a:cubicBezTo>
                  <a:cubicBezTo>
                    <a:pt x="0" y="968"/>
                    <a:pt x="20" y="1648"/>
                    <a:pt x="594" y="1935"/>
                  </a:cubicBezTo>
                  <a:cubicBezTo>
                    <a:pt x="623" y="1945"/>
                    <a:pt x="642" y="1974"/>
                    <a:pt x="662" y="2012"/>
                  </a:cubicBezTo>
                  <a:cubicBezTo>
                    <a:pt x="1348" y="2364"/>
                    <a:pt x="2206" y="2450"/>
                    <a:pt x="3044" y="2450"/>
                  </a:cubicBezTo>
                  <a:cubicBezTo>
                    <a:pt x="3621" y="2450"/>
                    <a:pt x="4189" y="2409"/>
                    <a:pt x="4685" y="2386"/>
                  </a:cubicBezTo>
                  <a:cubicBezTo>
                    <a:pt x="5433" y="2357"/>
                    <a:pt x="6161" y="2290"/>
                    <a:pt x="6898" y="2213"/>
                  </a:cubicBezTo>
                  <a:cubicBezTo>
                    <a:pt x="7674" y="2136"/>
                    <a:pt x="9284" y="2232"/>
                    <a:pt x="9475" y="1236"/>
                  </a:cubicBezTo>
                  <a:cubicBezTo>
                    <a:pt x="9456" y="1217"/>
                    <a:pt x="9437" y="1198"/>
                    <a:pt x="9447" y="1169"/>
                  </a:cubicBezTo>
                  <a:cubicBezTo>
                    <a:pt x="9475" y="307"/>
                    <a:pt x="8096" y="393"/>
                    <a:pt x="7435" y="316"/>
                  </a:cubicBezTo>
                  <a:cubicBezTo>
                    <a:pt x="6764" y="786"/>
                    <a:pt x="5988" y="1073"/>
                    <a:pt x="5174" y="1169"/>
                  </a:cubicBezTo>
                  <a:cubicBezTo>
                    <a:pt x="5026" y="1187"/>
                    <a:pt x="4877" y="1196"/>
                    <a:pt x="4730" y="1196"/>
                  </a:cubicBezTo>
                  <a:cubicBezTo>
                    <a:pt x="3713" y="1196"/>
                    <a:pt x="2727" y="770"/>
                    <a:pt x="204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3"/>
            <p:cNvSpPr/>
            <p:nvPr/>
          </p:nvSpPr>
          <p:spPr>
            <a:xfrm>
              <a:off x="4406700" y="3860100"/>
              <a:ext cx="69100" cy="64075"/>
            </a:xfrm>
            <a:custGeom>
              <a:avLst/>
              <a:gdLst/>
              <a:ahLst/>
              <a:cxnLst/>
              <a:rect l="l" t="t" r="r" b="b"/>
              <a:pathLst>
                <a:path w="2764" h="2563" extrusionOk="0">
                  <a:moveTo>
                    <a:pt x="1323" y="1"/>
                  </a:moveTo>
                  <a:cubicBezTo>
                    <a:pt x="1080" y="1"/>
                    <a:pt x="831" y="67"/>
                    <a:pt x="604" y="215"/>
                  </a:cubicBezTo>
                  <a:cubicBezTo>
                    <a:pt x="595" y="311"/>
                    <a:pt x="585" y="416"/>
                    <a:pt x="566" y="512"/>
                  </a:cubicBezTo>
                  <a:cubicBezTo>
                    <a:pt x="674" y="498"/>
                    <a:pt x="785" y="489"/>
                    <a:pt x="895" y="489"/>
                  </a:cubicBezTo>
                  <a:cubicBezTo>
                    <a:pt x="1164" y="489"/>
                    <a:pt x="1428" y="543"/>
                    <a:pt x="1639" y="713"/>
                  </a:cubicBezTo>
                  <a:cubicBezTo>
                    <a:pt x="1917" y="914"/>
                    <a:pt x="2022" y="1269"/>
                    <a:pt x="1907" y="1575"/>
                  </a:cubicBezTo>
                  <a:cubicBezTo>
                    <a:pt x="1758" y="1927"/>
                    <a:pt x="1495" y="2055"/>
                    <a:pt x="1203" y="2055"/>
                  </a:cubicBezTo>
                  <a:cubicBezTo>
                    <a:pt x="858" y="2055"/>
                    <a:pt x="473" y="1877"/>
                    <a:pt x="183" y="1681"/>
                  </a:cubicBezTo>
                  <a:cubicBezTo>
                    <a:pt x="125" y="1786"/>
                    <a:pt x="68" y="1901"/>
                    <a:pt x="1" y="1997"/>
                  </a:cubicBezTo>
                  <a:cubicBezTo>
                    <a:pt x="370" y="2310"/>
                    <a:pt x="753" y="2563"/>
                    <a:pt x="1229" y="2563"/>
                  </a:cubicBezTo>
                  <a:cubicBezTo>
                    <a:pt x="1320" y="2563"/>
                    <a:pt x="1415" y="2553"/>
                    <a:pt x="1514" y="2533"/>
                  </a:cubicBezTo>
                  <a:cubicBezTo>
                    <a:pt x="2022" y="2418"/>
                    <a:pt x="2425" y="2025"/>
                    <a:pt x="2540" y="1518"/>
                  </a:cubicBezTo>
                  <a:cubicBezTo>
                    <a:pt x="2764" y="641"/>
                    <a:pt x="2074" y="1"/>
                    <a:pt x="132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4222525" y="3850875"/>
              <a:ext cx="189000" cy="100600"/>
            </a:xfrm>
            <a:custGeom>
              <a:avLst/>
              <a:gdLst/>
              <a:ahLst/>
              <a:cxnLst/>
              <a:rect l="l" t="t" r="r" b="b"/>
              <a:pathLst>
                <a:path w="7560" h="4024" extrusionOk="0">
                  <a:moveTo>
                    <a:pt x="4863" y="0"/>
                  </a:moveTo>
                  <a:cubicBezTo>
                    <a:pt x="4396" y="0"/>
                    <a:pt x="3929" y="5"/>
                    <a:pt x="3459" y="18"/>
                  </a:cubicBezTo>
                  <a:cubicBezTo>
                    <a:pt x="2622" y="33"/>
                    <a:pt x="1720" y="151"/>
                    <a:pt x="847" y="151"/>
                  </a:cubicBezTo>
                  <a:cubicBezTo>
                    <a:pt x="561" y="151"/>
                    <a:pt x="277" y="138"/>
                    <a:pt x="1" y="105"/>
                  </a:cubicBezTo>
                  <a:lnTo>
                    <a:pt x="1" y="105"/>
                  </a:lnTo>
                  <a:cubicBezTo>
                    <a:pt x="154" y="1159"/>
                    <a:pt x="393" y="2155"/>
                    <a:pt x="1083" y="3008"/>
                  </a:cubicBezTo>
                  <a:cubicBezTo>
                    <a:pt x="1660" y="3729"/>
                    <a:pt x="2509" y="4023"/>
                    <a:pt x="3395" y="4023"/>
                  </a:cubicBezTo>
                  <a:cubicBezTo>
                    <a:pt x="3626" y="4023"/>
                    <a:pt x="3859" y="4003"/>
                    <a:pt x="4091" y="3966"/>
                  </a:cubicBezTo>
                  <a:cubicBezTo>
                    <a:pt x="6170" y="3630"/>
                    <a:pt x="7483" y="2088"/>
                    <a:pt x="7559" y="28"/>
                  </a:cubicBezTo>
                  <a:cubicBezTo>
                    <a:pt x="7540" y="28"/>
                    <a:pt x="7521" y="28"/>
                    <a:pt x="7511" y="38"/>
                  </a:cubicBezTo>
                  <a:cubicBezTo>
                    <a:pt x="6627" y="19"/>
                    <a:pt x="5747" y="0"/>
                    <a:pt x="486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4181100" y="3838875"/>
              <a:ext cx="302550" cy="163850"/>
            </a:xfrm>
            <a:custGeom>
              <a:avLst/>
              <a:gdLst/>
              <a:ahLst/>
              <a:cxnLst/>
              <a:rect l="l" t="t" r="r" b="b"/>
              <a:pathLst>
                <a:path w="12102" h="6554" extrusionOk="0">
                  <a:moveTo>
                    <a:pt x="9916" y="1691"/>
                  </a:moveTo>
                  <a:cubicBezTo>
                    <a:pt x="10029" y="1691"/>
                    <a:pt x="10141" y="1704"/>
                    <a:pt x="10251" y="1744"/>
                  </a:cubicBezTo>
                  <a:cubicBezTo>
                    <a:pt x="10529" y="1830"/>
                    <a:pt x="10759" y="2127"/>
                    <a:pt x="10548" y="2395"/>
                  </a:cubicBezTo>
                  <a:cubicBezTo>
                    <a:pt x="10424" y="2549"/>
                    <a:pt x="10269" y="2606"/>
                    <a:pt x="10104" y="2606"/>
                  </a:cubicBezTo>
                  <a:cubicBezTo>
                    <a:pt x="9837" y="2606"/>
                    <a:pt x="9543" y="2455"/>
                    <a:pt x="9312" y="2319"/>
                  </a:cubicBezTo>
                  <a:cubicBezTo>
                    <a:pt x="9398" y="2127"/>
                    <a:pt x="9465" y="1926"/>
                    <a:pt x="9523" y="1725"/>
                  </a:cubicBezTo>
                  <a:cubicBezTo>
                    <a:pt x="9652" y="1709"/>
                    <a:pt x="9784" y="1691"/>
                    <a:pt x="9916" y="1691"/>
                  </a:cubicBezTo>
                  <a:close/>
                  <a:moveTo>
                    <a:pt x="10347" y="850"/>
                  </a:moveTo>
                  <a:cubicBezTo>
                    <a:pt x="11098" y="850"/>
                    <a:pt x="11788" y="1490"/>
                    <a:pt x="11564" y="2367"/>
                  </a:cubicBezTo>
                  <a:cubicBezTo>
                    <a:pt x="11449" y="2874"/>
                    <a:pt x="11046" y="3267"/>
                    <a:pt x="10538" y="3382"/>
                  </a:cubicBezTo>
                  <a:cubicBezTo>
                    <a:pt x="10439" y="3402"/>
                    <a:pt x="10344" y="3412"/>
                    <a:pt x="10252" y="3412"/>
                  </a:cubicBezTo>
                  <a:cubicBezTo>
                    <a:pt x="9775" y="3412"/>
                    <a:pt x="9386" y="3159"/>
                    <a:pt x="9025" y="2846"/>
                  </a:cubicBezTo>
                  <a:cubicBezTo>
                    <a:pt x="9092" y="2740"/>
                    <a:pt x="9149" y="2635"/>
                    <a:pt x="9207" y="2530"/>
                  </a:cubicBezTo>
                  <a:cubicBezTo>
                    <a:pt x="9497" y="2721"/>
                    <a:pt x="9883" y="2897"/>
                    <a:pt x="10228" y="2897"/>
                  </a:cubicBezTo>
                  <a:cubicBezTo>
                    <a:pt x="10520" y="2897"/>
                    <a:pt x="10782" y="2771"/>
                    <a:pt x="10931" y="2424"/>
                  </a:cubicBezTo>
                  <a:cubicBezTo>
                    <a:pt x="11046" y="2108"/>
                    <a:pt x="10941" y="1763"/>
                    <a:pt x="10673" y="1562"/>
                  </a:cubicBezTo>
                  <a:cubicBezTo>
                    <a:pt x="10455" y="1392"/>
                    <a:pt x="10189" y="1338"/>
                    <a:pt x="9920" y="1338"/>
                  </a:cubicBezTo>
                  <a:cubicBezTo>
                    <a:pt x="9809" y="1338"/>
                    <a:pt x="9698" y="1347"/>
                    <a:pt x="9590" y="1361"/>
                  </a:cubicBezTo>
                  <a:cubicBezTo>
                    <a:pt x="9609" y="1265"/>
                    <a:pt x="9619" y="1160"/>
                    <a:pt x="9628" y="1064"/>
                  </a:cubicBezTo>
                  <a:cubicBezTo>
                    <a:pt x="9855" y="916"/>
                    <a:pt x="10104" y="850"/>
                    <a:pt x="10347" y="850"/>
                  </a:cubicBezTo>
                  <a:close/>
                  <a:moveTo>
                    <a:pt x="6535" y="475"/>
                  </a:moveTo>
                  <a:cubicBezTo>
                    <a:pt x="7412" y="475"/>
                    <a:pt x="8285" y="489"/>
                    <a:pt x="9159" y="508"/>
                  </a:cubicBezTo>
                  <a:cubicBezTo>
                    <a:pt x="9178" y="508"/>
                    <a:pt x="9197" y="508"/>
                    <a:pt x="9216" y="498"/>
                  </a:cubicBezTo>
                  <a:lnTo>
                    <a:pt x="9216" y="498"/>
                  </a:lnTo>
                  <a:cubicBezTo>
                    <a:pt x="9140" y="2558"/>
                    <a:pt x="7827" y="4110"/>
                    <a:pt x="5758" y="4446"/>
                  </a:cubicBezTo>
                  <a:cubicBezTo>
                    <a:pt x="5528" y="4483"/>
                    <a:pt x="5295" y="4503"/>
                    <a:pt x="5065" y="4503"/>
                  </a:cubicBezTo>
                  <a:cubicBezTo>
                    <a:pt x="4182" y="4503"/>
                    <a:pt x="3327" y="4209"/>
                    <a:pt x="2750" y="3488"/>
                  </a:cubicBezTo>
                  <a:cubicBezTo>
                    <a:pt x="2060" y="2635"/>
                    <a:pt x="1820" y="1629"/>
                    <a:pt x="1667" y="575"/>
                  </a:cubicBezTo>
                  <a:lnTo>
                    <a:pt x="1667" y="575"/>
                  </a:lnTo>
                  <a:cubicBezTo>
                    <a:pt x="1952" y="609"/>
                    <a:pt x="2244" y="622"/>
                    <a:pt x="2540" y="622"/>
                  </a:cubicBezTo>
                  <a:cubicBezTo>
                    <a:pt x="3405" y="622"/>
                    <a:pt x="4297" y="510"/>
                    <a:pt x="5126" y="489"/>
                  </a:cubicBezTo>
                  <a:cubicBezTo>
                    <a:pt x="5596" y="479"/>
                    <a:pt x="6066" y="475"/>
                    <a:pt x="6535" y="475"/>
                  </a:cubicBezTo>
                  <a:close/>
                  <a:moveTo>
                    <a:pt x="2434" y="3727"/>
                  </a:moveTo>
                  <a:cubicBezTo>
                    <a:pt x="3129" y="4490"/>
                    <a:pt x="4118" y="4923"/>
                    <a:pt x="5138" y="4923"/>
                  </a:cubicBezTo>
                  <a:cubicBezTo>
                    <a:pt x="5283" y="4923"/>
                    <a:pt x="5430" y="4914"/>
                    <a:pt x="5576" y="4896"/>
                  </a:cubicBezTo>
                  <a:cubicBezTo>
                    <a:pt x="6390" y="4800"/>
                    <a:pt x="7166" y="4503"/>
                    <a:pt x="7837" y="4043"/>
                  </a:cubicBezTo>
                  <a:cubicBezTo>
                    <a:pt x="8498" y="4120"/>
                    <a:pt x="9877" y="4034"/>
                    <a:pt x="9849" y="4896"/>
                  </a:cubicBezTo>
                  <a:cubicBezTo>
                    <a:pt x="9839" y="4925"/>
                    <a:pt x="9858" y="4944"/>
                    <a:pt x="9877" y="4963"/>
                  </a:cubicBezTo>
                  <a:cubicBezTo>
                    <a:pt x="9686" y="5959"/>
                    <a:pt x="8076" y="5863"/>
                    <a:pt x="7300" y="5940"/>
                  </a:cubicBezTo>
                  <a:cubicBezTo>
                    <a:pt x="6563" y="6017"/>
                    <a:pt x="5825" y="6084"/>
                    <a:pt x="5087" y="6113"/>
                  </a:cubicBezTo>
                  <a:cubicBezTo>
                    <a:pt x="4591" y="6136"/>
                    <a:pt x="4023" y="6177"/>
                    <a:pt x="3446" y="6177"/>
                  </a:cubicBezTo>
                  <a:cubicBezTo>
                    <a:pt x="2608" y="6177"/>
                    <a:pt x="1750" y="6091"/>
                    <a:pt x="1064" y="5739"/>
                  </a:cubicBezTo>
                  <a:cubicBezTo>
                    <a:pt x="1044" y="5701"/>
                    <a:pt x="1025" y="5672"/>
                    <a:pt x="996" y="5662"/>
                  </a:cubicBezTo>
                  <a:cubicBezTo>
                    <a:pt x="422" y="5375"/>
                    <a:pt x="402" y="4695"/>
                    <a:pt x="824" y="4254"/>
                  </a:cubicBezTo>
                  <a:cubicBezTo>
                    <a:pt x="1255" y="3823"/>
                    <a:pt x="1868" y="3775"/>
                    <a:pt x="2434" y="3727"/>
                  </a:cubicBezTo>
                  <a:close/>
                  <a:moveTo>
                    <a:pt x="6938" y="41"/>
                  </a:moveTo>
                  <a:cubicBezTo>
                    <a:pt x="6333" y="41"/>
                    <a:pt x="5728" y="50"/>
                    <a:pt x="5126" y="67"/>
                  </a:cubicBezTo>
                  <a:cubicBezTo>
                    <a:pt x="3938" y="96"/>
                    <a:pt x="2558" y="0"/>
                    <a:pt x="1418" y="374"/>
                  </a:cubicBezTo>
                  <a:cubicBezTo>
                    <a:pt x="1351" y="393"/>
                    <a:pt x="1332" y="508"/>
                    <a:pt x="1408" y="537"/>
                  </a:cubicBezTo>
                  <a:cubicBezTo>
                    <a:pt x="1303" y="1610"/>
                    <a:pt x="1610" y="2673"/>
                    <a:pt x="2261" y="3526"/>
                  </a:cubicBezTo>
                  <a:cubicBezTo>
                    <a:pt x="2172" y="3518"/>
                    <a:pt x="2081" y="3513"/>
                    <a:pt x="1990" y="3513"/>
                  </a:cubicBezTo>
                  <a:cubicBezTo>
                    <a:pt x="1339" y="3513"/>
                    <a:pt x="672" y="3734"/>
                    <a:pt x="335" y="4331"/>
                  </a:cubicBezTo>
                  <a:cubicBezTo>
                    <a:pt x="0" y="4915"/>
                    <a:pt x="201" y="5720"/>
                    <a:pt x="872" y="5940"/>
                  </a:cubicBezTo>
                  <a:cubicBezTo>
                    <a:pt x="891" y="5950"/>
                    <a:pt x="910" y="5950"/>
                    <a:pt x="929" y="5950"/>
                  </a:cubicBezTo>
                  <a:cubicBezTo>
                    <a:pt x="1332" y="6180"/>
                    <a:pt x="1772" y="6323"/>
                    <a:pt x="2232" y="6371"/>
                  </a:cubicBezTo>
                  <a:cubicBezTo>
                    <a:pt x="2874" y="6457"/>
                    <a:pt x="3521" y="6491"/>
                    <a:pt x="4168" y="6491"/>
                  </a:cubicBezTo>
                  <a:cubicBezTo>
                    <a:pt x="4814" y="6491"/>
                    <a:pt x="5461" y="6457"/>
                    <a:pt x="6103" y="6410"/>
                  </a:cubicBezTo>
                  <a:cubicBezTo>
                    <a:pt x="7118" y="6342"/>
                    <a:pt x="10519" y="6553"/>
                    <a:pt x="10203" y="4743"/>
                  </a:cubicBezTo>
                  <a:cubicBezTo>
                    <a:pt x="10194" y="4681"/>
                    <a:pt x="10146" y="4636"/>
                    <a:pt x="10086" y="4636"/>
                  </a:cubicBezTo>
                  <a:cubicBezTo>
                    <a:pt x="10080" y="4636"/>
                    <a:pt x="10075" y="4636"/>
                    <a:pt x="10069" y="4637"/>
                  </a:cubicBezTo>
                  <a:cubicBezTo>
                    <a:pt x="10031" y="4369"/>
                    <a:pt x="9858" y="4139"/>
                    <a:pt x="9619" y="4024"/>
                  </a:cubicBezTo>
                  <a:cubicBezTo>
                    <a:pt x="9226" y="3823"/>
                    <a:pt x="8689" y="3785"/>
                    <a:pt x="8210" y="3756"/>
                  </a:cubicBezTo>
                  <a:cubicBezTo>
                    <a:pt x="8431" y="3564"/>
                    <a:pt x="8632" y="3363"/>
                    <a:pt x="8814" y="3143"/>
                  </a:cubicBezTo>
                  <a:cubicBezTo>
                    <a:pt x="9135" y="3582"/>
                    <a:pt x="9620" y="3779"/>
                    <a:pt x="10114" y="3779"/>
                  </a:cubicBezTo>
                  <a:cubicBezTo>
                    <a:pt x="10946" y="3779"/>
                    <a:pt x="11802" y="3220"/>
                    <a:pt x="11947" y="2319"/>
                  </a:cubicBezTo>
                  <a:cubicBezTo>
                    <a:pt x="12101" y="1327"/>
                    <a:pt x="11280" y="515"/>
                    <a:pt x="10409" y="515"/>
                  </a:cubicBezTo>
                  <a:cubicBezTo>
                    <a:pt x="10145" y="515"/>
                    <a:pt x="9876" y="590"/>
                    <a:pt x="9628" y="757"/>
                  </a:cubicBezTo>
                  <a:cubicBezTo>
                    <a:pt x="9628" y="633"/>
                    <a:pt x="9609" y="508"/>
                    <a:pt x="9600" y="384"/>
                  </a:cubicBezTo>
                  <a:cubicBezTo>
                    <a:pt x="9584" y="279"/>
                    <a:pt x="9494" y="202"/>
                    <a:pt x="9397" y="202"/>
                  </a:cubicBezTo>
                  <a:cubicBezTo>
                    <a:pt x="9379" y="202"/>
                    <a:pt x="9360" y="205"/>
                    <a:pt x="9341" y="211"/>
                  </a:cubicBezTo>
                  <a:cubicBezTo>
                    <a:pt x="9312" y="134"/>
                    <a:pt x="9236" y="96"/>
                    <a:pt x="9159" y="87"/>
                  </a:cubicBezTo>
                  <a:cubicBezTo>
                    <a:pt x="8420" y="55"/>
                    <a:pt x="7679" y="41"/>
                    <a:pt x="6938" y="4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33"/>
          <p:cNvGrpSpPr/>
          <p:nvPr/>
        </p:nvGrpSpPr>
        <p:grpSpPr>
          <a:xfrm>
            <a:off x="1694569" y="2999335"/>
            <a:ext cx="203029" cy="412460"/>
            <a:chOff x="2156885" y="3868275"/>
            <a:chExt cx="155375" cy="315650"/>
          </a:xfrm>
        </p:grpSpPr>
        <p:sp>
          <p:nvSpPr>
            <p:cNvPr id="790" name="Google Shape;790;p33"/>
            <p:cNvSpPr/>
            <p:nvPr/>
          </p:nvSpPr>
          <p:spPr>
            <a:xfrm>
              <a:off x="2200850" y="3874350"/>
              <a:ext cx="67950" cy="28025"/>
            </a:xfrm>
            <a:custGeom>
              <a:avLst/>
              <a:gdLst/>
              <a:ahLst/>
              <a:cxnLst/>
              <a:rect l="l" t="t" r="r" b="b"/>
              <a:pathLst>
                <a:path w="2718" h="1121" extrusionOk="0">
                  <a:moveTo>
                    <a:pt x="1176" y="1"/>
                  </a:moveTo>
                  <a:cubicBezTo>
                    <a:pt x="1115" y="1"/>
                    <a:pt x="1055" y="3"/>
                    <a:pt x="997" y="9"/>
                  </a:cubicBezTo>
                  <a:cubicBezTo>
                    <a:pt x="527" y="47"/>
                    <a:pt x="135" y="363"/>
                    <a:pt x="0" y="804"/>
                  </a:cubicBezTo>
                  <a:cubicBezTo>
                    <a:pt x="240" y="449"/>
                    <a:pt x="738" y="287"/>
                    <a:pt x="1160" y="267"/>
                  </a:cubicBezTo>
                  <a:cubicBezTo>
                    <a:pt x="1171" y="267"/>
                    <a:pt x="1182" y="267"/>
                    <a:pt x="1194" y="267"/>
                  </a:cubicBezTo>
                  <a:cubicBezTo>
                    <a:pt x="1751" y="267"/>
                    <a:pt x="2382" y="498"/>
                    <a:pt x="2635" y="1024"/>
                  </a:cubicBezTo>
                  <a:cubicBezTo>
                    <a:pt x="2654" y="1053"/>
                    <a:pt x="2664" y="1082"/>
                    <a:pt x="2673" y="1120"/>
                  </a:cubicBezTo>
                  <a:cubicBezTo>
                    <a:pt x="2717" y="361"/>
                    <a:pt x="1884" y="1"/>
                    <a:pt x="1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2201575" y="3888200"/>
              <a:ext cx="62525" cy="35475"/>
            </a:xfrm>
            <a:custGeom>
              <a:avLst/>
              <a:gdLst/>
              <a:ahLst/>
              <a:cxnLst/>
              <a:rect l="l" t="t" r="r" b="b"/>
              <a:pathLst>
                <a:path w="2501" h="1419" extrusionOk="0">
                  <a:moveTo>
                    <a:pt x="1198" y="1"/>
                  </a:moveTo>
                  <a:cubicBezTo>
                    <a:pt x="786" y="1"/>
                    <a:pt x="249" y="154"/>
                    <a:pt x="106" y="595"/>
                  </a:cubicBezTo>
                  <a:cubicBezTo>
                    <a:pt x="0" y="892"/>
                    <a:pt x="115" y="1208"/>
                    <a:pt x="383" y="1371"/>
                  </a:cubicBezTo>
                  <a:cubicBezTo>
                    <a:pt x="403" y="1256"/>
                    <a:pt x="431" y="1150"/>
                    <a:pt x="451" y="1045"/>
                  </a:cubicBezTo>
                  <a:cubicBezTo>
                    <a:pt x="460" y="997"/>
                    <a:pt x="489" y="949"/>
                    <a:pt x="537" y="940"/>
                  </a:cubicBezTo>
                  <a:cubicBezTo>
                    <a:pt x="702" y="662"/>
                    <a:pt x="1047" y="506"/>
                    <a:pt x="1380" y="506"/>
                  </a:cubicBezTo>
                  <a:cubicBezTo>
                    <a:pt x="1643" y="506"/>
                    <a:pt x="1898" y="604"/>
                    <a:pt x="2050" y="815"/>
                  </a:cubicBezTo>
                  <a:cubicBezTo>
                    <a:pt x="2060" y="825"/>
                    <a:pt x="2060" y="834"/>
                    <a:pt x="2070" y="853"/>
                  </a:cubicBezTo>
                  <a:cubicBezTo>
                    <a:pt x="2127" y="873"/>
                    <a:pt x="2165" y="921"/>
                    <a:pt x="2165" y="988"/>
                  </a:cubicBezTo>
                  <a:cubicBezTo>
                    <a:pt x="2175" y="1131"/>
                    <a:pt x="2194" y="1275"/>
                    <a:pt x="2204" y="1419"/>
                  </a:cubicBezTo>
                  <a:cubicBezTo>
                    <a:pt x="2501" y="1150"/>
                    <a:pt x="2462" y="710"/>
                    <a:pt x="2223" y="413"/>
                  </a:cubicBezTo>
                  <a:cubicBezTo>
                    <a:pt x="1974" y="125"/>
                    <a:pt x="1571" y="10"/>
                    <a:pt x="1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2156885" y="3868275"/>
              <a:ext cx="155375" cy="315650"/>
            </a:xfrm>
            <a:custGeom>
              <a:avLst/>
              <a:gdLst/>
              <a:ahLst/>
              <a:cxnLst/>
              <a:rect l="l" t="t" r="r" b="b"/>
              <a:pathLst>
                <a:path w="6215" h="12626" extrusionOk="0">
                  <a:moveTo>
                    <a:pt x="2951" y="242"/>
                  </a:moveTo>
                  <a:cubicBezTo>
                    <a:pt x="3648" y="242"/>
                    <a:pt x="4467" y="610"/>
                    <a:pt x="4432" y="1354"/>
                  </a:cubicBezTo>
                  <a:lnTo>
                    <a:pt x="4432" y="1363"/>
                  </a:lnTo>
                  <a:cubicBezTo>
                    <a:pt x="4423" y="1325"/>
                    <a:pt x="4413" y="1296"/>
                    <a:pt x="4394" y="1267"/>
                  </a:cubicBezTo>
                  <a:cubicBezTo>
                    <a:pt x="4145" y="742"/>
                    <a:pt x="3533" y="509"/>
                    <a:pt x="2984" y="509"/>
                  </a:cubicBezTo>
                  <a:cubicBezTo>
                    <a:pt x="2962" y="509"/>
                    <a:pt x="2940" y="510"/>
                    <a:pt x="2919" y="510"/>
                  </a:cubicBezTo>
                  <a:cubicBezTo>
                    <a:pt x="2497" y="520"/>
                    <a:pt x="1999" y="692"/>
                    <a:pt x="1759" y="1047"/>
                  </a:cubicBezTo>
                  <a:cubicBezTo>
                    <a:pt x="1894" y="606"/>
                    <a:pt x="2286" y="290"/>
                    <a:pt x="2756" y="252"/>
                  </a:cubicBezTo>
                  <a:cubicBezTo>
                    <a:pt x="2819" y="245"/>
                    <a:pt x="2884" y="242"/>
                    <a:pt x="2951" y="242"/>
                  </a:cubicBezTo>
                  <a:close/>
                  <a:moveTo>
                    <a:pt x="2976" y="798"/>
                  </a:moveTo>
                  <a:cubicBezTo>
                    <a:pt x="3350" y="798"/>
                    <a:pt x="3762" y="922"/>
                    <a:pt x="4011" y="1210"/>
                  </a:cubicBezTo>
                  <a:cubicBezTo>
                    <a:pt x="4250" y="1497"/>
                    <a:pt x="4289" y="1947"/>
                    <a:pt x="3992" y="2206"/>
                  </a:cubicBezTo>
                  <a:cubicBezTo>
                    <a:pt x="3982" y="2062"/>
                    <a:pt x="3963" y="1919"/>
                    <a:pt x="3953" y="1775"/>
                  </a:cubicBezTo>
                  <a:cubicBezTo>
                    <a:pt x="3953" y="1708"/>
                    <a:pt x="3905" y="1660"/>
                    <a:pt x="3848" y="1641"/>
                  </a:cubicBezTo>
                  <a:cubicBezTo>
                    <a:pt x="3848" y="1622"/>
                    <a:pt x="3838" y="1612"/>
                    <a:pt x="3838" y="1603"/>
                  </a:cubicBezTo>
                  <a:cubicBezTo>
                    <a:pt x="3681" y="1394"/>
                    <a:pt x="3422" y="1297"/>
                    <a:pt x="3157" y="1297"/>
                  </a:cubicBezTo>
                  <a:cubicBezTo>
                    <a:pt x="2825" y="1297"/>
                    <a:pt x="2485" y="1450"/>
                    <a:pt x="2325" y="1727"/>
                  </a:cubicBezTo>
                  <a:cubicBezTo>
                    <a:pt x="2277" y="1737"/>
                    <a:pt x="2239" y="1785"/>
                    <a:pt x="2239" y="1833"/>
                  </a:cubicBezTo>
                  <a:cubicBezTo>
                    <a:pt x="2210" y="1938"/>
                    <a:pt x="2191" y="2043"/>
                    <a:pt x="2162" y="2158"/>
                  </a:cubicBezTo>
                  <a:cubicBezTo>
                    <a:pt x="1903" y="2005"/>
                    <a:pt x="1779" y="1679"/>
                    <a:pt x="1884" y="1382"/>
                  </a:cubicBezTo>
                  <a:cubicBezTo>
                    <a:pt x="2028" y="942"/>
                    <a:pt x="2574" y="798"/>
                    <a:pt x="2976" y="798"/>
                  </a:cubicBezTo>
                  <a:close/>
                  <a:moveTo>
                    <a:pt x="3048" y="1563"/>
                  </a:moveTo>
                  <a:cubicBezTo>
                    <a:pt x="3264" y="1563"/>
                    <a:pt x="3477" y="1630"/>
                    <a:pt x="3656" y="1756"/>
                  </a:cubicBezTo>
                  <a:lnTo>
                    <a:pt x="3656" y="1775"/>
                  </a:lnTo>
                  <a:cubicBezTo>
                    <a:pt x="3656" y="1928"/>
                    <a:pt x="3656" y="2082"/>
                    <a:pt x="3666" y="2235"/>
                  </a:cubicBezTo>
                  <a:lnTo>
                    <a:pt x="3666" y="2244"/>
                  </a:lnTo>
                  <a:cubicBezTo>
                    <a:pt x="3714" y="3097"/>
                    <a:pt x="3867" y="3940"/>
                    <a:pt x="4135" y="4745"/>
                  </a:cubicBezTo>
                  <a:lnTo>
                    <a:pt x="4145" y="4755"/>
                  </a:lnTo>
                  <a:cubicBezTo>
                    <a:pt x="3858" y="4652"/>
                    <a:pt x="3557" y="4601"/>
                    <a:pt x="3256" y="4601"/>
                  </a:cubicBezTo>
                  <a:cubicBezTo>
                    <a:pt x="3105" y="4601"/>
                    <a:pt x="2954" y="4614"/>
                    <a:pt x="2804" y="4640"/>
                  </a:cubicBezTo>
                  <a:cubicBezTo>
                    <a:pt x="2516" y="4687"/>
                    <a:pt x="2229" y="4764"/>
                    <a:pt x="1961" y="4879"/>
                  </a:cubicBezTo>
                  <a:cubicBezTo>
                    <a:pt x="2114" y="4467"/>
                    <a:pt x="2152" y="3998"/>
                    <a:pt x="2229" y="3557"/>
                  </a:cubicBezTo>
                  <a:cubicBezTo>
                    <a:pt x="2325" y="3011"/>
                    <a:pt x="2430" y="2465"/>
                    <a:pt x="2535" y="1909"/>
                  </a:cubicBezTo>
                  <a:cubicBezTo>
                    <a:pt x="2535" y="1871"/>
                    <a:pt x="2526" y="1823"/>
                    <a:pt x="2507" y="1794"/>
                  </a:cubicBezTo>
                  <a:cubicBezTo>
                    <a:pt x="2641" y="1670"/>
                    <a:pt x="2823" y="1583"/>
                    <a:pt x="3005" y="1564"/>
                  </a:cubicBezTo>
                  <a:cubicBezTo>
                    <a:pt x="3019" y="1564"/>
                    <a:pt x="3034" y="1563"/>
                    <a:pt x="3048" y="1563"/>
                  </a:cubicBezTo>
                  <a:close/>
                  <a:moveTo>
                    <a:pt x="3323" y="4911"/>
                  </a:moveTo>
                  <a:cubicBezTo>
                    <a:pt x="3649" y="4911"/>
                    <a:pt x="3974" y="4967"/>
                    <a:pt x="4270" y="5099"/>
                  </a:cubicBezTo>
                  <a:cubicBezTo>
                    <a:pt x="4289" y="5119"/>
                    <a:pt x="4317" y="5138"/>
                    <a:pt x="4346" y="5138"/>
                  </a:cubicBezTo>
                  <a:cubicBezTo>
                    <a:pt x="4822" y="5376"/>
                    <a:pt x="5184" y="5812"/>
                    <a:pt x="5499" y="6259"/>
                  </a:cubicBezTo>
                  <a:lnTo>
                    <a:pt x="5499" y="6259"/>
                  </a:lnTo>
                  <a:cubicBezTo>
                    <a:pt x="5098" y="6030"/>
                    <a:pt x="4603" y="5979"/>
                    <a:pt x="4105" y="5979"/>
                  </a:cubicBezTo>
                  <a:cubicBezTo>
                    <a:pt x="3772" y="5979"/>
                    <a:pt x="3438" y="6002"/>
                    <a:pt x="3129" y="6010"/>
                  </a:cubicBezTo>
                  <a:cubicBezTo>
                    <a:pt x="3072" y="6010"/>
                    <a:pt x="3013" y="6010"/>
                    <a:pt x="2954" y="6010"/>
                  </a:cubicBezTo>
                  <a:cubicBezTo>
                    <a:pt x="2845" y="6010"/>
                    <a:pt x="2734" y="6010"/>
                    <a:pt x="2622" y="6010"/>
                  </a:cubicBezTo>
                  <a:cubicBezTo>
                    <a:pt x="1892" y="6010"/>
                    <a:pt x="1111" y="6040"/>
                    <a:pt x="562" y="6489"/>
                  </a:cubicBezTo>
                  <a:cubicBezTo>
                    <a:pt x="552" y="6469"/>
                    <a:pt x="533" y="6460"/>
                    <a:pt x="514" y="6450"/>
                  </a:cubicBezTo>
                  <a:cubicBezTo>
                    <a:pt x="983" y="5741"/>
                    <a:pt x="1702" y="5224"/>
                    <a:pt x="2535" y="5013"/>
                  </a:cubicBezTo>
                  <a:cubicBezTo>
                    <a:pt x="2789" y="4949"/>
                    <a:pt x="3057" y="4911"/>
                    <a:pt x="3323" y="4911"/>
                  </a:cubicBezTo>
                  <a:close/>
                  <a:moveTo>
                    <a:pt x="4076" y="6267"/>
                  </a:moveTo>
                  <a:cubicBezTo>
                    <a:pt x="4762" y="6267"/>
                    <a:pt x="5441" y="6380"/>
                    <a:pt x="5802" y="6987"/>
                  </a:cubicBezTo>
                  <a:cubicBezTo>
                    <a:pt x="5802" y="6996"/>
                    <a:pt x="5812" y="7006"/>
                    <a:pt x="5812" y="7006"/>
                  </a:cubicBezTo>
                  <a:cubicBezTo>
                    <a:pt x="5420" y="7429"/>
                    <a:pt x="4878" y="7661"/>
                    <a:pt x="4315" y="7661"/>
                  </a:cubicBezTo>
                  <a:cubicBezTo>
                    <a:pt x="4163" y="7661"/>
                    <a:pt x="4010" y="7644"/>
                    <a:pt x="3858" y="7609"/>
                  </a:cubicBezTo>
                  <a:cubicBezTo>
                    <a:pt x="3867" y="7418"/>
                    <a:pt x="3886" y="7226"/>
                    <a:pt x="3896" y="7035"/>
                  </a:cubicBezTo>
                  <a:cubicBezTo>
                    <a:pt x="3911" y="6959"/>
                    <a:pt x="3855" y="6895"/>
                    <a:pt x="3788" y="6895"/>
                  </a:cubicBezTo>
                  <a:cubicBezTo>
                    <a:pt x="3770" y="6895"/>
                    <a:pt x="3751" y="6900"/>
                    <a:pt x="3733" y="6910"/>
                  </a:cubicBezTo>
                  <a:cubicBezTo>
                    <a:pt x="3569" y="6730"/>
                    <a:pt x="3344" y="6638"/>
                    <a:pt x="3119" y="6638"/>
                  </a:cubicBezTo>
                  <a:cubicBezTo>
                    <a:pt x="2936" y="6638"/>
                    <a:pt x="2753" y="6699"/>
                    <a:pt x="2603" y="6824"/>
                  </a:cubicBezTo>
                  <a:cubicBezTo>
                    <a:pt x="2593" y="6833"/>
                    <a:pt x="2583" y="6853"/>
                    <a:pt x="2574" y="6862"/>
                  </a:cubicBezTo>
                  <a:cubicBezTo>
                    <a:pt x="2561" y="6856"/>
                    <a:pt x="2547" y="6853"/>
                    <a:pt x="2533" y="6853"/>
                  </a:cubicBezTo>
                  <a:cubicBezTo>
                    <a:pt x="2486" y="6853"/>
                    <a:pt x="2440" y="6889"/>
                    <a:pt x="2440" y="6948"/>
                  </a:cubicBezTo>
                  <a:lnTo>
                    <a:pt x="2440" y="7475"/>
                  </a:lnTo>
                  <a:cubicBezTo>
                    <a:pt x="2393" y="7477"/>
                    <a:pt x="2346" y="7477"/>
                    <a:pt x="2299" y="7477"/>
                  </a:cubicBezTo>
                  <a:cubicBezTo>
                    <a:pt x="1971" y="7477"/>
                    <a:pt x="1637" y="7448"/>
                    <a:pt x="1319" y="7389"/>
                  </a:cubicBezTo>
                  <a:cubicBezTo>
                    <a:pt x="1108" y="7341"/>
                    <a:pt x="35" y="7063"/>
                    <a:pt x="533" y="6709"/>
                  </a:cubicBezTo>
                  <a:cubicBezTo>
                    <a:pt x="543" y="6699"/>
                    <a:pt x="552" y="6690"/>
                    <a:pt x="562" y="6680"/>
                  </a:cubicBezTo>
                  <a:cubicBezTo>
                    <a:pt x="1064" y="6346"/>
                    <a:pt x="1682" y="6300"/>
                    <a:pt x="2291" y="6300"/>
                  </a:cubicBezTo>
                  <a:cubicBezTo>
                    <a:pt x="2520" y="6300"/>
                    <a:pt x="2747" y="6307"/>
                    <a:pt x="2967" y="6307"/>
                  </a:cubicBezTo>
                  <a:cubicBezTo>
                    <a:pt x="3301" y="6303"/>
                    <a:pt x="3690" y="6267"/>
                    <a:pt x="4076" y="6267"/>
                  </a:cubicBezTo>
                  <a:close/>
                  <a:moveTo>
                    <a:pt x="3046" y="6866"/>
                  </a:moveTo>
                  <a:cubicBezTo>
                    <a:pt x="3241" y="6866"/>
                    <a:pt x="3433" y="6947"/>
                    <a:pt x="3570" y="7102"/>
                  </a:cubicBezTo>
                  <a:cubicBezTo>
                    <a:pt x="3580" y="7111"/>
                    <a:pt x="3589" y="7121"/>
                    <a:pt x="3599" y="7121"/>
                  </a:cubicBezTo>
                  <a:cubicBezTo>
                    <a:pt x="3446" y="8625"/>
                    <a:pt x="3513" y="10330"/>
                    <a:pt x="3129" y="11815"/>
                  </a:cubicBezTo>
                  <a:cubicBezTo>
                    <a:pt x="2909" y="10206"/>
                    <a:pt x="2785" y="8587"/>
                    <a:pt x="2631" y="6958"/>
                  </a:cubicBezTo>
                  <a:lnTo>
                    <a:pt x="2631" y="6958"/>
                  </a:lnTo>
                  <a:cubicBezTo>
                    <a:pt x="2641" y="6963"/>
                    <a:pt x="2653" y="6965"/>
                    <a:pt x="2665" y="6965"/>
                  </a:cubicBezTo>
                  <a:cubicBezTo>
                    <a:pt x="2677" y="6965"/>
                    <a:pt x="2689" y="6963"/>
                    <a:pt x="2698" y="6958"/>
                  </a:cubicBezTo>
                  <a:cubicBezTo>
                    <a:pt x="2807" y="6896"/>
                    <a:pt x="2927" y="6866"/>
                    <a:pt x="3046" y="6866"/>
                  </a:cubicBezTo>
                  <a:close/>
                  <a:moveTo>
                    <a:pt x="2923" y="1"/>
                  </a:moveTo>
                  <a:cubicBezTo>
                    <a:pt x="2850" y="1"/>
                    <a:pt x="2778" y="5"/>
                    <a:pt x="2708" y="12"/>
                  </a:cubicBezTo>
                  <a:cubicBezTo>
                    <a:pt x="1874" y="108"/>
                    <a:pt x="1348" y="874"/>
                    <a:pt x="1606" y="1603"/>
                  </a:cubicBezTo>
                  <a:cubicBezTo>
                    <a:pt x="1597" y="1938"/>
                    <a:pt x="1807" y="2235"/>
                    <a:pt x="2133" y="2350"/>
                  </a:cubicBezTo>
                  <a:cubicBezTo>
                    <a:pt x="1951" y="3183"/>
                    <a:pt x="1740" y="4151"/>
                    <a:pt x="1855" y="4937"/>
                  </a:cubicBezTo>
                  <a:cubicBezTo>
                    <a:pt x="1003" y="5320"/>
                    <a:pt x="342" y="6038"/>
                    <a:pt x="25" y="6920"/>
                  </a:cubicBezTo>
                  <a:cubicBezTo>
                    <a:pt x="1" y="6986"/>
                    <a:pt x="62" y="7038"/>
                    <a:pt x="117" y="7038"/>
                  </a:cubicBezTo>
                  <a:cubicBezTo>
                    <a:pt x="125" y="7038"/>
                    <a:pt x="133" y="7037"/>
                    <a:pt x="140" y="7035"/>
                  </a:cubicBezTo>
                  <a:cubicBezTo>
                    <a:pt x="188" y="7178"/>
                    <a:pt x="284" y="7312"/>
                    <a:pt x="409" y="7399"/>
                  </a:cubicBezTo>
                  <a:cubicBezTo>
                    <a:pt x="760" y="7643"/>
                    <a:pt x="1250" y="7736"/>
                    <a:pt x="1724" y="7736"/>
                  </a:cubicBezTo>
                  <a:cubicBezTo>
                    <a:pt x="1975" y="7736"/>
                    <a:pt x="2221" y="7710"/>
                    <a:pt x="2440" y="7667"/>
                  </a:cubicBezTo>
                  <a:cubicBezTo>
                    <a:pt x="2478" y="9296"/>
                    <a:pt x="2689" y="10924"/>
                    <a:pt x="2928" y="12524"/>
                  </a:cubicBezTo>
                  <a:cubicBezTo>
                    <a:pt x="2942" y="12595"/>
                    <a:pt x="2994" y="12625"/>
                    <a:pt x="3052" y="12625"/>
                  </a:cubicBezTo>
                  <a:cubicBezTo>
                    <a:pt x="3118" y="12625"/>
                    <a:pt x="3190" y="12586"/>
                    <a:pt x="3216" y="12524"/>
                  </a:cubicBezTo>
                  <a:cubicBezTo>
                    <a:pt x="3494" y="11758"/>
                    <a:pt x="3541" y="10953"/>
                    <a:pt x="3618" y="10139"/>
                  </a:cubicBezTo>
                  <a:cubicBezTo>
                    <a:pt x="3685" y="9363"/>
                    <a:pt x="3771" y="8596"/>
                    <a:pt x="3838" y="7820"/>
                  </a:cubicBezTo>
                  <a:cubicBezTo>
                    <a:pt x="4053" y="7895"/>
                    <a:pt x="4274" y="7931"/>
                    <a:pt x="4493" y="7931"/>
                  </a:cubicBezTo>
                  <a:cubicBezTo>
                    <a:pt x="5145" y="7931"/>
                    <a:pt x="5779" y="7613"/>
                    <a:pt x="6166" y="7054"/>
                  </a:cubicBezTo>
                  <a:cubicBezTo>
                    <a:pt x="6214" y="6958"/>
                    <a:pt x="6157" y="6843"/>
                    <a:pt x="6051" y="6833"/>
                  </a:cubicBezTo>
                  <a:cubicBezTo>
                    <a:pt x="6042" y="6805"/>
                    <a:pt x="6023" y="6795"/>
                    <a:pt x="6023" y="6766"/>
                  </a:cubicBezTo>
                  <a:cubicBezTo>
                    <a:pt x="6109" y="6738"/>
                    <a:pt x="6138" y="6642"/>
                    <a:pt x="6090" y="6565"/>
                  </a:cubicBezTo>
                  <a:cubicBezTo>
                    <a:pt x="5582" y="5837"/>
                    <a:pt x="5074" y="5205"/>
                    <a:pt x="4413" y="4869"/>
                  </a:cubicBezTo>
                  <a:cubicBezTo>
                    <a:pt x="4241" y="4103"/>
                    <a:pt x="4116" y="3327"/>
                    <a:pt x="4030" y="2541"/>
                  </a:cubicBezTo>
                  <a:cubicBezTo>
                    <a:pt x="4040" y="2541"/>
                    <a:pt x="4059" y="2532"/>
                    <a:pt x="4078" y="2522"/>
                  </a:cubicBezTo>
                  <a:cubicBezTo>
                    <a:pt x="4327" y="2359"/>
                    <a:pt x="4480" y="2082"/>
                    <a:pt x="4499" y="1785"/>
                  </a:cubicBezTo>
                  <a:cubicBezTo>
                    <a:pt x="4505" y="1786"/>
                    <a:pt x="4511" y="1786"/>
                    <a:pt x="4517" y="1786"/>
                  </a:cubicBezTo>
                  <a:cubicBezTo>
                    <a:pt x="4567" y="1786"/>
                    <a:pt x="4607" y="1751"/>
                    <a:pt x="4624" y="1708"/>
                  </a:cubicBezTo>
                  <a:cubicBezTo>
                    <a:pt x="5006" y="616"/>
                    <a:pt x="3856" y="1"/>
                    <a:pt x="292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3"/>
            <p:cNvSpPr/>
            <p:nvPr/>
          </p:nvSpPr>
          <p:spPr>
            <a:xfrm>
              <a:off x="2157750" y="4025000"/>
              <a:ext cx="144425" cy="34800"/>
            </a:xfrm>
            <a:custGeom>
              <a:avLst/>
              <a:gdLst/>
              <a:ahLst/>
              <a:cxnLst/>
              <a:rect l="l" t="t" r="r" b="b"/>
              <a:pathLst>
                <a:path w="5777" h="1392" extrusionOk="0">
                  <a:moveTo>
                    <a:pt x="4020" y="1"/>
                  </a:moveTo>
                  <a:cubicBezTo>
                    <a:pt x="3638" y="1"/>
                    <a:pt x="3255" y="34"/>
                    <a:pt x="2922" y="38"/>
                  </a:cubicBezTo>
                  <a:cubicBezTo>
                    <a:pt x="2878" y="38"/>
                    <a:pt x="2833" y="38"/>
                    <a:pt x="2789" y="38"/>
                  </a:cubicBezTo>
                  <a:cubicBezTo>
                    <a:pt x="2618" y="38"/>
                    <a:pt x="2444" y="35"/>
                    <a:pt x="2269" y="35"/>
                  </a:cubicBezTo>
                  <a:cubicBezTo>
                    <a:pt x="1653" y="35"/>
                    <a:pt x="1028" y="73"/>
                    <a:pt x="527" y="411"/>
                  </a:cubicBezTo>
                  <a:cubicBezTo>
                    <a:pt x="517" y="430"/>
                    <a:pt x="508" y="430"/>
                    <a:pt x="498" y="440"/>
                  </a:cubicBezTo>
                  <a:cubicBezTo>
                    <a:pt x="0" y="794"/>
                    <a:pt x="1073" y="1072"/>
                    <a:pt x="1274" y="1120"/>
                  </a:cubicBezTo>
                  <a:cubicBezTo>
                    <a:pt x="1610" y="1180"/>
                    <a:pt x="1945" y="1217"/>
                    <a:pt x="2288" y="1217"/>
                  </a:cubicBezTo>
                  <a:cubicBezTo>
                    <a:pt x="2327" y="1217"/>
                    <a:pt x="2366" y="1217"/>
                    <a:pt x="2405" y="1216"/>
                  </a:cubicBezTo>
                  <a:lnTo>
                    <a:pt x="2405" y="679"/>
                  </a:lnTo>
                  <a:cubicBezTo>
                    <a:pt x="2405" y="620"/>
                    <a:pt x="2451" y="584"/>
                    <a:pt x="2498" y="584"/>
                  </a:cubicBezTo>
                  <a:cubicBezTo>
                    <a:pt x="2512" y="584"/>
                    <a:pt x="2526" y="587"/>
                    <a:pt x="2539" y="593"/>
                  </a:cubicBezTo>
                  <a:cubicBezTo>
                    <a:pt x="2539" y="584"/>
                    <a:pt x="2548" y="564"/>
                    <a:pt x="2558" y="555"/>
                  </a:cubicBezTo>
                  <a:cubicBezTo>
                    <a:pt x="2713" y="430"/>
                    <a:pt x="2898" y="369"/>
                    <a:pt x="3082" y="369"/>
                  </a:cubicBezTo>
                  <a:cubicBezTo>
                    <a:pt x="3307" y="369"/>
                    <a:pt x="3530" y="461"/>
                    <a:pt x="3688" y="641"/>
                  </a:cubicBezTo>
                  <a:cubicBezTo>
                    <a:pt x="3707" y="631"/>
                    <a:pt x="3726" y="626"/>
                    <a:pt x="3744" y="626"/>
                  </a:cubicBezTo>
                  <a:cubicBezTo>
                    <a:pt x="3814" y="626"/>
                    <a:pt x="3876" y="690"/>
                    <a:pt x="3861" y="766"/>
                  </a:cubicBezTo>
                  <a:cubicBezTo>
                    <a:pt x="3851" y="957"/>
                    <a:pt x="3832" y="1149"/>
                    <a:pt x="3813" y="1340"/>
                  </a:cubicBezTo>
                  <a:lnTo>
                    <a:pt x="3823" y="1340"/>
                  </a:lnTo>
                  <a:cubicBezTo>
                    <a:pt x="3975" y="1375"/>
                    <a:pt x="4128" y="1392"/>
                    <a:pt x="4280" y="1392"/>
                  </a:cubicBezTo>
                  <a:cubicBezTo>
                    <a:pt x="4843" y="1392"/>
                    <a:pt x="5385" y="1160"/>
                    <a:pt x="5777" y="737"/>
                  </a:cubicBezTo>
                  <a:cubicBezTo>
                    <a:pt x="5777" y="727"/>
                    <a:pt x="5767" y="727"/>
                    <a:pt x="5767" y="718"/>
                  </a:cubicBezTo>
                  <a:cubicBezTo>
                    <a:pt x="5403" y="112"/>
                    <a:pt x="4714" y="1"/>
                    <a:pt x="40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2169725" y="3990800"/>
              <a:ext cx="124800" cy="39450"/>
            </a:xfrm>
            <a:custGeom>
              <a:avLst/>
              <a:gdLst/>
              <a:ahLst/>
              <a:cxnLst/>
              <a:rect l="l" t="t" r="r" b="b"/>
              <a:pathLst>
                <a:path w="4992" h="1578" extrusionOk="0">
                  <a:moveTo>
                    <a:pt x="2809" y="1"/>
                  </a:moveTo>
                  <a:cubicBezTo>
                    <a:pt x="2543" y="1"/>
                    <a:pt x="2275" y="38"/>
                    <a:pt x="2021" y="103"/>
                  </a:cubicBezTo>
                  <a:cubicBezTo>
                    <a:pt x="1188" y="313"/>
                    <a:pt x="469" y="831"/>
                    <a:pt x="0" y="1540"/>
                  </a:cubicBezTo>
                  <a:cubicBezTo>
                    <a:pt x="19" y="1549"/>
                    <a:pt x="38" y="1559"/>
                    <a:pt x="48" y="1578"/>
                  </a:cubicBezTo>
                  <a:cubicBezTo>
                    <a:pt x="621" y="1118"/>
                    <a:pt x="1446" y="1100"/>
                    <a:pt x="2201" y="1100"/>
                  </a:cubicBezTo>
                  <a:cubicBezTo>
                    <a:pt x="2266" y="1100"/>
                    <a:pt x="2329" y="1100"/>
                    <a:pt x="2392" y="1100"/>
                  </a:cubicBezTo>
                  <a:cubicBezTo>
                    <a:pt x="2468" y="1100"/>
                    <a:pt x="2542" y="1100"/>
                    <a:pt x="2615" y="1099"/>
                  </a:cubicBezTo>
                  <a:cubicBezTo>
                    <a:pt x="2914" y="1095"/>
                    <a:pt x="3236" y="1076"/>
                    <a:pt x="3558" y="1076"/>
                  </a:cubicBezTo>
                  <a:cubicBezTo>
                    <a:pt x="4072" y="1076"/>
                    <a:pt x="4584" y="1125"/>
                    <a:pt x="4991" y="1367"/>
                  </a:cubicBezTo>
                  <a:cubicBezTo>
                    <a:pt x="4666" y="917"/>
                    <a:pt x="4311" y="476"/>
                    <a:pt x="3832" y="237"/>
                  </a:cubicBezTo>
                  <a:cubicBezTo>
                    <a:pt x="3803" y="237"/>
                    <a:pt x="3775" y="218"/>
                    <a:pt x="3756" y="189"/>
                  </a:cubicBezTo>
                  <a:cubicBezTo>
                    <a:pt x="3460" y="57"/>
                    <a:pt x="3135" y="1"/>
                    <a:pt x="2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2206125" y="3907575"/>
              <a:ext cx="54375" cy="82925"/>
            </a:xfrm>
            <a:custGeom>
              <a:avLst/>
              <a:gdLst/>
              <a:ahLst/>
              <a:cxnLst/>
              <a:rect l="l" t="t" r="r" b="b"/>
              <a:pathLst>
                <a:path w="2175" h="3317" extrusionOk="0">
                  <a:moveTo>
                    <a:pt x="1097" y="1"/>
                  </a:moveTo>
                  <a:cubicBezTo>
                    <a:pt x="1083" y="1"/>
                    <a:pt x="1069" y="1"/>
                    <a:pt x="1054" y="2"/>
                  </a:cubicBezTo>
                  <a:cubicBezTo>
                    <a:pt x="862" y="21"/>
                    <a:pt x="690" y="107"/>
                    <a:pt x="546" y="232"/>
                  </a:cubicBezTo>
                  <a:cubicBezTo>
                    <a:pt x="575" y="261"/>
                    <a:pt x="585" y="308"/>
                    <a:pt x="575" y="347"/>
                  </a:cubicBezTo>
                  <a:cubicBezTo>
                    <a:pt x="470" y="893"/>
                    <a:pt x="364" y="1448"/>
                    <a:pt x="269" y="1995"/>
                  </a:cubicBezTo>
                  <a:cubicBezTo>
                    <a:pt x="192" y="2435"/>
                    <a:pt x="163" y="2895"/>
                    <a:pt x="0" y="3317"/>
                  </a:cubicBezTo>
                  <a:cubicBezTo>
                    <a:pt x="269" y="3202"/>
                    <a:pt x="556" y="3115"/>
                    <a:pt x="843" y="3077"/>
                  </a:cubicBezTo>
                  <a:cubicBezTo>
                    <a:pt x="998" y="3047"/>
                    <a:pt x="1155" y="3032"/>
                    <a:pt x="1312" y="3032"/>
                  </a:cubicBezTo>
                  <a:cubicBezTo>
                    <a:pt x="1603" y="3032"/>
                    <a:pt x="1895" y="3083"/>
                    <a:pt x="2175" y="3183"/>
                  </a:cubicBezTo>
                  <a:cubicBezTo>
                    <a:pt x="1907" y="2368"/>
                    <a:pt x="1744" y="1525"/>
                    <a:pt x="1706" y="682"/>
                  </a:cubicBezTo>
                  <a:lnTo>
                    <a:pt x="1706" y="672"/>
                  </a:lnTo>
                  <a:cubicBezTo>
                    <a:pt x="1706" y="519"/>
                    <a:pt x="1696" y="366"/>
                    <a:pt x="1696" y="213"/>
                  </a:cubicBezTo>
                  <a:lnTo>
                    <a:pt x="1696" y="193"/>
                  </a:lnTo>
                  <a:cubicBezTo>
                    <a:pt x="1516" y="68"/>
                    <a:pt x="1312" y="1"/>
                    <a:pt x="1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33"/>
          <p:cNvGrpSpPr/>
          <p:nvPr/>
        </p:nvGrpSpPr>
        <p:grpSpPr>
          <a:xfrm>
            <a:off x="1584575" y="1252706"/>
            <a:ext cx="423001" cy="493113"/>
            <a:chOff x="4478800" y="4423725"/>
            <a:chExt cx="375300" cy="463975"/>
          </a:xfrm>
        </p:grpSpPr>
        <p:sp>
          <p:nvSpPr>
            <p:cNvPr id="797" name="Google Shape;797;p33"/>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3"/>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3"/>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3"/>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3"/>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3"/>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3"/>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3"/>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3"/>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3"/>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3"/>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33"/>
          <p:cNvGrpSpPr/>
          <p:nvPr/>
        </p:nvGrpSpPr>
        <p:grpSpPr>
          <a:xfrm>
            <a:off x="7210862" y="3144347"/>
            <a:ext cx="287228" cy="267448"/>
            <a:chOff x="4881650" y="2300800"/>
            <a:chExt cx="211275" cy="196725"/>
          </a:xfrm>
        </p:grpSpPr>
        <p:sp>
          <p:nvSpPr>
            <p:cNvPr id="813" name="Google Shape;813;p33"/>
            <p:cNvSpPr/>
            <p:nvPr/>
          </p:nvSpPr>
          <p:spPr>
            <a:xfrm>
              <a:off x="4885175" y="2302075"/>
              <a:ext cx="199850" cy="195450"/>
            </a:xfrm>
            <a:custGeom>
              <a:avLst/>
              <a:gdLst/>
              <a:ahLst/>
              <a:cxnLst/>
              <a:rect l="l" t="t" r="r" b="b"/>
              <a:pathLst>
                <a:path w="7994" h="7818" extrusionOk="0">
                  <a:moveTo>
                    <a:pt x="3826" y="0"/>
                  </a:moveTo>
                  <a:cubicBezTo>
                    <a:pt x="3558" y="0"/>
                    <a:pt x="3302" y="155"/>
                    <a:pt x="3203" y="513"/>
                  </a:cubicBezTo>
                  <a:cubicBezTo>
                    <a:pt x="3030" y="1136"/>
                    <a:pt x="2848" y="1758"/>
                    <a:pt x="2666" y="2381"/>
                  </a:cubicBezTo>
                  <a:cubicBezTo>
                    <a:pt x="2627" y="2382"/>
                    <a:pt x="2588" y="2382"/>
                    <a:pt x="2549" y="2382"/>
                  </a:cubicBezTo>
                  <a:cubicBezTo>
                    <a:pt x="2205" y="2382"/>
                    <a:pt x="1861" y="2345"/>
                    <a:pt x="1517" y="2285"/>
                  </a:cubicBezTo>
                  <a:cubicBezTo>
                    <a:pt x="1431" y="2228"/>
                    <a:pt x="1325" y="2189"/>
                    <a:pt x="1220" y="2180"/>
                  </a:cubicBezTo>
                  <a:lnTo>
                    <a:pt x="894" y="2141"/>
                  </a:lnTo>
                  <a:cubicBezTo>
                    <a:pt x="864" y="2138"/>
                    <a:pt x="835" y="2136"/>
                    <a:pt x="807" y="2136"/>
                  </a:cubicBezTo>
                  <a:cubicBezTo>
                    <a:pt x="64" y="2136"/>
                    <a:pt x="1" y="3319"/>
                    <a:pt x="702" y="3540"/>
                  </a:cubicBezTo>
                  <a:lnTo>
                    <a:pt x="770" y="3559"/>
                  </a:lnTo>
                  <a:cubicBezTo>
                    <a:pt x="1143" y="3962"/>
                    <a:pt x="1546" y="4345"/>
                    <a:pt x="1957" y="4699"/>
                  </a:cubicBezTo>
                  <a:cubicBezTo>
                    <a:pt x="1728" y="5447"/>
                    <a:pt x="1488" y="6194"/>
                    <a:pt x="1239" y="6941"/>
                  </a:cubicBezTo>
                  <a:cubicBezTo>
                    <a:pt x="1067" y="7463"/>
                    <a:pt x="1501" y="7818"/>
                    <a:pt x="1944" y="7818"/>
                  </a:cubicBezTo>
                  <a:cubicBezTo>
                    <a:pt x="2119" y="7818"/>
                    <a:pt x="2296" y="7763"/>
                    <a:pt x="2436" y="7641"/>
                  </a:cubicBezTo>
                  <a:lnTo>
                    <a:pt x="4027" y="6251"/>
                  </a:lnTo>
                  <a:cubicBezTo>
                    <a:pt x="4506" y="6577"/>
                    <a:pt x="4985" y="6874"/>
                    <a:pt x="5464" y="7171"/>
                  </a:cubicBezTo>
                  <a:cubicBezTo>
                    <a:pt x="5578" y="7242"/>
                    <a:pt x="5696" y="7274"/>
                    <a:pt x="5811" y="7274"/>
                  </a:cubicBezTo>
                  <a:cubicBezTo>
                    <a:pt x="6175" y="7274"/>
                    <a:pt x="6500" y="6952"/>
                    <a:pt x="6537" y="6558"/>
                  </a:cubicBezTo>
                  <a:cubicBezTo>
                    <a:pt x="6604" y="5782"/>
                    <a:pt x="6412" y="5083"/>
                    <a:pt x="6134" y="4412"/>
                  </a:cubicBezTo>
                  <a:lnTo>
                    <a:pt x="7485" y="3234"/>
                  </a:lnTo>
                  <a:cubicBezTo>
                    <a:pt x="7993" y="2803"/>
                    <a:pt x="7552" y="2055"/>
                    <a:pt x="6987" y="2017"/>
                  </a:cubicBezTo>
                  <a:cubicBezTo>
                    <a:pt x="6878" y="2014"/>
                    <a:pt x="6770" y="2012"/>
                    <a:pt x="6661" y="2012"/>
                  </a:cubicBezTo>
                  <a:cubicBezTo>
                    <a:pt x="6109" y="2012"/>
                    <a:pt x="5560" y="2053"/>
                    <a:pt x="5023" y="2141"/>
                  </a:cubicBezTo>
                  <a:cubicBezTo>
                    <a:pt x="4812" y="1682"/>
                    <a:pt x="4678" y="1203"/>
                    <a:pt x="4611" y="704"/>
                  </a:cubicBezTo>
                  <a:cubicBezTo>
                    <a:pt x="4557" y="273"/>
                    <a:pt x="4181" y="0"/>
                    <a:pt x="38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4881650" y="2300800"/>
              <a:ext cx="211275" cy="193400"/>
            </a:xfrm>
            <a:custGeom>
              <a:avLst/>
              <a:gdLst/>
              <a:ahLst/>
              <a:cxnLst/>
              <a:rect l="l" t="t" r="r" b="b"/>
              <a:pathLst>
                <a:path w="8451" h="7736" extrusionOk="0">
                  <a:moveTo>
                    <a:pt x="4158" y="755"/>
                  </a:moveTo>
                  <a:cubicBezTo>
                    <a:pt x="4484" y="1397"/>
                    <a:pt x="4771" y="2068"/>
                    <a:pt x="5011" y="2748"/>
                  </a:cubicBezTo>
                  <a:cubicBezTo>
                    <a:pt x="5056" y="2868"/>
                    <a:pt x="5163" y="2928"/>
                    <a:pt x="5271" y="2928"/>
                  </a:cubicBezTo>
                  <a:cubicBezTo>
                    <a:pt x="5370" y="2928"/>
                    <a:pt x="5468" y="2878"/>
                    <a:pt x="5519" y="2777"/>
                  </a:cubicBezTo>
                  <a:lnTo>
                    <a:pt x="5576" y="2806"/>
                  </a:lnTo>
                  <a:lnTo>
                    <a:pt x="5643" y="2834"/>
                  </a:lnTo>
                  <a:cubicBezTo>
                    <a:pt x="5648" y="2839"/>
                    <a:pt x="5655" y="2842"/>
                    <a:pt x="5662" y="2842"/>
                  </a:cubicBezTo>
                  <a:cubicBezTo>
                    <a:pt x="5670" y="2842"/>
                    <a:pt x="5677" y="2839"/>
                    <a:pt x="5682" y="2834"/>
                  </a:cubicBezTo>
                  <a:cubicBezTo>
                    <a:pt x="5978" y="2901"/>
                    <a:pt x="6285" y="2930"/>
                    <a:pt x="6582" y="2930"/>
                  </a:cubicBezTo>
                  <a:cubicBezTo>
                    <a:pt x="6917" y="2949"/>
                    <a:pt x="7243" y="2959"/>
                    <a:pt x="7569" y="2959"/>
                  </a:cubicBezTo>
                  <a:cubicBezTo>
                    <a:pt x="7186" y="3515"/>
                    <a:pt x="6716" y="4013"/>
                    <a:pt x="6180" y="4434"/>
                  </a:cubicBezTo>
                  <a:lnTo>
                    <a:pt x="6170" y="4434"/>
                  </a:lnTo>
                  <a:cubicBezTo>
                    <a:pt x="6141" y="4463"/>
                    <a:pt x="6122" y="4492"/>
                    <a:pt x="6103" y="4530"/>
                  </a:cubicBezTo>
                  <a:cubicBezTo>
                    <a:pt x="5988" y="4540"/>
                    <a:pt x="5902" y="4645"/>
                    <a:pt x="5921" y="4760"/>
                  </a:cubicBezTo>
                  <a:cubicBezTo>
                    <a:pt x="5998" y="5526"/>
                    <a:pt x="6113" y="6255"/>
                    <a:pt x="6113" y="7011"/>
                  </a:cubicBezTo>
                  <a:cubicBezTo>
                    <a:pt x="5442" y="6580"/>
                    <a:pt x="4771" y="6120"/>
                    <a:pt x="4091" y="5699"/>
                  </a:cubicBezTo>
                  <a:cubicBezTo>
                    <a:pt x="4067" y="5681"/>
                    <a:pt x="4039" y="5674"/>
                    <a:pt x="4012" y="5674"/>
                  </a:cubicBezTo>
                  <a:cubicBezTo>
                    <a:pt x="3996" y="5674"/>
                    <a:pt x="3981" y="5676"/>
                    <a:pt x="3967" y="5680"/>
                  </a:cubicBezTo>
                  <a:cubicBezTo>
                    <a:pt x="3924" y="5627"/>
                    <a:pt x="3861" y="5601"/>
                    <a:pt x="3798" y="5601"/>
                  </a:cubicBezTo>
                  <a:cubicBezTo>
                    <a:pt x="3734" y="5601"/>
                    <a:pt x="3670" y="5627"/>
                    <a:pt x="3622" y="5680"/>
                  </a:cubicBezTo>
                  <a:cubicBezTo>
                    <a:pt x="3124" y="6216"/>
                    <a:pt x="2539" y="6676"/>
                    <a:pt x="1888" y="7021"/>
                  </a:cubicBezTo>
                  <a:cubicBezTo>
                    <a:pt x="2108" y="6245"/>
                    <a:pt x="2348" y="5431"/>
                    <a:pt x="2376" y="4635"/>
                  </a:cubicBezTo>
                  <a:cubicBezTo>
                    <a:pt x="2482" y="4520"/>
                    <a:pt x="2463" y="4329"/>
                    <a:pt x="2328" y="4233"/>
                  </a:cubicBezTo>
                  <a:cubicBezTo>
                    <a:pt x="1830" y="3869"/>
                    <a:pt x="1361" y="3467"/>
                    <a:pt x="920" y="3036"/>
                  </a:cubicBezTo>
                  <a:cubicBezTo>
                    <a:pt x="1562" y="3036"/>
                    <a:pt x="2213" y="3036"/>
                    <a:pt x="2836" y="2911"/>
                  </a:cubicBezTo>
                  <a:cubicBezTo>
                    <a:pt x="2884" y="2901"/>
                    <a:pt x="2922" y="2863"/>
                    <a:pt x="2942" y="2806"/>
                  </a:cubicBezTo>
                  <a:cubicBezTo>
                    <a:pt x="2980" y="2806"/>
                    <a:pt x="3009" y="2786"/>
                    <a:pt x="3028" y="2748"/>
                  </a:cubicBezTo>
                  <a:cubicBezTo>
                    <a:pt x="3411" y="2078"/>
                    <a:pt x="3746" y="1407"/>
                    <a:pt x="4158" y="755"/>
                  </a:cubicBezTo>
                  <a:close/>
                  <a:moveTo>
                    <a:pt x="4201" y="1"/>
                  </a:moveTo>
                  <a:cubicBezTo>
                    <a:pt x="4118" y="1"/>
                    <a:pt x="4034" y="42"/>
                    <a:pt x="3986" y="123"/>
                  </a:cubicBezTo>
                  <a:cubicBezTo>
                    <a:pt x="3497" y="880"/>
                    <a:pt x="3037" y="1733"/>
                    <a:pt x="2817" y="2614"/>
                  </a:cubicBezTo>
                  <a:cubicBezTo>
                    <a:pt x="2365" y="2534"/>
                    <a:pt x="1900" y="2516"/>
                    <a:pt x="1437" y="2516"/>
                  </a:cubicBezTo>
                  <a:cubicBezTo>
                    <a:pt x="1067" y="2516"/>
                    <a:pt x="698" y="2528"/>
                    <a:pt x="336" y="2528"/>
                  </a:cubicBezTo>
                  <a:cubicBezTo>
                    <a:pt x="115" y="2528"/>
                    <a:pt x="0" y="2796"/>
                    <a:pt x="154" y="2959"/>
                  </a:cubicBezTo>
                  <a:cubicBezTo>
                    <a:pt x="719" y="3620"/>
                    <a:pt x="1361" y="4195"/>
                    <a:pt x="2070" y="4674"/>
                  </a:cubicBezTo>
                  <a:cubicBezTo>
                    <a:pt x="1667" y="5517"/>
                    <a:pt x="1505" y="6523"/>
                    <a:pt x="1265" y="7404"/>
                  </a:cubicBezTo>
                  <a:cubicBezTo>
                    <a:pt x="1232" y="7552"/>
                    <a:pt x="1346" y="7727"/>
                    <a:pt x="1494" y="7727"/>
                  </a:cubicBezTo>
                  <a:cubicBezTo>
                    <a:pt x="1519" y="7727"/>
                    <a:pt x="1545" y="7722"/>
                    <a:pt x="1572" y="7711"/>
                  </a:cubicBezTo>
                  <a:cubicBezTo>
                    <a:pt x="2491" y="7347"/>
                    <a:pt x="3315" y="6772"/>
                    <a:pt x="3986" y="6034"/>
                  </a:cubicBezTo>
                  <a:cubicBezTo>
                    <a:pt x="4685" y="6647"/>
                    <a:pt x="5442" y="7213"/>
                    <a:pt x="6228" y="7701"/>
                  </a:cubicBezTo>
                  <a:cubicBezTo>
                    <a:pt x="6270" y="7725"/>
                    <a:pt x="6314" y="7735"/>
                    <a:pt x="6358" y="7735"/>
                  </a:cubicBezTo>
                  <a:cubicBezTo>
                    <a:pt x="6491" y="7735"/>
                    <a:pt x="6611" y="7633"/>
                    <a:pt x="6611" y="7481"/>
                  </a:cubicBezTo>
                  <a:cubicBezTo>
                    <a:pt x="6668" y="6647"/>
                    <a:pt x="6668" y="5728"/>
                    <a:pt x="6448" y="4904"/>
                  </a:cubicBezTo>
                  <a:cubicBezTo>
                    <a:pt x="6467" y="4894"/>
                    <a:pt x="6486" y="4885"/>
                    <a:pt x="6505" y="4875"/>
                  </a:cubicBezTo>
                  <a:cubicBezTo>
                    <a:pt x="7262" y="4338"/>
                    <a:pt x="7885" y="3639"/>
                    <a:pt x="8335" y="2834"/>
                  </a:cubicBezTo>
                  <a:cubicBezTo>
                    <a:pt x="8450" y="2643"/>
                    <a:pt x="8306" y="2403"/>
                    <a:pt x="8086" y="2403"/>
                  </a:cubicBezTo>
                  <a:lnTo>
                    <a:pt x="6592" y="2403"/>
                  </a:lnTo>
                  <a:cubicBezTo>
                    <a:pt x="6470" y="2403"/>
                    <a:pt x="6347" y="2399"/>
                    <a:pt x="6223" y="2399"/>
                  </a:cubicBezTo>
                  <a:cubicBezTo>
                    <a:pt x="5976" y="2399"/>
                    <a:pt x="5729" y="2416"/>
                    <a:pt x="5499" y="2518"/>
                  </a:cubicBezTo>
                  <a:cubicBezTo>
                    <a:pt x="5202" y="1694"/>
                    <a:pt x="4848" y="890"/>
                    <a:pt x="4417" y="123"/>
                  </a:cubicBezTo>
                  <a:cubicBezTo>
                    <a:pt x="4369" y="42"/>
                    <a:pt x="4285" y="1"/>
                    <a:pt x="420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773301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3"/>
          <p:cNvSpPr txBox="1">
            <a:spLocks noGrp="1"/>
          </p:cNvSpPr>
          <p:nvPr>
            <p:ph type="title"/>
          </p:nvPr>
        </p:nvSpPr>
        <p:spPr>
          <a:xfrm>
            <a:off x="1719211" y="1198573"/>
            <a:ext cx="5676000" cy="23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3399"/>
                </a:solidFill>
              </a:rPr>
              <a:t>Section 2 - Architecture</a:t>
            </a:r>
            <a:endParaRPr dirty="0">
              <a:solidFill>
                <a:srgbClr val="FF3399"/>
              </a:solidFill>
            </a:endParaRPr>
          </a:p>
        </p:txBody>
      </p:sp>
      <p:sp>
        <p:nvSpPr>
          <p:cNvPr id="1234" name="Google Shape;1234;p43"/>
          <p:cNvSpPr/>
          <p:nvPr/>
        </p:nvSpPr>
        <p:spPr>
          <a:xfrm rot="2852756">
            <a:off x="2635937" y="1540837"/>
            <a:ext cx="3855161" cy="4143975"/>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rgbClr val="67C6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43"/>
          <p:cNvGrpSpPr/>
          <p:nvPr/>
        </p:nvGrpSpPr>
        <p:grpSpPr>
          <a:xfrm>
            <a:off x="719992" y="3425429"/>
            <a:ext cx="1233515" cy="1023113"/>
            <a:chOff x="2156925" y="4104375"/>
            <a:chExt cx="841875" cy="698275"/>
          </a:xfrm>
        </p:grpSpPr>
        <p:sp>
          <p:nvSpPr>
            <p:cNvPr id="1236" name="Google Shape;1236;p43"/>
            <p:cNvSpPr/>
            <p:nvPr/>
          </p:nvSpPr>
          <p:spPr>
            <a:xfrm>
              <a:off x="2199650" y="4131900"/>
              <a:ext cx="722775" cy="444800"/>
            </a:xfrm>
            <a:custGeom>
              <a:avLst/>
              <a:gdLst/>
              <a:ahLst/>
              <a:cxnLst/>
              <a:rect l="l" t="t" r="r" b="b"/>
              <a:pathLst>
                <a:path w="28911" h="17792" extrusionOk="0">
                  <a:moveTo>
                    <a:pt x="14833" y="0"/>
                  </a:moveTo>
                  <a:cubicBezTo>
                    <a:pt x="13124" y="0"/>
                    <a:pt x="11551" y="958"/>
                    <a:pt x="10080" y="1882"/>
                  </a:cubicBezTo>
                  <a:cubicBezTo>
                    <a:pt x="6352" y="4264"/>
                    <a:pt x="2538" y="6732"/>
                    <a:pt x="1" y="10356"/>
                  </a:cubicBezTo>
                  <a:lnTo>
                    <a:pt x="9735" y="16777"/>
                  </a:lnTo>
                  <a:cubicBezTo>
                    <a:pt x="10408" y="17208"/>
                    <a:pt x="11081" y="17657"/>
                    <a:pt x="11875" y="17761"/>
                  </a:cubicBezTo>
                  <a:cubicBezTo>
                    <a:pt x="12018" y="17782"/>
                    <a:pt x="12160" y="17791"/>
                    <a:pt x="12300" y="17791"/>
                  </a:cubicBezTo>
                  <a:cubicBezTo>
                    <a:pt x="13433" y="17791"/>
                    <a:pt x="14498" y="17167"/>
                    <a:pt x="15603" y="16829"/>
                  </a:cubicBezTo>
                  <a:cubicBezTo>
                    <a:pt x="16226" y="16651"/>
                    <a:pt x="16866" y="16562"/>
                    <a:pt x="17503" y="16562"/>
                  </a:cubicBezTo>
                  <a:cubicBezTo>
                    <a:pt x="18595" y="16562"/>
                    <a:pt x="19679" y="16823"/>
                    <a:pt x="20660" y="17347"/>
                  </a:cubicBezTo>
                  <a:cubicBezTo>
                    <a:pt x="22714" y="14499"/>
                    <a:pt x="25597" y="12307"/>
                    <a:pt x="28910" y="11099"/>
                  </a:cubicBezTo>
                  <a:cubicBezTo>
                    <a:pt x="26218" y="7629"/>
                    <a:pt x="23059" y="4557"/>
                    <a:pt x="19521" y="1985"/>
                  </a:cubicBezTo>
                  <a:cubicBezTo>
                    <a:pt x="18140" y="984"/>
                    <a:pt x="16587" y="18"/>
                    <a:pt x="14878" y="1"/>
                  </a:cubicBezTo>
                  <a:cubicBezTo>
                    <a:pt x="14863" y="0"/>
                    <a:pt x="14848" y="0"/>
                    <a:pt x="14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2156925" y="4547300"/>
              <a:ext cx="841875" cy="255350"/>
            </a:xfrm>
            <a:custGeom>
              <a:avLst/>
              <a:gdLst/>
              <a:ahLst/>
              <a:cxnLst/>
              <a:rect l="l" t="t" r="r" b="b"/>
              <a:pathLst>
                <a:path w="33675" h="10214" extrusionOk="0">
                  <a:moveTo>
                    <a:pt x="17710" y="679"/>
                  </a:moveTo>
                  <a:cubicBezTo>
                    <a:pt x="19804" y="679"/>
                    <a:pt x="21820" y="1825"/>
                    <a:pt x="23733" y="2715"/>
                  </a:cubicBezTo>
                  <a:cubicBezTo>
                    <a:pt x="26166" y="3837"/>
                    <a:pt x="28531" y="5097"/>
                    <a:pt x="30827" y="6478"/>
                  </a:cubicBezTo>
                  <a:cubicBezTo>
                    <a:pt x="31327" y="6771"/>
                    <a:pt x="31828" y="7082"/>
                    <a:pt x="32328" y="7410"/>
                  </a:cubicBezTo>
                  <a:cubicBezTo>
                    <a:pt x="33243" y="7980"/>
                    <a:pt x="32622" y="8739"/>
                    <a:pt x="31845" y="8963"/>
                  </a:cubicBezTo>
                  <a:cubicBezTo>
                    <a:pt x="30516" y="9326"/>
                    <a:pt x="28859" y="9188"/>
                    <a:pt x="27495" y="9257"/>
                  </a:cubicBezTo>
                  <a:cubicBezTo>
                    <a:pt x="24596" y="9395"/>
                    <a:pt x="21696" y="9481"/>
                    <a:pt x="18779" y="9516"/>
                  </a:cubicBezTo>
                  <a:cubicBezTo>
                    <a:pt x="18093" y="9520"/>
                    <a:pt x="17407" y="9522"/>
                    <a:pt x="16721" y="9522"/>
                  </a:cubicBezTo>
                  <a:cubicBezTo>
                    <a:pt x="14663" y="9522"/>
                    <a:pt x="12605" y="9503"/>
                    <a:pt x="10547" y="9464"/>
                  </a:cubicBezTo>
                  <a:cubicBezTo>
                    <a:pt x="9097" y="9429"/>
                    <a:pt x="7647" y="9378"/>
                    <a:pt x="6197" y="9326"/>
                  </a:cubicBezTo>
                  <a:cubicBezTo>
                    <a:pt x="6076" y="9321"/>
                    <a:pt x="5948" y="9319"/>
                    <a:pt x="5814" y="9319"/>
                  </a:cubicBezTo>
                  <a:cubicBezTo>
                    <a:pt x="5467" y="9319"/>
                    <a:pt x="5083" y="9331"/>
                    <a:pt x="4688" y="9331"/>
                  </a:cubicBezTo>
                  <a:cubicBezTo>
                    <a:pt x="3677" y="9331"/>
                    <a:pt x="2603" y="9253"/>
                    <a:pt x="1949" y="8695"/>
                  </a:cubicBezTo>
                  <a:lnTo>
                    <a:pt x="1949" y="8695"/>
                  </a:lnTo>
                  <a:cubicBezTo>
                    <a:pt x="1995" y="7851"/>
                    <a:pt x="4599" y="6320"/>
                    <a:pt x="4954" y="6098"/>
                  </a:cubicBezTo>
                  <a:cubicBezTo>
                    <a:pt x="6059" y="5408"/>
                    <a:pt x="7198" y="4821"/>
                    <a:pt x="8355" y="4234"/>
                  </a:cubicBezTo>
                  <a:cubicBezTo>
                    <a:pt x="10788" y="3043"/>
                    <a:pt x="13274" y="1973"/>
                    <a:pt x="15811" y="1024"/>
                  </a:cubicBezTo>
                  <a:cubicBezTo>
                    <a:pt x="16450" y="782"/>
                    <a:pt x="17083" y="679"/>
                    <a:pt x="17710" y="679"/>
                  </a:cubicBezTo>
                  <a:close/>
                  <a:moveTo>
                    <a:pt x="17981" y="1"/>
                  </a:moveTo>
                  <a:cubicBezTo>
                    <a:pt x="16435" y="1"/>
                    <a:pt x="15051" y="655"/>
                    <a:pt x="13636" y="1231"/>
                  </a:cubicBezTo>
                  <a:cubicBezTo>
                    <a:pt x="10685" y="2439"/>
                    <a:pt x="7802" y="3785"/>
                    <a:pt x="5075" y="5460"/>
                  </a:cubicBezTo>
                  <a:cubicBezTo>
                    <a:pt x="4532" y="5799"/>
                    <a:pt x="1" y="8325"/>
                    <a:pt x="1933" y="9246"/>
                  </a:cubicBezTo>
                  <a:lnTo>
                    <a:pt x="1933" y="9246"/>
                  </a:lnTo>
                  <a:cubicBezTo>
                    <a:pt x="2611" y="9705"/>
                    <a:pt x="3416" y="9751"/>
                    <a:pt x="4247" y="9809"/>
                  </a:cubicBezTo>
                  <a:cubicBezTo>
                    <a:pt x="6180" y="9964"/>
                    <a:pt x="8130" y="10034"/>
                    <a:pt x="10063" y="10103"/>
                  </a:cubicBezTo>
                  <a:cubicBezTo>
                    <a:pt x="12222" y="10180"/>
                    <a:pt x="14387" y="10214"/>
                    <a:pt x="16551" y="10214"/>
                  </a:cubicBezTo>
                  <a:cubicBezTo>
                    <a:pt x="18262" y="10214"/>
                    <a:pt x="19972" y="10192"/>
                    <a:pt x="21679" y="10154"/>
                  </a:cubicBezTo>
                  <a:cubicBezTo>
                    <a:pt x="23457" y="10103"/>
                    <a:pt x="25234" y="10034"/>
                    <a:pt x="27012" y="9930"/>
                  </a:cubicBezTo>
                  <a:cubicBezTo>
                    <a:pt x="28652" y="9844"/>
                    <a:pt x="30395" y="9878"/>
                    <a:pt x="32017" y="9567"/>
                  </a:cubicBezTo>
                  <a:cubicBezTo>
                    <a:pt x="32587" y="9447"/>
                    <a:pt x="33674" y="8946"/>
                    <a:pt x="33588" y="8187"/>
                  </a:cubicBezTo>
                  <a:cubicBezTo>
                    <a:pt x="33467" y="7099"/>
                    <a:pt x="32345" y="6668"/>
                    <a:pt x="31500" y="6167"/>
                  </a:cubicBezTo>
                  <a:cubicBezTo>
                    <a:pt x="28583" y="4390"/>
                    <a:pt x="25545" y="2819"/>
                    <a:pt x="22404" y="1455"/>
                  </a:cubicBezTo>
                  <a:cubicBezTo>
                    <a:pt x="21109" y="886"/>
                    <a:pt x="19642" y="75"/>
                    <a:pt x="18210" y="6"/>
                  </a:cubicBezTo>
                  <a:cubicBezTo>
                    <a:pt x="18133" y="2"/>
                    <a:pt x="18057" y="1"/>
                    <a:pt x="1798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3"/>
            <p:cNvSpPr/>
            <p:nvPr/>
          </p:nvSpPr>
          <p:spPr>
            <a:xfrm>
              <a:off x="2680100" y="4406600"/>
              <a:ext cx="308775" cy="353575"/>
            </a:xfrm>
            <a:custGeom>
              <a:avLst/>
              <a:gdLst/>
              <a:ahLst/>
              <a:cxnLst/>
              <a:rect l="l" t="t" r="r" b="b"/>
              <a:pathLst>
                <a:path w="12351" h="14143" extrusionOk="0">
                  <a:moveTo>
                    <a:pt x="9526" y="0"/>
                  </a:moveTo>
                  <a:cubicBezTo>
                    <a:pt x="8336" y="0"/>
                    <a:pt x="7005" y="862"/>
                    <a:pt x="6206" y="1509"/>
                  </a:cubicBezTo>
                  <a:cubicBezTo>
                    <a:pt x="4118" y="3131"/>
                    <a:pt x="2029" y="4891"/>
                    <a:pt x="113" y="6721"/>
                  </a:cubicBezTo>
                  <a:cubicBezTo>
                    <a:pt x="0" y="6820"/>
                    <a:pt x="96" y="6989"/>
                    <a:pt x="220" y="6989"/>
                  </a:cubicBezTo>
                  <a:cubicBezTo>
                    <a:pt x="247" y="6989"/>
                    <a:pt x="275" y="6981"/>
                    <a:pt x="303" y="6963"/>
                  </a:cubicBezTo>
                  <a:cubicBezTo>
                    <a:pt x="1770" y="5910"/>
                    <a:pt x="3151" y="4719"/>
                    <a:pt x="4549" y="3580"/>
                  </a:cubicBezTo>
                  <a:cubicBezTo>
                    <a:pt x="5350" y="2926"/>
                    <a:pt x="7791" y="600"/>
                    <a:pt x="9456" y="600"/>
                  </a:cubicBezTo>
                  <a:cubicBezTo>
                    <a:pt x="9944" y="600"/>
                    <a:pt x="10365" y="800"/>
                    <a:pt x="10659" y="1301"/>
                  </a:cubicBezTo>
                  <a:cubicBezTo>
                    <a:pt x="11660" y="3010"/>
                    <a:pt x="11436" y="5720"/>
                    <a:pt x="11505" y="7636"/>
                  </a:cubicBezTo>
                  <a:cubicBezTo>
                    <a:pt x="11591" y="9741"/>
                    <a:pt x="11505" y="11830"/>
                    <a:pt x="11591" y="13936"/>
                  </a:cubicBezTo>
                  <a:cubicBezTo>
                    <a:pt x="11608" y="14074"/>
                    <a:pt x="11716" y="14143"/>
                    <a:pt x="11824" y="14143"/>
                  </a:cubicBezTo>
                  <a:cubicBezTo>
                    <a:pt x="11932" y="14143"/>
                    <a:pt x="12040" y="14074"/>
                    <a:pt x="12057" y="13936"/>
                  </a:cubicBezTo>
                  <a:cubicBezTo>
                    <a:pt x="12350" y="11208"/>
                    <a:pt x="12195" y="8412"/>
                    <a:pt x="12023" y="5703"/>
                  </a:cubicBezTo>
                  <a:cubicBezTo>
                    <a:pt x="11936" y="4270"/>
                    <a:pt x="12074" y="1388"/>
                    <a:pt x="10728" y="387"/>
                  </a:cubicBezTo>
                  <a:cubicBezTo>
                    <a:pt x="10367" y="112"/>
                    <a:pt x="9956" y="0"/>
                    <a:pt x="95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3"/>
            <p:cNvSpPr/>
            <p:nvPr/>
          </p:nvSpPr>
          <p:spPr>
            <a:xfrm>
              <a:off x="2164275" y="4386675"/>
              <a:ext cx="333075" cy="383200"/>
            </a:xfrm>
            <a:custGeom>
              <a:avLst/>
              <a:gdLst/>
              <a:ahLst/>
              <a:cxnLst/>
              <a:rect l="l" t="t" r="r" b="b"/>
              <a:pathLst>
                <a:path w="13323" h="15328" extrusionOk="0">
                  <a:moveTo>
                    <a:pt x="1771" y="1"/>
                  </a:moveTo>
                  <a:cubicBezTo>
                    <a:pt x="1535" y="1"/>
                    <a:pt x="1294" y="83"/>
                    <a:pt x="1036" y="286"/>
                  </a:cubicBezTo>
                  <a:cubicBezTo>
                    <a:pt x="466" y="735"/>
                    <a:pt x="242" y="2064"/>
                    <a:pt x="156" y="2720"/>
                  </a:cubicBezTo>
                  <a:cubicBezTo>
                    <a:pt x="0" y="4032"/>
                    <a:pt x="69" y="5343"/>
                    <a:pt x="138" y="6672"/>
                  </a:cubicBezTo>
                  <a:cubicBezTo>
                    <a:pt x="276" y="9486"/>
                    <a:pt x="466" y="12368"/>
                    <a:pt x="932" y="15164"/>
                  </a:cubicBezTo>
                  <a:cubicBezTo>
                    <a:pt x="947" y="15277"/>
                    <a:pt x="1037" y="15327"/>
                    <a:pt x="1133" y="15327"/>
                  </a:cubicBezTo>
                  <a:cubicBezTo>
                    <a:pt x="1257" y="15327"/>
                    <a:pt x="1391" y="15241"/>
                    <a:pt x="1381" y="15095"/>
                  </a:cubicBezTo>
                  <a:cubicBezTo>
                    <a:pt x="1243" y="12920"/>
                    <a:pt x="950" y="10728"/>
                    <a:pt x="794" y="8536"/>
                  </a:cubicBezTo>
                  <a:cubicBezTo>
                    <a:pt x="622" y="6275"/>
                    <a:pt x="311" y="3790"/>
                    <a:pt x="984" y="1581"/>
                  </a:cubicBezTo>
                  <a:cubicBezTo>
                    <a:pt x="1167" y="1000"/>
                    <a:pt x="1484" y="788"/>
                    <a:pt x="1861" y="788"/>
                  </a:cubicBezTo>
                  <a:cubicBezTo>
                    <a:pt x="2659" y="788"/>
                    <a:pt x="3723" y="1740"/>
                    <a:pt x="4332" y="2150"/>
                  </a:cubicBezTo>
                  <a:cubicBezTo>
                    <a:pt x="5230" y="2754"/>
                    <a:pt x="6162" y="3410"/>
                    <a:pt x="7094" y="4014"/>
                  </a:cubicBezTo>
                  <a:cubicBezTo>
                    <a:pt x="9062" y="5326"/>
                    <a:pt x="10995" y="6776"/>
                    <a:pt x="13083" y="7915"/>
                  </a:cubicBezTo>
                  <a:cubicBezTo>
                    <a:pt x="13100" y="7926"/>
                    <a:pt x="13118" y="7931"/>
                    <a:pt x="13136" y="7931"/>
                  </a:cubicBezTo>
                  <a:cubicBezTo>
                    <a:pt x="13229" y="7931"/>
                    <a:pt x="13323" y="7798"/>
                    <a:pt x="13221" y="7725"/>
                  </a:cubicBezTo>
                  <a:cubicBezTo>
                    <a:pt x="11167" y="5999"/>
                    <a:pt x="8803" y="4532"/>
                    <a:pt x="6593" y="3013"/>
                  </a:cubicBezTo>
                  <a:cubicBezTo>
                    <a:pt x="5403" y="2202"/>
                    <a:pt x="4229" y="1374"/>
                    <a:pt x="3055" y="580"/>
                  </a:cubicBezTo>
                  <a:cubicBezTo>
                    <a:pt x="2600" y="269"/>
                    <a:pt x="2195" y="1"/>
                    <a:pt x="177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3"/>
            <p:cNvSpPr/>
            <p:nvPr/>
          </p:nvSpPr>
          <p:spPr>
            <a:xfrm>
              <a:off x="2175975" y="4104375"/>
              <a:ext cx="762750" cy="320850"/>
            </a:xfrm>
            <a:custGeom>
              <a:avLst/>
              <a:gdLst/>
              <a:ahLst/>
              <a:cxnLst/>
              <a:rect l="l" t="t" r="r" b="b"/>
              <a:pathLst>
                <a:path w="30510" h="12834" extrusionOk="0">
                  <a:moveTo>
                    <a:pt x="16453" y="1"/>
                  </a:moveTo>
                  <a:cubicBezTo>
                    <a:pt x="15325" y="1"/>
                    <a:pt x="14220" y="820"/>
                    <a:pt x="13340" y="1378"/>
                  </a:cubicBezTo>
                  <a:cubicBezTo>
                    <a:pt x="11718" y="2413"/>
                    <a:pt x="10130" y="3483"/>
                    <a:pt x="8576" y="4623"/>
                  </a:cubicBezTo>
                  <a:cubicBezTo>
                    <a:pt x="5573" y="6797"/>
                    <a:pt x="2725" y="9179"/>
                    <a:pt x="67" y="11768"/>
                  </a:cubicBezTo>
                  <a:cubicBezTo>
                    <a:pt x="0" y="11835"/>
                    <a:pt x="58" y="11933"/>
                    <a:pt x="128" y="11933"/>
                  </a:cubicBezTo>
                  <a:cubicBezTo>
                    <a:pt x="148" y="11933"/>
                    <a:pt x="169" y="11925"/>
                    <a:pt x="188" y="11906"/>
                  </a:cubicBezTo>
                  <a:cubicBezTo>
                    <a:pt x="2674" y="9835"/>
                    <a:pt x="5193" y="7816"/>
                    <a:pt x="7817" y="5917"/>
                  </a:cubicBezTo>
                  <a:cubicBezTo>
                    <a:pt x="9008" y="5054"/>
                    <a:pt x="10233" y="4226"/>
                    <a:pt x="11459" y="3414"/>
                  </a:cubicBezTo>
                  <a:cubicBezTo>
                    <a:pt x="12839" y="2500"/>
                    <a:pt x="14289" y="1378"/>
                    <a:pt x="15860" y="808"/>
                  </a:cubicBezTo>
                  <a:cubicBezTo>
                    <a:pt x="16057" y="740"/>
                    <a:pt x="16256" y="709"/>
                    <a:pt x="16457" y="709"/>
                  </a:cubicBezTo>
                  <a:cubicBezTo>
                    <a:pt x="17824" y="709"/>
                    <a:pt x="19248" y="2140"/>
                    <a:pt x="20227" y="2862"/>
                  </a:cubicBezTo>
                  <a:cubicBezTo>
                    <a:pt x="21573" y="3846"/>
                    <a:pt x="22919" y="4830"/>
                    <a:pt x="24231" y="5865"/>
                  </a:cubicBezTo>
                  <a:cubicBezTo>
                    <a:pt x="26561" y="7677"/>
                    <a:pt x="28736" y="9783"/>
                    <a:pt x="29771" y="12596"/>
                  </a:cubicBezTo>
                  <a:cubicBezTo>
                    <a:pt x="29833" y="12762"/>
                    <a:pt x="29973" y="12834"/>
                    <a:pt x="30109" y="12834"/>
                  </a:cubicBezTo>
                  <a:cubicBezTo>
                    <a:pt x="30313" y="12834"/>
                    <a:pt x="30510" y="12672"/>
                    <a:pt x="30427" y="12424"/>
                  </a:cubicBezTo>
                  <a:cubicBezTo>
                    <a:pt x="29391" y="9593"/>
                    <a:pt x="27320" y="7488"/>
                    <a:pt x="25025" y="5606"/>
                  </a:cubicBezTo>
                  <a:cubicBezTo>
                    <a:pt x="23817" y="4640"/>
                    <a:pt x="22557" y="3742"/>
                    <a:pt x="21331" y="2827"/>
                  </a:cubicBezTo>
                  <a:cubicBezTo>
                    <a:pt x="20002" y="1844"/>
                    <a:pt x="18673" y="515"/>
                    <a:pt x="17051" y="83"/>
                  </a:cubicBezTo>
                  <a:cubicBezTo>
                    <a:pt x="16852" y="26"/>
                    <a:pt x="16652" y="1"/>
                    <a:pt x="16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3"/>
            <p:cNvSpPr/>
            <p:nvPr/>
          </p:nvSpPr>
          <p:spPr>
            <a:xfrm>
              <a:off x="2480975" y="4310100"/>
              <a:ext cx="26350" cy="128400"/>
            </a:xfrm>
            <a:custGeom>
              <a:avLst/>
              <a:gdLst/>
              <a:ahLst/>
              <a:cxnLst/>
              <a:rect l="l" t="t" r="r" b="b"/>
              <a:pathLst>
                <a:path w="1054" h="5136" extrusionOk="0">
                  <a:moveTo>
                    <a:pt x="510" y="1"/>
                  </a:moveTo>
                  <a:cubicBezTo>
                    <a:pt x="368" y="1"/>
                    <a:pt x="225" y="87"/>
                    <a:pt x="173" y="260"/>
                  </a:cubicBezTo>
                  <a:cubicBezTo>
                    <a:pt x="1" y="985"/>
                    <a:pt x="104" y="1744"/>
                    <a:pt x="139" y="2486"/>
                  </a:cubicBezTo>
                  <a:cubicBezTo>
                    <a:pt x="173" y="3315"/>
                    <a:pt x="122" y="4229"/>
                    <a:pt x="415" y="5006"/>
                  </a:cubicBezTo>
                  <a:cubicBezTo>
                    <a:pt x="441" y="5092"/>
                    <a:pt x="514" y="5136"/>
                    <a:pt x="588" y="5136"/>
                  </a:cubicBezTo>
                  <a:cubicBezTo>
                    <a:pt x="661" y="5136"/>
                    <a:pt x="734" y="5092"/>
                    <a:pt x="760" y="5006"/>
                  </a:cubicBezTo>
                  <a:cubicBezTo>
                    <a:pt x="985" y="4316"/>
                    <a:pt x="916" y="3556"/>
                    <a:pt x="933" y="2831"/>
                  </a:cubicBezTo>
                  <a:cubicBezTo>
                    <a:pt x="933" y="1986"/>
                    <a:pt x="1054" y="1088"/>
                    <a:pt x="847" y="260"/>
                  </a:cubicBezTo>
                  <a:cubicBezTo>
                    <a:pt x="795" y="87"/>
                    <a:pt x="652" y="1"/>
                    <a:pt x="51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3"/>
            <p:cNvSpPr/>
            <p:nvPr/>
          </p:nvSpPr>
          <p:spPr>
            <a:xfrm>
              <a:off x="2425425" y="4293225"/>
              <a:ext cx="132475" cy="80100"/>
            </a:xfrm>
            <a:custGeom>
              <a:avLst/>
              <a:gdLst/>
              <a:ahLst/>
              <a:cxnLst/>
              <a:rect l="l" t="t" r="r" b="b"/>
              <a:pathLst>
                <a:path w="5299" h="3204" extrusionOk="0">
                  <a:moveTo>
                    <a:pt x="2922" y="0"/>
                  </a:moveTo>
                  <a:cubicBezTo>
                    <a:pt x="2878" y="0"/>
                    <a:pt x="2835" y="6"/>
                    <a:pt x="2792" y="20"/>
                  </a:cubicBezTo>
                  <a:cubicBezTo>
                    <a:pt x="2223" y="210"/>
                    <a:pt x="1878" y="676"/>
                    <a:pt x="1481" y="1090"/>
                  </a:cubicBezTo>
                  <a:cubicBezTo>
                    <a:pt x="946" y="1660"/>
                    <a:pt x="462" y="2281"/>
                    <a:pt x="65" y="2937"/>
                  </a:cubicBezTo>
                  <a:cubicBezTo>
                    <a:pt x="0" y="3080"/>
                    <a:pt x="112" y="3204"/>
                    <a:pt x="238" y="3204"/>
                  </a:cubicBezTo>
                  <a:cubicBezTo>
                    <a:pt x="279" y="3204"/>
                    <a:pt x="321" y="3191"/>
                    <a:pt x="359" y="3161"/>
                  </a:cubicBezTo>
                  <a:cubicBezTo>
                    <a:pt x="1049" y="2471"/>
                    <a:pt x="1671" y="1746"/>
                    <a:pt x="2395" y="1090"/>
                  </a:cubicBezTo>
                  <a:cubicBezTo>
                    <a:pt x="2564" y="937"/>
                    <a:pt x="2709" y="876"/>
                    <a:pt x="2840" y="876"/>
                  </a:cubicBezTo>
                  <a:cubicBezTo>
                    <a:pt x="3166" y="876"/>
                    <a:pt x="3402" y="1255"/>
                    <a:pt x="3673" y="1539"/>
                  </a:cubicBezTo>
                  <a:cubicBezTo>
                    <a:pt x="4035" y="1918"/>
                    <a:pt x="4346" y="2367"/>
                    <a:pt x="4726" y="2747"/>
                  </a:cubicBezTo>
                  <a:cubicBezTo>
                    <a:pt x="4792" y="2813"/>
                    <a:pt x="4863" y="2841"/>
                    <a:pt x="4931" y="2841"/>
                  </a:cubicBezTo>
                  <a:cubicBezTo>
                    <a:pt x="5130" y="2841"/>
                    <a:pt x="5299" y="2603"/>
                    <a:pt x="5209" y="2384"/>
                  </a:cubicBezTo>
                  <a:cubicBezTo>
                    <a:pt x="4898" y="1763"/>
                    <a:pt x="4484" y="1211"/>
                    <a:pt x="3983" y="745"/>
                  </a:cubicBezTo>
                  <a:cubicBezTo>
                    <a:pt x="3781" y="527"/>
                    <a:pt x="3326" y="0"/>
                    <a:pt x="29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3"/>
            <p:cNvSpPr/>
            <p:nvPr/>
          </p:nvSpPr>
          <p:spPr>
            <a:xfrm>
              <a:off x="2627250" y="4310225"/>
              <a:ext cx="24625" cy="127300"/>
            </a:xfrm>
            <a:custGeom>
              <a:avLst/>
              <a:gdLst/>
              <a:ahLst/>
              <a:cxnLst/>
              <a:rect l="l" t="t" r="r" b="b"/>
              <a:pathLst>
                <a:path w="985" h="5092" extrusionOk="0">
                  <a:moveTo>
                    <a:pt x="484" y="0"/>
                  </a:moveTo>
                  <a:cubicBezTo>
                    <a:pt x="372" y="0"/>
                    <a:pt x="260" y="73"/>
                    <a:pt x="260" y="220"/>
                  </a:cubicBezTo>
                  <a:cubicBezTo>
                    <a:pt x="87" y="1704"/>
                    <a:pt x="1" y="3430"/>
                    <a:pt x="225" y="4898"/>
                  </a:cubicBezTo>
                  <a:cubicBezTo>
                    <a:pt x="260" y="5027"/>
                    <a:pt x="372" y="5092"/>
                    <a:pt x="484" y="5092"/>
                  </a:cubicBezTo>
                  <a:cubicBezTo>
                    <a:pt x="596" y="5092"/>
                    <a:pt x="709" y="5027"/>
                    <a:pt x="743" y="4898"/>
                  </a:cubicBezTo>
                  <a:cubicBezTo>
                    <a:pt x="985" y="3430"/>
                    <a:pt x="881" y="1704"/>
                    <a:pt x="709" y="220"/>
                  </a:cubicBezTo>
                  <a:cubicBezTo>
                    <a:pt x="709" y="73"/>
                    <a:pt x="596" y="0"/>
                    <a:pt x="4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3"/>
            <p:cNvSpPr/>
            <p:nvPr/>
          </p:nvSpPr>
          <p:spPr>
            <a:xfrm>
              <a:off x="2598350" y="4384175"/>
              <a:ext cx="93525" cy="60325"/>
            </a:xfrm>
            <a:custGeom>
              <a:avLst/>
              <a:gdLst/>
              <a:ahLst/>
              <a:cxnLst/>
              <a:rect l="l" t="t" r="r" b="b"/>
              <a:pathLst>
                <a:path w="3741" h="2413" extrusionOk="0">
                  <a:moveTo>
                    <a:pt x="3492" y="0"/>
                  </a:moveTo>
                  <a:cubicBezTo>
                    <a:pt x="3458" y="0"/>
                    <a:pt x="3421" y="13"/>
                    <a:pt x="3383" y="41"/>
                  </a:cubicBezTo>
                  <a:cubicBezTo>
                    <a:pt x="2800" y="490"/>
                    <a:pt x="2281" y="1030"/>
                    <a:pt x="1861" y="1627"/>
                  </a:cubicBezTo>
                  <a:lnTo>
                    <a:pt x="1861" y="1627"/>
                  </a:lnTo>
                  <a:cubicBezTo>
                    <a:pt x="1621" y="1496"/>
                    <a:pt x="1380" y="1368"/>
                    <a:pt x="1157" y="1232"/>
                  </a:cubicBezTo>
                  <a:cubicBezTo>
                    <a:pt x="829" y="1025"/>
                    <a:pt x="553" y="731"/>
                    <a:pt x="156" y="680"/>
                  </a:cubicBezTo>
                  <a:cubicBezTo>
                    <a:pt x="87" y="680"/>
                    <a:pt x="0" y="714"/>
                    <a:pt x="35" y="800"/>
                  </a:cubicBezTo>
                  <a:cubicBezTo>
                    <a:pt x="242" y="1456"/>
                    <a:pt x="1226" y="1991"/>
                    <a:pt x="1795" y="2371"/>
                  </a:cubicBezTo>
                  <a:cubicBezTo>
                    <a:pt x="1846" y="2399"/>
                    <a:pt x="1902" y="2413"/>
                    <a:pt x="1958" y="2413"/>
                  </a:cubicBezTo>
                  <a:cubicBezTo>
                    <a:pt x="2075" y="2413"/>
                    <a:pt x="2192" y="2355"/>
                    <a:pt x="2261" y="2250"/>
                  </a:cubicBezTo>
                  <a:cubicBezTo>
                    <a:pt x="2693" y="1594"/>
                    <a:pt x="3159" y="990"/>
                    <a:pt x="3642" y="386"/>
                  </a:cubicBezTo>
                  <a:cubicBezTo>
                    <a:pt x="3741" y="245"/>
                    <a:pt x="3644" y="0"/>
                    <a:pt x="34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3"/>
            <p:cNvSpPr/>
            <p:nvPr/>
          </p:nvSpPr>
          <p:spPr>
            <a:xfrm>
              <a:off x="2464200" y="4528150"/>
              <a:ext cx="32075" cy="23300"/>
            </a:xfrm>
            <a:custGeom>
              <a:avLst/>
              <a:gdLst/>
              <a:ahLst/>
              <a:cxnLst/>
              <a:rect l="l" t="t" r="r" b="b"/>
              <a:pathLst>
                <a:path w="1283" h="932" extrusionOk="0">
                  <a:moveTo>
                    <a:pt x="1143" y="1"/>
                  </a:moveTo>
                  <a:cubicBezTo>
                    <a:pt x="1130" y="1"/>
                    <a:pt x="1116" y="4"/>
                    <a:pt x="1103" y="12"/>
                  </a:cubicBezTo>
                  <a:cubicBezTo>
                    <a:pt x="758" y="237"/>
                    <a:pt x="413" y="478"/>
                    <a:pt x="85" y="737"/>
                  </a:cubicBezTo>
                  <a:cubicBezTo>
                    <a:pt x="0" y="794"/>
                    <a:pt x="55" y="932"/>
                    <a:pt x="144" y="932"/>
                  </a:cubicBezTo>
                  <a:cubicBezTo>
                    <a:pt x="163" y="932"/>
                    <a:pt x="184" y="925"/>
                    <a:pt x="206" y="910"/>
                  </a:cubicBezTo>
                  <a:cubicBezTo>
                    <a:pt x="551" y="685"/>
                    <a:pt x="896" y="444"/>
                    <a:pt x="1224" y="168"/>
                  </a:cubicBezTo>
                  <a:cubicBezTo>
                    <a:pt x="1283" y="109"/>
                    <a:pt x="1217" y="1"/>
                    <a:pt x="11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3"/>
            <p:cNvSpPr/>
            <p:nvPr/>
          </p:nvSpPr>
          <p:spPr>
            <a:xfrm>
              <a:off x="2480575" y="4483450"/>
              <a:ext cx="98725" cy="76625"/>
            </a:xfrm>
            <a:custGeom>
              <a:avLst/>
              <a:gdLst/>
              <a:ahLst/>
              <a:cxnLst/>
              <a:rect l="l" t="t" r="r" b="b"/>
              <a:pathLst>
                <a:path w="3949" h="3065" extrusionOk="0">
                  <a:moveTo>
                    <a:pt x="3748" y="1"/>
                  </a:moveTo>
                  <a:cubicBezTo>
                    <a:pt x="3725" y="1"/>
                    <a:pt x="3700" y="7"/>
                    <a:pt x="3676" y="22"/>
                  </a:cubicBezTo>
                  <a:cubicBezTo>
                    <a:pt x="2399" y="851"/>
                    <a:pt x="1260" y="1904"/>
                    <a:pt x="86" y="2853"/>
                  </a:cubicBezTo>
                  <a:cubicBezTo>
                    <a:pt x="1" y="2924"/>
                    <a:pt x="79" y="3065"/>
                    <a:pt x="177" y="3065"/>
                  </a:cubicBezTo>
                  <a:cubicBezTo>
                    <a:pt x="198" y="3065"/>
                    <a:pt x="220" y="3058"/>
                    <a:pt x="241" y="3043"/>
                  </a:cubicBezTo>
                  <a:cubicBezTo>
                    <a:pt x="1449" y="2145"/>
                    <a:pt x="2744" y="1282"/>
                    <a:pt x="3849" y="264"/>
                  </a:cubicBezTo>
                  <a:cubicBezTo>
                    <a:pt x="3948" y="150"/>
                    <a:pt x="3860" y="1"/>
                    <a:pt x="37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3"/>
            <p:cNvSpPr/>
            <p:nvPr/>
          </p:nvSpPr>
          <p:spPr>
            <a:xfrm>
              <a:off x="2573700" y="4465100"/>
              <a:ext cx="110925" cy="73175"/>
            </a:xfrm>
            <a:custGeom>
              <a:avLst/>
              <a:gdLst/>
              <a:ahLst/>
              <a:cxnLst/>
              <a:rect l="l" t="t" r="r" b="b"/>
              <a:pathLst>
                <a:path w="4437" h="2927" extrusionOk="0">
                  <a:moveTo>
                    <a:pt x="4241" y="0"/>
                  </a:moveTo>
                  <a:cubicBezTo>
                    <a:pt x="4222" y="0"/>
                    <a:pt x="4201" y="5"/>
                    <a:pt x="4180" y="14"/>
                  </a:cubicBezTo>
                  <a:cubicBezTo>
                    <a:pt x="2730" y="739"/>
                    <a:pt x="1314" y="1775"/>
                    <a:pt x="72" y="2793"/>
                  </a:cubicBezTo>
                  <a:cubicBezTo>
                    <a:pt x="0" y="2836"/>
                    <a:pt x="59" y="2927"/>
                    <a:pt x="121" y="2927"/>
                  </a:cubicBezTo>
                  <a:cubicBezTo>
                    <a:pt x="134" y="2927"/>
                    <a:pt x="146" y="2923"/>
                    <a:pt x="158" y="2914"/>
                  </a:cubicBezTo>
                  <a:cubicBezTo>
                    <a:pt x="1556" y="2085"/>
                    <a:pt x="3023" y="1240"/>
                    <a:pt x="4318" y="256"/>
                  </a:cubicBezTo>
                  <a:cubicBezTo>
                    <a:pt x="4437" y="167"/>
                    <a:pt x="4363" y="0"/>
                    <a:pt x="42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3"/>
            <p:cNvSpPr/>
            <p:nvPr/>
          </p:nvSpPr>
          <p:spPr>
            <a:xfrm>
              <a:off x="2639675" y="4467500"/>
              <a:ext cx="85450" cy="63400"/>
            </a:xfrm>
            <a:custGeom>
              <a:avLst/>
              <a:gdLst/>
              <a:ahLst/>
              <a:cxnLst/>
              <a:rect l="l" t="t" r="r" b="b"/>
              <a:pathLst>
                <a:path w="3418" h="2536" extrusionOk="0">
                  <a:moveTo>
                    <a:pt x="3212" y="0"/>
                  </a:moveTo>
                  <a:cubicBezTo>
                    <a:pt x="3190" y="0"/>
                    <a:pt x="3167" y="7"/>
                    <a:pt x="3146" y="22"/>
                  </a:cubicBezTo>
                  <a:cubicBezTo>
                    <a:pt x="2058" y="712"/>
                    <a:pt x="1075" y="1575"/>
                    <a:pt x="73" y="2369"/>
                  </a:cubicBezTo>
                  <a:cubicBezTo>
                    <a:pt x="0" y="2428"/>
                    <a:pt x="64" y="2536"/>
                    <a:pt x="137" y="2536"/>
                  </a:cubicBezTo>
                  <a:cubicBezTo>
                    <a:pt x="150" y="2536"/>
                    <a:pt x="164" y="2532"/>
                    <a:pt x="177" y="2524"/>
                  </a:cubicBezTo>
                  <a:lnTo>
                    <a:pt x="177" y="2507"/>
                  </a:lnTo>
                  <a:cubicBezTo>
                    <a:pt x="1230" y="1782"/>
                    <a:pt x="2334" y="1075"/>
                    <a:pt x="3318" y="246"/>
                  </a:cubicBezTo>
                  <a:cubicBezTo>
                    <a:pt x="3418" y="147"/>
                    <a:pt x="3318" y="0"/>
                    <a:pt x="32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p:nvPr/>
          </p:nvSpPr>
          <p:spPr>
            <a:xfrm>
              <a:off x="2678350" y="4525000"/>
              <a:ext cx="30175" cy="23950"/>
            </a:xfrm>
            <a:custGeom>
              <a:avLst/>
              <a:gdLst/>
              <a:ahLst/>
              <a:cxnLst/>
              <a:rect l="l" t="t" r="r" b="b"/>
              <a:pathLst>
                <a:path w="1207" h="958" extrusionOk="0">
                  <a:moveTo>
                    <a:pt x="1065" y="0"/>
                  </a:moveTo>
                  <a:cubicBezTo>
                    <a:pt x="1048" y="0"/>
                    <a:pt x="1030" y="5"/>
                    <a:pt x="1012" y="17"/>
                  </a:cubicBezTo>
                  <a:cubicBezTo>
                    <a:pt x="684" y="242"/>
                    <a:pt x="373" y="483"/>
                    <a:pt x="97" y="760"/>
                  </a:cubicBezTo>
                  <a:cubicBezTo>
                    <a:pt x="1" y="842"/>
                    <a:pt x="91" y="957"/>
                    <a:pt x="192" y="957"/>
                  </a:cubicBezTo>
                  <a:cubicBezTo>
                    <a:pt x="218" y="957"/>
                    <a:pt x="245" y="950"/>
                    <a:pt x="270" y="932"/>
                  </a:cubicBezTo>
                  <a:cubicBezTo>
                    <a:pt x="580" y="708"/>
                    <a:pt x="874" y="449"/>
                    <a:pt x="1150" y="190"/>
                  </a:cubicBezTo>
                  <a:cubicBezTo>
                    <a:pt x="1207" y="119"/>
                    <a:pt x="1146" y="0"/>
                    <a:pt x="106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3"/>
            <p:cNvSpPr/>
            <p:nvPr/>
          </p:nvSpPr>
          <p:spPr>
            <a:xfrm>
              <a:off x="2294450" y="4245775"/>
              <a:ext cx="145400" cy="103950"/>
            </a:xfrm>
            <a:custGeom>
              <a:avLst/>
              <a:gdLst/>
              <a:ahLst/>
              <a:cxnLst/>
              <a:rect l="l" t="t" r="r" b="b"/>
              <a:pathLst>
                <a:path w="5816" h="4158" extrusionOk="0">
                  <a:moveTo>
                    <a:pt x="5557" y="0"/>
                  </a:moveTo>
                  <a:cubicBezTo>
                    <a:pt x="5531" y="0"/>
                    <a:pt x="5504" y="6"/>
                    <a:pt x="5477" y="19"/>
                  </a:cubicBezTo>
                  <a:cubicBezTo>
                    <a:pt x="3544" y="1176"/>
                    <a:pt x="1732" y="2522"/>
                    <a:pt x="57" y="4024"/>
                  </a:cubicBezTo>
                  <a:cubicBezTo>
                    <a:pt x="0" y="4067"/>
                    <a:pt x="50" y="4157"/>
                    <a:pt x="108" y="4157"/>
                  </a:cubicBezTo>
                  <a:cubicBezTo>
                    <a:pt x="120" y="4157"/>
                    <a:pt x="132" y="4153"/>
                    <a:pt x="144" y="4144"/>
                  </a:cubicBezTo>
                  <a:lnTo>
                    <a:pt x="161" y="4144"/>
                  </a:lnTo>
                  <a:cubicBezTo>
                    <a:pt x="2111" y="3040"/>
                    <a:pt x="3975" y="1745"/>
                    <a:pt x="5684" y="296"/>
                  </a:cubicBezTo>
                  <a:cubicBezTo>
                    <a:pt x="5816" y="179"/>
                    <a:pt x="5700" y="0"/>
                    <a:pt x="5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3"/>
            <p:cNvSpPr/>
            <p:nvPr/>
          </p:nvSpPr>
          <p:spPr>
            <a:xfrm>
              <a:off x="2466575" y="4216000"/>
              <a:ext cx="21525" cy="19150"/>
            </a:xfrm>
            <a:custGeom>
              <a:avLst/>
              <a:gdLst/>
              <a:ahLst/>
              <a:cxnLst/>
              <a:rect l="l" t="t" r="r" b="b"/>
              <a:pathLst>
                <a:path w="861" h="766" extrusionOk="0">
                  <a:moveTo>
                    <a:pt x="679" y="1"/>
                  </a:moveTo>
                  <a:cubicBezTo>
                    <a:pt x="657" y="1"/>
                    <a:pt x="634" y="7"/>
                    <a:pt x="611" y="19"/>
                  </a:cubicBezTo>
                  <a:cubicBezTo>
                    <a:pt x="422" y="158"/>
                    <a:pt x="232" y="330"/>
                    <a:pt x="94" y="537"/>
                  </a:cubicBezTo>
                  <a:cubicBezTo>
                    <a:pt x="0" y="631"/>
                    <a:pt x="93" y="766"/>
                    <a:pt x="196" y="766"/>
                  </a:cubicBezTo>
                  <a:cubicBezTo>
                    <a:pt x="225" y="766"/>
                    <a:pt x="256" y="754"/>
                    <a:pt x="283" y="727"/>
                  </a:cubicBezTo>
                  <a:cubicBezTo>
                    <a:pt x="491" y="589"/>
                    <a:pt x="663" y="399"/>
                    <a:pt x="819" y="209"/>
                  </a:cubicBezTo>
                  <a:cubicBezTo>
                    <a:pt x="861" y="111"/>
                    <a:pt x="777" y="1"/>
                    <a:pt x="67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3"/>
            <p:cNvSpPr/>
            <p:nvPr/>
          </p:nvSpPr>
          <p:spPr>
            <a:xfrm>
              <a:off x="2748500" y="4736400"/>
              <a:ext cx="86325" cy="15050"/>
            </a:xfrm>
            <a:custGeom>
              <a:avLst/>
              <a:gdLst/>
              <a:ahLst/>
              <a:cxnLst/>
              <a:rect l="l" t="t" r="r" b="b"/>
              <a:pathLst>
                <a:path w="3453" h="602" extrusionOk="0">
                  <a:moveTo>
                    <a:pt x="3264" y="1"/>
                  </a:moveTo>
                  <a:cubicBezTo>
                    <a:pt x="3258" y="1"/>
                    <a:pt x="3252" y="1"/>
                    <a:pt x="3246" y="1"/>
                  </a:cubicBezTo>
                  <a:cubicBezTo>
                    <a:pt x="2247" y="100"/>
                    <a:pt x="1295" y="244"/>
                    <a:pt x="287" y="244"/>
                  </a:cubicBezTo>
                  <a:cubicBezTo>
                    <a:pt x="232" y="244"/>
                    <a:pt x="177" y="244"/>
                    <a:pt x="122" y="243"/>
                  </a:cubicBezTo>
                  <a:cubicBezTo>
                    <a:pt x="18" y="243"/>
                    <a:pt x="1" y="398"/>
                    <a:pt x="104" y="433"/>
                  </a:cubicBezTo>
                  <a:cubicBezTo>
                    <a:pt x="583" y="538"/>
                    <a:pt x="1097" y="602"/>
                    <a:pt x="1610" y="602"/>
                  </a:cubicBezTo>
                  <a:cubicBezTo>
                    <a:pt x="2188" y="602"/>
                    <a:pt x="2767" y="521"/>
                    <a:pt x="3297" y="329"/>
                  </a:cubicBezTo>
                  <a:cubicBezTo>
                    <a:pt x="3448" y="262"/>
                    <a:pt x="3453" y="1"/>
                    <a:pt x="32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3"/>
            <p:cNvSpPr/>
            <p:nvPr/>
          </p:nvSpPr>
          <p:spPr>
            <a:xfrm>
              <a:off x="2858375" y="4734950"/>
              <a:ext cx="24600" cy="9925"/>
            </a:xfrm>
            <a:custGeom>
              <a:avLst/>
              <a:gdLst/>
              <a:ahLst/>
              <a:cxnLst/>
              <a:rect l="l" t="t" r="r" b="b"/>
              <a:pathLst>
                <a:path w="984" h="397" extrusionOk="0">
                  <a:moveTo>
                    <a:pt x="219" y="1"/>
                  </a:moveTo>
                  <a:cubicBezTo>
                    <a:pt x="86" y="1"/>
                    <a:pt x="0" y="197"/>
                    <a:pt x="145" y="284"/>
                  </a:cubicBezTo>
                  <a:cubicBezTo>
                    <a:pt x="264" y="357"/>
                    <a:pt x="403" y="396"/>
                    <a:pt x="543" y="396"/>
                  </a:cubicBezTo>
                  <a:cubicBezTo>
                    <a:pt x="667" y="396"/>
                    <a:pt x="791" y="366"/>
                    <a:pt x="905" y="301"/>
                  </a:cubicBezTo>
                  <a:cubicBezTo>
                    <a:pt x="984" y="253"/>
                    <a:pt x="961" y="90"/>
                    <a:pt x="864" y="90"/>
                  </a:cubicBezTo>
                  <a:cubicBezTo>
                    <a:pt x="855" y="90"/>
                    <a:pt x="845" y="91"/>
                    <a:pt x="835" y="94"/>
                  </a:cubicBezTo>
                  <a:cubicBezTo>
                    <a:pt x="789" y="103"/>
                    <a:pt x="742" y="107"/>
                    <a:pt x="694" y="107"/>
                  </a:cubicBezTo>
                  <a:cubicBezTo>
                    <a:pt x="562" y="107"/>
                    <a:pt x="427" y="75"/>
                    <a:pt x="300" y="25"/>
                  </a:cubicBezTo>
                  <a:cubicBezTo>
                    <a:pt x="273" y="8"/>
                    <a:pt x="245" y="1"/>
                    <a:pt x="2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43"/>
          <p:cNvGrpSpPr/>
          <p:nvPr/>
        </p:nvGrpSpPr>
        <p:grpSpPr>
          <a:xfrm rot="2452624">
            <a:off x="7369330" y="707782"/>
            <a:ext cx="1235037" cy="548944"/>
            <a:chOff x="2602675" y="4986175"/>
            <a:chExt cx="973450" cy="432675"/>
          </a:xfrm>
        </p:grpSpPr>
        <p:sp>
          <p:nvSpPr>
            <p:cNvPr id="1255" name="Google Shape;1255;p43"/>
            <p:cNvSpPr/>
            <p:nvPr/>
          </p:nvSpPr>
          <p:spPr>
            <a:xfrm>
              <a:off x="3160150" y="5011075"/>
              <a:ext cx="392250" cy="390975"/>
            </a:xfrm>
            <a:custGeom>
              <a:avLst/>
              <a:gdLst/>
              <a:ahLst/>
              <a:cxnLst/>
              <a:rect l="l" t="t" r="r" b="b"/>
              <a:pathLst>
                <a:path w="15690" h="15639" extrusionOk="0">
                  <a:moveTo>
                    <a:pt x="8013" y="3271"/>
                  </a:moveTo>
                  <a:cubicBezTo>
                    <a:pt x="8563" y="3271"/>
                    <a:pt x="9118" y="3373"/>
                    <a:pt x="9649" y="3582"/>
                  </a:cubicBezTo>
                  <a:cubicBezTo>
                    <a:pt x="11237" y="4272"/>
                    <a:pt x="12289" y="5808"/>
                    <a:pt x="12393" y="7534"/>
                  </a:cubicBezTo>
                  <a:cubicBezTo>
                    <a:pt x="12427" y="9277"/>
                    <a:pt x="11513" y="10900"/>
                    <a:pt x="10011" y="11763"/>
                  </a:cubicBezTo>
                  <a:cubicBezTo>
                    <a:pt x="9271" y="12166"/>
                    <a:pt x="8453" y="12369"/>
                    <a:pt x="7635" y="12369"/>
                  </a:cubicBezTo>
                  <a:cubicBezTo>
                    <a:pt x="6774" y="12369"/>
                    <a:pt x="5914" y="12145"/>
                    <a:pt x="5144" y="11694"/>
                  </a:cubicBezTo>
                  <a:cubicBezTo>
                    <a:pt x="4471" y="11314"/>
                    <a:pt x="3918" y="10727"/>
                    <a:pt x="3608" y="10002"/>
                  </a:cubicBezTo>
                  <a:cubicBezTo>
                    <a:pt x="3297" y="9243"/>
                    <a:pt x="3332" y="8380"/>
                    <a:pt x="3487" y="7586"/>
                  </a:cubicBezTo>
                  <a:cubicBezTo>
                    <a:pt x="3694" y="6447"/>
                    <a:pt x="4126" y="5342"/>
                    <a:pt x="4937" y="4514"/>
                  </a:cubicBezTo>
                  <a:cubicBezTo>
                    <a:pt x="5773" y="3701"/>
                    <a:pt x="6882" y="3271"/>
                    <a:pt x="8013" y="3271"/>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3"/>
            <p:cNvSpPr/>
            <p:nvPr/>
          </p:nvSpPr>
          <p:spPr>
            <a:xfrm>
              <a:off x="2605250" y="5066525"/>
              <a:ext cx="142850" cy="133500"/>
            </a:xfrm>
            <a:custGeom>
              <a:avLst/>
              <a:gdLst/>
              <a:ahLst/>
              <a:cxnLst/>
              <a:rect l="l" t="t" r="r" b="b"/>
              <a:pathLst>
                <a:path w="5714" h="5340" extrusionOk="0">
                  <a:moveTo>
                    <a:pt x="1675" y="0"/>
                  </a:moveTo>
                  <a:cubicBezTo>
                    <a:pt x="1261" y="949"/>
                    <a:pt x="846" y="1881"/>
                    <a:pt x="432" y="2831"/>
                  </a:cubicBezTo>
                  <a:cubicBezTo>
                    <a:pt x="225" y="3331"/>
                    <a:pt x="1" y="3935"/>
                    <a:pt x="294" y="4384"/>
                  </a:cubicBezTo>
                  <a:cubicBezTo>
                    <a:pt x="536" y="4781"/>
                    <a:pt x="1053" y="4902"/>
                    <a:pt x="1519" y="4988"/>
                  </a:cubicBezTo>
                  <a:lnTo>
                    <a:pt x="3021" y="5264"/>
                  </a:lnTo>
                  <a:cubicBezTo>
                    <a:pt x="3222" y="5306"/>
                    <a:pt x="3431" y="5340"/>
                    <a:pt x="3635" y="5340"/>
                  </a:cubicBezTo>
                  <a:cubicBezTo>
                    <a:pt x="3850" y="5340"/>
                    <a:pt x="4060" y="5302"/>
                    <a:pt x="4247" y="5195"/>
                  </a:cubicBezTo>
                  <a:cubicBezTo>
                    <a:pt x="4609" y="4971"/>
                    <a:pt x="4747" y="4539"/>
                    <a:pt x="4868" y="4125"/>
                  </a:cubicBezTo>
                  <a:cubicBezTo>
                    <a:pt x="5058" y="3452"/>
                    <a:pt x="5248" y="2762"/>
                    <a:pt x="5455" y="2088"/>
                  </a:cubicBezTo>
                  <a:cubicBezTo>
                    <a:pt x="5714" y="1674"/>
                    <a:pt x="5437" y="1122"/>
                    <a:pt x="4954" y="1087"/>
                  </a:cubicBezTo>
                  <a:lnTo>
                    <a:pt x="2141" y="138"/>
                  </a:lnTo>
                  <a:lnTo>
                    <a:pt x="1675" y="0"/>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3"/>
            <p:cNvSpPr/>
            <p:nvPr/>
          </p:nvSpPr>
          <p:spPr>
            <a:xfrm>
              <a:off x="2780000" y="5122600"/>
              <a:ext cx="80725" cy="67975"/>
            </a:xfrm>
            <a:custGeom>
              <a:avLst/>
              <a:gdLst/>
              <a:ahLst/>
              <a:cxnLst/>
              <a:rect l="l" t="t" r="r" b="b"/>
              <a:pathLst>
                <a:path w="3229" h="2719" extrusionOk="0">
                  <a:moveTo>
                    <a:pt x="570" y="1"/>
                  </a:moveTo>
                  <a:cubicBezTo>
                    <a:pt x="277" y="691"/>
                    <a:pt x="1" y="1537"/>
                    <a:pt x="432" y="2158"/>
                  </a:cubicBezTo>
                  <a:cubicBezTo>
                    <a:pt x="605" y="2400"/>
                    <a:pt x="864" y="2572"/>
                    <a:pt x="1157" y="2659"/>
                  </a:cubicBezTo>
                  <a:cubicBezTo>
                    <a:pt x="1299" y="2699"/>
                    <a:pt x="1444" y="2718"/>
                    <a:pt x="1587" y="2718"/>
                  </a:cubicBezTo>
                  <a:cubicBezTo>
                    <a:pt x="2000" y="2718"/>
                    <a:pt x="2403" y="2557"/>
                    <a:pt x="2711" y="2262"/>
                  </a:cubicBezTo>
                  <a:cubicBezTo>
                    <a:pt x="3108" y="1830"/>
                    <a:pt x="3228" y="1243"/>
                    <a:pt x="3038" y="691"/>
                  </a:cubicBezTo>
                  <a:lnTo>
                    <a:pt x="570" y="1"/>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3"/>
            <p:cNvSpPr/>
            <p:nvPr/>
          </p:nvSpPr>
          <p:spPr>
            <a:xfrm>
              <a:off x="3160150" y="5011075"/>
              <a:ext cx="392250" cy="390975"/>
            </a:xfrm>
            <a:custGeom>
              <a:avLst/>
              <a:gdLst/>
              <a:ahLst/>
              <a:cxnLst/>
              <a:rect l="l" t="t" r="r" b="b"/>
              <a:pathLst>
                <a:path w="15690" h="15639" extrusionOk="0">
                  <a:moveTo>
                    <a:pt x="8017" y="3420"/>
                  </a:moveTo>
                  <a:cubicBezTo>
                    <a:pt x="8544" y="3420"/>
                    <a:pt x="9075" y="3518"/>
                    <a:pt x="9580" y="3720"/>
                  </a:cubicBezTo>
                  <a:cubicBezTo>
                    <a:pt x="11116" y="4393"/>
                    <a:pt x="12134" y="5877"/>
                    <a:pt x="12220" y="7551"/>
                  </a:cubicBezTo>
                  <a:cubicBezTo>
                    <a:pt x="12255" y="9225"/>
                    <a:pt x="11375" y="10779"/>
                    <a:pt x="9925" y="11625"/>
                  </a:cubicBezTo>
                  <a:cubicBezTo>
                    <a:pt x="9211" y="12011"/>
                    <a:pt x="8423" y="12205"/>
                    <a:pt x="7637" y="12205"/>
                  </a:cubicBezTo>
                  <a:cubicBezTo>
                    <a:pt x="6809" y="12205"/>
                    <a:pt x="5983" y="11990"/>
                    <a:pt x="5247" y="11556"/>
                  </a:cubicBezTo>
                  <a:cubicBezTo>
                    <a:pt x="4574" y="11193"/>
                    <a:pt x="4057" y="10624"/>
                    <a:pt x="3763" y="9933"/>
                  </a:cubicBezTo>
                  <a:cubicBezTo>
                    <a:pt x="3452" y="9191"/>
                    <a:pt x="3487" y="8362"/>
                    <a:pt x="3642" y="7586"/>
                  </a:cubicBezTo>
                  <a:cubicBezTo>
                    <a:pt x="3832" y="6516"/>
                    <a:pt x="4264" y="5428"/>
                    <a:pt x="5040" y="4634"/>
                  </a:cubicBezTo>
                  <a:cubicBezTo>
                    <a:pt x="5844" y="3842"/>
                    <a:pt x="6923" y="3420"/>
                    <a:pt x="8017" y="3420"/>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3"/>
            <p:cNvSpPr/>
            <p:nvPr/>
          </p:nvSpPr>
          <p:spPr>
            <a:xfrm>
              <a:off x="3153900" y="5004575"/>
              <a:ext cx="422225" cy="414275"/>
            </a:xfrm>
            <a:custGeom>
              <a:avLst/>
              <a:gdLst/>
              <a:ahLst/>
              <a:cxnLst/>
              <a:rect l="l" t="t" r="r" b="b"/>
              <a:pathLst>
                <a:path w="16889" h="16571" extrusionOk="0">
                  <a:moveTo>
                    <a:pt x="8615" y="512"/>
                  </a:moveTo>
                  <a:cubicBezTo>
                    <a:pt x="9760" y="512"/>
                    <a:pt x="10905" y="780"/>
                    <a:pt x="11953" y="1304"/>
                  </a:cubicBezTo>
                  <a:cubicBezTo>
                    <a:pt x="13955" y="2288"/>
                    <a:pt x="14938" y="4342"/>
                    <a:pt x="15456" y="6413"/>
                  </a:cubicBezTo>
                  <a:cubicBezTo>
                    <a:pt x="16647" y="10987"/>
                    <a:pt x="13558" y="15078"/>
                    <a:pt x="9070" y="15906"/>
                  </a:cubicBezTo>
                  <a:cubicBezTo>
                    <a:pt x="8642" y="15984"/>
                    <a:pt x="8217" y="16021"/>
                    <a:pt x="7798" y="16021"/>
                  </a:cubicBezTo>
                  <a:cubicBezTo>
                    <a:pt x="4222" y="16021"/>
                    <a:pt x="1079" y="13299"/>
                    <a:pt x="448" y="9758"/>
                  </a:cubicBezTo>
                  <a:lnTo>
                    <a:pt x="448" y="9758"/>
                  </a:lnTo>
                  <a:cubicBezTo>
                    <a:pt x="460" y="9760"/>
                    <a:pt x="472" y="9762"/>
                    <a:pt x="484" y="9762"/>
                  </a:cubicBezTo>
                  <a:cubicBezTo>
                    <a:pt x="561" y="9762"/>
                    <a:pt x="639" y="9710"/>
                    <a:pt x="647" y="9606"/>
                  </a:cubicBezTo>
                  <a:cubicBezTo>
                    <a:pt x="717" y="5809"/>
                    <a:pt x="2805" y="1926"/>
                    <a:pt x="6637" y="787"/>
                  </a:cubicBezTo>
                  <a:cubicBezTo>
                    <a:pt x="7284" y="603"/>
                    <a:pt x="7949" y="512"/>
                    <a:pt x="8615" y="512"/>
                  </a:cubicBezTo>
                  <a:close/>
                  <a:moveTo>
                    <a:pt x="8702" y="0"/>
                  </a:moveTo>
                  <a:cubicBezTo>
                    <a:pt x="8296" y="0"/>
                    <a:pt x="7889" y="32"/>
                    <a:pt x="7482" y="96"/>
                  </a:cubicBezTo>
                  <a:cubicBezTo>
                    <a:pt x="3118" y="843"/>
                    <a:pt x="445" y="4875"/>
                    <a:pt x="322" y="9096"/>
                  </a:cubicBezTo>
                  <a:lnTo>
                    <a:pt x="322" y="9096"/>
                  </a:lnTo>
                  <a:cubicBezTo>
                    <a:pt x="283" y="9056"/>
                    <a:pt x="226" y="9035"/>
                    <a:pt x="172" y="9035"/>
                  </a:cubicBezTo>
                  <a:cubicBezTo>
                    <a:pt x="83" y="9035"/>
                    <a:pt x="0" y="9091"/>
                    <a:pt x="9" y="9209"/>
                  </a:cubicBezTo>
                  <a:lnTo>
                    <a:pt x="9" y="9227"/>
                  </a:lnTo>
                  <a:cubicBezTo>
                    <a:pt x="227" y="13501"/>
                    <a:pt x="3879" y="16570"/>
                    <a:pt x="8041" y="16570"/>
                  </a:cubicBezTo>
                  <a:cubicBezTo>
                    <a:pt x="8165" y="16570"/>
                    <a:pt x="8290" y="16567"/>
                    <a:pt x="8414" y="16562"/>
                  </a:cubicBezTo>
                  <a:cubicBezTo>
                    <a:pt x="13023" y="16338"/>
                    <a:pt x="16889" y="12161"/>
                    <a:pt x="16250" y="7501"/>
                  </a:cubicBezTo>
                  <a:cubicBezTo>
                    <a:pt x="15957" y="5343"/>
                    <a:pt x="15128" y="2927"/>
                    <a:pt x="13333" y="1546"/>
                  </a:cubicBezTo>
                  <a:cubicBezTo>
                    <a:pt x="11988" y="533"/>
                    <a:pt x="10363" y="0"/>
                    <a:pt x="87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3243200" y="5091525"/>
              <a:ext cx="244050" cy="240400"/>
            </a:xfrm>
            <a:custGeom>
              <a:avLst/>
              <a:gdLst/>
              <a:ahLst/>
              <a:cxnLst/>
              <a:rect l="l" t="t" r="r" b="b"/>
              <a:pathLst>
                <a:path w="9762" h="9616" extrusionOk="0">
                  <a:moveTo>
                    <a:pt x="5006" y="491"/>
                  </a:moveTo>
                  <a:cubicBezTo>
                    <a:pt x="6840" y="491"/>
                    <a:pt x="8201" y="1948"/>
                    <a:pt x="8708" y="3746"/>
                  </a:cubicBezTo>
                  <a:cubicBezTo>
                    <a:pt x="9451" y="6456"/>
                    <a:pt x="7397" y="8786"/>
                    <a:pt x="4756" y="9045"/>
                  </a:cubicBezTo>
                  <a:cubicBezTo>
                    <a:pt x="4629" y="9058"/>
                    <a:pt x="4503" y="9064"/>
                    <a:pt x="4378" y="9064"/>
                  </a:cubicBezTo>
                  <a:cubicBezTo>
                    <a:pt x="2418" y="9064"/>
                    <a:pt x="865" y="7542"/>
                    <a:pt x="444" y="5694"/>
                  </a:cubicBezTo>
                  <a:lnTo>
                    <a:pt x="444" y="5694"/>
                  </a:lnTo>
                  <a:cubicBezTo>
                    <a:pt x="488" y="5670"/>
                    <a:pt x="522" y="5625"/>
                    <a:pt x="527" y="5559"/>
                  </a:cubicBezTo>
                  <a:cubicBezTo>
                    <a:pt x="631" y="3401"/>
                    <a:pt x="1753" y="1313"/>
                    <a:pt x="3910" y="657"/>
                  </a:cubicBezTo>
                  <a:cubicBezTo>
                    <a:pt x="4291" y="544"/>
                    <a:pt x="4657" y="491"/>
                    <a:pt x="5006" y="491"/>
                  </a:cubicBezTo>
                  <a:close/>
                  <a:moveTo>
                    <a:pt x="5126" y="0"/>
                  </a:moveTo>
                  <a:cubicBezTo>
                    <a:pt x="4906" y="0"/>
                    <a:pt x="4679" y="17"/>
                    <a:pt x="4445" y="53"/>
                  </a:cubicBezTo>
                  <a:cubicBezTo>
                    <a:pt x="1871" y="446"/>
                    <a:pt x="293" y="2694"/>
                    <a:pt x="202" y="5168"/>
                  </a:cubicBezTo>
                  <a:lnTo>
                    <a:pt x="202" y="5168"/>
                  </a:lnTo>
                  <a:cubicBezTo>
                    <a:pt x="103" y="5169"/>
                    <a:pt x="0" y="5236"/>
                    <a:pt x="10" y="5352"/>
                  </a:cubicBezTo>
                  <a:cubicBezTo>
                    <a:pt x="129" y="7864"/>
                    <a:pt x="2213" y="9615"/>
                    <a:pt x="4684" y="9615"/>
                  </a:cubicBezTo>
                  <a:cubicBezTo>
                    <a:pt x="4708" y="9615"/>
                    <a:pt x="4732" y="9615"/>
                    <a:pt x="4756" y="9615"/>
                  </a:cubicBezTo>
                  <a:cubicBezTo>
                    <a:pt x="7397" y="9597"/>
                    <a:pt x="9761" y="7129"/>
                    <a:pt x="9399" y="4454"/>
                  </a:cubicBezTo>
                  <a:cubicBezTo>
                    <a:pt x="9082" y="2111"/>
                    <a:pt x="7560" y="0"/>
                    <a:pt x="5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2602675" y="4986175"/>
              <a:ext cx="585600" cy="229025"/>
            </a:xfrm>
            <a:custGeom>
              <a:avLst/>
              <a:gdLst/>
              <a:ahLst/>
              <a:cxnLst/>
              <a:rect l="l" t="t" r="r" b="b"/>
              <a:pathLst>
                <a:path w="23424" h="9161" extrusionOk="0">
                  <a:moveTo>
                    <a:pt x="2880" y="1"/>
                  </a:moveTo>
                  <a:cubicBezTo>
                    <a:pt x="2071" y="1"/>
                    <a:pt x="1060" y="171"/>
                    <a:pt x="690" y="867"/>
                  </a:cubicBezTo>
                  <a:cubicBezTo>
                    <a:pt x="138" y="1885"/>
                    <a:pt x="690" y="2817"/>
                    <a:pt x="1553" y="3404"/>
                  </a:cubicBezTo>
                  <a:cubicBezTo>
                    <a:pt x="2244" y="3870"/>
                    <a:pt x="3141" y="4060"/>
                    <a:pt x="3918" y="4284"/>
                  </a:cubicBezTo>
                  <a:cubicBezTo>
                    <a:pt x="5143" y="4629"/>
                    <a:pt x="6369" y="4975"/>
                    <a:pt x="7594" y="5320"/>
                  </a:cubicBezTo>
                  <a:cubicBezTo>
                    <a:pt x="10045" y="5993"/>
                    <a:pt x="12479" y="6666"/>
                    <a:pt x="14930" y="7305"/>
                  </a:cubicBezTo>
                  <a:cubicBezTo>
                    <a:pt x="17363" y="7960"/>
                    <a:pt x="19831" y="8754"/>
                    <a:pt x="22300" y="9151"/>
                  </a:cubicBezTo>
                  <a:cubicBezTo>
                    <a:pt x="22320" y="9157"/>
                    <a:pt x="22340" y="9160"/>
                    <a:pt x="22359" y="9160"/>
                  </a:cubicBezTo>
                  <a:cubicBezTo>
                    <a:pt x="22554" y="9160"/>
                    <a:pt x="22608" y="8853"/>
                    <a:pt x="22403" y="8806"/>
                  </a:cubicBezTo>
                  <a:cubicBezTo>
                    <a:pt x="20608" y="8202"/>
                    <a:pt x="18710" y="7857"/>
                    <a:pt x="16880" y="7391"/>
                  </a:cubicBezTo>
                  <a:cubicBezTo>
                    <a:pt x="14878" y="6873"/>
                    <a:pt x="12893" y="6338"/>
                    <a:pt x="10908" y="5820"/>
                  </a:cubicBezTo>
                  <a:cubicBezTo>
                    <a:pt x="8923" y="5268"/>
                    <a:pt x="6938" y="4733"/>
                    <a:pt x="4954" y="4163"/>
                  </a:cubicBezTo>
                  <a:cubicBezTo>
                    <a:pt x="4160" y="3939"/>
                    <a:pt x="3348" y="3732"/>
                    <a:pt x="2572" y="3456"/>
                  </a:cubicBezTo>
                  <a:cubicBezTo>
                    <a:pt x="1536" y="3093"/>
                    <a:pt x="0" y="1695"/>
                    <a:pt x="1415" y="763"/>
                  </a:cubicBezTo>
                  <a:cubicBezTo>
                    <a:pt x="1820" y="498"/>
                    <a:pt x="2320" y="403"/>
                    <a:pt x="2844" y="403"/>
                  </a:cubicBezTo>
                  <a:cubicBezTo>
                    <a:pt x="3683" y="403"/>
                    <a:pt x="4585" y="645"/>
                    <a:pt x="5264" y="815"/>
                  </a:cubicBezTo>
                  <a:cubicBezTo>
                    <a:pt x="7266" y="1281"/>
                    <a:pt x="9268" y="1799"/>
                    <a:pt x="11271" y="2351"/>
                  </a:cubicBezTo>
                  <a:cubicBezTo>
                    <a:pt x="15240" y="3421"/>
                    <a:pt x="19176" y="4819"/>
                    <a:pt x="23180" y="5803"/>
                  </a:cubicBezTo>
                  <a:cubicBezTo>
                    <a:pt x="23196" y="5807"/>
                    <a:pt x="23211" y="5809"/>
                    <a:pt x="23225" y="5809"/>
                  </a:cubicBezTo>
                  <a:cubicBezTo>
                    <a:pt x="23380" y="5809"/>
                    <a:pt x="23424" y="5574"/>
                    <a:pt x="23266" y="5527"/>
                  </a:cubicBezTo>
                  <a:lnTo>
                    <a:pt x="23266" y="5510"/>
                  </a:lnTo>
                  <a:cubicBezTo>
                    <a:pt x="18761" y="3628"/>
                    <a:pt x="13825" y="2455"/>
                    <a:pt x="9096" y="1281"/>
                  </a:cubicBezTo>
                  <a:cubicBezTo>
                    <a:pt x="7232" y="815"/>
                    <a:pt x="5282" y="159"/>
                    <a:pt x="3366" y="21"/>
                  </a:cubicBezTo>
                  <a:cubicBezTo>
                    <a:pt x="3219" y="9"/>
                    <a:pt x="3054" y="1"/>
                    <a:pt x="2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2610000" y="5063800"/>
              <a:ext cx="139675" cy="146500"/>
            </a:xfrm>
            <a:custGeom>
              <a:avLst/>
              <a:gdLst/>
              <a:ahLst/>
              <a:cxnLst/>
              <a:rect l="l" t="t" r="r" b="b"/>
              <a:pathLst>
                <a:path w="5587" h="5860" extrusionOk="0">
                  <a:moveTo>
                    <a:pt x="1308" y="0"/>
                  </a:moveTo>
                  <a:cubicBezTo>
                    <a:pt x="1284" y="0"/>
                    <a:pt x="1260" y="12"/>
                    <a:pt x="1243" y="40"/>
                  </a:cubicBezTo>
                  <a:cubicBezTo>
                    <a:pt x="863" y="972"/>
                    <a:pt x="536" y="1904"/>
                    <a:pt x="259" y="2871"/>
                  </a:cubicBezTo>
                  <a:cubicBezTo>
                    <a:pt x="35" y="3509"/>
                    <a:pt x="0" y="4027"/>
                    <a:pt x="397" y="4597"/>
                  </a:cubicBezTo>
                  <a:cubicBezTo>
                    <a:pt x="1039" y="5492"/>
                    <a:pt x="2198" y="5860"/>
                    <a:pt x="3290" y="5860"/>
                  </a:cubicBezTo>
                  <a:cubicBezTo>
                    <a:pt x="3608" y="5860"/>
                    <a:pt x="3920" y="5829"/>
                    <a:pt x="4212" y="5770"/>
                  </a:cubicBezTo>
                  <a:cubicBezTo>
                    <a:pt x="4281" y="5753"/>
                    <a:pt x="4350" y="5684"/>
                    <a:pt x="4367" y="5615"/>
                  </a:cubicBezTo>
                  <a:cubicBezTo>
                    <a:pt x="4781" y="4320"/>
                    <a:pt x="5385" y="2974"/>
                    <a:pt x="5575" y="1628"/>
                  </a:cubicBezTo>
                  <a:cubicBezTo>
                    <a:pt x="5587" y="1524"/>
                    <a:pt x="5490" y="1427"/>
                    <a:pt x="5398" y="1427"/>
                  </a:cubicBezTo>
                  <a:cubicBezTo>
                    <a:pt x="5354" y="1427"/>
                    <a:pt x="5310" y="1450"/>
                    <a:pt x="5282" y="1507"/>
                  </a:cubicBezTo>
                  <a:cubicBezTo>
                    <a:pt x="4989" y="2146"/>
                    <a:pt x="4747" y="2819"/>
                    <a:pt x="4557" y="3509"/>
                  </a:cubicBezTo>
                  <a:lnTo>
                    <a:pt x="4177" y="4700"/>
                  </a:lnTo>
                  <a:cubicBezTo>
                    <a:pt x="3994" y="5262"/>
                    <a:pt x="3638" y="5418"/>
                    <a:pt x="3182" y="5418"/>
                  </a:cubicBezTo>
                  <a:cubicBezTo>
                    <a:pt x="2994" y="5418"/>
                    <a:pt x="2789" y="5391"/>
                    <a:pt x="2572" y="5356"/>
                  </a:cubicBezTo>
                  <a:cubicBezTo>
                    <a:pt x="1347" y="5149"/>
                    <a:pt x="277" y="4303"/>
                    <a:pt x="622" y="2974"/>
                  </a:cubicBezTo>
                  <a:cubicBezTo>
                    <a:pt x="881" y="2025"/>
                    <a:pt x="1226" y="1093"/>
                    <a:pt x="1399" y="109"/>
                  </a:cubicBezTo>
                  <a:cubicBezTo>
                    <a:pt x="1410" y="51"/>
                    <a:pt x="1359" y="0"/>
                    <a:pt x="130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2774400" y="5119625"/>
              <a:ext cx="87625" cy="77225"/>
            </a:xfrm>
            <a:custGeom>
              <a:avLst/>
              <a:gdLst/>
              <a:ahLst/>
              <a:cxnLst/>
              <a:rect l="l" t="t" r="r" b="b"/>
              <a:pathLst>
                <a:path w="3505" h="3089" extrusionOk="0">
                  <a:moveTo>
                    <a:pt x="793" y="0"/>
                  </a:moveTo>
                  <a:cubicBezTo>
                    <a:pt x="758" y="0"/>
                    <a:pt x="720" y="15"/>
                    <a:pt x="691" y="51"/>
                  </a:cubicBezTo>
                  <a:cubicBezTo>
                    <a:pt x="35" y="1121"/>
                    <a:pt x="0" y="2398"/>
                    <a:pt x="1295" y="2916"/>
                  </a:cubicBezTo>
                  <a:cubicBezTo>
                    <a:pt x="1578" y="3018"/>
                    <a:pt x="1844" y="3088"/>
                    <a:pt x="2096" y="3088"/>
                  </a:cubicBezTo>
                  <a:cubicBezTo>
                    <a:pt x="2397" y="3088"/>
                    <a:pt x="2680" y="2989"/>
                    <a:pt x="2952" y="2726"/>
                  </a:cubicBezTo>
                  <a:cubicBezTo>
                    <a:pt x="3366" y="2277"/>
                    <a:pt x="3504" y="1621"/>
                    <a:pt x="3332" y="1035"/>
                  </a:cubicBezTo>
                  <a:cubicBezTo>
                    <a:pt x="3311" y="963"/>
                    <a:pt x="3237" y="910"/>
                    <a:pt x="3165" y="910"/>
                  </a:cubicBezTo>
                  <a:cubicBezTo>
                    <a:pt x="3115" y="910"/>
                    <a:pt x="3066" y="936"/>
                    <a:pt x="3038" y="1000"/>
                  </a:cubicBezTo>
                  <a:cubicBezTo>
                    <a:pt x="2900" y="1293"/>
                    <a:pt x="2935" y="1604"/>
                    <a:pt x="2866" y="1932"/>
                  </a:cubicBezTo>
                  <a:cubicBezTo>
                    <a:pt x="2764" y="2428"/>
                    <a:pt x="2437" y="2624"/>
                    <a:pt x="2031" y="2624"/>
                  </a:cubicBezTo>
                  <a:cubicBezTo>
                    <a:pt x="1886" y="2624"/>
                    <a:pt x="1730" y="2599"/>
                    <a:pt x="1571" y="2553"/>
                  </a:cubicBezTo>
                  <a:cubicBezTo>
                    <a:pt x="259" y="2156"/>
                    <a:pt x="604" y="1155"/>
                    <a:pt x="915" y="137"/>
                  </a:cubicBezTo>
                  <a:cubicBezTo>
                    <a:pt x="927" y="57"/>
                    <a:pt x="863" y="0"/>
                    <a:pt x="79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3074525" y="5133825"/>
              <a:ext cx="35175" cy="17400"/>
            </a:xfrm>
            <a:custGeom>
              <a:avLst/>
              <a:gdLst/>
              <a:ahLst/>
              <a:cxnLst/>
              <a:rect l="l" t="t" r="r" b="b"/>
              <a:pathLst>
                <a:path w="1407" h="696" extrusionOk="0">
                  <a:moveTo>
                    <a:pt x="1268" y="1"/>
                  </a:moveTo>
                  <a:cubicBezTo>
                    <a:pt x="1095" y="18"/>
                    <a:pt x="923" y="87"/>
                    <a:pt x="768" y="173"/>
                  </a:cubicBezTo>
                  <a:cubicBezTo>
                    <a:pt x="543" y="277"/>
                    <a:pt x="319" y="363"/>
                    <a:pt x="94" y="501"/>
                  </a:cubicBezTo>
                  <a:cubicBezTo>
                    <a:pt x="1" y="563"/>
                    <a:pt x="48" y="696"/>
                    <a:pt x="147" y="696"/>
                  </a:cubicBezTo>
                  <a:cubicBezTo>
                    <a:pt x="158" y="696"/>
                    <a:pt x="169" y="694"/>
                    <a:pt x="181" y="691"/>
                  </a:cubicBezTo>
                  <a:cubicBezTo>
                    <a:pt x="388" y="622"/>
                    <a:pt x="595" y="553"/>
                    <a:pt x="785" y="467"/>
                  </a:cubicBezTo>
                  <a:cubicBezTo>
                    <a:pt x="992" y="398"/>
                    <a:pt x="1182" y="294"/>
                    <a:pt x="1337" y="173"/>
                  </a:cubicBezTo>
                  <a:cubicBezTo>
                    <a:pt x="1406" y="104"/>
                    <a:pt x="1354" y="1"/>
                    <a:pt x="126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3089225" y="5147125"/>
              <a:ext cx="54275" cy="25275"/>
            </a:xfrm>
            <a:custGeom>
              <a:avLst/>
              <a:gdLst/>
              <a:ahLst/>
              <a:cxnLst/>
              <a:rect l="l" t="t" r="r" b="b"/>
              <a:pathLst>
                <a:path w="2171" h="1011" extrusionOk="0">
                  <a:moveTo>
                    <a:pt x="1973" y="0"/>
                  </a:moveTo>
                  <a:cubicBezTo>
                    <a:pt x="1962" y="0"/>
                    <a:pt x="1951" y="1"/>
                    <a:pt x="1940" y="4"/>
                  </a:cubicBezTo>
                  <a:cubicBezTo>
                    <a:pt x="1267" y="124"/>
                    <a:pt x="611" y="418"/>
                    <a:pt x="76" y="849"/>
                  </a:cubicBezTo>
                  <a:cubicBezTo>
                    <a:pt x="0" y="910"/>
                    <a:pt x="84" y="1011"/>
                    <a:pt x="164" y="1011"/>
                  </a:cubicBezTo>
                  <a:cubicBezTo>
                    <a:pt x="175" y="1011"/>
                    <a:pt x="186" y="1009"/>
                    <a:pt x="197" y="1005"/>
                  </a:cubicBezTo>
                  <a:cubicBezTo>
                    <a:pt x="801" y="729"/>
                    <a:pt x="1388" y="504"/>
                    <a:pt x="2009" y="280"/>
                  </a:cubicBezTo>
                  <a:cubicBezTo>
                    <a:pt x="2170" y="215"/>
                    <a:pt x="2121" y="0"/>
                    <a:pt x="19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3125975" y="5166475"/>
              <a:ext cx="20125" cy="12500"/>
            </a:xfrm>
            <a:custGeom>
              <a:avLst/>
              <a:gdLst/>
              <a:ahLst/>
              <a:cxnLst/>
              <a:rect l="l" t="t" r="r" b="b"/>
              <a:pathLst>
                <a:path w="805" h="500" extrusionOk="0">
                  <a:moveTo>
                    <a:pt x="641" y="0"/>
                  </a:moveTo>
                  <a:cubicBezTo>
                    <a:pt x="630" y="0"/>
                    <a:pt x="619" y="2"/>
                    <a:pt x="608" y="6"/>
                  </a:cubicBezTo>
                  <a:cubicBezTo>
                    <a:pt x="435" y="93"/>
                    <a:pt x="246" y="196"/>
                    <a:pt x="90" y="300"/>
                  </a:cubicBezTo>
                  <a:cubicBezTo>
                    <a:pt x="1" y="374"/>
                    <a:pt x="53" y="500"/>
                    <a:pt x="146" y="500"/>
                  </a:cubicBezTo>
                  <a:cubicBezTo>
                    <a:pt x="161" y="500"/>
                    <a:pt x="177" y="497"/>
                    <a:pt x="194" y="490"/>
                  </a:cubicBezTo>
                  <a:cubicBezTo>
                    <a:pt x="384" y="386"/>
                    <a:pt x="556" y="282"/>
                    <a:pt x="729" y="144"/>
                  </a:cubicBezTo>
                  <a:cubicBezTo>
                    <a:pt x="805" y="99"/>
                    <a:pt x="721" y="0"/>
                    <a:pt x="6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3289575" y="5341400"/>
              <a:ext cx="166475" cy="31875"/>
            </a:xfrm>
            <a:custGeom>
              <a:avLst/>
              <a:gdLst/>
              <a:ahLst/>
              <a:cxnLst/>
              <a:rect l="l" t="t" r="r" b="b"/>
              <a:pathLst>
                <a:path w="6659" h="1275" extrusionOk="0">
                  <a:moveTo>
                    <a:pt x="6397" y="0"/>
                  </a:moveTo>
                  <a:cubicBezTo>
                    <a:pt x="6372" y="0"/>
                    <a:pt x="6346" y="5"/>
                    <a:pt x="6318" y="17"/>
                  </a:cubicBezTo>
                  <a:cubicBezTo>
                    <a:pt x="5156" y="529"/>
                    <a:pt x="4011" y="833"/>
                    <a:pt x="2853" y="833"/>
                  </a:cubicBezTo>
                  <a:cubicBezTo>
                    <a:pt x="1983" y="833"/>
                    <a:pt x="1105" y="661"/>
                    <a:pt x="209" y="276"/>
                  </a:cubicBezTo>
                  <a:cubicBezTo>
                    <a:pt x="192" y="268"/>
                    <a:pt x="175" y="265"/>
                    <a:pt x="160" y="265"/>
                  </a:cubicBezTo>
                  <a:cubicBezTo>
                    <a:pt x="63" y="265"/>
                    <a:pt x="1" y="389"/>
                    <a:pt x="105" y="448"/>
                  </a:cubicBezTo>
                  <a:cubicBezTo>
                    <a:pt x="1084" y="977"/>
                    <a:pt x="2219" y="1275"/>
                    <a:pt x="3345" y="1275"/>
                  </a:cubicBezTo>
                  <a:cubicBezTo>
                    <a:pt x="4463" y="1275"/>
                    <a:pt x="5571" y="981"/>
                    <a:pt x="6508" y="327"/>
                  </a:cubicBezTo>
                  <a:cubicBezTo>
                    <a:pt x="6658" y="222"/>
                    <a:pt x="6561" y="0"/>
                    <a:pt x="639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3468500" y="5297125"/>
              <a:ext cx="24250" cy="22425"/>
            </a:xfrm>
            <a:custGeom>
              <a:avLst/>
              <a:gdLst/>
              <a:ahLst/>
              <a:cxnLst/>
              <a:rect l="l" t="t" r="r" b="b"/>
              <a:pathLst>
                <a:path w="970" h="897" extrusionOk="0">
                  <a:moveTo>
                    <a:pt x="802" y="1"/>
                  </a:moveTo>
                  <a:cubicBezTo>
                    <a:pt x="763" y="1"/>
                    <a:pt x="724" y="19"/>
                    <a:pt x="698" y="62"/>
                  </a:cubicBezTo>
                  <a:cubicBezTo>
                    <a:pt x="542" y="269"/>
                    <a:pt x="352" y="459"/>
                    <a:pt x="145" y="614"/>
                  </a:cubicBezTo>
                  <a:cubicBezTo>
                    <a:pt x="0" y="701"/>
                    <a:pt x="86" y="897"/>
                    <a:pt x="220" y="897"/>
                  </a:cubicBezTo>
                  <a:cubicBezTo>
                    <a:pt x="245" y="897"/>
                    <a:pt x="273" y="890"/>
                    <a:pt x="301" y="873"/>
                  </a:cubicBezTo>
                  <a:cubicBezTo>
                    <a:pt x="577" y="718"/>
                    <a:pt x="784" y="476"/>
                    <a:pt x="922" y="183"/>
                  </a:cubicBezTo>
                  <a:cubicBezTo>
                    <a:pt x="969" y="88"/>
                    <a:pt x="886" y="1"/>
                    <a:pt x="80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2667500" y="5118275"/>
              <a:ext cx="30000" cy="8700"/>
            </a:xfrm>
            <a:custGeom>
              <a:avLst/>
              <a:gdLst/>
              <a:ahLst/>
              <a:cxnLst/>
              <a:rect l="l" t="t" r="r" b="b"/>
              <a:pathLst>
                <a:path w="1200" h="348" extrusionOk="0">
                  <a:moveTo>
                    <a:pt x="1081" y="0"/>
                  </a:moveTo>
                  <a:cubicBezTo>
                    <a:pt x="1076" y="0"/>
                    <a:pt x="1071" y="0"/>
                    <a:pt x="1066" y="1"/>
                  </a:cubicBezTo>
                  <a:cubicBezTo>
                    <a:pt x="738" y="18"/>
                    <a:pt x="410" y="70"/>
                    <a:pt x="100" y="174"/>
                  </a:cubicBezTo>
                  <a:cubicBezTo>
                    <a:pt x="1" y="190"/>
                    <a:pt x="12" y="348"/>
                    <a:pt x="103" y="348"/>
                  </a:cubicBezTo>
                  <a:cubicBezTo>
                    <a:pt x="107" y="348"/>
                    <a:pt x="112" y="347"/>
                    <a:pt x="117" y="346"/>
                  </a:cubicBezTo>
                  <a:cubicBezTo>
                    <a:pt x="445" y="329"/>
                    <a:pt x="773" y="277"/>
                    <a:pt x="1101" y="191"/>
                  </a:cubicBezTo>
                  <a:cubicBezTo>
                    <a:pt x="1200" y="175"/>
                    <a:pt x="1188" y="0"/>
                    <a:pt x="10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2673850" y="5136375"/>
              <a:ext cx="15875" cy="7600"/>
            </a:xfrm>
            <a:custGeom>
              <a:avLst/>
              <a:gdLst/>
              <a:ahLst/>
              <a:cxnLst/>
              <a:rect l="l" t="t" r="r" b="b"/>
              <a:pathLst>
                <a:path w="635" h="304" extrusionOk="0">
                  <a:moveTo>
                    <a:pt x="518" y="0"/>
                  </a:moveTo>
                  <a:cubicBezTo>
                    <a:pt x="513" y="0"/>
                    <a:pt x="507" y="1"/>
                    <a:pt x="501" y="2"/>
                  </a:cubicBezTo>
                  <a:lnTo>
                    <a:pt x="139" y="106"/>
                  </a:lnTo>
                  <a:cubicBezTo>
                    <a:pt x="1" y="136"/>
                    <a:pt x="54" y="304"/>
                    <a:pt x="165" y="304"/>
                  </a:cubicBezTo>
                  <a:cubicBezTo>
                    <a:pt x="178" y="304"/>
                    <a:pt x="193" y="301"/>
                    <a:pt x="208" y="296"/>
                  </a:cubicBezTo>
                  <a:lnTo>
                    <a:pt x="570" y="140"/>
                  </a:lnTo>
                  <a:cubicBezTo>
                    <a:pt x="635" y="108"/>
                    <a:pt x="594" y="0"/>
                    <a:pt x="5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3"/>
          <p:cNvGrpSpPr/>
          <p:nvPr/>
        </p:nvGrpSpPr>
        <p:grpSpPr>
          <a:xfrm>
            <a:off x="-109184" y="293943"/>
            <a:ext cx="3953584" cy="1023141"/>
            <a:chOff x="1919675" y="525525"/>
            <a:chExt cx="1763025" cy="456250"/>
          </a:xfrm>
        </p:grpSpPr>
        <p:sp>
          <p:nvSpPr>
            <p:cNvPr id="1272" name="Google Shape;1272;p43"/>
            <p:cNvSpPr/>
            <p:nvPr/>
          </p:nvSpPr>
          <p:spPr>
            <a:xfrm>
              <a:off x="3137325" y="525525"/>
              <a:ext cx="464825" cy="307675"/>
            </a:xfrm>
            <a:custGeom>
              <a:avLst/>
              <a:gdLst/>
              <a:ahLst/>
              <a:cxnLst/>
              <a:rect l="l" t="t" r="r" b="b"/>
              <a:pathLst>
                <a:path w="18593" h="12307" extrusionOk="0">
                  <a:moveTo>
                    <a:pt x="8460" y="4676"/>
                  </a:moveTo>
                  <a:cubicBezTo>
                    <a:pt x="8423" y="4722"/>
                    <a:pt x="8394" y="4768"/>
                    <a:pt x="8367" y="4823"/>
                  </a:cubicBezTo>
                  <a:lnTo>
                    <a:pt x="8367" y="4823"/>
                  </a:lnTo>
                  <a:cubicBezTo>
                    <a:pt x="8321" y="4788"/>
                    <a:pt x="8275" y="4760"/>
                    <a:pt x="8230" y="4723"/>
                  </a:cubicBezTo>
                  <a:lnTo>
                    <a:pt x="8460" y="4676"/>
                  </a:lnTo>
                  <a:close/>
                  <a:moveTo>
                    <a:pt x="9964" y="7473"/>
                  </a:moveTo>
                  <a:cubicBezTo>
                    <a:pt x="10050" y="7617"/>
                    <a:pt x="10127" y="7770"/>
                    <a:pt x="10194" y="7914"/>
                  </a:cubicBezTo>
                  <a:lnTo>
                    <a:pt x="9945" y="7856"/>
                  </a:lnTo>
                  <a:cubicBezTo>
                    <a:pt x="9983" y="7732"/>
                    <a:pt x="9993" y="7598"/>
                    <a:pt x="9964" y="7473"/>
                  </a:cubicBezTo>
                  <a:close/>
                  <a:moveTo>
                    <a:pt x="12704" y="8594"/>
                  </a:moveTo>
                  <a:cubicBezTo>
                    <a:pt x="12704" y="8623"/>
                    <a:pt x="12713" y="8651"/>
                    <a:pt x="12733" y="8671"/>
                  </a:cubicBezTo>
                  <a:lnTo>
                    <a:pt x="12589" y="8623"/>
                  </a:lnTo>
                  <a:cubicBezTo>
                    <a:pt x="12618" y="8613"/>
                    <a:pt x="12656" y="8603"/>
                    <a:pt x="12694" y="8594"/>
                  </a:cubicBezTo>
                  <a:close/>
                  <a:moveTo>
                    <a:pt x="13796" y="8853"/>
                  </a:moveTo>
                  <a:lnTo>
                    <a:pt x="13901" y="9111"/>
                  </a:lnTo>
                  <a:lnTo>
                    <a:pt x="13547" y="8968"/>
                  </a:lnTo>
                  <a:cubicBezTo>
                    <a:pt x="13633" y="8939"/>
                    <a:pt x="13710" y="8900"/>
                    <a:pt x="13786" y="8853"/>
                  </a:cubicBezTo>
                  <a:close/>
                  <a:moveTo>
                    <a:pt x="17233" y="1"/>
                  </a:moveTo>
                  <a:cubicBezTo>
                    <a:pt x="17120" y="1"/>
                    <a:pt x="17004" y="27"/>
                    <a:pt x="16890" y="87"/>
                  </a:cubicBezTo>
                  <a:cubicBezTo>
                    <a:pt x="13700" y="1734"/>
                    <a:pt x="10280" y="2913"/>
                    <a:pt x="6745" y="3574"/>
                  </a:cubicBezTo>
                  <a:cubicBezTo>
                    <a:pt x="5892" y="3727"/>
                    <a:pt x="5030" y="3861"/>
                    <a:pt x="4168" y="3957"/>
                  </a:cubicBezTo>
                  <a:cubicBezTo>
                    <a:pt x="3363" y="4043"/>
                    <a:pt x="2405" y="3957"/>
                    <a:pt x="1629" y="4235"/>
                  </a:cubicBezTo>
                  <a:cubicBezTo>
                    <a:pt x="0" y="4810"/>
                    <a:pt x="431" y="7310"/>
                    <a:pt x="1045" y="8469"/>
                  </a:cubicBezTo>
                  <a:cubicBezTo>
                    <a:pt x="1053" y="8739"/>
                    <a:pt x="1276" y="8941"/>
                    <a:pt x="1524" y="8941"/>
                  </a:cubicBezTo>
                  <a:cubicBezTo>
                    <a:pt x="1559" y="8941"/>
                    <a:pt x="1594" y="8937"/>
                    <a:pt x="1629" y="8929"/>
                  </a:cubicBezTo>
                  <a:cubicBezTo>
                    <a:pt x="2703" y="8704"/>
                    <a:pt x="3777" y="8602"/>
                    <a:pt x="4848" y="8602"/>
                  </a:cubicBezTo>
                  <a:cubicBezTo>
                    <a:pt x="9203" y="8602"/>
                    <a:pt x="13486" y="10289"/>
                    <a:pt x="17331" y="12234"/>
                  </a:cubicBezTo>
                  <a:cubicBezTo>
                    <a:pt x="17427" y="12283"/>
                    <a:pt x="17537" y="12306"/>
                    <a:pt x="17648" y="12306"/>
                  </a:cubicBezTo>
                  <a:cubicBezTo>
                    <a:pt x="18102" y="12306"/>
                    <a:pt x="18593" y="11930"/>
                    <a:pt x="18385" y="11430"/>
                  </a:cubicBezTo>
                  <a:cubicBezTo>
                    <a:pt x="17024" y="8182"/>
                    <a:pt x="15990" y="4331"/>
                    <a:pt x="17868" y="1064"/>
                  </a:cubicBezTo>
                  <a:cubicBezTo>
                    <a:pt x="18173" y="539"/>
                    <a:pt x="17742" y="1"/>
                    <a:pt x="1723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1919675" y="528750"/>
              <a:ext cx="1763025" cy="453025"/>
            </a:xfrm>
            <a:custGeom>
              <a:avLst/>
              <a:gdLst/>
              <a:ahLst/>
              <a:cxnLst/>
              <a:rect l="l" t="t" r="r" b="b"/>
              <a:pathLst>
                <a:path w="70521" h="18121" extrusionOk="0">
                  <a:moveTo>
                    <a:pt x="67809" y="4949"/>
                  </a:moveTo>
                  <a:lnTo>
                    <a:pt x="67809" y="4949"/>
                  </a:lnTo>
                  <a:cubicBezTo>
                    <a:pt x="68260" y="6041"/>
                    <a:pt x="68126" y="7172"/>
                    <a:pt x="67589" y="8235"/>
                  </a:cubicBezTo>
                  <a:cubicBezTo>
                    <a:pt x="67579" y="8225"/>
                    <a:pt x="67579" y="8225"/>
                    <a:pt x="67570" y="8225"/>
                  </a:cubicBezTo>
                  <a:lnTo>
                    <a:pt x="67512" y="8206"/>
                  </a:lnTo>
                  <a:cubicBezTo>
                    <a:pt x="67350" y="7037"/>
                    <a:pt x="67244" y="6051"/>
                    <a:pt x="67809" y="4949"/>
                  </a:cubicBezTo>
                  <a:close/>
                  <a:moveTo>
                    <a:pt x="66411" y="4489"/>
                  </a:moveTo>
                  <a:cubicBezTo>
                    <a:pt x="66535" y="4642"/>
                    <a:pt x="66717" y="4757"/>
                    <a:pt x="66918" y="4815"/>
                  </a:cubicBezTo>
                  <a:cubicBezTo>
                    <a:pt x="67027" y="4840"/>
                    <a:pt x="67136" y="4857"/>
                    <a:pt x="67244" y="4857"/>
                  </a:cubicBezTo>
                  <a:cubicBezTo>
                    <a:pt x="67298" y="4857"/>
                    <a:pt x="67353" y="4853"/>
                    <a:pt x="67407" y="4844"/>
                  </a:cubicBezTo>
                  <a:lnTo>
                    <a:pt x="67407" y="4844"/>
                  </a:lnTo>
                  <a:cubicBezTo>
                    <a:pt x="66938" y="5840"/>
                    <a:pt x="66708" y="7152"/>
                    <a:pt x="67168" y="8168"/>
                  </a:cubicBezTo>
                  <a:cubicBezTo>
                    <a:pt x="66899" y="8168"/>
                    <a:pt x="66641" y="8235"/>
                    <a:pt x="66401" y="8360"/>
                  </a:cubicBezTo>
                  <a:cubicBezTo>
                    <a:pt x="66334" y="7737"/>
                    <a:pt x="66305" y="7104"/>
                    <a:pt x="66305" y="6472"/>
                  </a:cubicBezTo>
                  <a:cubicBezTo>
                    <a:pt x="66305" y="5802"/>
                    <a:pt x="66344" y="5150"/>
                    <a:pt x="66411" y="4489"/>
                  </a:cubicBezTo>
                  <a:close/>
                  <a:moveTo>
                    <a:pt x="48419" y="5447"/>
                  </a:moveTo>
                  <a:lnTo>
                    <a:pt x="48419" y="5447"/>
                  </a:lnTo>
                  <a:cubicBezTo>
                    <a:pt x="48753" y="5519"/>
                    <a:pt x="49094" y="5557"/>
                    <a:pt x="49431" y="5557"/>
                  </a:cubicBezTo>
                  <a:cubicBezTo>
                    <a:pt x="49499" y="5557"/>
                    <a:pt x="49568" y="5556"/>
                    <a:pt x="49636" y="5552"/>
                  </a:cubicBezTo>
                  <a:lnTo>
                    <a:pt x="49636" y="5552"/>
                  </a:lnTo>
                  <a:cubicBezTo>
                    <a:pt x="49233" y="6376"/>
                    <a:pt x="49195" y="7612"/>
                    <a:pt x="49664" y="8427"/>
                  </a:cubicBezTo>
                  <a:cubicBezTo>
                    <a:pt x="49281" y="8388"/>
                    <a:pt x="48898" y="8379"/>
                    <a:pt x="48534" y="8360"/>
                  </a:cubicBezTo>
                  <a:cubicBezTo>
                    <a:pt x="48208" y="7459"/>
                    <a:pt x="48170" y="6472"/>
                    <a:pt x="48419" y="5543"/>
                  </a:cubicBezTo>
                  <a:cubicBezTo>
                    <a:pt x="48429" y="5514"/>
                    <a:pt x="48429" y="5476"/>
                    <a:pt x="48419" y="5447"/>
                  </a:cubicBezTo>
                  <a:close/>
                  <a:moveTo>
                    <a:pt x="53770" y="9015"/>
                  </a:moveTo>
                  <a:cubicBezTo>
                    <a:pt x="53908" y="9015"/>
                    <a:pt x="54047" y="9017"/>
                    <a:pt x="54186" y="9021"/>
                  </a:cubicBezTo>
                  <a:lnTo>
                    <a:pt x="54244" y="9021"/>
                  </a:lnTo>
                  <a:cubicBezTo>
                    <a:pt x="54071" y="9864"/>
                    <a:pt x="53995" y="10716"/>
                    <a:pt x="54023" y="11578"/>
                  </a:cubicBezTo>
                  <a:cubicBezTo>
                    <a:pt x="53849" y="11530"/>
                    <a:pt x="53671" y="11509"/>
                    <a:pt x="53491" y="11509"/>
                  </a:cubicBezTo>
                  <a:cubicBezTo>
                    <a:pt x="53385" y="11509"/>
                    <a:pt x="53278" y="11516"/>
                    <a:pt x="53171" y="11531"/>
                  </a:cubicBezTo>
                  <a:lnTo>
                    <a:pt x="53171" y="11521"/>
                  </a:lnTo>
                  <a:cubicBezTo>
                    <a:pt x="53281" y="11030"/>
                    <a:pt x="52889" y="10516"/>
                    <a:pt x="52440" y="10516"/>
                  </a:cubicBezTo>
                  <a:cubicBezTo>
                    <a:pt x="52383" y="10516"/>
                    <a:pt x="52325" y="10524"/>
                    <a:pt x="52267" y="10542"/>
                  </a:cubicBezTo>
                  <a:lnTo>
                    <a:pt x="52267" y="10542"/>
                  </a:lnTo>
                  <a:cubicBezTo>
                    <a:pt x="52249" y="10533"/>
                    <a:pt x="52231" y="10525"/>
                    <a:pt x="52222" y="10525"/>
                  </a:cubicBezTo>
                  <a:cubicBezTo>
                    <a:pt x="52098" y="10506"/>
                    <a:pt x="51983" y="10486"/>
                    <a:pt x="51849" y="10467"/>
                  </a:cubicBezTo>
                  <a:cubicBezTo>
                    <a:pt x="51906" y="10007"/>
                    <a:pt x="51925" y="9538"/>
                    <a:pt x="51906" y="9078"/>
                  </a:cubicBezTo>
                  <a:cubicBezTo>
                    <a:pt x="52532" y="9047"/>
                    <a:pt x="53151" y="9015"/>
                    <a:pt x="53770" y="9015"/>
                  </a:cubicBezTo>
                  <a:close/>
                  <a:moveTo>
                    <a:pt x="66621" y="705"/>
                  </a:moveTo>
                  <a:cubicBezTo>
                    <a:pt x="65616" y="4317"/>
                    <a:pt x="65386" y="8503"/>
                    <a:pt x="66583" y="12096"/>
                  </a:cubicBezTo>
                  <a:cubicBezTo>
                    <a:pt x="64111" y="10649"/>
                    <a:pt x="61419" y="9615"/>
                    <a:pt x="58622" y="9040"/>
                  </a:cubicBezTo>
                  <a:cubicBezTo>
                    <a:pt x="57271" y="8762"/>
                    <a:pt x="55901" y="8589"/>
                    <a:pt x="54522" y="8522"/>
                  </a:cubicBezTo>
                  <a:cubicBezTo>
                    <a:pt x="54004" y="8497"/>
                    <a:pt x="53468" y="8474"/>
                    <a:pt x="52930" y="8474"/>
                  </a:cubicBezTo>
                  <a:cubicBezTo>
                    <a:pt x="52025" y="8474"/>
                    <a:pt x="51112" y="8541"/>
                    <a:pt x="50258" y="8781"/>
                  </a:cubicBezTo>
                  <a:cubicBezTo>
                    <a:pt x="50124" y="8206"/>
                    <a:pt x="49875" y="7708"/>
                    <a:pt x="49856" y="7104"/>
                  </a:cubicBezTo>
                  <a:cubicBezTo>
                    <a:pt x="49827" y="6491"/>
                    <a:pt x="50019" y="5964"/>
                    <a:pt x="50220" y="5380"/>
                  </a:cubicBezTo>
                  <a:cubicBezTo>
                    <a:pt x="50230" y="5370"/>
                    <a:pt x="50230" y="5351"/>
                    <a:pt x="50230" y="5332"/>
                  </a:cubicBezTo>
                  <a:cubicBezTo>
                    <a:pt x="50364" y="5336"/>
                    <a:pt x="50498" y="5338"/>
                    <a:pt x="50633" y="5338"/>
                  </a:cubicBezTo>
                  <a:cubicBezTo>
                    <a:pt x="53366" y="5338"/>
                    <a:pt x="56211" y="4615"/>
                    <a:pt x="58804" y="3857"/>
                  </a:cubicBezTo>
                  <a:cubicBezTo>
                    <a:pt x="61486" y="3081"/>
                    <a:pt x="64159" y="2046"/>
                    <a:pt x="66621" y="705"/>
                  </a:cubicBezTo>
                  <a:close/>
                  <a:moveTo>
                    <a:pt x="67129" y="609"/>
                  </a:moveTo>
                  <a:lnTo>
                    <a:pt x="67129" y="609"/>
                  </a:lnTo>
                  <a:cubicBezTo>
                    <a:pt x="69933" y="4141"/>
                    <a:pt x="69611" y="8724"/>
                    <a:pt x="66993" y="12229"/>
                  </a:cubicBezTo>
                  <a:lnTo>
                    <a:pt x="66993" y="12229"/>
                  </a:lnTo>
                  <a:cubicBezTo>
                    <a:pt x="66773" y="11045"/>
                    <a:pt x="66564" y="9870"/>
                    <a:pt x="66439" y="8685"/>
                  </a:cubicBezTo>
                  <a:cubicBezTo>
                    <a:pt x="66664" y="8623"/>
                    <a:pt x="66897" y="8593"/>
                    <a:pt x="67133" y="8593"/>
                  </a:cubicBezTo>
                  <a:cubicBezTo>
                    <a:pt x="67259" y="8593"/>
                    <a:pt x="67386" y="8601"/>
                    <a:pt x="67512" y="8618"/>
                  </a:cubicBezTo>
                  <a:cubicBezTo>
                    <a:pt x="67519" y="8619"/>
                    <a:pt x="67526" y="8619"/>
                    <a:pt x="67533" y="8619"/>
                  </a:cubicBezTo>
                  <a:cubicBezTo>
                    <a:pt x="67619" y="8619"/>
                    <a:pt x="67686" y="8563"/>
                    <a:pt x="67704" y="8474"/>
                  </a:cubicBezTo>
                  <a:cubicBezTo>
                    <a:pt x="67742" y="8474"/>
                    <a:pt x="67771" y="8446"/>
                    <a:pt x="67800" y="8417"/>
                  </a:cubicBezTo>
                  <a:cubicBezTo>
                    <a:pt x="68624" y="7267"/>
                    <a:pt x="68614" y="5763"/>
                    <a:pt x="68001" y="4518"/>
                  </a:cubicBezTo>
                  <a:cubicBezTo>
                    <a:pt x="67971" y="4464"/>
                    <a:pt x="67916" y="4433"/>
                    <a:pt x="67859" y="4433"/>
                  </a:cubicBezTo>
                  <a:cubicBezTo>
                    <a:pt x="67825" y="4433"/>
                    <a:pt x="67791" y="4445"/>
                    <a:pt x="67761" y="4470"/>
                  </a:cubicBezTo>
                  <a:cubicBezTo>
                    <a:pt x="67726" y="4428"/>
                    <a:pt x="67671" y="4401"/>
                    <a:pt x="67617" y="4401"/>
                  </a:cubicBezTo>
                  <a:cubicBezTo>
                    <a:pt x="67598" y="4401"/>
                    <a:pt x="67578" y="4405"/>
                    <a:pt x="67560" y="4412"/>
                  </a:cubicBezTo>
                  <a:cubicBezTo>
                    <a:pt x="67430" y="4449"/>
                    <a:pt x="67297" y="4467"/>
                    <a:pt x="67164" y="4467"/>
                  </a:cubicBezTo>
                  <a:cubicBezTo>
                    <a:pt x="66915" y="4467"/>
                    <a:pt x="66668" y="4403"/>
                    <a:pt x="66449" y="4278"/>
                  </a:cubicBezTo>
                  <a:lnTo>
                    <a:pt x="66439" y="4278"/>
                  </a:lnTo>
                  <a:cubicBezTo>
                    <a:pt x="66574" y="3042"/>
                    <a:pt x="66803" y="1816"/>
                    <a:pt x="67129" y="609"/>
                  </a:cubicBezTo>
                  <a:close/>
                  <a:moveTo>
                    <a:pt x="53075" y="11808"/>
                  </a:moveTo>
                  <a:cubicBezTo>
                    <a:pt x="53104" y="11856"/>
                    <a:pt x="53152" y="11895"/>
                    <a:pt x="53209" y="11895"/>
                  </a:cubicBezTo>
                  <a:cubicBezTo>
                    <a:pt x="53458" y="11923"/>
                    <a:pt x="53755" y="11895"/>
                    <a:pt x="53985" y="12019"/>
                  </a:cubicBezTo>
                  <a:cubicBezTo>
                    <a:pt x="54790" y="12422"/>
                    <a:pt x="53937" y="12996"/>
                    <a:pt x="53496" y="13121"/>
                  </a:cubicBezTo>
                  <a:cubicBezTo>
                    <a:pt x="53171" y="13207"/>
                    <a:pt x="52835" y="13265"/>
                    <a:pt x="52500" y="13293"/>
                  </a:cubicBezTo>
                  <a:cubicBezTo>
                    <a:pt x="52376" y="13313"/>
                    <a:pt x="52251" y="13313"/>
                    <a:pt x="52126" y="13313"/>
                  </a:cubicBezTo>
                  <a:cubicBezTo>
                    <a:pt x="51877" y="13293"/>
                    <a:pt x="51140" y="12891"/>
                    <a:pt x="51513" y="12546"/>
                  </a:cubicBezTo>
                  <a:cubicBezTo>
                    <a:pt x="52136" y="12546"/>
                    <a:pt x="52788" y="12345"/>
                    <a:pt x="53075" y="11808"/>
                  </a:cubicBezTo>
                  <a:close/>
                  <a:moveTo>
                    <a:pt x="54158" y="13322"/>
                  </a:moveTo>
                  <a:cubicBezTo>
                    <a:pt x="54665" y="14069"/>
                    <a:pt x="53602" y="14520"/>
                    <a:pt x="52989" y="14568"/>
                  </a:cubicBezTo>
                  <a:cubicBezTo>
                    <a:pt x="52872" y="14576"/>
                    <a:pt x="52754" y="14581"/>
                    <a:pt x="52636" y="14581"/>
                  </a:cubicBezTo>
                  <a:cubicBezTo>
                    <a:pt x="52491" y="14581"/>
                    <a:pt x="52346" y="14574"/>
                    <a:pt x="52203" y="14558"/>
                  </a:cubicBezTo>
                  <a:cubicBezTo>
                    <a:pt x="52012" y="14558"/>
                    <a:pt x="51839" y="14500"/>
                    <a:pt x="51676" y="14414"/>
                  </a:cubicBezTo>
                  <a:cubicBezTo>
                    <a:pt x="51456" y="14251"/>
                    <a:pt x="51283" y="13830"/>
                    <a:pt x="51561" y="13610"/>
                  </a:cubicBezTo>
                  <a:lnTo>
                    <a:pt x="51561" y="13610"/>
                  </a:lnTo>
                  <a:cubicBezTo>
                    <a:pt x="51784" y="13721"/>
                    <a:pt x="52049" y="13763"/>
                    <a:pt x="52325" y="13763"/>
                  </a:cubicBezTo>
                  <a:cubicBezTo>
                    <a:pt x="52835" y="13763"/>
                    <a:pt x="53383" y="13619"/>
                    <a:pt x="53774" y="13495"/>
                  </a:cubicBezTo>
                  <a:cubicBezTo>
                    <a:pt x="53908" y="13447"/>
                    <a:pt x="54033" y="13389"/>
                    <a:pt x="54158" y="13322"/>
                  </a:cubicBezTo>
                  <a:close/>
                  <a:moveTo>
                    <a:pt x="51552" y="14845"/>
                  </a:moveTo>
                  <a:cubicBezTo>
                    <a:pt x="51877" y="15008"/>
                    <a:pt x="52299" y="15027"/>
                    <a:pt x="52653" y="15027"/>
                  </a:cubicBezTo>
                  <a:cubicBezTo>
                    <a:pt x="52686" y="15028"/>
                    <a:pt x="52718" y="15029"/>
                    <a:pt x="52750" y="15029"/>
                  </a:cubicBezTo>
                  <a:cubicBezTo>
                    <a:pt x="53111" y="15029"/>
                    <a:pt x="53470" y="14979"/>
                    <a:pt x="53813" y="14865"/>
                  </a:cubicBezTo>
                  <a:lnTo>
                    <a:pt x="53813" y="14865"/>
                  </a:lnTo>
                  <a:cubicBezTo>
                    <a:pt x="54282" y="15564"/>
                    <a:pt x="53535" y="16129"/>
                    <a:pt x="52797" y="16158"/>
                  </a:cubicBezTo>
                  <a:cubicBezTo>
                    <a:pt x="52785" y="16158"/>
                    <a:pt x="52772" y="16158"/>
                    <a:pt x="52760" y="16158"/>
                  </a:cubicBezTo>
                  <a:cubicBezTo>
                    <a:pt x="52117" y="16158"/>
                    <a:pt x="50922" y="15682"/>
                    <a:pt x="51542" y="14855"/>
                  </a:cubicBezTo>
                  <a:cubicBezTo>
                    <a:pt x="51542" y="14855"/>
                    <a:pt x="51552" y="14845"/>
                    <a:pt x="51552" y="14845"/>
                  </a:cubicBezTo>
                  <a:close/>
                  <a:moveTo>
                    <a:pt x="51571" y="16369"/>
                  </a:moveTo>
                  <a:cubicBezTo>
                    <a:pt x="51896" y="16576"/>
                    <a:pt x="52307" y="16657"/>
                    <a:pt x="52693" y="16657"/>
                  </a:cubicBezTo>
                  <a:cubicBezTo>
                    <a:pt x="52808" y="16657"/>
                    <a:pt x="52920" y="16650"/>
                    <a:pt x="53027" y="16637"/>
                  </a:cubicBezTo>
                  <a:cubicBezTo>
                    <a:pt x="53238" y="16618"/>
                    <a:pt x="53449" y="16560"/>
                    <a:pt x="53640" y="16484"/>
                  </a:cubicBezTo>
                  <a:lnTo>
                    <a:pt x="53640" y="16484"/>
                  </a:lnTo>
                  <a:cubicBezTo>
                    <a:pt x="53925" y="17208"/>
                    <a:pt x="53392" y="17511"/>
                    <a:pt x="52783" y="17511"/>
                  </a:cubicBezTo>
                  <a:cubicBezTo>
                    <a:pt x="52040" y="17511"/>
                    <a:pt x="51182" y="17059"/>
                    <a:pt x="51561" y="16369"/>
                  </a:cubicBezTo>
                  <a:close/>
                  <a:moveTo>
                    <a:pt x="67215" y="0"/>
                  </a:moveTo>
                  <a:cubicBezTo>
                    <a:pt x="67124" y="0"/>
                    <a:pt x="67038" y="62"/>
                    <a:pt x="66985" y="149"/>
                  </a:cubicBezTo>
                  <a:lnTo>
                    <a:pt x="66938" y="149"/>
                  </a:lnTo>
                  <a:cubicBezTo>
                    <a:pt x="66890" y="89"/>
                    <a:pt x="66819" y="59"/>
                    <a:pt x="66745" y="59"/>
                  </a:cubicBezTo>
                  <a:cubicBezTo>
                    <a:pt x="66701" y="59"/>
                    <a:pt x="66655" y="70"/>
                    <a:pt x="66612" y="92"/>
                  </a:cubicBezTo>
                  <a:cubicBezTo>
                    <a:pt x="63977" y="1385"/>
                    <a:pt x="61314" y="2544"/>
                    <a:pt x="58478" y="3368"/>
                  </a:cubicBezTo>
                  <a:cubicBezTo>
                    <a:pt x="55738" y="4173"/>
                    <a:pt x="52950" y="4460"/>
                    <a:pt x="50172" y="5045"/>
                  </a:cubicBezTo>
                  <a:cubicBezTo>
                    <a:pt x="50124" y="5054"/>
                    <a:pt x="50086" y="5093"/>
                    <a:pt x="50067" y="5141"/>
                  </a:cubicBezTo>
                  <a:cubicBezTo>
                    <a:pt x="50052" y="5136"/>
                    <a:pt x="50038" y="5135"/>
                    <a:pt x="50023" y="5135"/>
                  </a:cubicBezTo>
                  <a:cubicBezTo>
                    <a:pt x="49968" y="5135"/>
                    <a:pt x="49911" y="5160"/>
                    <a:pt x="49866" y="5198"/>
                  </a:cubicBezTo>
                  <a:cubicBezTo>
                    <a:pt x="49584" y="5151"/>
                    <a:pt x="49265" y="5118"/>
                    <a:pt x="48950" y="5118"/>
                  </a:cubicBezTo>
                  <a:cubicBezTo>
                    <a:pt x="48686" y="5118"/>
                    <a:pt x="48425" y="5141"/>
                    <a:pt x="48189" y="5198"/>
                  </a:cubicBezTo>
                  <a:cubicBezTo>
                    <a:pt x="48132" y="5208"/>
                    <a:pt x="48103" y="5275"/>
                    <a:pt x="48122" y="5323"/>
                  </a:cubicBezTo>
                  <a:cubicBezTo>
                    <a:pt x="48074" y="5351"/>
                    <a:pt x="48036" y="5390"/>
                    <a:pt x="48026" y="5447"/>
                  </a:cubicBezTo>
                  <a:cubicBezTo>
                    <a:pt x="47691" y="6501"/>
                    <a:pt x="47739" y="7631"/>
                    <a:pt x="48141" y="8657"/>
                  </a:cubicBezTo>
                  <a:cubicBezTo>
                    <a:pt x="48170" y="8752"/>
                    <a:pt x="48256" y="8810"/>
                    <a:pt x="48361" y="8819"/>
                  </a:cubicBezTo>
                  <a:cubicBezTo>
                    <a:pt x="48446" y="8821"/>
                    <a:pt x="48531" y="8822"/>
                    <a:pt x="48616" y="8822"/>
                  </a:cubicBezTo>
                  <a:cubicBezTo>
                    <a:pt x="49041" y="8822"/>
                    <a:pt x="49471" y="8802"/>
                    <a:pt x="49894" y="8762"/>
                  </a:cubicBezTo>
                  <a:cubicBezTo>
                    <a:pt x="49933" y="8810"/>
                    <a:pt x="49981" y="8848"/>
                    <a:pt x="50019" y="8896"/>
                  </a:cubicBezTo>
                  <a:cubicBezTo>
                    <a:pt x="49981" y="8973"/>
                    <a:pt x="50038" y="9078"/>
                    <a:pt x="50124" y="9078"/>
                  </a:cubicBezTo>
                  <a:cubicBezTo>
                    <a:pt x="50416" y="9096"/>
                    <a:pt x="50703" y="9103"/>
                    <a:pt x="50992" y="9103"/>
                  </a:cubicBezTo>
                  <a:cubicBezTo>
                    <a:pt x="51159" y="9103"/>
                    <a:pt x="51326" y="9101"/>
                    <a:pt x="51494" y="9097"/>
                  </a:cubicBezTo>
                  <a:lnTo>
                    <a:pt x="51494" y="9097"/>
                  </a:lnTo>
                  <a:cubicBezTo>
                    <a:pt x="51485" y="9547"/>
                    <a:pt x="51504" y="9998"/>
                    <a:pt x="51552" y="10448"/>
                  </a:cubicBezTo>
                  <a:cubicBezTo>
                    <a:pt x="51316" y="10427"/>
                    <a:pt x="51078" y="10415"/>
                    <a:pt x="50840" y="10415"/>
                  </a:cubicBezTo>
                  <a:cubicBezTo>
                    <a:pt x="50120" y="10415"/>
                    <a:pt x="49400" y="10524"/>
                    <a:pt x="48745" y="10812"/>
                  </a:cubicBezTo>
                  <a:cubicBezTo>
                    <a:pt x="48361" y="10975"/>
                    <a:pt x="48017" y="11205"/>
                    <a:pt x="47729" y="11502"/>
                  </a:cubicBezTo>
                  <a:cubicBezTo>
                    <a:pt x="47202" y="12048"/>
                    <a:pt x="46953" y="12843"/>
                    <a:pt x="46187" y="13073"/>
                  </a:cubicBezTo>
                  <a:cubicBezTo>
                    <a:pt x="46139" y="13035"/>
                    <a:pt x="46081" y="13016"/>
                    <a:pt x="46024" y="13016"/>
                  </a:cubicBezTo>
                  <a:cubicBezTo>
                    <a:pt x="40639" y="13218"/>
                    <a:pt x="35259" y="13316"/>
                    <a:pt x="29873" y="13316"/>
                  </a:cubicBezTo>
                  <a:cubicBezTo>
                    <a:pt x="27613" y="13316"/>
                    <a:pt x="25352" y="13299"/>
                    <a:pt x="23089" y="13265"/>
                  </a:cubicBezTo>
                  <a:cubicBezTo>
                    <a:pt x="19266" y="13207"/>
                    <a:pt x="15444" y="13140"/>
                    <a:pt x="11631" y="13073"/>
                  </a:cubicBezTo>
                  <a:cubicBezTo>
                    <a:pt x="9791" y="13035"/>
                    <a:pt x="7952" y="13006"/>
                    <a:pt x="6112" y="12977"/>
                  </a:cubicBezTo>
                  <a:cubicBezTo>
                    <a:pt x="4758" y="12957"/>
                    <a:pt x="3385" y="12878"/>
                    <a:pt x="2022" y="12878"/>
                  </a:cubicBezTo>
                  <a:cubicBezTo>
                    <a:pt x="1409" y="12878"/>
                    <a:pt x="798" y="12894"/>
                    <a:pt x="192" y="12939"/>
                  </a:cubicBezTo>
                  <a:cubicBezTo>
                    <a:pt x="0" y="12948"/>
                    <a:pt x="0" y="13236"/>
                    <a:pt x="192" y="13245"/>
                  </a:cubicBezTo>
                  <a:cubicBezTo>
                    <a:pt x="2146" y="13456"/>
                    <a:pt x="4149" y="13380"/>
                    <a:pt x="6112" y="13418"/>
                  </a:cubicBezTo>
                  <a:cubicBezTo>
                    <a:pt x="7952" y="13456"/>
                    <a:pt x="9791" y="13485"/>
                    <a:pt x="11631" y="13523"/>
                  </a:cubicBezTo>
                  <a:cubicBezTo>
                    <a:pt x="15453" y="13590"/>
                    <a:pt x="19266" y="13667"/>
                    <a:pt x="23089" y="13724"/>
                  </a:cubicBezTo>
                  <a:cubicBezTo>
                    <a:pt x="26544" y="13777"/>
                    <a:pt x="30008" y="13831"/>
                    <a:pt x="33472" y="13831"/>
                  </a:cubicBezTo>
                  <a:cubicBezTo>
                    <a:pt x="37661" y="13831"/>
                    <a:pt x="41849" y="13752"/>
                    <a:pt x="46024" y="13495"/>
                  </a:cubicBezTo>
                  <a:cubicBezTo>
                    <a:pt x="46072" y="13495"/>
                    <a:pt x="46120" y="13475"/>
                    <a:pt x="46158" y="13447"/>
                  </a:cubicBezTo>
                  <a:cubicBezTo>
                    <a:pt x="46972" y="13399"/>
                    <a:pt x="47375" y="12680"/>
                    <a:pt x="47863" y="12067"/>
                  </a:cubicBezTo>
                  <a:cubicBezTo>
                    <a:pt x="48965" y="10668"/>
                    <a:pt x="50565" y="10870"/>
                    <a:pt x="52174" y="10812"/>
                  </a:cubicBezTo>
                  <a:cubicBezTo>
                    <a:pt x="52213" y="10812"/>
                    <a:pt x="52241" y="10793"/>
                    <a:pt x="52261" y="10774"/>
                  </a:cubicBezTo>
                  <a:cubicBezTo>
                    <a:pt x="52481" y="10783"/>
                    <a:pt x="52673" y="10908"/>
                    <a:pt x="52768" y="11099"/>
                  </a:cubicBezTo>
                  <a:cubicBezTo>
                    <a:pt x="52922" y="11406"/>
                    <a:pt x="52701" y="11751"/>
                    <a:pt x="52443" y="11914"/>
                  </a:cubicBezTo>
                  <a:cubicBezTo>
                    <a:pt x="52217" y="12058"/>
                    <a:pt x="51977" y="12096"/>
                    <a:pt x="51731" y="12096"/>
                  </a:cubicBezTo>
                  <a:cubicBezTo>
                    <a:pt x="51454" y="12096"/>
                    <a:pt x="51170" y="12048"/>
                    <a:pt x="50891" y="12048"/>
                  </a:cubicBezTo>
                  <a:cubicBezTo>
                    <a:pt x="50651" y="12058"/>
                    <a:pt x="50603" y="12383"/>
                    <a:pt x="50833" y="12460"/>
                  </a:cubicBezTo>
                  <a:cubicBezTo>
                    <a:pt x="50939" y="12489"/>
                    <a:pt x="51053" y="12508"/>
                    <a:pt x="51168" y="12527"/>
                  </a:cubicBezTo>
                  <a:cubicBezTo>
                    <a:pt x="50996" y="12814"/>
                    <a:pt x="51044" y="13188"/>
                    <a:pt x="51283" y="13427"/>
                  </a:cubicBezTo>
                  <a:cubicBezTo>
                    <a:pt x="50986" y="13667"/>
                    <a:pt x="50910" y="14079"/>
                    <a:pt x="51101" y="14414"/>
                  </a:cubicBezTo>
                  <a:cubicBezTo>
                    <a:pt x="51149" y="14520"/>
                    <a:pt x="51226" y="14615"/>
                    <a:pt x="51322" y="14692"/>
                  </a:cubicBezTo>
                  <a:cubicBezTo>
                    <a:pt x="50871" y="15056"/>
                    <a:pt x="50871" y="15688"/>
                    <a:pt x="51236" y="16110"/>
                  </a:cubicBezTo>
                  <a:cubicBezTo>
                    <a:pt x="51264" y="16139"/>
                    <a:pt x="51293" y="16158"/>
                    <a:pt x="51312" y="16187"/>
                  </a:cubicBezTo>
                  <a:cubicBezTo>
                    <a:pt x="51053" y="16493"/>
                    <a:pt x="51015" y="16934"/>
                    <a:pt x="51216" y="17288"/>
                  </a:cubicBezTo>
                  <a:cubicBezTo>
                    <a:pt x="51274" y="17375"/>
                    <a:pt x="51331" y="17451"/>
                    <a:pt x="51408" y="17528"/>
                  </a:cubicBezTo>
                  <a:cubicBezTo>
                    <a:pt x="51019" y="17587"/>
                    <a:pt x="50628" y="17616"/>
                    <a:pt x="50237" y="17616"/>
                  </a:cubicBezTo>
                  <a:cubicBezTo>
                    <a:pt x="49801" y="17616"/>
                    <a:pt x="49366" y="17579"/>
                    <a:pt x="48936" y="17509"/>
                  </a:cubicBezTo>
                  <a:cubicBezTo>
                    <a:pt x="48132" y="17375"/>
                    <a:pt x="47413" y="17030"/>
                    <a:pt x="46637" y="16809"/>
                  </a:cubicBezTo>
                  <a:cubicBezTo>
                    <a:pt x="46069" y="16645"/>
                    <a:pt x="45462" y="16594"/>
                    <a:pt x="44844" y="16594"/>
                  </a:cubicBezTo>
                  <a:cubicBezTo>
                    <a:pt x="43950" y="16594"/>
                    <a:pt x="43036" y="16700"/>
                    <a:pt x="42192" y="16723"/>
                  </a:cubicBezTo>
                  <a:cubicBezTo>
                    <a:pt x="38762" y="16809"/>
                    <a:pt x="35332" y="16867"/>
                    <a:pt x="31912" y="16905"/>
                  </a:cubicBezTo>
                  <a:cubicBezTo>
                    <a:pt x="30661" y="16914"/>
                    <a:pt x="29410" y="16918"/>
                    <a:pt x="28160" y="16918"/>
                  </a:cubicBezTo>
                  <a:cubicBezTo>
                    <a:pt x="22737" y="16918"/>
                    <a:pt x="17319" y="16838"/>
                    <a:pt x="11909" y="16714"/>
                  </a:cubicBezTo>
                  <a:cubicBezTo>
                    <a:pt x="8834" y="16645"/>
                    <a:pt x="5735" y="16457"/>
                    <a:pt x="2655" y="16457"/>
                  </a:cubicBezTo>
                  <a:cubicBezTo>
                    <a:pt x="1839" y="16457"/>
                    <a:pt x="1024" y="16471"/>
                    <a:pt x="211" y="16503"/>
                  </a:cubicBezTo>
                  <a:cubicBezTo>
                    <a:pt x="0" y="16532"/>
                    <a:pt x="0" y="16829"/>
                    <a:pt x="211" y="16857"/>
                  </a:cubicBezTo>
                  <a:cubicBezTo>
                    <a:pt x="3622" y="17164"/>
                    <a:pt x="7099" y="17097"/>
                    <a:pt x="10519" y="17183"/>
                  </a:cubicBezTo>
                  <a:cubicBezTo>
                    <a:pt x="13892" y="17269"/>
                    <a:pt x="17264" y="17355"/>
                    <a:pt x="20636" y="17403"/>
                  </a:cubicBezTo>
                  <a:cubicBezTo>
                    <a:pt x="23157" y="17435"/>
                    <a:pt x="25677" y="17451"/>
                    <a:pt x="28196" y="17451"/>
                  </a:cubicBezTo>
                  <a:cubicBezTo>
                    <a:pt x="32598" y="17451"/>
                    <a:pt x="36997" y="17402"/>
                    <a:pt x="41397" y="17298"/>
                  </a:cubicBezTo>
                  <a:cubicBezTo>
                    <a:pt x="42368" y="17278"/>
                    <a:pt x="43384" y="17184"/>
                    <a:pt x="44386" y="17184"/>
                  </a:cubicBezTo>
                  <a:cubicBezTo>
                    <a:pt x="45320" y="17184"/>
                    <a:pt x="46242" y="17266"/>
                    <a:pt x="47106" y="17566"/>
                  </a:cubicBezTo>
                  <a:cubicBezTo>
                    <a:pt x="48126" y="17932"/>
                    <a:pt x="49200" y="18120"/>
                    <a:pt x="50279" y="18120"/>
                  </a:cubicBezTo>
                  <a:cubicBezTo>
                    <a:pt x="50780" y="18120"/>
                    <a:pt x="51283" y="18079"/>
                    <a:pt x="51782" y="17997"/>
                  </a:cubicBezTo>
                  <a:cubicBezTo>
                    <a:pt x="51858" y="17988"/>
                    <a:pt x="51925" y="17949"/>
                    <a:pt x="51954" y="17882"/>
                  </a:cubicBezTo>
                  <a:cubicBezTo>
                    <a:pt x="52174" y="17969"/>
                    <a:pt x="52414" y="18016"/>
                    <a:pt x="52653" y="18026"/>
                  </a:cubicBezTo>
                  <a:cubicBezTo>
                    <a:pt x="52676" y="18027"/>
                    <a:pt x="52699" y="18027"/>
                    <a:pt x="52722" y="18027"/>
                  </a:cubicBezTo>
                  <a:cubicBezTo>
                    <a:pt x="53229" y="18027"/>
                    <a:pt x="53758" y="17823"/>
                    <a:pt x="54023" y="17365"/>
                  </a:cubicBezTo>
                  <a:cubicBezTo>
                    <a:pt x="54205" y="17030"/>
                    <a:pt x="54253" y="16560"/>
                    <a:pt x="54033" y="16235"/>
                  </a:cubicBezTo>
                  <a:cubicBezTo>
                    <a:pt x="54196" y="16091"/>
                    <a:pt x="54320" y="15909"/>
                    <a:pt x="54387" y="15708"/>
                  </a:cubicBezTo>
                  <a:cubicBezTo>
                    <a:pt x="54512" y="15353"/>
                    <a:pt x="54464" y="14922"/>
                    <a:pt x="54234" y="14644"/>
                  </a:cubicBezTo>
                  <a:cubicBezTo>
                    <a:pt x="54311" y="14577"/>
                    <a:pt x="54387" y="14510"/>
                    <a:pt x="54454" y="14433"/>
                  </a:cubicBezTo>
                  <a:cubicBezTo>
                    <a:pt x="54761" y="14031"/>
                    <a:pt x="54819" y="13456"/>
                    <a:pt x="54483" y="13073"/>
                  </a:cubicBezTo>
                  <a:cubicBezTo>
                    <a:pt x="54732" y="12814"/>
                    <a:pt x="54857" y="12479"/>
                    <a:pt x="54675" y="12086"/>
                  </a:cubicBezTo>
                  <a:cubicBezTo>
                    <a:pt x="54598" y="11914"/>
                    <a:pt x="54454" y="11780"/>
                    <a:pt x="54292" y="11693"/>
                  </a:cubicBezTo>
                  <a:cubicBezTo>
                    <a:pt x="54522" y="10831"/>
                    <a:pt x="54646" y="9940"/>
                    <a:pt x="54665" y="9049"/>
                  </a:cubicBezTo>
                  <a:cubicBezTo>
                    <a:pt x="56006" y="9116"/>
                    <a:pt x="57338" y="9298"/>
                    <a:pt x="58651" y="9576"/>
                  </a:cubicBezTo>
                  <a:cubicBezTo>
                    <a:pt x="61458" y="10170"/>
                    <a:pt x="64140" y="11214"/>
                    <a:pt x="66612" y="12671"/>
                  </a:cubicBezTo>
                  <a:cubicBezTo>
                    <a:pt x="66641" y="12680"/>
                    <a:pt x="66660" y="12690"/>
                    <a:pt x="66688" y="12699"/>
                  </a:cubicBezTo>
                  <a:cubicBezTo>
                    <a:pt x="66682" y="12797"/>
                    <a:pt x="66759" y="12863"/>
                    <a:pt x="66842" y="12863"/>
                  </a:cubicBezTo>
                  <a:cubicBezTo>
                    <a:pt x="66882" y="12863"/>
                    <a:pt x="66923" y="12848"/>
                    <a:pt x="66957" y="12814"/>
                  </a:cubicBezTo>
                  <a:cubicBezTo>
                    <a:pt x="70521" y="9452"/>
                    <a:pt x="70386" y="3751"/>
                    <a:pt x="67388" y="92"/>
                  </a:cubicBezTo>
                  <a:cubicBezTo>
                    <a:pt x="67335" y="27"/>
                    <a:pt x="67274" y="0"/>
                    <a:pt x="672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43"/>
          <p:cNvGrpSpPr/>
          <p:nvPr/>
        </p:nvGrpSpPr>
        <p:grpSpPr>
          <a:xfrm>
            <a:off x="622953" y="2601828"/>
            <a:ext cx="494919" cy="649316"/>
            <a:chOff x="4668975" y="1138375"/>
            <a:chExt cx="281925" cy="369875"/>
          </a:xfrm>
        </p:grpSpPr>
        <p:sp>
          <p:nvSpPr>
            <p:cNvPr id="1275" name="Google Shape;1275;p43"/>
            <p:cNvSpPr/>
            <p:nvPr/>
          </p:nvSpPr>
          <p:spPr>
            <a:xfrm>
              <a:off x="4707275" y="1138375"/>
              <a:ext cx="186125" cy="209800"/>
            </a:xfrm>
            <a:custGeom>
              <a:avLst/>
              <a:gdLst/>
              <a:ahLst/>
              <a:cxnLst/>
              <a:rect l="l" t="t" r="r" b="b"/>
              <a:pathLst>
                <a:path w="7445" h="8392" extrusionOk="0">
                  <a:moveTo>
                    <a:pt x="2195" y="5214"/>
                  </a:moveTo>
                  <a:cubicBezTo>
                    <a:pt x="2185" y="5281"/>
                    <a:pt x="2195" y="5358"/>
                    <a:pt x="2204" y="5425"/>
                  </a:cubicBezTo>
                  <a:lnTo>
                    <a:pt x="2061" y="5425"/>
                  </a:lnTo>
                  <a:lnTo>
                    <a:pt x="2195" y="5214"/>
                  </a:lnTo>
                  <a:close/>
                  <a:moveTo>
                    <a:pt x="3634" y="0"/>
                  </a:moveTo>
                  <a:cubicBezTo>
                    <a:pt x="3375" y="0"/>
                    <a:pt x="3109" y="144"/>
                    <a:pt x="2971" y="357"/>
                  </a:cubicBezTo>
                  <a:cubicBezTo>
                    <a:pt x="1879" y="2024"/>
                    <a:pt x="1026" y="3825"/>
                    <a:pt x="183" y="5626"/>
                  </a:cubicBezTo>
                  <a:cubicBezTo>
                    <a:pt x="116" y="5760"/>
                    <a:pt x="87" y="5913"/>
                    <a:pt x="106" y="6057"/>
                  </a:cubicBezTo>
                  <a:cubicBezTo>
                    <a:pt x="1" y="6412"/>
                    <a:pt x="221" y="6785"/>
                    <a:pt x="585" y="6871"/>
                  </a:cubicBezTo>
                  <a:cubicBezTo>
                    <a:pt x="1131" y="7025"/>
                    <a:pt x="1697" y="7121"/>
                    <a:pt x="2262" y="7178"/>
                  </a:cubicBezTo>
                  <a:cubicBezTo>
                    <a:pt x="2262" y="7245"/>
                    <a:pt x="2262" y="7322"/>
                    <a:pt x="2262" y="7398"/>
                  </a:cubicBezTo>
                  <a:cubicBezTo>
                    <a:pt x="2281" y="7600"/>
                    <a:pt x="2329" y="7791"/>
                    <a:pt x="2425" y="7973"/>
                  </a:cubicBezTo>
                  <a:cubicBezTo>
                    <a:pt x="2486" y="8102"/>
                    <a:pt x="2614" y="8173"/>
                    <a:pt x="2745" y="8173"/>
                  </a:cubicBezTo>
                  <a:cubicBezTo>
                    <a:pt x="2799" y="8173"/>
                    <a:pt x="2853" y="8161"/>
                    <a:pt x="2904" y="8136"/>
                  </a:cubicBezTo>
                  <a:cubicBezTo>
                    <a:pt x="2938" y="8145"/>
                    <a:pt x="2974" y="8149"/>
                    <a:pt x="3009" y="8149"/>
                  </a:cubicBezTo>
                  <a:cubicBezTo>
                    <a:pt x="3092" y="8149"/>
                    <a:pt x="3175" y="8126"/>
                    <a:pt x="3249" y="8079"/>
                  </a:cubicBezTo>
                  <a:cubicBezTo>
                    <a:pt x="3426" y="7982"/>
                    <a:pt x="3621" y="7934"/>
                    <a:pt x="3816" y="7934"/>
                  </a:cubicBezTo>
                  <a:cubicBezTo>
                    <a:pt x="4086" y="7934"/>
                    <a:pt x="4354" y="8025"/>
                    <a:pt x="4571" y="8203"/>
                  </a:cubicBezTo>
                  <a:cubicBezTo>
                    <a:pt x="4704" y="8334"/>
                    <a:pt x="4863" y="8391"/>
                    <a:pt x="5018" y="8391"/>
                  </a:cubicBezTo>
                  <a:cubicBezTo>
                    <a:pt x="5407" y="8391"/>
                    <a:pt x="5773" y="8030"/>
                    <a:pt x="5663" y="7571"/>
                  </a:cubicBezTo>
                  <a:cubicBezTo>
                    <a:pt x="5605" y="7303"/>
                    <a:pt x="5577" y="7025"/>
                    <a:pt x="5577" y="6747"/>
                  </a:cubicBezTo>
                  <a:cubicBezTo>
                    <a:pt x="5835" y="6737"/>
                    <a:pt x="6104" y="6728"/>
                    <a:pt x="6362" y="6709"/>
                  </a:cubicBezTo>
                  <a:cubicBezTo>
                    <a:pt x="6851" y="6670"/>
                    <a:pt x="7282" y="6431"/>
                    <a:pt x="7359" y="5904"/>
                  </a:cubicBezTo>
                  <a:cubicBezTo>
                    <a:pt x="7445" y="5396"/>
                    <a:pt x="7119" y="4888"/>
                    <a:pt x="6908" y="4467"/>
                  </a:cubicBezTo>
                  <a:cubicBezTo>
                    <a:pt x="6659" y="3969"/>
                    <a:pt x="6391" y="3480"/>
                    <a:pt x="6104" y="3001"/>
                  </a:cubicBezTo>
                  <a:cubicBezTo>
                    <a:pt x="5510" y="2014"/>
                    <a:pt x="4839" y="1085"/>
                    <a:pt x="4101" y="213"/>
                  </a:cubicBezTo>
                  <a:cubicBezTo>
                    <a:pt x="3975" y="64"/>
                    <a:pt x="3806" y="0"/>
                    <a:pt x="3634"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4668975" y="1142625"/>
              <a:ext cx="281925" cy="365625"/>
            </a:xfrm>
            <a:custGeom>
              <a:avLst/>
              <a:gdLst/>
              <a:ahLst/>
              <a:cxnLst/>
              <a:rect l="l" t="t" r="r" b="b"/>
              <a:pathLst>
                <a:path w="11277" h="14625" extrusionOk="0">
                  <a:moveTo>
                    <a:pt x="5269" y="704"/>
                  </a:moveTo>
                  <a:cubicBezTo>
                    <a:pt x="6534" y="2333"/>
                    <a:pt x="7569" y="4124"/>
                    <a:pt x="8354" y="6040"/>
                  </a:cubicBezTo>
                  <a:cubicBezTo>
                    <a:pt x="8079" y="6015"/>
                    <a:pt x="7809" y="6002"/>
                    <a:pt x="7540" y="6002"/>
                  </a:cubicBezTo>
                  <a:cubicBezTo>
                    <a:pt x="7406" y="6002"/>
                    <a:pt x="7272" y="6005"/>
                    <a:pt x="7137" y="6012"/>
                  </a:cubicBezTo>
                  <a:cubicBezTo>
                    <a:pt x="7032" y="6012"/>
                    <a:pt x="6936" y="6088"/>
                    <a:pt x="6907" y="6184"/>
                  </a:cubicBezTo>
                  <a:cubicBezTo>
                    <a:pt x="6885" y="6175"/>
                    <a:pt x="6863" y="6171"/>
                    <a:pt x="6840" y="6171"/>
                  </a:cubicBezTo>
                  <a:cubicBezTo>
                    <a:pt x="6746" y="6171"/>
                    <a:pt x="6658" y="6246"/>
                    <a:pt x="6658" y="6347"/>
                  </a:cubicBezTo>
                  <a:cubicBezTo>
                    <a:pt x="6668" y="6855"/>
                    <a:pt x="6678" y="7362"/>
                    <a:pt x="6706" y="7870"/>
                  </a:cubicBezTo>
                  <a:cubicBezTo>
                    <a:pt x="6316" y="7645"/>
                    <a:pt x="5849" y="7538"/>
                    <a:pt x="5372" y="7538"/>
                  </a:cubicBezTo>
                  <a:cubicBezTo>
                    <a:pt x="5077" y="7538"/>
                    <a:pt x="4779" y="7579"/>
                    <a:pt x="4493" y="7659"/>
                  </a:cubicBezTo>
                  <a:cubicBezTo>
                    <a:pt x="4292" y="7727"/>
                    <a:pt x="4091" y="7813"/>
                    <a:pt x="3909" y="7928"/>
                  </a:cubicBezTo>
                  <a:cubicBezTo>
                    <a:pt x="3966" y="7468"/>
                    <a:pt x="3966" y="7008"/>
                    <a:pt x="3928" y="6548"/>
                  </a:cubicBezTo>
                  <a:cubicBezTo>
                    <a:pt x="3928" y="6500"/>
                    <a:pt x="3899" y="6462"/>
                    <a:pt x="3871" y="6424"/>
                  </a:cubicBezTo>
                  <a:cubicBezTo>
                    <a:pt x="3890" y="6366"/>
                    <a:pt x="3851" y="6299"/>
                    <a:pt x="3794" y="6280"/>
                  </a:cubicBezTo>
                  <a:cubicBezTo>
                    <a:pt x="3286" y="6146"/>
                    <a:pt x="2778" y="6040"/>
                    <a:pt x="2271" y="5973"/>
                  </a:cubicBezTo>
                  <a:cubicBezTo>
                    <a:pt x="3334" y="4258"/>
                    <a:pt x="4350" y="2505"/>
                    <a:pt x="5269" y="704"/>
                  </a:cubicBezTo>
                  <a:close/>
                  <a:moveTo>
                    <a:pt x="5459" y="8008"/>
                  </a:moveTo>
                  <a:cubicBezTo>
                    <a:pt x="6319" y="8008"/>
                    <a:pt x="7130" y="8432"/>
                    <a:pt x="7233" y="9432"/>
                  </a:cubicBezTo>
                  <a:cubicBezTo>
                    <a:pt x="7243" y="9470"/>
                    <a:pt x="7252" y="9508"/>
                    <a:pt x="7272" y="9537"/>
                  </a:cubicBezTo>
                  <a:cubicBezTo>
                    <a:pt x="7125" y="9707"/>
                    <a:pt x="7270" y="9938"/>
                    <a:pt x="7456" y="9938"/>
                  </a:cubicBezTo>
                  <a:cubicBezTo>
                    <a:pt x="7502" y="9938"/>
                    <a:pt x="7550" y="9924"/>
                    <a:pt x="7597" y="9892"/>
                  </a:cubicBezTo>
                  <a:cubicBezTo>
                    <a:pt x="7945" y="9713"/>
                    <a:pt x="8295" y="9632"/>
                    <a:pt x="8627" y="9632"/>
                  </a:cubicBezTo>
                  <a:cubicBezTo>
                    <a:pt x="9898" y="9632"/>
                    <a:pt x="10921" y="10815"/>
                    <a:pt x="10663" y="12258"/>
                  </a:cubicBezTo>
                  <a:lnTo>
                    <a:pt x="10653" y="12258"/>
                  </a:lnTo>
                  <a:cubicBezTo>
                    <a:pt x="10443" y="13484"/>
                    <a:pt x="9743" y="14030"/>
                    <a:pt x="8536" y="14088"/>
                  </a:cubicBezTo>
                  <a:cubicBezTo>
                    <a:pt x="8359" y="14099"/>
                    <a:pt x="8180" y="14103"/>
                    <a:pt x="8000" y="14103"/>
                  </a:cubicBezTo>
                  <a:cubicBezTo>
                    <a:pt x="7404" y="14103"/>
                    <a:pt x="6799" y="14055"/>
                    <a:pt x="6218" y="14040"/>
                  </a:cubicBezTo>
                  <a:lnTo>
                    <a:pt x="3899" y="13992"/>
                  </a:lnTo>
                  <a:cubicBezTo>
                    <a:pt x="3805" y="13990"/>
                    <a:pt x="3709" y="13989"/>
                    <a:pt x="3611" y="13989"/>
                  </a:cubicBezTo>
                  <a:cubicBezTo>
                    <a:pt x="3485" y="13989"/>
                    <a:pt x="3356" y="13990"/>
                    <a:pt x="3226" y="13990"/>
                  </a:cubicBezTo>
                  <a:cubicBezTo>
                    <a:pt x="2613" y="13990"/>
                    <a:pt x="1971" y="13966"/>
                    <a:pt x="1456" y="13695"/>
                  </a:cubicBezTo>
                  <a:cubicBezTo>
                    <a:pt x="680" y="13283"/>
                    <a:pt x="412" y="12229"/>
                    <a:pt x="853" y="11472"/>
                  </a:cubicBezTo>
                  <a:cubicBezTo>
                    <a:pt x="1196" y="10889"/>
                    <a:pt x="1843" y="10648"/>
                    <a:pt x="2492" y="10648"/>
                  </a:cubicBezTo>
                  <a:cubicBezTo>
                    <a:pt x="2802" y="10648"/>
                    <a:pt x="3113" y="10703"/>
                    <a:pt x="3392" y="10802"/>
                  </a:cubicBezTo>
                  <a:cubicBezTo>
                    <a:pt x="3402" y="10807"/>
                    <a:pt x="3412" y="10809"/>
                    <a:pt x="3421" y="10809"/>
                  </a:cubicBezTo>
                  <a:cubicBezTo>
                    <a:pt x="3486" y="10809"/>
                    <a:pt x="3508" y="10700"/>
                    <a:pt x="3449" y="10658"/>
                  </a:cubicBezTo>
                  <a:cubicBezTo>
                    <a:pt x="3420" y="10639"/>
                    <a:pt x="3392" y="10620"/>
                    <a:pt x="3353" y="10601"/>
                  </a:cubicBezTo>
                  <a:cubicBezTo>
                    <a:pt x="3468" y="10591"/>
                    <a:pt x="3535" y="10467"/>
                    <a:pt x="3487" y="10361"/>
                  </a:cubicBezTo>
                  <a:cubicBezTo>
                    <a:pt x="2769" y="8964"/>
                    <a:pt x="4169" y="8008"/>
                    <a:pt x="5459" y="8008"/>
                  </a:cubicBezTo>
                  <a:close/>
                  <a:moveTo>
                    <a:pt x="5239" y="0"/>
                  </a:moveTo>
                  <a:cubicBezTo>
                    <a:pt x="5154" y="0"/>
                    <a:pt x="5070" y="43"/>
                    <a:pt x="5020" y="120"/>
                  </a:cubicBezTo>
                  <a:cubicBezTo>
                    <a:pt x="3966" y="2132"/>
                    <a:pt x="2845" y="4105"/>
                    <a:pt x="1629" y="6031"/>
                  </a:cubicBezTo>
                  <a:cubicBezTo>
                    <a:pt x="1533" y="6194"/>
                    <a:pt x="1658" y="6404"/>
                    <a:pt x="1849" y="6414"/>
                  </a:cubicBezTo>
                  <a:cubicBezTo>
                    <a:pt x="2434" y="6472"/>
                    <a:pt x="3008" y="6510"/>
                    <a:pt x="3593" y="6510"/>
                  </a:cubicBezTo>
                  <a:cubicBezTo>
                    <a:pt x="3593" y="6519"/>
                    <a:pt x="3593" y="6529"/>
                    <a:pt x="3583" y="6539"/>
                  </a:cubicBezTo>
                  <a:cubicBezTo>
                    <a:pt x="3545" y="7037"/>
                    <a:pt x="3554" y="7535"/>
                    <a:pt x="3612" y="8033"/>
                  </a:cubicBezTo>
                  <a:cubicBezTo>
                    <a:pt x="3612" y="8062"/>
                    <a:pt x="3621" y="8091"/>
                    <a:pt x="3641" y="8110"/>
                  </a:cubicBezTo>
                  <a:cubicBezTo>
                    <a:pt x="2893" y="8704"/>
                    <a:pt x="2472" y="9681"/>
                    <a:pt x="3200" y="10495"/>
                  </a:cubicBezTo>
                  <a:cubicBezTo>
                    <a:pt x="2884" y="10331"/>
                    <a:pt x="2550" y="10255"/>
                    <a:pt x="2224" y="10255"/>
                  </a:cubicBezTo>
                  <a:cubicBezTo>
                    <a:pt x="1065" y="10255"/>
                    <a:pt x="1" y="11212"/>
                    <a:pt x="173" y="12565"/>
                  </a:cubicBezTo>
                  <a:cubicBezTo>
                    <a:pt x="297" y="13503"/>
                    <a:pt x="949" y="14107"/>
                    <a:pt x="1840" y="14327"/>
                  </a:cubicBezTo>
                  <a:cubicBezTo>
                    <a:pt x="2543" y="14507"/>
                    <a:pt x="3310" y="14549"/>
                    <a:pt x="4082" y="14549"/>
                  </a:cubicBezTo>
                  <a:cubicBezTo>
                    <a:pt x="4764" y="14549"/>
                    <a:pt x="5451" y="14516"/>
                    <a:pt x="6102" y="14516"/>
                  </a:cubicBezTo>
                  <a:cubicBezTo>
                    <a:pt x="6209" y="14516"/>
                    <a:pt x="6314" y="14517"/>
                    <a:pt x="6419" y="14519"/>
                  </a:cubicBezTo>
                  <a:cubicBezTo>
                    <a:pt x="6979" y="14529"/>
                    <a:pt x="7667" y="14624"/>
                    <a:pt x="8335" y="14624"/>
                  </a:cubicBezTo>
                  <a:cubicBezTo>
                    <a:pt x="9003" y="14624"/>
                    <a:pt x="9652" y="14529"/>
                    <a:pt x="10136" y="14155"/>
                  </a:cubicBezTo>
                  <a:cubicBezTo>
                    <a:pt x="10893" y="13561"/>
                    <a:pt x="11276" y="12507"/>
                    <a:pt x="11209" y="11568"/>
                  </a:cubicBezTo>
                  <a:cubicBezTo>
                    <a:pt x="11124" y="10188"/>
                    <a:pt x="9910" y="9069"/>
                    <a:pt x="8620" y="9069"/>
                  </a:cubicBezTo>
                  <a:cubicBezTo>
                    <a:pt x="8308" y="9069"/>
                    <a:pt x="7990" y="9135"/>
                    <a:pt x="7684" y="9279"/>
                  </a:cubicBezTo>
                  <a:cubicBezTo>
                    <a:pt x="7616" y="8780"/>
                    <a:pt x="7358" y="8330"/>
                    <a:pt x="6965" y="8033"/>
                  </a:cubicBezTo>
                  <a:cubicBezTo>
                    <a:pt x="7003" y="7516"/>
                    <a:pt x="7013" y="6989"/>
                    <a:pt x="7022" y="6472"/>
                  </a:cubicBezTo>
                  <a:cubicBezTo>
                    <a:pt x="7061" y="6491"/>
                    <a:pt x="7099" y="6500"/>
                    <a:pt x="7147" y="6500"/>
                  </a:cubicBezTo>
                  <a:cubicBezTo>
                    <a:pt x="7321" y="6487"/>
                    <a:pt x="7495" y="6481"/>
                    <a:pt x="7670" y="6481"/>
                  </a:cubicBezTo>
                  <a:cubicBezTo>
                    <a:pt x="8003" y="6481"/>
                    <a:pt x="8337" y="6504"/>
                    <a:pt x="8670" y="6548"/>
                  </a:cubicBezTo>
                  <a:cubicBezTo>
                    <a:pt x="8681" y="6549"/>
                    <a:pt x="8693" y="6550"/>
                    <a:pt x="8704" y="6550"/>
                  </a:cubicBezTo>
                  <a:cubicBezTo>
                    <a:pt x="8862" y="6550"/>
                    <a:pt x="9048" y="6430"/>
                    <a:pt x="8977" y="6251"/>
                  </a:cubicBezTo>
                  <a:cubicBezTo>
                    <a:pt x="8095" y="4029"/>
                    <a:pt x="6898" y="1940"/>
                    <a:pt x="5413" y="72"/>
                  </a:cubicBezTo>
                  <a:cubicBezTo>
                    <a:pt x="5364" y="23"/>
                    <a:pt x="5302" y="0"/>
                    <a:pt x="523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 name="Google Shape;1277;p43"/>
          <p:cNvSpPr/>
          <p:nvPr/>
        </p:nvSpPr>
        <p:spPr>
          <a:xfrm>
            <a:off x="7484530" y="3621817"/>
            <a:ext cx="1004655" cy="927217"/>
          </a:xfrm>
          <a:custGeom>
            <a:avLst/>
            <a:gdLst/>
            <a:ahLst/>
            <a:cxnLst/>
            <a:rect l="l" t="t" r="r" b="b"/>
            <a:pathLst>
              <a:path w="11832" h="10920" extrusionOk="0">
                <a:moveTo>
                  <a:pt x="8647" y="564"/>
                </a:moveTo>
                <a:cubicBezTo>
                  <a:pt x="9470" y="564"/>
                  <a:pt x="10295" y="582"/>
                  <a:pt x="11123" y="634"/>
                </a:cubicBezTo>
                <a:cubicBezTo>
                  <a:pt x="11123" y="1037"/>
                  <a:pt x="11123" y="1439"/>
                  <a:pt x="11132" y="1851"/>
                </a:cubicBezTo>
                <a:cubicBezTo>
                  <a:pt x="8756" y="2081"/>
                  <a:pt x="6361" y="2110"/>
                  <a:pt x="3976" y="2320"/>
                </a:cubicBezTo>
                <a:cubicBezTo>
                  <a:pt x="3957" y="1765"/>
                  <a:pt x="3918" y="1199"/>
                  <a:pt x="3861" y="644"/>
                </a:cubicBezTo>
                <a:cubicBezTo>
                  <a:pt x="5460" y="631"/>
                  <a:pt x="7051" y="564"/>
                  <a:pt x="8647" y="564"/>
                </a:cubicBezTo>
                <a:close/>
                <a:moveTo>
                  <a:pt x="1928" y="8073"/>
                </a:moveTo>
                <a:cubicBezTo>
                  <a:pt x="1994" y="8073"/>
                  <a:pt x="2064" y="8078"/>
                  <a:pt x="2137" y="8088"/>
                </a:cubicBezTo>
                <a:cubicBezTo>
                  <a:pt x="2903" y="8193"/>
                  <a:pt x="3162" y="9017"/>
                  <a:pt x="3171" y="9697"/>
                </a:cubicBezTo>
                <a:cubicBezTo>
                  <a:pt x="2948" y="9927"/>
                  <a:pt x="2630" y="10012"/>
                  <a:pt x="2296" y="10012"/>
                </a:cubicBezTo>
                <a:cubicBezTo>
                  <a:pt x="2129" y="10012"/>
                  <a:pt x="1958" y="9991"/>
                  <a:pt x="1792" y="9956"/>
                </a:cubicBezTo>
                <a:cubicBezTo>
                  <a:pt x="536" y="9701"/>
                  <a:pt x="680" y="8073"/>
                  <a:pt x="1928" y="8073"/>
                </a:cubicBezTo>
                <a:close/>
                <a:moveTo>
                  <a:pt x="9560" y="8796"/>
                </a:moveTo>
                <a:cubicBezTo>
                  <a:pt x="9638" y="8796"/>
                  <a:pt x="9718" y="8805"/>
                  <a:pt x="9801" y="8825"/>
                </a:cubicBezTo>
                <a:cubicBezTo>
                  <a:pt x="10328" y="8950"/>
                  <a:pt x="10663" y="9429"/>
                  <a:pt x="10979" y="9831"/>
                </a:cubicBezTo>
                <a:cubicBezTo>
                  <a:pt x="11017" y="9879"/>
                  <a:pt x="11075" y="9908"/>
                  <a:pt x="11142" y="9908"/>
                </a:cubicBezTo>
                <a:cubicBezTo>
                  <a:pt x="11142" y="9975"/>
                  <a:pt x="11142" y="10042"/>
                  <a:pt x="11132" y="10109"/>
                </a:cubicBezTo>
                <a:cubicBezTo>
                  <a:pt x="10843" y="10337"/>
                  <a:pt x="10470" y="10463"/>
                  <a:pt x="10104" y="10463"/>
                </a:cubicBezTo>
                <a:cubicBezTo>
                  <a:pt x="9671" y="10463"/>
                  <a:pt x="9247" y="10288"/>
                  <a:pt x="8977" y="9898"/>
                </a:cubicBezTo>
                <a:cubicBezTo>
                  <a:pt x="8571" y="9332"/>
                  <a:pt x="8978" y="8796"/>
                  <a:pt x="9560" y="8796"/>
                </a:cubicBezTo>
                <a:close/>
                <a:moveTo>
                  <a:pt x="8184" y="0"/>
                </a:moveTo>
                <a:cubicBezTo>
                  <a:pt x="6708" y="0"/>
                  <a:pt x="5229" y="97"/>
                  <a:pt x="3794" y="376"/>
                </a:cubicBezTo>
                <a:cubicBezTo>
                  <a:pt x="3771" y="360"/>
                  <a:pt x="3745" y="353"/>
                  <a:pt x="3720" y="353"/>
                </a:cubicBezTo>
                <a:cubicBezTo>
                  <a:pt x="3654" y="353"/>
                  <a:pt x="3593" y="404"/>
                  <a:pt x="3593" y="481"/>
                </a:cubicBezTo>
                <a:cubicBezTo>
                  <a:pt x="3420" y="2828"/>
                  <a:pt x="3487" y="5194"/>
                  <a:pt x="3449" y="7542"/>
                </a:cubicBezTo>
                <a:cubicBezTo>
                  <a:pt x="3439" y="7906"/>
                  <a:pt x="3497" y="8375"/>
                  <a:pt x="3478" y="8787"/>
                </a:cubicBezTo>
                <a:cubicBezTo>
                  <a:pt x="3221" y="8094"/>
                  <a:pt x="2647" y="7546"/>
                  <a:pt x="1890" y="7546"/>
                </a:cubicBezTo>
                <a:cubicBezTo>
                  <a:pt x="1716" y="7546"/>
                  <a:pt x="1533" y="7575"/>
                  <a:pt x="1341" y="7637"/>
                </a:cubicBezTo>
                <a:cubicBezTo>
                  <a:pt x="86" y="8049"/>
                  <a:pt x="0" y="9783"/>
                  <a:pt x="1188" y="10320"/>
                </a:cubicBezTo>
                <a:cubicBezTo>
                  <a:pt x="1500" y="10461"/>
                  <a:pt x="1924" y="10538"/>
                  <a:pt x="2342" y="10538"/>
                </a:cubicBezTo>
                <a:cubicBezTo>
                  <a:pt x="2719" y="10538"/>
                  <a:pt x="3091" y="10475"/>
                  <a:pt x="3372" y="10339"/>
                </a:cubicBezTo>
                <a:cubicBezTo>
                  <a:pt x="4014" y="10032"/>
                  <a:pt x="3928" y="9295"/>
                  <a:pt x="3947" y="8691"/>
                </a:cubicBezTo>
                <a:cubicBezTo>
                  <a:pt x="3995" y="6679"/>
                  <a:pt x="4062" y="4648"/>
                  <a:pt x="3995" y="2627"/>
                </a:cubicBezTo>
                <a:lnTo>
                  <a:pt x="3995" y="2627"/>
                </a:lnTo>
                <a:cubicBezTo>
                  <a:pt x="4719" y="2695"/>
                  <a:pt x="5450" y="2723"/>
                  <a:pt x="6183" y="2723"/>
                </a:cubicBezTo>
                <a:cubicBezTo>
                  <a:pt x="7730" y="2723"/>
                  <a:pt x="9289" y="2597"/>
                  <a:pt x="10816" y="2454"/>
                </a:cubicBezTo>
                <a:cubicBezTo>
                  <a:pt x="10871" y="2503"/>
                  <a:pt x="10942" y="2533"/>
                  <a:pt x="11013" y="2533"/>
                </a:cubicBezTo>
                <a:cubicBezTo>
                  <a:pt x="11053" y="2533"/>
                  <a:pt x="11094" y="2523"/>
                  <a:pt x="11132" y="2502"/>
                </a:cubicBezTo>
                <a:lnTo>
                  <a:pt x="11152" y="2493"/>
                </a:lnTo>
                <a:cubicBezTo>
                  <a:pt x="11190" y="4773"/>
                  <a:pt x="11247" y="7034"/>
                  <a:pt x="11171" y="9324"/>
                </a:cubicBezTo>
                <a:cubicBezTo>
                  <a:pt x="10766" y="8793"/>
                  <a:pt x="10226" y="8321"/>
                  <a:pt x="9543" y="8321"/>
                </a:cubicBezTo>
                <a:cubicBezTo>
                  <a:pt x="9498" y="8321"/>
                  <a:pt x="9454" y="8323"/>
                  <a:pt x="9408" y="8327"/>
                </a:cubicBezTo>
                <a:cubicBezTo>
                  <a:pt x="8661" y="8394"/>
                  <a:pt x="8134" y="9036"/>
                  <a:pt x="8364" y="9774"/>
                </a:cubicBezTo>
                <a:cubicBezTo>
                  <a:pt x="8591" y="10540"/>
                  <a:pt x="9314" y="10920"/>
                  <a:pt x="10034" y="10920"/>
                </a:cubicBezTo>
                <a:cubicBezTo>
                  <a:pt x="10557" y="10920"/>
                  <a:pt x="11080" y="10719"/>
                  <a:pt x="11410" y="10320"/>
                </a:cubicBezTo>
                <a:cubicBezTo>
                  <a:pt x="11496" y="10301"/>
                  <a:pt x="11564" y="10215"/>
                  <a:pt x="11573" y="10119"/>
                </a:cubicBezTo>
                <a:lnTo>
                  <a:pt x="11573" y="10080"/>
                </a:lnTo>
                <a:cubicBezTo>
                  <a:pt x="11621" y="9975"/>
                  <a:pt x="11669" y="9870"/>
                  <a:pt x="11698" y="9755"/>
                </a:cubicBezTo>
                <a:cubicBezTo>
                  <a:pt x="11716" y="9692"/>
                  <a:pt x="11666" y="9629"/>
                  <a:pt x="11605" y="9629"/>
                </a:cubicBezTo>
                <a:cubicBezTo>
                  <a:pt x="11601" y="9629"/>
                  <a:pt x="11597" y="9629"/>
                  <a:pt x="11592" y="9630"/>
                </a:cubicBezTo>
                <a:cubicBezTo>
                  <a:pt x="11765" y="6612"/>
                  <a:pt x="11832" y="3527"/>
                  <a:pt x="11401" y="529"/>
                </a:cubicBezTo>
                <a:cubicBezTo>
                  <a:pt x="11516" y="356"/>
                  <a:pt x="11401" y="117"/>
                  <a:pt x="11190" y="107"/>
                </a:cubicBezTo>
                <a:cubicBezTo>
                  <a:pt x="10199" y="45"/>
                  <a:pt x="9192" y="0"/>
                  <a:pt x="81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 name="Google Shape;1278;p43"/>
          <p:cNvGrpSpPr/>
          <p:nvPr/>
        </p:nvGrpSpPr>
        <p:grpSpPr>
          <a:xfrm>
            <a:off x="744147" y="487423"/>
            <a:ext cx="1418805" cy="424636"/>
            <a:chOff x="744147" y="487423"/>
            <a:chExt cx="1418805" cy="424636"/>
          </a:xfrm>
        </p:grpSpPr>
        <p:grpSp>
          <p:nvGrpSpPr>
            <p:cNvPr id="1279" name="Google Shape;1279;p43"/>
            <p:cNvGrpSpPr/>
            <p:nvPr/>
          </p:nvGrpSpPr>
          <p:grpSpPr>
            <a:xfrm>
              <a:off x="744147" y="487423"/>
              <a:ext cx="373733" cy="374642"/>
              <a:chOff x="2349600" y="296675"/>
              <a:chExt cx="236600" cy="237175"/>
            </a:xfrm>
          </p:grpSpPr>
          <p:sp>
            <p:nvSpPr>
              <p:cNvPr id="1280" name="Google Shape;1280;p43"/>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3"/>
            <p:cNvGrpSpPr/>
            <p:nvPr/>
          </p:nvGrpSpPr>
          <p:grpSpPr>
            <a:xfrm>
              <a:off x="1249514" y="487428"/>
              <a:ext cx="352529" cy="374635"/>
              <a:chOff x="2640200" y="289300"/>
              <a:chExt cx="217275" cy="230900"/>
            </a:xfrm>
          </p:grpSpPr>
          <p:sp>
            <p:nvSpPr>
              <p:cNvPr id="1283" name="Google Shape;1283;p43"/>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3"/>
            <p:cNvGrpSpPr/>
            <p:nvPr/>
          </p:nvGrpSpPr>
          <p:grpSpPr>
            <a:xfrm>
              <a:off x="1810415" y="506699"/>
              <a:ext cx="352537" cy="405360"/>
              <a:chOff x="2656125" y="665200"/>
              <a:chExt cx="208725" cy="240000"/>
            </a:xfrm>
          </p:grpSpPr>
          <p:sp>
            <p:nvSpPr>
              <p:cNvPr id="1286" name="Google Shape;1286;p43"/>
              <p:cNvSpPr/>
              <p:nvPr/>
            </p:nvSpPr>
            <p:spPr>
              <a:xfrm>
                <a:off x="2656125" y="665200"/>
                <a:ext cx="208725" cy="191675"/>
              </a:xfrm>
              <a:custGeom>
                <a:avLst/>
                <a:gdLst/>
                <a:ahLst/>
                <a:cxnLst/>
                <a:rect l="l" t="t" r="r" b="b"/>
                <a:pathLst>
                  <a:path w="8349" h="7667" fill="none" extrusionOk="0">
                    <a:moveTo>
                      <a:pt x="0" y="0"/>
                    </a:moveTo>
                    <a:cubicBezTo>
                      <a:pt x="3731" y="1775"/>
                      <a:pt x="5528" y="5096"/>
                      <a:pt x="8349" y="7666"/>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2676025" y="673150"/>
                <a:ext cx="159250" cy="232050"/>
              </a:xfrm>
              <a:custGeom>
                <a:avLst/>
                <a:gdLst/>
                <a:ahLst/>
                <a:cxnLst/>
                <a:rect l="l" t="t" r="r" b="b"/>
                <a:pathLst>
                  <a:path w="6370" h="9282" fill="none" extrusionOk="0">
                    <a:moveTo>
                      <a:pt x="1" y="9282"/>
                    </a:moveTo>
                    <a:cubicBezTo>
                      <a:pt x="46" y="9123"/>
                      <a:pt x="114" y="8963"/>
                      <a:pt x="228" y="8827"/>
                    </a:cubicBezTo>
                    <a:lnTo>
                      <a:pt x="5892" y="524"/>
                    </a:lnTo>
                    <a:cubicBezTo>
                      <a:pt x="6006" y="297"/>
                      <a:pt x="6165" y="137"/>
                      <a:pt x="6370" y="1"/>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8" name="Google Shape;1288;p43"/>
          <p:cNvGrpSpPr/>
          <p:nvPr/>
        </p:nvGrpSpPr>
        <p:grpSpPr>
          <a:xfrm>
            <a:off x="8009175" y="1927925"/>
            <a:ext cx="354914" cy="996115"/>
            <a:chOff x="8009175" y="1927925"/>
            <a:chExt cx="354914" cy="996115"/>
          </a:xfrm>
        </p:grpSpPr>
        <p:sp>
          <p:nvSpPr>
            <p:cNvPr id="1289" name="Google Shape;1289;p43"/>
            <p:cNvSpPr/>
            <p:nvPr/>
          </p:nvSpPr>
          <p:spPr>
            <a:xfrm rot="10800000">
              <a:off x="8009175" y="1927925"/>
              <a:ext cx="354914" cy="467997"/>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rot="10800000">
              <a:off x="8015375" y="2482937"/>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3"/>
          <p:cNvGrpSpPr/>
          <p:nvPr/>
        </p:nvGrpSpPr>
        <p:grpSpPr>
          <a:xfrm>
            <a:off x="7156125" y="589200"/>
            <a:ext cx="280003" cy="240344"/>
            <a:chOff x="6062850" y="4363150"/>
            <a:chExt cx="280003" cy="240344"/>
          </a:xfrm>
        </p:grpSpPr>
        <p:sp>
          <p:nvSpPr>
            <p:cNvPr id="1292" name="Google Shape;1292;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3"/>
          <p:cNvGrpSpPr/>
          <p:nvPr/>
        </p:nvGrpSpPr>
        <p:grpSpPr>
          <a:xfrm>
            <a:off x="837875" y="2023575"/>
            <a:ext cx="280003" cy="240344"/>
            <a:chOff x="6062850" y="4363150"/>
            <a:chExt cx="280003" cy="240344"/>
          </a:xfrm>
        </p:grpSpPr>
        <p:sp>
          <p:nvSpPr>
            <p:cNvPr id="1295" name="Google Shape;1295;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3"/>
          <p:cNvGrpSpPr/>
          <p:nvPr/>
        </p:nvGrpSpPr>
        <p:grpSpPr>
          <a:xfrm>
            <a:off x="7269375" y="3816813"/>
            <a:ext cx="280003" cy="240344"/>
            <a:chOff x="6062850" y="4363150"/>
            <a:chExt cx="280003" cy="240344"/>
          </a:xfrm>
        </p:grpSpPr>
        <p:sp>
          <p:nvSpPr>
            <p:cNvPr id="1298" name="Google Shape;1298;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3"/>
          <p:cNvGrpSpPr/>
          <p:nvPr/>
        </p:nvGrpSpPr>
        <p:grpSpPr>
          <a:xfrm>
            <a:off x="6106368" y="3945880"/>
            <a:ext cx="925016" cy="520407"/>
            <a:chOff x="3530100" y="2221475"/>
            <a:chExt cx="363850" cy="204675"/>
          </a:xfrm>
        </p:grpSpPr>
        <p:grpSp>
          <p:nvGrpSpPr>
            <p:cNvPr id="1301" name="Google Shape;1301;p43"/>
            <p:cNvGrpSpPr/>
            <p:nvPr/>
          </p:nvGrpSpPr>
          <p:grpSpPr>
            <a:xfrm>
              <a:off x="3530100" y="2221475"/>
              <a:ext cx="363850" cy="204675"/>
              <a:chOff x="3530100" y="2221475"/>
              <a:chExt cx="363850" cy="204675"/>
            </a:xfrm>
          </p:grpSpPr>
          <p:sp>
            <p:nvSpPr>
              <p:cNvPr id="1302" name="Google Shape;1302;p4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4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3"/>
          <p:cNvGrpSpPr/>
          <p:nvPr/>
        </p:nvGrpSpPr>
        <p:grpSpPr>
          <a:xfrm>
            <a:off x="6866852" y="912052"/>
            <a:ext cx="858560" cy="806337"/>
            <a:chOff x="4858175" y="3250825"/>
            <a:chExt cx="397850" cy="373650"/>
          </a:xfrm>
        </p:grpSpPr>
        <p:sp>
          <p:nvSpPr>
            <p:cNvPr id="1306" name="Google Shape;1306;p43"/>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3"/>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3"/>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3"/>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3"/>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3"/>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5314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33"/>
                                        </p:tgtEl>
                                        <p:attrNameLst>
                                          <p:attrName>style.visibility</p:attrName>
                                        </p:attrNameLst>
                                      </p:cBhvr>
                                      <p:to>
                                        <p:strVal val="visible"/>
                                      </p:to>
                                    </p:set>
                                    <p:animEffect transition="in" filter="randombar(horizontal)">
                                      <p:cBhvr>
                                        <p:cTn id="7" dur="500"/>
                                        <p:tgtEl>
                                          <p:spTgt spid="1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3"/>
          <p:cNvSpPr txBox="1">
            <a:spLocks noGrp="1"/>
          </p:cNvSpPr>
          <p:nvPr>
            <p:ph type="title"/>
          </p:nvPr>
        </p:nvSpPr>
        <p:spPr>
          <a:xfrm>
            <a:off x="1725513" y="1129625"/>
            <a:ext cx="5676000" cy="23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3399"/>
                </a:solidFill>
              </a:rPr>
              <a:t>DEPENDENCY INJECTION</a:t>
            </a:r>
            <a:endParaRPr dirty="0">
              <a:solidFill>
                <a:srgbClr val="FF3399"/>
              </a:solidFill>
            </a:endParaRPr>
          </a:p>
        </p:txBody>
      </p:sp>
      <p:sp>
        <p:nvSpPr>
          <p:cNvPr id="1234" name="Google Shape;1234;p43"/>
          <p:cNvSpPr/>
          <p:nvPr/>
        </p:nvSpPr>
        <p:spPr>
          <a:xfrm rot="2852756">
            <a:off x="2635937" y="1439237"/>
            <a:ext cx="3855161" cy="4143975"/>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rgbClr val="67C6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43"/>
          <p:cNvGrpSpPr/>
          <p:nvPr/>
        </p:nvGrpSpPr>
        <p:grpSpPr>
          <a:xfrm>
            <a:off x="719992" y="3425429"/>
            <a:ext cx="1233515" cy="1023113"/>
            <a:chOff x="2156925" y="4104375"/>
            <a:chExt cx="841875" cy="698275"/>
          </a:xfrm>
        </p:grpSpPr>
        <p:sp>
          <p:nvSpPr>
            <p:cNvPr id="1236" name="Google Shape;1236;p43"/>
            <p:cNvSpPr/>
            <p:nvPr/>
          </p:nvSpPr>
          <p:spPr>
            <a:xfrm>
              <a:off x="2199650" y="4131900"/>
              <a:ext cx="722775" cy="444800"/>
            </a:xfrm>
            <a:custGeom>
              <a:avLst/>
              <a:gdLst/>
              <a:ahLst/>
              <a:cxnLst/>
              <a:rect l="l" t="t" r="r" b="b"/>
              <a:pathLst>
                <a:path w="28911" h="17792" extrusionOk="0">
                  <a:moveTo>
                    <a:pt x="14833" y="0"/>
                  </a:moveTo>
                  <a:cubicBezTo>
                    <a:pt x="13124" y="0"/>
                    <a:pt x="11551" y="958"/>
                    <a:pt x="10080" y="1882"/>
                  </a:cubicBezTo>
                  <a:cubicBezTo>
                    <a:pt x="6352" y="4264"/>
                    <a:pt x="2538" y="6732"/>
                    <a:pt x="1" y="10356"/>
                  </a:cubicBezTo>
                  <a:lnTo>
                    <a:pt x="9735" y="16777"/>
                  </a:lnTo>
                  <a:cubicBezTo>
                    <a:pt x="10408" y="17208"/>
                    <a:pt x="11081" y="17657"/>
                    <a:pt x="11875" y="17761"/>
                  </a:cubicBezTo>
                  <a:cubicBezTo>
                    <a:pt x="12018" y="17782"/>
                    <a:pt x="12160" y="17791"/>
                    <a:pt x="12300" y="17791"/>
                  </a:cubicBezTo>
                  <a:cubicBezTo>
                    <a:pt x="13433" y="17791"/>
                    <a:pt x="14498" y="17167"/>
                    <a:pt x="15603" y="16829"/>
                  </a:cubicBezTo>
                  <a:cubicBezTo>
                    <a:pt x="16226" y="16651"/>
                    <a:pt x="16866" y="16562"/>
                    <a:pt x="17503" y="16562"/>
                  </a:cubicBezTo>
                  <a:cubicBezTo>
                    <a:pt x="18595" y="16562"/>
                    <a:pt x="19679" y="16823"/>
                    <a:pt x="20660" y="17347"/>
                  </a:cubicBezTo>
                  <a:cubicBezTo>
                    <a:pt x="22714" y="14499"/>
                    <a:pt x="25597" y="12307"/>
                    <a:pt x="28910" y="11099"/>
                  </a:cubicBezTo>
                  <a:cubicBezTo>
                    <a:pt x="26218" y="7629"/>
                    <a:pt x="23059" y="4557"/>
                    <a:pt x="19521" y="1985"/>
                  </a:cubicBezTo>
                  <a:cubicBezTo>
                    <a:pt x="18140" y="984"/>
                    <a:pt x="16587" y="18"/>
                    <a:pt x="14878" y="1"/>
                  </a:cubicBezTo>
                  <a:cubicBezTo>
                    <a:pt x="14863" y="0"/>
                    <a:pt x="14848" y="0"/>
                    <a:pt x="14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2156925" y="4547300"/>
              <a:ext cx="841875" cy="255350"/>
            </a:xfrm>
            <a:custGeom>
              <a:avLst/>
              <a:gdLst/>
              <a:ahLst/>
              <a:cxnLst/>
              <a:rect l="l" t="t" r="r" b="b"/>
              <a:pathLst>
                <a:path w="33675" h="10214" extrusionOk="0">
                  <a:moveTo>
                    <a:pt x="17710" y="679"/>
                  </a:moveTo>
                  <a:cubicBezTo>
                    <a:pt x="19804" y="679"/>
                    <a:pt x="21820" y="1825"/>
                    <a:pt x="23733" y="2715"/>
                  </a:cubicBezTo>
                  <a:cubicBezTo>
                    <a:pt x="26166" y="3837"/>
                    <a:pt x="28531" y="5097"/>
                    <a:pt x="30827" y="6478"/>
                  </a:cubicBezTo>
                  <a:cubicBezTo>
                    <a:pt x="31327" y="6771"/>
                    <a:pt x="31828" y="7082"/>
                    <a:pt x="32328" y="7410"/>
                  </a:cubicBezTo>
                  <a:cubicBezTo>
                    <a:pt x="33243" y="7980"/>
                    <a:pt x="32622" y="8739"/>
                    <a:pt x="31845" y="8963"/>
                  </a:cubicBezTo>
                  <a:cubicBezTo>
                    <a:pt x="30516" y="9326"/>
                    <a:pt x="28859" y="9188"/>
                    <a:pt x="27495" y="9257"/>
                  </a:cubicBezTo>
                  <a:cubicBezTo>
                    <a:pt x="24596" y="9395"/>
                    <a:pt x="21696" y="9481"/>
                    <a:pt x="18779" y="9516"/>
                  </a:cubicBezTo>
                  <a:cubicBezTo>
                    <a:pt x="18093" y="9520"/>
                    <a:pt x="17407" y="9522"/>
                    <a:pt x="16721" y="9522"/>
                  </a:cubicBezTo>
                  <a:cubicBezTo>
                    <a:pt x="14663" y="9522"/>
                    <a:pt x="12605" y="9503"/>
                    <a:pt x="10547" y="9464"/>
                  </a:cubicBezTo>
                  <a:cubicBezTo>
                    <a:pt x="9097" y="9429"/>
                    <a:pt x="7647" y="9378"/>
                    <a:pt x="6197" y="9326"/>
                  </a:cubicBezTo>
                  <a:cubicBezTo>
                    <a:pt x="6076" y="9321"/>
                    <a:pt x="5948" y="9319"/>
                    <a:pt x="5814" y="9319"/>
                  </a:cubicBezTo>
                  <a:cubicBezTo>
                    <a:pt x="5467" y="9319"/>
                    <a:pt x="5083" y="9331"/>
                    <a:pt x="4688" y="9331"/>
                  </a:cubicBezTo>
                  <a:cubicBezTo>
                    <a:pt x="3677" y="9331"/>
                    <a:pt x="2603" y="9253"/>
                    <a:pt x="1949" y="8695"/>
                  </a:cubicBezTo>
                  <a:lnTo>
                    <a:pt x="1949" y="8695"/>
                  </a:lnTo>
                  <a:cubicBezTo>
                    <a:pt x="1995" y="7851"/>
                    <a:pt x="4599" y="6320"/>
                    <a:pt x="4954" y="6098"/>
                  </a:cubicBezTo>
                  <a:cubicBezTo>
                    <a:pt x="6059" y="5408"/>
                    <a:pt x="7198" y="4821"/>
                    <a:pt x="8355" y="4234"/>
                  </a:cubicBezTo>
                  <a:cubicBezTo>
                    <a:pt x="10788" y="3043"/>
                    <a:pt x="13274" y="1973"/>
                    <a:pt x="15811" y="1024"/>
                  </a:cubicBezTo>
                  <a:cubicBezTo>
                    <a:pt x="16450" y="782"/>
                    <a:pt x="17083" y="679"/>
                    <a:pt x="17710" y="679"/>
                  </a:cubicBezTo>
                  <a:close/>
                  <a:moveTo>
                    <a:pt x="17981" y="1"/>
                  </a:moveTo>
                  <a:cubicBezTo>
                    <a:pt x="16435" y="1"/>
                    <a:pt x="15051" y="655"/>
                    <a:pt x="13636" y="1231"/>
                  </a:cubicBezTo>
                  <a:cubicBezTo>
                    <a:pt x="10685" y="2439"/>
                    <a:pt x="7802" y="3785"/>
                    <a:pt x="5075" y="5460"/>
                  </a:cubicBezTo>
                  <a:cubicBezTo>
                    <a:pt x="4532" y="5799"/>
                    <a:pt x="1" y="8325"/>
                    <a:pt x="1933" y="9246"/>
                  </a:cubicBezTo>
                  <a:lnTo>
                    <a:pt x="1933" y="9246"/>
                  </a:lnTo>
                  <a:cubicBezTo>
                    <a:pt x="2611" y="9705"/>
                    <a:pt x="3416" y="9751"/>
                    <a:pt x="4247" y="9809"/>
                  </a:cubicBezTo>
                  <a:cubicBezTo>
                    <a:pt x="6180" y="9964"/>
                    <a:pt x="8130" y="10034"/>
                    <a:pt x="10063" y="10103"/>
                  </a:cubicBezTo>
                  <a:cubicBezTo>
                    <a:pt x="12222" y="10180"/>
                    <a:pt x="14387" y="10214"/>
                    <a:pt x="16551" y="10214"/>
                  </a:cubicBezTo>
                  <a:cubicBezTo>
                    <a:pt x="18262" y="10214"/>
                    <a:pt x="19972" y="10192"/>
                    <a:pt x="21679" y="10154"/>
                  </a:cubicBezTo>
                  <a:cubicBezTo>
                    <a:pt x="23457" y="10103"/>
                    <a:pt x="25234" y="10034"/>
                    <a:pt x="27012" y="9930"/>
                  </a:cubicBezTo>
                  <a:cubicBezTo>
                    <a:pt x="28652" y="9844"/>
                    <a:pt x="30395" y="9878"/>
                    <a:pt x="32017" y="9567"/>
                  </a:cubicBezTo>
                  <a:cubicBezTo>
                    <a:pt x="32587" y="9447"/>
                    <a:pt x="33674" y="8946"/>
                    <a:pt x="33588" y="8187"/>
                  </a:cubicBezTo>
                  <a:cubicBezTo>
                    <a:pt x="33467" y="7099"/>
                    <a:pt x="32345" y="6668"/>
                    <a:pt x="31500" y="6167"/>
                  </a:cubicBezTo>
                  <a:cubicBezTo>
                    <a:pt x="28583" y="4390"/>
                    <a:pt x="25545" y="2819"/>
                    <a:pt x="22404" y="1455"/>
                  </a:cubicBezTo>
                  <a:cubicBezTo>
                    <a:pt x="21109" y="886"/>
                    <a:pt x="19642" y="75"/>
                    <a:pt x="18210" y="6"/>
                  </a:cubicBezTo>
                  <a:cubicBezTo>
                    <a:pt x="18133" y="2"/>
                    <a:pt x="18057" y="1"/>
                    <a:pt x="1798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3"/>
            <p:cNvSpPr/>
            <p:nvPr/>
          </p:nvSpPr>
          <p:spPr>
            <a:xfrm>
              <a:off x="2680100" y="4406600"/>
              <a:ext cx="308775" cy="353575"/>
            </a:xfrm>
            <a:custGeom>
              <a:avLst/>
              <a:gdLst/>
              <a:ahLst/>
              <a:cxnLst/>
              <a:rect l="l" t="t" r="r" b="b"/>
              <a:pathLst>
                <a:path w="12351" h="14143" extrusionOk="0">
                  <a:moveTo>
                    <a:pt x="9526" y="0"/>
                  </a:moveTo>
                  <a:cubicBezTo>
                    <a:pt x="8336" y="0"/>
                    <a:pt x="7005" y="862"/>
                    <a:pt x="6206" y="1509"/>
                  </a:cubicBezTo>
                  <a:cubicBezTo>
                    <a:pt x="4118" y="3131"/>
                    <a:pt x="2029" y="4891"/>
                    <a:pt x="113" y="6721"/>
                  </a:cubicBezTo>
                  <a:cubicBezTo>
                    <a:pt x="0" y="6820"/>
                    <a:pt x="96" y="6989"/>
                    <a:pt x="220" y="6989"/>
                  </a:cubicBezTo>
                  <a:cubicBezTo>
                    <a:pt x="247" y="6989"/>
                    <a:pt x="275" y="6981"/>
                    <a:pt x="303" y="6963"/>
                  </a:cubicBezTo>
                  <a:cubicBezTo>
                    <a:pt x="1770" y="5910"/>
                    <a:pt x="3151" y="4719"/>
                    <a:pt x="4549" y="3580"/>
                  </a:cubicBezTo>
                  <a:cubicBezTo>
                    <a:pt x="5350" y="2926"/>
                    <a:pt x="7791" y="600"/>
                    <a:pt x="9456" y="600"/>
                  </a:cubicBezTo>
                  <a:cubicBezTo>
                    <a:pt x="9944" y="600"/>
                    <a:pt x="10365" y="800"/>
                    <a:pt x="10659" y="1301"/>
                  </a:cubicBezTo>
                  <a:cubicBezTo>
                    <a:pt x="11660" y="3010"/>
                    <a:pt x="11436" y="5720"/>
                    <a:pt x="11505" y="7636"/>
                  </a:cubicBezTo>
                  <a:cubicBezTo>
                    <a:pt x="11591" y="9741"/>
                    <a:pt x="11505" y="11830"/>
                    <a:pt x="11591" y="13936"/>
                  </a:cubicBezTo>
                  <a:cubicBezTo>
                    <a:pt x="11608" y="14074"/>
                    <a:pt x="11716" y="14143"/>
                    <a:pt x="11824" y="14143"/>
                  </a:cubicBezTo>
                  <a:cubicBezTo>
                    <a:pt x="11932" y="14143"/>
                    <a:pt x="12040" y="14074"/>
                    <a:pt x="12057" y="13936"/>
                  </a:cubicBezTo>
                  <a:cubicBezTo>
                    <a:pt x="12350" y="11208"/>
                    <a:pt x="12195" y="8412"/>
                    <a:pt x="12023" y="5703"/>
                  </a:cubicBezTo>
                  <a:cubicBezTo>
                    <a:pt x="11936" y="4270"/>
                    <a:pt x="12074" y="1388"/>
                    <a:pt x="10728" y="387"/>
                  </a:cubicBezTo>
                  <a:cubicBezTo>
                    <a:pt x="10367" y="112"/>
                    <a:pt x="9956" y="0"/>
                    <a:pt x="95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3"/>
            <p:cNvSpPr/>
            <p:nvPr/>
          </p:nvSpPr>
          <p:spPr>
            <a:xfrm>
              <a:off x="2164275" y="4386675"/>
              <a:ext cx="333075" cy="383200"/>
            </a:xfrm>
            <a:custGeom>
              <a:avLst/>
              <a:gdLst/>
              <a:ahLst/>
              <a:cxnLst/>
              <a:rect l="l" t="t" r="r" b="b"/>
              <a:pathLst>
                <a:path w="13323" h="15328" extrusionOk="0">
                  <a:moveTo>
                    <a:pt x="1771" y="1"/>
                  </a:moveTo>
                  <a:cubicBezTo>
                    <a:pt x="1535" y="1"/>
                    <a:pt x="1294" y="83"/>
                    <a:pt x="1036" y="286"/>
                  </a:cubicBezTo>
                  <a:cubicBezTo>
                    <a:pt x="466" y="735"/>
                    <a:pt x="242" y="2064"/>
                    <a:pt x="156" y="2720"/>
                  </a:cubicBezTo>
                  <a:cubicBezTo>
                    <a:pt x="0" y="4032"/>
                    <a:pt x="69" y="5343"/>
                    <a:pt x="138" y="6672"/>
                  </a:cubicBezTo>
                  <a:cubicBezTo>
                    <a:pt x="276" y="9486"/>
                    <a:pt x="466" y="12368"/>
                    <a:pt x="932" y="15164"/>
                  </a:cubicBezTo>
                  <a:cubicBezTo>
                    <a:pt x="947" y="15277"/>
                    <a:pt x="1037" y="15327"/>
                    <a:pt x="1133" y="15327"/>
                  </a:cubicBezTo>
                  <a:cubicBezTo>
                    <a:pt x="1257" y="15327"/>
                    <a:pt x="1391" y="15241"/>
                    <a:pt x="1381" y="15095"/>
                  </a:cubicBezTo>
                  <a:cubicBezTo>
                    <a:pt x="1243" y="12920"/>
                    <a:pt x="950" y="10728"/>
                    <a:pt x="794" y="8536"/>
                  </a:cubicBezTo>
                  <a:cubicBezTo>
                    <a:pt x="622" y="6275"/>
                    <a:pt x="311" y="3790"/>
                    <a:pt x="984" y="1581"/>
                  </a:cubicBezTo>
                  <a:cubicBezTo>
                    <a:pt x="1167" y="1000"/>
                    <a:pt x="1484" y="788"/>
                    <a:pt x="1861" y="788"/>
                  </a:cubicBezTo>
                  <a:cubicBezTo>
                    <a:pt x="2659" y="788"/>
                    <a:pt x="3723" y="1740"/>
                    <a:pt x="4332" y="2150"/>
                  </a:cubicBezTo>
                  <a:cubicBezTo>
                    <a:pt x="5230" y="2754"/>
                    <a:pt x="6162" y="3410"/>
                    <a:pt x="7094" y="4014"/>
                  </a:cubicBezTo>
                  <a:cubicBezTo>
                    <a:pt x="9062" y="5326"/>
                    <a:pt x="10995" y="6776"/>
                    <a:pt x="13083" y="7915"/>
                  </a:cubicBezTo>
                  <a:cubicBezTo>
                    <a:pt x="13100" y="7926"/>
                    <a:pt x="13118" y="7931"/>
                    <a:pt x="13136" y="7931"/>
                  </a:cubicBezTo>
                  <a:cubicBezTo>
                    <a:pt x="13229" y="7931"/>
                    <a:pt x="13323" y="7798"/>
                    <a:pt x="13221" y="7725"/>
                  </a:cubicBezTo>
                  <a:cubicBezTo>
                    <a:pt x="11167" y="5999"/>
                    <a:pt x="8803" y="4532"/>
                    <a:pt x="6593" y="3013"/>
                  </a:cubicBezTo>
                  <a:cubicBezTo>
                    <a:pt x="5403" y="2202"/>
                    <a:pt x="4229" y="1374"/>
                    <a:pt x="3055" y="580"/>
                  </a:cubicBezTo>
                  <a:cubicBezTo>
                    <a:pt x="2600" y="269"/>
                    <a:pt x="2195" y="1"/>
                    <a:pt x="177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3"/>
            <p:cNvSpPr/>
            <p:nvPr/>
          </p:nvSpPr>
          <p:spPr>
            <a:xfrm>
              <a:off x="2175975" y="4104375"/>
              <a:ext cx="762750" cy="320850"/>
            </a:xfrm>
            <a:custGeom>
              <a:avLst/>
              <a:gdLst/>
              <a:ahLst/>
              <a:cxnLst/>
              <a:rect l="l" t="t" r="r" b="b"/>
              <a:pathLst>
                <a:path w="30510" h="12834" extrusionOk="0">
                  <a:moveTo>
                    <a:pt x="16453" y="1"/>
                  </a:moveTo>
                  <a:cubicBezTo>
                    <a:pt x="15325" y="1"/>
                    <a:pt x="14220" y="820"/>
                    <a:pt x="13340" y="1378"/>
                  </a:cubicBezTo>
                  <a:cubicBezTo>
                    <a:pt x="11718" y="2413"/>
                    <a:pt x="10130" y="3483"/>
                    <a:pt x="8576" y="4623"/>
                  </a:cubicBezTo>
                  <a:cubicBezTo>
                    <a:pt x="5573" y="6797"/>
                    <a:pt x="2725" y="9179"/>
                    <a:pt x="67" y="11768"/>
                  </a:cubicBezTo>
                  <a:cubicBezTo>
                    <a:pt x="0" y="11835"/>
                    <a:pt x="58" y="11933"/>
                    <a:pt x="128" y="11933"/>
                  </a:cubicBezTo>
                  <a:cubicBezTo>
                    <a:pt x="148" y="11933"/>
                    <a:pt x="169" y="11925"/>
                    <a:pt x="188" y="11906"/>
                  </a:cubicBezTo>
                  <a:cubicBezTo>
                    <a:pt x="2674" y="9835"/>
                    <a:pt x="5193" y="7816"/>
                    <a:pt x="7817" y="5917"/>
                  </a:cubicBezTo>
                  <a:cubicBezTo>
                    <a:pt x="9008" y="5054"/>
                    <a:pt x="10233" y="4226"/>
                    <a:pt x="11459" y="3414"/>
                  </a:cubicBezTo>
                  <a:cubicBezTo>
                    <a:pt x="12839" y="2500"/>
                    <a:pt x="14289" y="1378"/>
                    <a:pt x="15860" y="808"/>
                  </a:cubicBezTo>
                  <a:cubicBezTo>
                    <a:pt x="16057" y="740"/>
                    <a:pt x="16256" y="709"/>
                    <a:pt x="16457" y="709"/>
                  </a:cubicBezTo>
                  <a:cubicBezTo>
                    <a:pt x="17824" y="709"/>
                    <a:pt x="19248" y="2140"/>
                    <a:pt x="20227" y="2862"/>
                  </a:cubicBezTo>
                  <a:cubicBezTo>
                    <a:pt x="21573" y="3846"/>
                    <a:pt x="22919" y="4830"/>
                    <a:pt x="24231" y="5865"/>
                  </a:cubicBezTo>
                  <a:cubicBezTo>
                    <a:pt x="26561" y="7677"/>
                    <a:pt x="28736" y="9783"/>
                    <a:pt x="29771" y="12596"/>
                  </a:cubicBezTo>
                  <a:cubicBezTo>
                    <a:pt x="29833" y="12762"/>
                    <a:pt x="29973" y="12834"/>
                    <a:pt x="30109" y="12834"/>
                  </a:cubicBezTo>
                  <a:cubicBezTo>
                    <a:pt x="30313" y="12834"/>
                    <a:pt x="30510" y="12672"/>
                    <a:pt x="30427" y="12424"/>
                  </a:cubicBezTo>
                  <a:cubicBezTo>
                    <a:pt x="29391" y="9593"/>
                    <a:pt x="27320" y="7488"/>
                    <a:pt x="25025" y="5606"/>
                  </a:cubicBezTo>
                  <a:cubicBezTo>
                    <a:pt x="23817" y="4640"/>
                    <a:pt x="22557" y="3742"/>
                    <a:pt x="21331" y="2827"/>
                  </a:cubicBezTo>
                  <a:cubicBezTo>
                    <a:pt x="20002" y="1844"/>
                    <a:pt x="18673" y="515"/>
                    <a:pt x="17051" y="83"/>
                  </a:cubicBezTo>
                  <a:cubicBezTo>
                    <a:pt x="16852" y="26"/>
                    <a:pt x="16652" y="1"/>
                    <a:pt x="16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3"/>
            <p:cNvSpPr/>
            <p:nvPr/>
          </p:nvSpPr>
          <p:spPr>
            <a:xfrm>
              <a:off x="2480975" y="4310100"/>
              <a:ext cx="26350" cy="128400"/>
            </a:xfrm>
            <a:custGeom>
              <a:avLst/>
              <a:gdLst/>
              <a:ahLst/>
              <a:cxnLst/>
              <a:rect l="l" t="t" r="r" b="b"/>
              <a:pathLst>
                <a:path w="1054" h="5136" extrusionOk="0">
                  <a:moveTo>
                    <a:pt x="510" y="1"/>
                  </a:moveTo>
                  <a:cubicBezTo>
                    <a:pt x="368" y="1"/>
                    <a:pt x="225" y="87"/>
                    <a:pt x="173" y="260"/>
                  </a:cubicBezTo>
                  <a:cubicBezTo>
                    <a:pt x="1" y="985"/>
                    <a:pt x="104" y="1744"/>
                    <a:pt x="139" y="2486"/>
                  </a:cubicBezTo>
                  <a:cubicBezTo>
                    <a:pt x="173" y="3315"/>
                    <a:pt x="122" y="4229"/>
                    <a:pt x="415" y="5006"/>
                  </a:cubicBezTo>
                  <a:cubicBezTo>
                    <a:pt x="441" y="5092"/>
                    <a:pt x="514" y="5136"/>
                    <a:pt x="588" y="5136"/>
                  </a:cubicBezTo>
                  <a:cubicBezTo>
                    <a:pt x="661" y="5136"/>
                    <a:pt x="734" y="5092"/>
                    <a:pt x="760" y="5006"/>
                  </a:cubicBezTo>
                  <a:cubicBezTo>
                    <a:pt x="985" y="4316"/>
                    <a:pt x="916" y="3556"/>
                    <a:pt x="933" y="2831"/>
                  </a:cubicBezTo>
                  <a:cubicBezTo>
                    <a:pt x="933" y="1986"/>
                    <a:pt x="1054" y="1088"/>
                    <a:pt x="847" y="260"/>
                  </a:cubicBezTo>
                  <a:cubicBezTo>
                    <a:pt x="795" y="87"/>
                    <a:pt x="652" y="1"/>
                    <a:pt x="51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3"/>
            <p:cNvSpPr/>
            <p:nvPr/>
          </p:nvSpPr>
          <p:spPr>
            <a:xfrm>
              <a:off x="2425425" y="4293225"/>
              <a:ext cx="132475" cy="80100"/>
            </a:xfrm>
            <a:custGeom>
              <a:avLst/>
              <a:gdLst/>
              <a:ahLst/>
              <a:cxnLst/>
              <a:rect l="l" t="t" r="r" b="b"/>
              <a:pathLst>
                <a:path w="5299" h="3204" extrusionOk="0">
                  <a:moveTo>
                    <a:pt x="2922" y="0"/>
                  </a:moveTo>
                  <a:cubicBezTo>
                    <a:pt x="2878" y="0"/>
                    <a:pt x="2835" y="6"/>
                    <a:pt x="2792" y="20"/>
                  </a:cubicBezTo>
                  <a:cubicBezTo>
                    <a:pt x="2223" y="210"/>
                    <a:pt x="1878" y="676"/>
                    <a:pt x="1481" y="1090"/>
                  </a:cubicBezTo>
                  <a:cubicBezTo>
                    <a:pt x="946" y="1660"/>
                    <a:pt x="462" y="2281"/>
                    <a:pt x="65" y="2937"/>
                  </a:cubicBezTo>
                  <a:cubicBezTo>
                    <a:pt x="0" y="3080"/>
                    <a:pt x="112" y="3204"/>
                    <a:pt x="238" y="3204"/>
                  </a:cubicBezTo>
                  <a:cubicBezTo>
                    <a:pt x="279" y="3204"/>
                    <a:pt x="321" y="3191"/>
                    <a:pt x="359" y="3161"/>
                  </a:cubicBezTo>
                  <a:cubicBezTo>
                    <a:pt x="1049" y="2471"/>
                    <a:pt x="1671" y="1746"/>
                    <a:pt x="2395" y="1090"/>
                  </a:cubicBezTo>
                  <a:cubicBezTo>
                    <a:pt x="2564" y="937"/>
                    <a:pt x="2709" y="876"/>
                    <a:pt x="2840" y="876"/>
                  </a:cubicBezTo>
                  <a:cubicBezTo>
                    <a:pt x="3166" y="876"/>
                    <a:pt x="3402" y="1255"/>
                    <a:pt x="3673" y="1539"/>
                  </a:cubicBezTo>
                  <a:cubicBezTo>
                    <a:pt x="4035" y="1918"/>
                    <a:pt x="4346" y="2367"/>
                    <a:pt x="4726" y="2747"/>
                  </a:cubicBezTo>
                  <a:cubicBezTo>
                    <a:pt x="4792" y="2813"/>
                    <a:pt x="4863" y="2841"/>
                    <a:pt x="4931" y="2841"/>
                  </a:cubicBezTo>
                  <a:cubicBezTo>
                    <a:pt x="5130" y="2841"/>
                    <a:pt x="5299" y="2603"/>
                    <a:pt x="5209" y="2384"/>
                  </a:cubicBezTo>
                  <a:cubicBezTo>
                    <a:pt x="4898" y="1763"/>
                    <a:pt x="4484" y="1211"/>
                    <a:pt x="3983" y="745"/>
                  </a:cubicBezTo>
                  <a:cubicBezTo>
                    <a:pt x="3781" y="527"/>
                    <a:pt x="3326" y="0"/>
                    <a:pt x="29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3"/>
            <p:cNvSpPr/>
            <p:nvPr/>
          </p:nvSpPr>
          <p:spPr>
            <a:xfrm>
              <a:off x="2627250" y="4310225"/>
              <a:ext cx="24625" cy="127300"/>
            </a:xfrm>
            <a:custGeom>
              <a:avLst/>
              <a:gdLst/>
              <a:ahLst/>
              <a:cxnLst/>
              <a:rect l="l" t="t" r="r" b="b"/>
              <a:pathLst>
                <a:path w="985" h="5092" extrusionOk="0">
                  <a:moveTo>
                    <a:pt x="484" y="0"/>
                  </a:moveTo>
                  <a:cubicBezTo>
                    <a:pt x="372" y="0"/>
                    <a:pt x="260" y="73"/>
                    <a:pt x="260" y="220"/>
                  </a:cubicBezTo>
                  <a:cubicBezTo>
                    <a:pt x="87" y="1704"/>
                    <a:pt x="1" y="3430"/>
                    <a:pt x="225" y="4898"/>
                  </a:cubicBezTo>
                  <a:cubicBezTo>
                    <a:pt x="260" y="5027"/>
                    <a:pt x="372" y="5092"/>
                    <a:pt x="484" y="5092"/>
                  </a:cubicBezTo>
                  <a:cubicBezTo>
                    <a:pt x="596" y="5092"/>
                    <a:pt x="709" y="5027"/>
                    <a:pt x="743" y="4898"/>
                  </a:cubicBezTo>
                  <a:cubicBezTo>
                    <a:pt x="985" y="3430"/>
                    <a:pt x="881" y="1704"/>
                    <a:pt x="709" y="220"/>
                  </a:cubicBezTo>
                  <a:cubicBezTo>
                    <a:pt x="709" y="73"/>
                    <a:pt x="596" y="0"/>
                    <a:pt x="4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3"/>
            <p:cNvSpPr/>
            <p:nvPr/>
          </p:nvSpPr>
          <p:spPr>
            <a:xfrm>
              <a:off x="2598350" y="4384175"/>
              <a:ext cx="93525" cy="60325"/>
            </a:xfrm>
            <a:custGeom>
              <a:avLst/>
              <a:gdLst/>
              <a:ahLst/>
              <a:cxnLst/>
              <a:rect l="l" t="t" r="r" b="b"/>
              <a:pathLst>
                <a:path w="3741" h="2413" extrusionOk="0">
                  <a:moveTo>
                    <a:pt x="3492" y="0"/>
                  </a:moveTo>
                  <a:cubicBezTo>
                    <a:pt x="3458" y="0"/>
                    <a:pt x="3421" y="13"/>
                    <a:pt x="3383" y="41"/>
                  </a:cubicBezTo>
                  <a:cubicBezTo>
                    <a:pt x="2800" y="490"/>
                    <a:pt x="2281" y="1030"/>
                    <a:pt x="1861" y="1627"/>
                  </a:cubicBezTo>
                  <a:lnTo>
                    <a:pt x="1861" y="1627"/>
                  </a:lnTo>
                  <a:cubicBezTo>
                    <a:pt x="1621" y="1496"/>
                    <a:pt x="1380" y="1368"/>
                    <a:pt x="1157" y="1232"/>
                  </a:cubicBezTo>
                  <a:cubicBezTo>
                    <a:pt x="829" y="1025"/>
                    <a:pt x="553" y="731"/>
                    <a:pt x="156" y="680"/>
                  </a:cubicBezTo>
                  <a:cubicBezTo>
                    <a:pt x="87" y="680"/>
                    <a:pt x="0" y="714"/>
                    <a:pt x="35" y="800"/>
                  </a:cubicBezTo>
                  <a:cubicBezTo>
                    <a:pt x="242" y="1456"/>
                    <a:pt x="1226" y="1991"/>
                    <a:pt x="1795" y="2371"/>
                  </a:cubicBezTo>
                  <a:cubicBezTo>
                    <a:pt x="1846" y="2399"/>
                    <a:pt x="1902" y="2413"/>
                    <a:pt x="1958" y="2413"/>
                  </a:cubicBezTo>
                  <a:cubicBezTo>
                    <a:pt x="2075" y="2413"/>
                    <a:pt x="2192" y="2355"/>
                    <a:pt x="2261" y="2250"/>
                  </a:cubicBezTo>
                  <a:cubicBezTo>
                    <a:pt x="2693" y="1594"/>
                    <a:pt x="3159" y="990"/>
                    <a:pt x="3642" y="386"/>
                  </a:cubicBezTo>
                  <a:cubicBezTo>
                    <a:pt x="3741" y="245"/>
                    <a:pt x="3644" y="0"/>
                    <a:pt x="34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3"/>
            <p:cNvSpPr/>
            <p:nvPr/>
          </p:nvSpPr>
          <p:spPr>
            <a:xfrm>
              <a:off x="2464200" y="4528150"/>
              <a:ext cx="32075" cy="23300"/>
            </a:xfrm>
            <a:custGeom>
              <a:avLst/>
              <a:gdLst/>
              <a:ahLst/>
              <a:cxnLst/>
              <a:rect l="l" t="t" r="r" b="b"/>
              <a:pathLst>
                <a:path w="1283" h="932" extrusionOk="0">
                  <a:moveTo>
                    <a:pt x="1143" y="1"/>
                  </a:moveTo>
                  <a:cubicBezTo>
                    <a:pt x="1130" y="1"/>
                    <a:pt x="1116" y="4"/>
                    <a:pt x="1103" y="12"/>
                  </a:cubicBezTo>
                  <a:cubicBezTo>
                    <a:pt x="758" y="237"/>
                    <a:pt x="413" y="478"/>
                    <a:pt x="85" y="737"/>
                  </a:cubicBezTo>
                  <a:cubicBezTo>
                    <a:pt x="0" y="794"/>
                    <a:pt x="55" y="932"/>
                    <a:pt x="144" y="932"/>
                  </a:cubicBezTo>
                  <a:cubicBezTo>
                    <a:pt x="163" y="932"/>
                    <a:pt x="184" y="925"/>
                    <a:pt x="206" y="910"/>
                  </a:cubicBezTo>
                  <a:cubicBezTo>
                    <a:pt x="551" y="685"/>
                    <a:pt x="896" y="444"/>
                    <a:pt x="1224" y="168"/>
                  </a:cubicBezTo>
                  <a:cubicBezTo>
                    <a:pt x="1283" y="109"/>
                    <a:pt x="1217" y="1"/>
                    <a:pt x="11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3"/>
            <p:cNvSpPr/>
            <p:nvPr/>
          </p:nvSpPr>
          <p:spPr>
            <a:xfrm>
              <a:off x="2480575" y="4483450"/>
              <a:ext cx="98725" cy="76625"/>
            </a:xfrm>
            <a:custGeom>
              <a:avLst/>
              <a:gdLst/>
              <a:ahLst/>
              <a:cxnLst/>
              <a:rect l="l" t="t" r="r" b="b"/>
              <a:pathLst>
                <a:path w="3949" h="3065" extrusionOk="0">
                  <a:moveTo>
                    <a:pt x="3748" y="1"/>
                  </a:moveTo>
                  <a:cubicBezTo>
                    <a:pt x="3725" y="1"/>
                    <a:pt x="3700" y="7"/>
                    <a:pt x="3676" y="22"/>
                  </a:cubicBezTo>
                  <a:cubicBezTo>
                    <a:pt x="2399" y="851"/>
                    <a:pt x="1260" y="1904"/>
                    <a:pt x="86" y="2853"/>
                  </a:cubicBezTo>
                  <a:cubicBezTo>
                    <a:pt x="1" y="2924"/>
                    <a:pt x="79" y="3065"/>
                    <a:pt x="177" y="3065"/>
                  </a:cubicBezTo>
                  <a:cubicBezTo>
                    <a:pt x="198" y="3065"/>
                    <a:pt x="220" y="3058"/>
                    <a:pt x="241" y="3043"/>
                  </a:cubicBezTo>
                  <a:cubicBezTo>
                    <a:pt x="1449" y="2145"/>
                    <a:pt x="2744" y="1282"/>
                    <a:pt x="3849" y="264"/>
                  </a:cubicBezTo>
                  <a:cubicBezTo>
                    <a:pt x="3948" y="150"/>
                    <a:pt x="3860" y="1"/>
                    <a:pt x="37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3"/>
            <p:cNvSpPr/>
            <p:nvPr/>
          </p:nvSpPr>
          <p:spPr>
            <a:xfrm>
              <a:off x="2573700" y="4465100"/>
              <a:ext cx="110925" cy="73175"/>
            </a:xfrm>
            <a:custGeom>
              <a:avLst/>
              <a:gdLst/>
              <a:ahLst/>
              <a:cxnLst/>
              <a:rect l="l" t="t" r="r" b="b"/>
              <a:pathLst>
                <a:path w="4437" h="2927" extrusionOk="0">
                  <a:moveTo>
                    <a:pt x="4241" y="0"/>
                  </a:moveTo>
                  <a:cubicBezTo>
                    <a:pt x="4222" y="0"/>
                    <a:pt x="4201" y="5"/>
                    <a:pt x="4180" y="14"/>
                  </a:cubicBezTo>
                  <a:cubicBezTo>
                    <a:pt x="2730" y="739"/>
                    <a:pt x="1314" y="1775"/>
                    <a:pt x="72" y="2793"/>
                  </a:cubicBezTo>
                  <a:cubicBezTo>
                    <a:pt x="0" y="2836"/>
                    <a:pt x="59" y="2927"/>
                    <a:pt x="121" y="2927"/>
                  </a:cubicBezTo>
                  <a:cubicBezTo>
                    <a:pt x="134" y="2927"/>
                    <a:pt x="146" y="2923"/>
                    <a:pt x="158" y="2914"/>
                  </a:cubicBezTo>
                  <a:cubicBezTo>
                    <a:pt x="1556" y="2085"/>
                    <a:pt x="3023" y="1240"/>
                    <a:pt x="4318" y="256"/>
                  </a:cubicBezTo>
                  <a:cubicBezTo>
                    <a:pt x="4437" y="167"/>
                    <a:pt x="4363" y="0"/>
                    <a:pt x="42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3"/>
            <p:cNvSpPr/>
            <p:nvPr/>
          </p:nvSpPr>
          <p:spPr>
            <a:xfrm>
              <a:off x="2639675" y="4467500"/>
              <a:ext cx="85450" cy="63400"/>
            </a:xfrm>
            <a:custGeom>
              <a:avLst/>
              <a:gdLst/>
              <a:ahLst/>
              <a:cxnLst/>
              <a:rect l="l" t="t" r="r" b="b"/>
              <a:pathLst>
                <a:path w="3418" h="2536" extrusionOk="0">
                  <a:moveTo>
                    <a:pt x="3212" y="0"/>
                  </a:moveTo>
                  <a:cubicBezTo>
                    <a:pt x="3190" y="0"/>
                    <a:pt x="3167" y="7"/>
                    <a:pt x="3146" y="22"/>
                  </a:cubicBezTo>
                  <a:cubicBezTo>
                    <a:pt x="2058" y="712"/>
                    <a:pt x="1075" y="1575"/>
                    <a:pt x="73" y="2369"/>
                  </a:cubicBezTo>
                  <a:cubicBezTo>
                    <a:pt x="0" y="2428"/>
                    <a:pt x="64" y="2536"/>
                    <a:pt x="137" y="2536"/>
                  </a:cubicBezTo>
                  <a:cubicBezTo>
                    <a:pt x="150" y="2536"/>
                    <a:pt x="164" y="2532"/>
                    <a:pt x="177" y="2524"/>
                  </a:cubicBezTo>
                  <a:lnTo>
                    <a:pt x="177" y="2507"/>
                  </a:lnTo>
                  <a:cubicBezTo>
                    <a:pt x="1230" y="1782"/>
                    <a:pt x="2334" y="1075"/>
                    <a:pt x="3318" y="246"/>
                  </a:cubicBezTo>
                  <a:cubicBezTo>
                    <a:pt x="3418" y="147"/>
                    <a:pt x="3318" y="0"/>
                    <a:pt x="32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p:nvPr/>
          </p:nvSpPr>
          <p:spPr>
            <a:xfrm>
              <a:off x="2678350" y="4525000"/>
              <a:ext cx="30175" cy="23950"/>
            </a:xfrm>
            <a:custGeom>
              <a:avLst/>
              <a:gdLst/>
              <a:ahLst/>
              <a:cxnLst/>
              <a:rect l="l" t="t" r="r" b="b"/>
              <a:pathLst>
                <a:path w="1207" h="958" extrusionOk="0">
                  <a:moveTo>
                    <a:pt x="1065" y="0"/>
                  </a:moveTo>
                  <a:cubicBezTo>
                    <a:pt x="1048" y="0"/>
                    <a:pt x="1030" y="5"/>
                    <a:pt x="1012" y="17"/>
                  </a:cubicBezTo>
                  <a:cubicBezTo>
                    <a:pt x="684" y="242"/>
                    <a:pt x="373" y="483"/>
                    <a:pt x="97" y="760"/>
                  </a:cubicBezTo>
                  <a:cubicBezTo>
                    <a:pt x="1" y="842"/>
                    <a:pt x="91" y="957"/>
                    <a:pt x="192" y="957"/>
                  </a:cubicBezTo>
                  <a:cubicBezTo>
                    <a:pt x="218" y="957"/>
                    <a:pt x="245" y="950"/>
                    <a:pt x="270" y="932"/>
                  </a:cubicBezTo>
                  <a:cubicBezTo>
                    <a:pt x="580" y="708"/>
                    <a:pt x="874" y="449"/>
                    <a:pt x="1150" y="190"/>
                  </a:cubicBezTo>
                  <a:cubicBezTo>
                    <a:pt x="1207" y="119"/>
                    <a:pt x="1146" y="0"/>
                    <a:pt x="106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3"/>
            <p:cNvSpPr/>
            <p:nvPr/>
          </p:nvSpPr>
          <p:spPr>
            <a:xfrm>
              <a:off x="2294450" y="4245775"/>
              <a:ext cx="145400" cy="103950"/>
            </a:xfrm>
            <a:custGeom>
              <a:avLst/>
              <a:gdLst/>
              <a:ahLst/>
              <a:cxnLst/>
              <a:rect l="l" t="t" r="r" b="b"/>
              <a:pathLst>
                <a:path w="5816" h="4158" extrusionOk="0">
                  <a:moveTo>
                    <a:pt x="5557" y="0"/>
                  </a:moveTo>
                  <a:cubicBezTo>
                    <a:pt x="5531" y="0"/>
                    <a:pt x="5504" y="6"/>
                    <a:pt x="5477" y="19"/>
                  </a:cubicBezTo>
                  <a:cubicBezTo>
                    <a:pt x="3544" y="1176"/>
                    <a:pt x="1732" y="2522"/>
                    <a:pt x="57" y="4024"/>
                  </a:cubicBezTo>
                  <a:cubicBezTo>
                    <a:pt x="0" y="4067"/>
                    <a:pt x="50" y="4157"/>
                    <a:pt x="108" y="4157"/>
                  </a:cubicBezTo>
                  <a:cubicBezTo>
                    <a:pt x="120" y="4157"/>
                    <a:pt x="132" y="4153"/>
                    <a:pt x="144" y="4144"/>
                  </a:cubicBezTo>
                  <a:lnTo>
                    <a:pt x="161" y="4144"/>
                  </a:lnTo>
                  <a:cubicBezTo>
                    <a:pt x="2111" y="3040"/>
                    <a:pt x="3975" y="1745"/>
                    <a:pt x="5684" y="296"/>
                  </a:cubicBezTo>
                  <a:cubicBezTo>
                    <a:pt x="5816" y="179"/>
                    <a:pt x="5700" y="0"/>
                    <a:pt x="5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3"/>
            <p:cNvSpPr/>
            <p:nvPr/>
          </p:nvSpPr>
          <p:spPr>
            <a:xfrm>
              <a:off x="2466575" y="4216000"/>
              <a:ext cx="21525" cy="19150"/>
            </a:xfrm>
            <a:custGeom>
              <a:avLst/>
              <a:gdLst/>
              <a:ahLst/>
              <a:cxnLst/>
              <a:rect l="l" t="t" r="r" b="b"/>
              <a:pathLst>
                <a:path w="861" h="766" extrusionOk="0">
                  <a:moveTo>
                    <a:pt x="679" y="1"/>
                  </a:moveTo>
                  <a:cubicBezTo>
                    <a:pt x="657" y="1"/>
                    <a:pt x="634" y="7"/>
                    <a:pt x="611" y="19"/>
                  </a:cubicBezTo>
                  <a:cubicBezTo>
                    <a:pt x="422" y="158"/>
                    <a:pt x="232" y="330"/>
                    <a:pt x="94" y="537"/>
                  </a:cubicBezTo>
                  <a:cubicBezTo>
                    <a:pt x="0" y="631"/>
                    <a:pt x="93" y="766"/>
                    <a:pt x="196" y="766"/>
                  </a:cubicBezTo>
                  <a:cubicBezTo>
                    <a:pt x="225" y="766"/>
                    <a:pt x="256" y="754"/>
                    <a:pt x="283" y="727"/>
                  </a:cubicBezTo>
                  <a:cubicBezTo>
                    <a:pt x="491" y="589"/>
                    <a:pt x="663" y="399"/>
                    <a:pt x="819" y="209"/>
                  </a:cubicBezTo>
                  <a:cubicBezTo>
                    <a:pt x="861" y="111"/>
                    <a:pt x="777" y="1"/>
                    <a:pt x="67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3"/>
            <p:cNvSpPr/>
            <p:nvPr/>
          </p:nvSpPr>
          <p:spPr>
            <a:xfrm>
              <a:off x="2748500" y="4736400"/>
              <a:ext cx="86325" cy="15050"/>
            </a:xfrm>
            <a:custGeom>
              <a:avLst/>
              <a:gdLst/>
              <a:ahLst/>
              <a:cxnLst/>
              <a:rect l="l" t="t" r="r" b="b"/>
              <a:pathLst>
                <a:path w="3453" h="602" extrusionOk="0">
                  <a:moveTo>
                    <a:pt x="3264" y="1"/>
                  </a:moveTo>
                  <a:cubicBezTo>
                    <a:pt x="3258" y="1"/>
                    <a:pt x="3252" y="1"/>
                    <a:pt x="3246" y="1"/>
                  </a:cubicBezTo>
                  <a:cubicBezTo>
                    <a:pt x="2247" y="100"/>
                    <a:pt x="1295" y="244"/>
                    <a:pt x="287" y="244"/>
                  </a:cubicBezTo>
                  <a:cubicBezTo>
                    <a:pt x="232" y="244"/>
                    <a:pt x="177" y="244"/>
                    <a:pt x="122" y="243"/>
                  </a:cubicBezTo>
                  <a:cubicBezTo>
                    <a:pt x="18" y="243"/>
                    <a:pt x="1" y="398"/>
                    <a:pt x="104" y="433"/>
                  </a:cubicBezTo>
                  <a:cubicBezTo>
                    <a:pt x="583" y="538"/>
                    <a:pt x="1097" y="602"/>
                    <a:pt x="1610" y="602"/>
                  </a:cubicBezTo>
                  <a:cubicBezTo>
                    <a:pt x="2188" y="602"/>
                    <a:pt x="2767" y="521"/>
                    <a:pt x="3297" y="329"/>
                  </a:cubicBezTo>
                  <a:cubicBezTo>
                    <a:pt x="3448" y="262"/>
                    <a:pt x="3453" y="1"/>
                    <a:pt x="32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3"/>
            <p:cNvSpPr/>
            <p:nvPr/>
          </p:nvSpPr>
          <p:spPr>
            <a:xfrm>
              <a:off x="2858375" y="4734950"/>
              <a:ext cx="24600" cy="9925"/>
            </a:xfrm>
            <a:custGeom>
              <a:avLst/>
              <a:gdLst/>
              <a:ahLst/>
              <a:cxnLst/>
              <a:rect l="l" t="t" r="r" b="b"/>
              <a:pathLst>
                <a:path w="984" h="397" extrusionOk="0">
                  <a:moveTo>
                    <a:pt x="219" y="1"/>
                  </a:moveTo>
                  <a:cubicBezTo>
                    <a:pt x="86" y="1"/>
                    <a:pt x="0" y="197"/>
                    <a:pt x="145" y="284"/>
                  </a:cubicBezTo>
                  <a:cubicBezTo>
                    <a:pt x="264" y="357"/>
                    <a:pt x="403" y="396"/>
                    <a:pt x="543" y="396"/>
                  </a:cubicBezTo>
                  <a:cubicBezTo>
                    <a:pt x="667" y="396"/>
                    <a:pt x="791" y="366"/>
                    <a:pt x="905" y="301"/>
                  </a:cubicBezTo>
                  <a:cubicBezTo>
                    <a:pt x="984" y="253"/>
                    <a:pt x="961" y="90"/>
                    <a:pt x="864" y="90"/>
                  </a:cubicBezTo>
                  <a:cubicBezTo>
                    <a:pt x="855" y="90"/>
                    <a:pt x="845" y="91"/>
                    <a:pt x="835" y="94"/>
                  </a:cubicBezTo>
                  <a:cubicBezTo>
                    <a:pt x="789" y="103"/>
                    <a:pt x="742" y="107"/>
                    <a:pt x="694" y="107"/>
                  </a:cubicBezTo>
                  <a:cubicBezTo>
                    <a:pt x="562" y="107"/>
                    <a:pt x="427" y="75"/>
                    <a:pt x="300" y="25"/>
                  </a:cubicBezTo>
                  <a:cubicBezTo>
                    <a:pt x="273" y="8"/>
                    <a:pt x="245" y="1"/>
                    <a:pt x="2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43"/>
          <p:cNvGrpSpPr/>
          <p:nvPr/>
        </p:nvGrpSpPr>
        <p:grpSpPr>
          <a:xfrm rot="2452624">
            <a:off x="7369330" y="707782"/>
            <a:ext cx="1235037" cy="548944"/>
            <a:chOff x="2602675" y="4986175"/>
            <a:chExt cx="973450" cy="432675"/>
          </a:xfrm>
        </p:grpSpPr>
        <p:sp>
          <p:nvSpPr>
            <p:cNvPr id="1255" name="Google Shape;1255;p43"/>
            <p:cNvSpPr/>
            <p:nvPr/>
          </p:nvSpPr>
          <p:spPr>
            <a:xfrm>
              <a:off x="3160150" y="5011075"/>
              <a:ext cx="392250" cy="390975"/>
            </a:xfrm>
            <a:custGeom>
              <a:avLst/>
              <a:gdLst/>
              <a:ahLst/>
              <a:cxnLst/>
              <a:rect l="l" t="t" r="r" b="b"/>
              <a:pathLst>
                <a:path w="15690" h="15639" extrusionOk="0">
                  <a:moveTo>
                    <a:pt x="8013" y="3271"/>
                  </a:moveTo>
                  <a:cubicBezTo>
                    <a:pt x="8563" y="3271"/>
                    <a:pt x="9118" y="3373"/>
                    <a:pt x="9649" y="3582"/>
                  </a:cubicBezTo>
                  <a:cubicBezTo>
                    <a:pt x="11237" y="4272"/>
                    <a:pt x="12289" y="5808"/>
                    <a:pt x="12393" y="7534"/>
                  </a:cubicBezTo>
                  <a:cubicBezTo>
                    <a:pt x="12427" y="9277"/>
                    <a:pt x="11513" y="10900"/>
                    <a:pt x="10011" y="11763"/>
                  </a:cubicBezTo>
                  <a:cubicBezTo>
                    <a:pt x="9271" y="12166"/>
                    <a:pt x="8453" y="12369"/>
                    <a:pt x="7635" y="12369"/>
                  </a:cubicBezTo>
                  <a:cubicBezTo>
                    <a:pt x="6774" y="12369"/>
                    <a:pt x="5914" y="12145"/>
                    <a:pt x="5144" y="11694"/>
                  </a:cubicBezTo>
                  <a:cubicBezTo>
                    <a:pt x="4471" y="11314"/>
                    <a:pt x="3918" y="10727"/>
                    <a:pt x="3608" y="10002"/>
                  </a:cubicBezTo>
                  <a:cubicBezTo>
                    <a:pt x="3297" y="9243"/>
                    <a:pt x="3332" y="8380"/>
                    <a:pt x="3487" y="7586"/>
                  </a:cubicBezTo>
                  <a:cubicBezTo>
                    <a:pt x="3694" y="6447"/>
                    <a:pt x="4126" y="5342"/>
                    <a:pt x="4937" y="4514"/>
                  </a:cubicBezTo>
                  <a:cubicBezTo>
                    <a:pt x="5773" y="3701"/>
                    <a:pt x="6882" y="3271"/>
                    <a:pt x="8013" y="3271"/>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3"/>
            <p:cNvSpPr/>
            <p:nvPr/>
          </p:nvSpPr>
          <p:spPr>
            <a:xfrm>
              <a:off x="2605250" y="5066525"/>
              <a:ext cx="142850" cy="133500"/>
            </a:xfrm>
            <a:custGeom>
              <a:avLst/>
              <a:gdLst/>
              <a:ahLst/>
              <a:cxnLst/>
              <a:rect l="l" t="t" r="r" b="b"/>
              <a:pathLst>
                <a:path w="5714" h="5340" extrusionOk="0">
                  <a:moveTo>
                    <a:pt x="1675" y="0"/>
                  </a:moveTo>
                  <a:cubicBezTo>
                    <a:pt x="1261" y="949"/>
                    <a:pt x="846" y="1881"/>
                    <a:pt x="432" y="2831"/>
                  </a:cubicBezTo>
                  <a:cubicBezTo>
                    <a:pt x="225" y="3331"/>
                    <a:pt x="1" y="3935"/>
                    <a:pt x="294" y="4384"/>
                  </a:cubicBezTo>
                  <a:cubicBezTo>
                    <a:pt x="536" y="4781"/>
                    <a:pt x="1053" y="4902"/>
                    <a:pt x="1519" y="4988"/>
                  </a:cubicBezTo>
                  <a:lnTo>
                    <a:pt x="3021" y="5264"/>
                  </a:lnTo>
                  <a:cubicBezTo>
                    <a:pt x="3222" y="5306"/>
                    <a:pt x="3431" y="5340"/>
                    <a:pt x="3635" y="5340"/>
                  </a:cubicBezTo>
                  <a:cubicBezTo>
                    <a:pt x="3850" y="5340"/>
                    <a:pt x="4060" y="5302"/>
                    <a:pt x="4247" y="5195"/>
                  </a:cubicBezTo>
                  <a:cubicBezTo>
                    <a:pt x="4609" y="4971"/>
                    <a:pt x="4747" y="4539"/>
                    <a:pt x="4868" y="4125"/>
                  </a:cubicBezTo>
                  <a:cubicBezTo>
                    <a:pt x="5058" y="3452"/>
                    <a:pt x="5248" y="2762"/>
                    <a:pt x="5455" y="2088"/>
                  </a:cubicBezTo>
                  <a:cubicBezTo>
                    <a:pt x="5714" y="1674"/>
                    <a:pt x="5437" y="1122"/>
                    <a:pt x="4954" y="1087"/>
                  </a:cubicBezTo>
                  <a:lnTo>
                    <a:pt x="2141" y="138"/>
                  </a:lnTo>
                  <a:lnTo>
                    <a:pt x="1675" y="0"/>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3"/>
            <p:cNvSpPr/>
            <p:nvPr/>
          </p:nvSpPr>
          <p:spPr>
            <a:xfrm>
              <a:off x="2780000" y="5122600"/>
              <a:ext cx="80725" cy="67975"/>
            </a:xfrm>
            <a:custGeom>
              <a:avLst/>
              <a:gdLst/>
              <a:ahLst/>
              <a:cxnLst/>
              <a:rect l="l" t="t" r="r" b="b"/>
              <a:pathLst>
                <a:path w="3229" h="2719" extrusionOk="0">
                  <a:moveTo>
                    <a:pt x="570" y="1"/>
                  </a:moveTo>
                  <a:cubicBezTo>
                    <a:pt x="277" y="691"/>
                    <a:pt x="1" y="1537"/>
                    <a:pt x="432" y="2158"/>
                  </a:cubicBezTo>
                  <a:cubicBezTo>
                    <a:pt x="605" y="2400"/>
                    <a:pt x="864" y="2572"/>
                    <a:pt x="1157" y="2659"/>
                  </a:cubicBezTo>
                  <a:cubicBezTo>
                    <a:pt x="1299" y="2699"/>
                    <a:pt x="1444" y="2718"/>
                    <a:pt x="1587" y="2718"/>
                  </a:cubicBezTo>
                  <a:cubicBezTo>
                    <a:pt x="2000" y="2718"/>
                    <a:pt x="2403" y="2557"/>
                    <a:pt x="2711" y="2262"/>
                  </a:cubicBezTo>
                  <a:cubicBezTo>
                    <a:pt x="3108" y="1830"/>
                    <a:pt x="3228" y="1243"/>
                    <a:pt x="3038" y="691"/>
                  </a:cubicBezTo>
                  <a:lnTo>
                    <a:pt x="570" y="1"/>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3"/>
            <p:cNvSpPr/>
            <p:nvPr/>
          </p:nvSpPr>
          <p:spPr>
            <a:xfrm>
              <a:off x="3160150" y="5011075"/>
              <a:ext cx="392250" cy="390975"/>
            </a:xfrm>
            <a:custGeom>
              <a:avLst/>
              <a:gdLst/>
              <a:ahLst/>
              <a:cxnLst/>
              <a:rect l="l" t="t" r="r" b="b"/>
              <a:pathLst>
                <a:path w="15690" h="15639" extrusionOk="0">
                  <a:moveTo>
                    <a:pt x="8017" y="3420"/>
                  </a:moveTo>
                  <a:cubicBezTo>
                    <a:pt x="8544" y="3420"/>
                    <a:pt x="9075" y="3518"/>
                    <a:pt x="9580" y="3720"/>
                  </a:cubicBezTo>
                  <a:cubicBezTo>
                    <a:pt x="11116" y="4393"/>
                    <a:pt x="12134" y="5877"/>
                    <a:pt x="12220" y="7551"/>
                  </a:cubicBezTo>
                  <a:cubicBezTo>
                    <a:pt x="12255" y="9225"/>
                    <a:pt x="11375" y="10779"/>
                    <a:pt x="9925" y="11625"/>
                  </a:cubicBezTo>
                  <a:cubicBezTo>
                    <a:pt x="9211" y="12011"/>
                    <a:pt x="8423" y="12205"/>
                    <a:pt x="7637" y="12205"/>
                  </a:cubicBezTo>
                  <a:cubicBezTo>
                    <a:pt x="6809" y="12205"/>
                    <a:pt x="5983" y="11990"/>
                    <a:pt x="5247" y="11556"/>
                  </a:cubicBezTo>
                  <a:cubicBezTo>
                    <a:pt x="4574" y="11193"/>
                    <a:pt x="4057" y="10624"/>
                    <a:pt x="3763" y="9933"/>
                  </a:cubicBezTo>
                  <a:cubicBezTo>
                    <a:pt x="3452" y="9191"/>
                    <a:pt x="3487" y="8362"/>
                    <a:pt x="3642" y="7586"/>
                  </a:cubicBezTo>
                  <a:cubicBezTo>
                    <a:pt x="3832" y="6516"/>
                    <a:pt x="4264" y="5428"/>
                    <a:pt x="5040" y="4634"/>
                  </a:cubicBezTo>
                  <a:cubicBezTo>
                    <a:pt x="5844" y="3842"/>
                    <a:pt x="6923" y="3420"/>
                    <a:pt x="8017" y="3420"/>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3"/>
            <p:cNvSpPr/>
            <p:nvPr/>
          </p:nvSpPr>
          <p:spPr>
            <a:xfrm>
              <a:off x="3153900" y="5004575"/>
              <a:ext cx="422225" cy="414275"/>
            </a:xfrm>
            <a:custGeom>
              <a:avLst/>
              <a:gdLst/>
              <a:ahLst/>
              <a:cxnLst/>
              <a:rect l="l" t="t" r="r" b="b"/>
              <a:pathLst>
                <a:path w="16889" h="16571" extrusionOk="0">
                  <a:moveTo>
                    <a:pt x="8615" y="512"/>
                  </a:moveTo>
                  <a:cubicBezTo>
                    <a:pt x="9760" y="512"/>
                    <a:pt x="10905" y="780"/>
                    <a:pt x="11953" y="1304"/>
                  </a:cubicBezTo>
                  <a:cubicBezTo>
                    <a:pt x="13955" y="2288"/>
                    <a:pt x="14938" y="4342"/>
                    <a:pt x="15456" y="6413"/>
                  </a:cubicBezTo>
                  <a:cubicBezTo>
                    <a:pt x="16647" y="10987"/>
                    <a:pt x="13558" y="15078"/>
                    <a:pt x="9070" y="15906"/>
                  </a:cubicBezTo>
                  <a:cubicBezTo>
                    <a:pt x="8642" y="15984"/>
                    <a:pt x="8217" y="16021"/>
                    <a:pt x="7798" y="16021"/>
                  </a:cubicBezTo>
                  <a:cubicBezTo>
                    <a:pt x="4222" y="16021"/>
                    <a:pt x="1079" y="13299"/>
                    <a:pt x="448" y="9758"/>
                  </a:cubicBezTo>
                  <a:lnTo>
                    <a:pt x="448" y="9758"/>
                  </a:lnTo>
                  <a:cubicBezTo>
                    <a:pt x="460" y="9760"/>
                    <a:pt x="472" y="9762"/>
                    <a:pt x="484" y="9762"/>
                  </a:cubicBezTo>
                  <a:cubicBezTo>
                    <a:pt x="561" y="9762"/>
                    <a:pt x="639" y="9710"/>
                    <a:pt x="647" y="9606"/>
                  </a:cubicBezTo>
                  <a:cubicBezTo>
                    <a:pt x="717" y="5809"/>
                    <a:pt x="2805" y="1926"/>
                    <a:pt x="6637" y="787"/>
                  </a:cubicBezTo>
                  <a:cubicBezTo>
                    <a:pt x="7284" y="603"/>
                    <a:pt x="7949" y="512"/>
                    <a:pt x="8615" y="512"/>
                  </a:cubicBezTo>
                  <a:close/>
                  <a:moveTo>
                    <a:pt x="8702" y="0"/>
                  </a:moveTo>
                  <a:cubicBezTo>
                    <a:pt x="8296" y="0"/>
                    <a:pt x="7889" y="32"/>
                    <a:pt x="7482" y="96"/>
                  </a:cubicBezTo>
                  <a:cubicBezTo>
                    <a:pt x="3118" y="843"/>
                    <a:pt x="445" y="4875"/>
                    <a:pt x="322" y="9096"/>
                  </a:cubicBezTo>
                  <a:lnTo>
                    <a:pt x="322" y="9096"/>
                  </a:lnTo>
                  <a:cubicBezTo>
                    <a:pt x="283" y="9056"/>
                    <a:pt x="226" y="9035"/>
                    <a:pt x="172" y="9035"/>
                  </a:cubicBezTo>
                  <a:cubicBezTo>
                    <a:pt x="83" y="9035"/>
                    <a:pt x="0" y="9091"/>
                    <a:pt x="9" y="9209"/>
                  </a:cubicBezTo>
                  <a:lnTo>
                    <a:pt x="9" y="9227"/>
                  </a:lnTo>
                  <a:cubicBezTo>
                    <a:pt x="227" y="13501"/>
                    <a:pt x="3879" y="16570"/>
                    <a:pt x="8041" y="16570"/>
                  </a:cubicBezTo>
                  <a:cubicBezTo>
                    <a:pt x="8165" y="16570"/>
                    <a:pt x="8290" y="16567"/>
                    <a:pt x="8414" y="16562"/>
                  </a:cubicBezTo>
                  <a:cubicBezTo>
                    <a:pt x="13023" y="16338"/>
                    <a:pt x="16889" y="12161"/>
                    <a:pt x="16250" y="7501"/>
                  </a:cubicBezTo>
                  <a:cubicBezTo>
                    <a:pt x="15957" y="5343"/>
                    <a:pt x="15128" y="2927"/>
                    <a:pt x="13333" y="1546"/>
                  </a:cubicBezTo>
                  <a:cubicBezTo>
                    <a:pt x="11988" y="533"/>
                    <a:pt x="10363" y="0"/>
                    <a:pt x="87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3243200" y="5091525"/>
              <a:ext cx="244050" cy="240400"/>
            </a:xfrm>
            <a:custGeom>
              <a:avLst/>
              <a:gdLst/>
              <a:ahLst/>
              <a:cxnLst/>
              <a:rect l="l" t="t" r="r" b="b"/>
              <a:pathLst>
                <a:path w="9762" h="9616" extrusionOk="0">
                  <a:moveTo>
                    <a:pt x="5006" y="491"/>
                  </a:moveTo>
                  <a:cubicBezTo>
                    <a:pt x="6840" y="491"/>
                    <a:pt x="8201" y="1948"/>
                    <a:pt x="8708" y="3746"/>
                  </a:cubicBezTo>
                  <a:cubicBezTo>
                    <a:pt x="9451" y="6456"/>
                    <a:pt x="7397" y="8786"/>
                    <a:pt x="4756" y="9045"/>
                  </a:cubicBezTo>
                  <a:cubicBezTo>
                    <a:pt x="4629" y="9058"/>
                    <a:pt x="4503" y="9064"/>
                    <a:pt x="4378" y="9064"/>
                  </a:cubicBezTo>
                  <a:cubicBezTo>
                    <a:pt x="2418" y="9064"/>
                    <a:pt x="865" y="7542"/>
                    <a:pt x="444" y="5694"/>
                  </a:cubicBezTo>
                  <a:lnTo>
                    <a:pt x="444" y="5694"/>
                  </a:lnTo>
                  <a:cubicBezTo>
                    <a:pt x="488" y="5670"/>
                    <a:pt x="522" y="5625"/>
                    <a:pt x="527" y="5559"/>
                  </a:cubicBezTo>
                  <a:cubicBezTo>
                    <a:pt x="631" y="3401"/>
                    <a:pt x="1753" y="1313"/>
                    <a:pt x="3910" y="657"/>
                  </a:cubicBezTo>
                  <a:cubicBezTo>
                    <a:pt x="4291" y="544"/>
                    <a:pt x="4657" y="491"/>
                    <a:pt x="5006" y="491"/>
                  </a:cubicBezTo>
                  <a:close/>
                  <a:moveTo>
                    <a:pt x="5126" y="0"/>
                  </a:moveTo>
                  <a:cubicBezTo>
                    <a:pt x="4906" y="0"/>
                    <a:pt x="4679" y="17"/>
                    <a:pt x="4445" y="53"/>
                  </a:cubicBezTo>
                  <a:cubicBezTo>
                    <a:pt x="1871" y="446"/>
                    <a:pt x="293" y="2694"/>
                    <a:pt x="202" y="5168"/>
                  </a:cubicBezTo>
                  <a:lnTo>
                    <a:pt x="202" y="5168"/>
                  </a:lnTo>
                  <a:cubicBezTo>
                    <a:pt x="103" y="5169"/>
                    <a:pt x="0" y="5236"/>
                    <a:pt x="10" y="5352"/>
                  </a:cubicBezTo>
                  <a:cubicBezTo>
                    <a:pt x="129" y="7864"/>
                    <a:pt x="2213" y="9615"/>
                    <a:pt x="4684" y="9615"/>
                  </a:cubicBezTo>
                  <a:cubicBezTo>
                    <a:pt x="4708" y="9615"/>
                    <a:pt x="4732" y="9615"/>
                    <a:pt x="4756" y="9615"/>
                  </a:cubicBezTo>
                  <a:cubicBezTo>
                    <a:pt x="7397" y="9597"/>
                    <a:pt x="9761" y="7129"/>
                    <a:pt x="9399" y="4454"/>
                  </a:cubicBezTo>
                  <a:cubicBezTo>
                    <a:pt x="9082" y="2111"/>
                    <a:pt x="7560" y="0"/>
                    <a:pt x="5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2602675" y="4986175"/>
              <a:ext cx="585600" cy="229025"/>
            </a:xfrm>
            <a:custGeom>
              <a:avLst/>
              <a:gdLst/>
              <a:ahLst/>
              <a:cxnLst/>
              <a:rect l="l" t="t" r="r" b="b"/>
              <a:pathLst>
                <a:path w="23424" h="9161" extrusionOk="0">
                  <a:moveTo>
                    <a:pt x="2880" y="1"/>
                  </a:moveTo>
                  <a:cubicBezTo>
                    <a:pt x="2071" y="1"/>
                    <a:pt x="1060" y="171"/>
                    <a:pt x="690" y="867"/>
                  </a:cubicBezTo>
                  <a:cubicBezTo>
                    <a:pt x="138" y="1885"/>
                    <a:pt x="690" y="2817"/>
                    <a:pt x="1553" y="3404"/>
                  </a:cubicBezTo>
                  <a:cubicBezTo>
                    <a:pt x="2244" y="3870"/>
                    <a:pt x="3141" y="4060"/>
                    <a:pt x="3918" y="4284"/>
                  </a:cubicBezTo>
                  <a:cubicBezTo>
                    <a:pt x="5143" y="4629"/>
                    <a:pt x="6369" y="4975"/>
                    <a:pt x="7594" y="5320"/>
                  </a:cubicBezTo>
                  <a:cubicBezTo>
                    <a:pt x="10045" y="5993"/>
                    <a:pt x="12479" y="6666"/>
                    <a:pt x="14930" y="7305"/>
                  </a:cubicBezTo>
                  <a:cubicBezTo>
                    <a:pt x="17363" y="7960"/>
                    <a:pt x="19831" y="8754"/>
                    <a:pt x="22300" y="9151"/>
                  </a:cubicBezTo>
                  <a:cubicBezTo>
                    <a:pt x="22320" y="9157"/>
                    <a:pt x="22340" y="9160"/>
                    <a:pt x="22359" y="9160"/>
                  </a:cubicBezTo>
                  <a:cubicBezTo>
                    <a:pt x="22554" y="9160"/>
                    <a:pt x="22608" y="8853"/>
                    <a:pt x="22403" y="8806"/>
                  </a:cubicBezTo>
                  <a:cubicBezTo>
                    <a:pt x="20608" y="8202"/>
                    <a:pt x="18710" y="7857"/>
                    <a:pt x="16880" y="7391"/>
                  </a:cubicBezTo>
                  <a:cubicBezTo>
                    <a:pt x="14878" y="6873"/>
                    <a:pt x="12893" y="6338"/>
                    <a:pt x="10908" y="5820"/>
                  </a:cubicBezTo>
                  <a:cubicBezTo>
                    <a:pt x="8923" y="5268"/>
                    <a:pt x="6938" y="4733"/>
                    <a:pt x="4954" y="4163"/>
                  </a:cubicBezTo>
                  <a:cubicBezTo>
                    <a:pt x="4160" y="3939"/>
                    <a:pt x="3348" y="3732"/>
                    <a:pt x="2572" y="3456"/>
                  </a:cubicBezTo>
                  <a:cubicBezTo>
                    <a:pt x="1536" y="3093"/>
                    <a:pt x="0" y="1695"/>
                    <a:pt x="1415" y="763"/>
                  </a:cubicBezTo>
                  <a:cubicBezTo>
                    <a:pt x="1820" y="498"/>
                    <a:pt x="2320" y="403"/>
                    <a:pt x="2844" y="403"/>
                  </a:cubicBezTo>
                  <a:cubicBezTo>
                    <a:pt x="3683" y="403"/>
                    <a:pt x="4585" y="645"/>
                    <a:pt x="5264" y="815"/>
                  </a:cubicBezTo>
                  <a:cubicBezTo>
                    <a:pt x="7266" y="1281"/>
                    <a:pt x="9268" y="1799"/>
                    <a:pt x="11271" y="2351"/>
                  </a:cubicBezTo>
                  <a:cubicBezTo>
                    <a:pt x="15240" y="3421"/>
                    <a:pt x="19176" y="4819"/>
                    <a:pt x="23180" y="5803"/>
                  </a:cubicBezTo>
                  <a:cubicBezTo>
                    <a:pt x="23196" y="5807"/>
                    <a:pt x="23211" y="5809"/>
                    <a:pt x="23225" y="5809"/>
                  </a:cubicBezTo>
                  <a:cubicBezTo>
                    <a:pt x="23380" y="5809"/>
                    <a:pt x="23424" y="5574"/>
                    <a:pt x="23266" y="5527"/>
                  </a:cubicBezTo>
                  <a:lnTo>
                    <a:pt x="23266" y="5510"/>
                  </a:lnTo>
                  <a:cubicBezTo>
                    <a:pt x="18761" y="3628"/>
                    <a:pt x="13825" y="2455"/>
                    <a:pt x="9096" y="1281"/>
                  </a:cubicBezTo>
                  <a:cubicBezTo>
                    <a:pt x="7232" y="815"/>
                    <a:pt x="5282" y="159"/>
                    <a:pt x="3366" y="21"/>
                  </a:cubicBezTo>
                  <a:cubicBezTo>
                    <a:pt x="3219" y="9"/>
                    <a:pt x="3054" y="1"/>
                    <a:pt x="2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2610000" y="5063800"/>
              <a:ext cx="139675" cy="146500"/>
            </a:xfrm>
            <a:custGeom>
              <a:avLst/>
              <a:gdLst/>
              <a:ahLst/>
              <a:cxnLst/>
              <a:rect l="l" t="t" r="r" b="b"/>
              <a:pathLst>
                <a:path w="5587" h="5860" extrusionOk="0">
                  <a:moveTo>
                    <a:pt x="1308" y="0"/>
                  </a:moveTo>
                  <a:cubicBezTo>
                    <a:pt x="1284" y="0"/>
                    <a:pt x="1260" y="12"/>
                    <a:pt x="1243" y="40"/>
                  </a:cubicBezTo>
                  <a:cubicBezTo>
                    <a:pt x="863" y="972"/>
                    <a:pt x="536" y="1904"/>
                    <a:pt x="259" y="2871"/>
                  </a:cubicBezTo>
                  <a:cubicBezTo>
                    <a:pt x="35" y="3509"/>
                    <a:pt x="0" y="4027"/>
                    <a:pt x="397" y="4597"/>
                  </a:cubicBezTo>
                  <a:cubicBezTo>
                    <a:pt x="1039" y="5492"/>
                    <a:pt x="2198" y="5860"/>
                    <a:pt x="3290" y="5860"/>
                  </a:cubicBezTo>
                  <a:cubicBezTo>
                    <a:pt x="3608" y="5860"/>
                    <a:pt x="3920" y="5829"/>
                    <a:pt x="4212" y="5770"/>
                  </a:cubicBezTo>
                  <a:cubicBezTo>
                    <a:pt x="4281" y="5753"/>
                    <a:pt x="4350" y="5684"/>
                    <a:pt x="4367" y="5615"/>
                  </a:cubicBezTo>
                  <a:cubicBezTo>
                    <a:pt x="4781" y="4320"/>
                    <a:pt x="5385" y="2974"/>
                    <a:pt x="5575" y="1628"/>
                  </a:cubicBezTo>
                  <a:cubicBezTo>
                    <a:pt x="5587" y="1524"/>
                    <a:pt x="5490" y="1427"/>
                    <a:pt x="5398" y="1427"/>
                  </a:cubicBezTo>
                  <a:cubicBezTo>
                    <a:pt x="5354" y="1427"/>
                    <a:pt x="5310" y="1450"/>
                    <a:pt x="5282" y="1507"/>
                  </a:cubicBezTo>
                  <a:cubicBezTo>
                    <a:pt x="4989" y="2146"/>
                    <a:pt x="4747" y="2819"/>
                    <a:pt x="4557" y="3509"/>
                  </a:cubicBezTo>
                  <a:lnTo>
                    <a:pt x="4177" y="4700"/>
                  </a:lnTo>
                  <a:cubicBezTo>
                    <a:pt x="3994" y="5262"/>
                    <a:pt x="3638" y="5418"/>
                    <a:pt x="3182" y="5418"/>
                  </a:cubicBezTo>
                  <a:cubicBezTo>
                    <a:pt x="2994" y="5418"/>
                    <a:pt x="2789" y="5391"/>
                    <a:pt x="2572" y="5356"/>
                  </a:cubicBezTo>
                  <a:cubicBezTo>
                    <a:pt x="1347" y="5149"/>
                    <a:pt x="277" y="4303"/>
                    <a:pt x="622" y="2974"/>
                  </a:cubicBezTo>
                  <a:cubicBezTo>
                    <a:pt x="881" y="2025"/>
                    <a:pt x="1226" y="1093"/>
                    <a:pt x="1399" y="109"/>
                  </a:cubicBezTo>
                  <a:cubicBezTo>
                    <a:pt x="1410" y="51"/>
                    <a:pt x="1359" y="0"/>
                    <a:pt x="130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2774400" y="5119625"/>
              <a:ext cx="87625" cy="77225"/>
            </a:xfrm>
            <a:custGeom>
              <a:avLst/>
              <a:gdLst/>
              <a:ahLst/>
              <a:cxnLst/>
              <a:rect l="l" t="t" r="r" b="b"/>
              <a:pathLst>
                <a:path w="3505" h="3089" extrusionOk="0">
                  <a:moveTo>
                    <a:pt x="793" y="0"/>
                  </a:moveTo>
                  <a:cubicBezTo>
                    <a:pt x="758" y="0"/>
                    <a:pt x="720" y="15"/>
                    <a:pt x="691" y="51"/>
                  </a:cubicBezTo>
                  <a:cubicBezTo>
                    <a:pt x="35" y="1121"/>
                    <a:pt x="0" y="2398"/>
                    <a:pt x="1295" y="2916"/>
                  </a:cubicBezTo>
                  <a:cubicBezTo>
                    <a:pt x="1578" y="3018"/>
                    <a:pt x="1844" y="3088"/>
                    <a:pt x="2096" y="3088"/>
                  </a:cubicBezTo>
                  <a:cubicBezTo>
                    <a:pt x="2397" y="3088"/>
                    <a:pt x="2680" y="2989"/>
                    <a:pt x="2952" y="2726"/>
                  </a:cubicBezTo>
                  <a:cubicBezTo>
                    <a:pt x="3366" y="2277"/>
                    <a:pt x="3504" y="1621"/>
                    <a:pt x="3332" y="1035"/>
                  </a:cubicBezTo>
                  <a:cubicBezTo>
                    <a:pt x="3311" y="963"/>
                    <a:pt x="3237" y="910"/>
                    <a:pt x="3165" y="910"/>
                  </a:cubicBezTo>
                  <a:cubicBezTo>
                    <a:pt x="3115" y="910"/>
                    <a:pt x="3066" y="936"/>
                    <a:pt x="3038" y="1000"/>
                  </a:cubicBezTo>
                  <a:cubicBezTo>
                    <a:pt x="2900" y="1293"/>
                    <a:pt x="2935" y="1604"/>
                    <a:pt x="2866" y="1932"/>
                  </a:cubicBezTo>
                  <a:cubicBezTo>
                    <a:pt x="2764" y="2428"/>
                    <a:pt x="2437" y="2624"/>
                    <a:pt x="2031" y="2624"/>
                  </a:cubicBezTo>
                  <a:cubicBezTo>
                    <a:pt x="1886" y="2624"/>
                    <a:pt x="1730" y="2599"/>
                    <a:pt x="1571" y="2553"/>
                  </a:cubicBezTo>
                  <a:cubicBezTo>
                    <a:pt x="259" y="2156"/>
                    <a:pt x="604" y="1155"/>
                    <a:pt x="915" y="137"/>
                  </a:cubicBezTo>
                  <a:cubicBezTo>
                    <a:pt x="927" y="57"/>
                    <a:pt x="863" y="0"/>
                    <a:pt x="79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3074525" y="5133825"/>
              <a:ext cx="35175" cy="17400"/>
            </a:xfrm>
            <a:custGeom>
              <a:avLst/>
              <a:gdLst/>
              <a:ahLst/>
              <a:cxnLst/>
              <a:rect l="l" t="t" r="r" b="b"/>
              <a:pathLst>
                <a:path w="1407" h="696" extrusionOk="0">
                  <a:moveTo>
                    <a:pt x="1268" y="1"/>
                  </a:moveTo>
                  <a:cubicBezTo>
                    <a:pt x="1095" y="18"/>
                    <a:pt x="923" y="87"/>
                    <a:pt x="768" y="173"/>
                  </a:cubicBezTo>
                  <a:cubicBezTo>
                    <a:pt x="543" y="277"/>
                    <a:pt x="319" y="363"/>
                    <a:pt x="94" y="501"/>
                  </a:cubicBezTo>
                  <a:cubicBezTo>
                    <a:pt x="1" y="563"/>
                    <a:pt x="48" y="696"/>
                    <a:pt x="147" y="696"/>
                  </a:cubicBezTo>
                  <a:cubicBezTo>
                    <a:pt x="158" y="696"/>
                    <a:pt x="169" y="694"/>
                    <a:pt x="181" y="691"/>
                  </a:cubicBezTo>
                  <a:cubicBezTo>
                    <a:pt x="388" y="622"/>
                    <a:pt x="595" y="553"/>
                    <a:pt x="785" y="467"/>
                  </a:cubicBezTo>
                  <a:cubicBezTo>
                    <a:pt x="992" y="398"/>
                    <a:pt x="1182" y="294"/>
                    <a:pt x="1337" y="173"/>
                  </a:cubicBezTo>
                  <a:cubicBezTo>
                    <a:pt x="1406" y="104"/>
                    <a:pt x="1354" y="1"/>
                    <a:pt x="126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3089225" y="5147125"/>
              <a:ext cx="54275" cy="25275"/>
            </a:xfrm>
            <a:custGeom>
              <a:avLst/>
              <a:gdLst/>
              <a:ahLst/>
              <a:cxnLst/>
              <a:rect l="l" t="t" r="r" b="b"/>
              <a:pathLst>
                <a:path w="2171" h="1011" extrusionOk="0">
                  <a:moveTo>
                    <a:pt x="1973" y="0"/>
                  </a:moveTo>
                  <a:cubicBezTo>
                    <a:pt x="1962" y="0"/>
                    <a:pt x="1951" y="1"/>
                    <a:pt x="1940" y="4"/>
                  </a:cubicBezTo>
                  <a:cubicBezTo>
                    <a:pt x="1267" y="124"/>
                    <a:pt x="611" y="418"/>
                    <a:pt x="76" y="849"/>
                  </a:cubicBezTo>
                  <a:cubicBezTo>
                    <a:pt x="0" y="910"/>
                    <a:pt x="84" y="1011"/>
                    <a:pt x="164" y="1011"/>
                  </a:cubicBezTo>
                  <a:cubicBezTo>
                    <a:pt x="175" y="1011"/>
                    <a:pt x="186" y="1009"/>
                    <a:pt x="197" y="1005"/>
                  </a:cubicBezTo>
                  <a:cubicBezTo>
                    <a:pt x="801" y="729"/>
                    <a:pt x="1388" y="504"/>
                    <a:pt x="2009" y="280"/>
                  </a:cubicBezTo>
                  <a:cubicBezTo>
                    <a:pt x="2170" y="215"/>
                    <a:pt x="2121" y="0"/>
                    <a:pt x="19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3125975" y="5166475"/>
              <a:ext cx="20125" cy="12500"/>
            </a:xfrm>
            <a:custGeom>
              <a:avLst/>
              <a:gdLst/>
              <a:ahLst/>
              <a:cxnLst/>
              <a:rect l="l" t="t" r="r" b="b"/>
              <a:pathLst>
                <a:path w="805" h="500" extrusionOk="0">
                  <a:moveTo>
                    <a:pt x="641" y="0"/>
                  </a:moveTo>
                  <a:cubicBezTo>
                    <a:pt x="630" y="0"/>
                    <a:pt x="619" y="2"/>
                    <a:pt x="608" y="6"/>
                  </a:cubicBezTo>
                  <a:cubicBezTo>
                    <a:pt x="435" y="93"/>
                    <a:pt x="246" y="196"/>
                    <a:pt x="90" y="300"/>
                  </a:cubicBezTo>
                  <a:cubicBezTo>
                    <a:pt x="1" y="374"/>
                    <a:pt x="53" y="500"/>
                    <a:pt x="146" y="500"/>
                  </a:cubicBezTo>
                  <a:cubicBezTo>
                    <a:pt x="161" y="500"/>
                    <a:pt x="177" y="497"/>
                    <a:pt x="194" y="490"/>
                  </a:cubicBezTo>
                  <a:cubicBezTo>
                    <a:pt x="384" y="386"/>
                    <a:pt x="556" y="282"/>
                    <a:pt x="729" y="144"/>
                  </a:cubicBezTo>
                  <a:cubicBezTo>
                    <a:pt x="805" y="99"/>
                    <a:pt x="721" y="0"/>
                    <a:pt x="6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3289575" y="5341400"/>
              <a:ext cx="166475" cy="31875"/>
            </a:xfrm>
            <a:custGeom>
              <a:avLst/>
              <a:gdLst/>
              <a:ahLst/>
              <a:cxnLst/>
              <a:rect l="l" t="t" r="r" b="b"/>
              <a:pathLst>
                <a:path w="6659" h="1275" extrusionOk="0">
                  <a:moveTo>
                    <a:pt x="6397" y="0"/>
                  </a:moveTo>
                  <a:cubicBezTo>
                    <a:pt x="6372" y="0"/>
                    <a:pt x="6346" y="5"/>
                    <a:pt x="6318" y="17"/>
                  </a:cubicBezTo>
                  <a:cubicBezTo>
                    <a:pt x="5156" y="529"/>
                    <a:pt x="4011" y="833"/>
                    <a:pt x="2853" y="833"/>
                  </a:cubicBezTo>
                  <a:cubicBezTo>
                    <a:pt x="1983" y="833"/>
                    <a:pt x="1105" y="661"/>
                    <a:pt x="209" y="276"/>
                  </a:cubicBezTo>
                  <a:cubicBezTo>
                    <a:pt x="192" y="268"/>
                    <a:pt x="175" y="265"/>
                    <a:pt x="160" y="265"/>
                  </a:cubicBezTo>
                  <a:cubicBezTo>
                    <a:pt x="63" y="265"/>
                    <a:pt x="1" y="389"/>
                    <a:pt x="105" y="448"/>
                  </a:cubicBezTo>
                  <a:cubicBezTo>
                    <a:pt x="1084" y="977"/>
                    <a:pt x="2219" y="1275"/>
                    <a:pt x="3345" y="1275"/>
                  </a:cubicBezTo>
                  <a:cubicBezTo>
                    <a:pt x="4463" y="1275"/>
                    <a:pt x="5571" y="981"/>
                    <a:pt x="6508" y="327"/>
                  </a:cubicBezTo>
                  <a:cubicBezTo>
                    <a:pt x="6658" y="222"/>
                    <a:pt x="6561" y="0"/>
                    <a:pt x="639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3468500" y="5297125"/>
              <a:ext cx="24250" cy="22425"/>
            </a:xfrm>
            <a:custGeom>
              <a:avLst/>
              <a:gdLst/>
              <a:ahLst/>
              <a:cxnLst/>
              <a:rect l="l" t="t" r="r" b="b"/>
              <a:pathLst>
                <a:path w="970" h="897" extrusionOk="0">
                  <a:moveTo>
                    <a:pt x="802" y="1"/>
                  </a:moveTo>
                  <a:cubicBezTo>
                    <a:pt x="763" y="1"/>
                    <a:pt x="724" y="19"/>
                    <a:pt x="698" y="62"/>
                  </a:cubicBezTo>
                  <a:cubicBezTo>
                    <a:pt x="542" y="269"/>
                    <a:pt x="352" y="459"/>
                    <a:pt x="145" y="614"/>
                  </a:cubicBezTo>
                  <a:cubicBezTo>
                    <a:pt x="0" y="701"/>
                    <a:pt x="86" y="897"/>
                    <a:pt x="220" y="897"/>
                  </a:cubicBezTo>
                  <a:cubicBezTo>
                    <a:pt x="245" y="897"/>
                    <a:pt x="273" y="890"/>
                    <a:pt x="301" y="873"/>
                  </a:cubicBezTo>
                  <a:cubicBezTo>
                    <a:pt x="577" y="718"/>
                    <a:pt x="784" y="476"/>
                    <a:pt x="922" y="183"/>
                  </a:cubicBezTo>
                  <a:cubicBezTo>
                    <a:pt x="969" y="88"/>
                    <a:pt x="886" y="1"/>
                    <a:pt x="80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2667500" y="5118275"/>
              <a:ext cx="30000" cy="8700"/>
            </a:xfrm>
            <a:custGeom>
              <a:avLst/>
              <a:gdLst/>
              <a:ahLst/>
              <a:cxnLst/>
              <a:rect l="l" t="t" r="r" b="b"/>
              <a:pathLst>
                <a:path w="1200" h="348" extrusionOk="0">
                  <a:moveTo>
                    <a:pt x="1081" y="0"/>
                  </a:moveTo>
                  <a:cubicBezTo>
                    <a:pt x="1076" y="0"/>
                    <a:pt x="1071" y="0"/>
                    <a:pt x="1066" y="1"/>
                  </a:cubicBezTo>
                  <a:cubicBezTo>
                    <a:pt x="738" y="18"/>
                    <a:pt x="410" y="70"/>
                    <a:pt x="100" y="174"/>
                  </a:cubicBezTo>
                  <a:cubicBezTo>
                    <a:pt x="1" y="190"/>
                    <a:pt x="12" y="348"/>
                    <a:pt x="103" y="348"/>
                  </a:cubicBezTo>
                  <a:cubicBezTo>
                    <a:pt x="107" y="348"/>
                    <a:pt x="112" y="347"/>
                    <a:pt x="117" y="346"/>
                  </a:cubicBezTo>
                  <a:cubicBezTo>
                    <a:pt x="445" y="329"/>
                    <a:pt x="773" y="277"/>
                    <a:pt x="1101" y="191"/>
                  </a:cubicBezTo>
                  <a:cubicBezTo>
                    <a:pt x="1200" y="175"/>
                    <a:pt x="1188" y="0"/>
                    <a:pt x="10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2673850" y="5136375"/>
              <a:ext cx="15875" cy="7600"/>
            </a:xfrm>
            <a:custGeom>
              <a:avLst/>
              <a:gdLst/>
              <a:ahLst/>
              <a:cxnLst/>
              <a:rect l="l" t="t" r="r" b="b"/>
              <a:pathLst>
                <a:path w="635" h="304" extrusionOk="0">
                  <a:moveTo>
                    <a:pt x="518" y="0"/>
                  </a:moveTo>
                  <a:cubicBezTo>
                    <a:pt x="513" y="0"/>
                    <a:pt x="507" y="1"/>
                    <a:pt x="501" y="2"/>
                  </a:cubicBezTo>
                  <a:lnTo>
                    <a:pt x="139" y="106"/>
                  </a:lnTo>
                  <a:cubicBezTo>
                    <a:pt x="1" y="136"/>
                    <a:pt x="54" y="304"/>
                    <a:pt x="165" y="304"/>
                  </a:cubicBezTo>
                  <a:cubicBezTo>
                    <a:pt x="178" y="304"/>
                    <a:pt x="193" y="301"/>
                    <a:pt x="208" y="296"/>
                  </a:cubicBezTo>
                  <a:lnTo>
                    <a:pt x="570" y="140"/>
                  </a:lnTo>
                  <a:cubicBezTo>
                    <a:pt x="635" y="108"/>
                    <a:pt x="594" y="0"/>
                    <a:pt x="5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3"/>
          <p:cNvGrpSpPr/>
          <p:nvPr/>
        </p:nvGrpSpPr>
        <p:grpSpPr>
          <a:xfrm>
            <a:off x="-109184" y="293943"/>
            <a:ext cx="3953584" cy="1023141"/>
            <a:chOff x="1919675" y="525525"/>
            <a:chExt cx="1763025" cy="456250"/>
          </a:xfrm>
        </p:grpSpPr>
        <p:sp>
          <p:nvSpPr>
            <p:cNvPr id="1272" name="Google Shape;1272;p43"/>
            <p:cNvSpPr/>
            <p:nvPr/>
          </p:nvSpPr>
          <p:spPr>
            <a:xfrm>
              <a:off x="3137325" y="525525"/>
              <a:ext cx="464825" cy="307675"/>
            </a:xfrm>
            <a:custGeom>
              <a:avLst/>
              <a:gdLst/>
              <a:ahLst/>
              <a:cxnLst/>
              <a:rect l="l" t="t" r="r" b="b"/>
              <a:pathLst>
                <a:path w="18593" h="12307" extrusionOk="0">
                  <a:moveTo>
                    <a:pt x="8460" y="4676"/>
                  </a:moveTo>
                  <a:cubicBezTo>
                    <a:pt x="8423" y="4722"/>
                    <a:pt x="8394" y="4768"/>
                    <a:pt x="8367" y="4823"/>
                  </a:cubicBezTo>
                  <a:lnTo>
                    <a:pt x="8367" y="4823"/>
                  </a:lnTo>
                  <a:cubicBezTo>
                    <a:pt x="8321" y="4788"/>
                    <a:pt x="8275" y="4760"/>
                    <a:pt x="8230" y="4723"/>
                  </a:cubicBezTo>
                  <a:lnTo>
                    <a:pt x="8460" y="4676"/>
                  </a:lnTo>
                  <a:close/>
                  <a:moveTo>
                    <a:pt x="9964" y="7473"/>
                  </a:moveTo>
                  <a:cubicBezTo>
                    <a:pt x="10050" y="7617"/>
                    <a:pt x="10127" y="7770"/>
                    <a:pt x="10194" y="7914"/>
                  </a:cubicBezTo>
                  <a:lnTo>
                    <a:pt x="9945" y="7856"/>
                  </a:lnTo>
                  <a:cubicBezTo>
                    <a:pt x="9983" y="7732"/>
                    <a:pt x="9993" y="7598"/>
                    <a:pt x="9964" y="7473"/>
                  </a:cubicBezTo>
                  <a:close/>
                  <a:moveTo>
                    <a:pt x="12704" y="8594"/>
                  </a:moveTo>
                  <a:cubicBezTo>
                    <a:pt x="12704" y="8623"/>
                    <a:pt x="12713" y="8651"/>
                    <a:pt x="12733" y="8671"/>
                  </a:cubicBezTo>
                  <a:lnTo>
                    <a:pt x="12589" y="8623"/>
                  </a:lnTo>
                  <a:cubicBezTo>
                    <a:pt x="12618" y="8613"/>
                    <a:pt x="12656" y="8603"/>
                    <a:pt x="12694" y="8594"/>
                  </a:cubicBezTo>
                  <a:close/>
                  <a:moveTo>
                    <a:pt x="13796" y="8853"/>
                  </a:moveTo>
                  <a:lnTo>
                    <a:pt x="13901" y="9111"/>
                  </a:lnTo>
                  <a:lnTo>
                    <a:pt x="13547" y="8968"/>
                  </a:lnTo>
                  <a:cubicBezTo>
                    <a:pt x="13633" y="8939"/>
                    <a:pt x="13710" y="8900"/>
                    <a:pt x="13786" y="8853"/>
                  </a:cubicBezTo>
                  <a:close/>
                  <a:moveTo>
                    <a:pt x="17233" y="1"/>
                  </a:moveTo>
                  <a:cubicBezTo>
                    <a:pt x="17120" y="1"/>
                    <a:pt x="17004" y="27"/>
                    <a:pt x="16890" y="87"/>
                  </a:cubicBezTo>
                  <a:cubicBezTo>
                    <a:pt x="13700" y="1734"/>
                    <a:pt x="10280" y="2913"/>
                    <a:pt x="6745" y="3574"/>
                  </a:cubicBezTo>
                  <a:cubicBezTo>
                    <a:pt x="5892" y="3727"/>
                    <a:pt x="5030" y="3861"/>
                    <a:pt x="4168" y="3957"/>
                  </a:cubicBezTo>
                  <a:cubicBezTo>
                    <a:pt x="3363" y="4043"/>
                    <a:pt x="2405" y="3957"/>
                    <a:pt x="1629" y="4235"/>
                  </a:cubicBezTo>
                  <a:cubicBezTo>
                    <a:pt x="0" y="4810"/>
                    <a:pt x="431" y="7310"/>
                    <a:pt x="1045" y="8469"/>
                  </a:cubicBezTo>
                  <a:cubicBezTo>
                    <a:pt x="1053" y="8739"/>
                    <a:pt x="1276" y="8941"/>
                    <a:pt x="1524" y="8941"/>
                  </a:cubicBezTo>
                  <a:cubicBezTo>
                    <a:pt x="1559" y="8941"/>
                    <a:pt x="1594" y="8937"/>
                    <a:pt x="1629" y="8929"/>
                  </a:cubicBezTo>
                  <a:cubicBezTo>
                    <a:pt x="2703" y="8704"/>
                    <a:pt x="3777" y="8602"/>
                    <a:pt x="4848" y="8602"/>
                  </a:cubicBezTo>
                  <a:cubicBezTo>
                    <a:pt x="9203" y="8602"/>
                    <a:pt x="13486" y="10289"/>
                    <a:pt x="17331" y="12234"/>
                  </a:cubicBezTo>
                  <a:cubicBezTo>
                    <a:pt x="17427" y="12283"/>
                    <a:pt x="17537" y="12306"/>
                    <a:pt x="17648" y="12306"/>
                  </a:cubicBezTo>
                  <a:cubicBezTo>
                    <a:pt x="18102" y="12306"/>
                    <a:pt x="18593" y="11930"/>
                    <a:pt x="18385" y="11430"/>
                  </a:cubicBezTo>
                  <a:cubicBezTo>
                    <a:pt x="17024" y="8182"/>
                    <a:pt x="15990" y="4331"/>
                    <a:pt x="17868" y="1064"/>
                  </a:cubicBezTo>
                  <a:cubicBezTo>
                    <a:pt x="18173" y="539"/>
                    <a:pt x="17742" y="1"/>
                    <a:pt x="1723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1919675" y="528750"/>
              <a:ext cx="1763025" cy="453025"/>
            </a:xfrm>
            <a:custGeom>
              <a:avLst/>
              <a:gdLst/>
              <a:ahLst/>
              <a:cxnLst/>
              <a:rect l="l" t="t" r="r" b="b"/>
              <a:pathLst>
                <a:path w="70521" h="18121" extrusionOk="0">
                  <a:moveTo>
                    <a:pt x="67809" y="4949"/>
                  </a:moveTo>
                  <a:lnTo>
                    <a:pt x="67809" y="4949"/>
                  </a:lnTo>
                  <a:cubicBezTo>
                    <a:pt x="68260" y="6041"/>
                    <a:pt x="68126" y="7172"/>
                    <a:pt x="67589" y="8235"/>
                  </a:cubicBezTo>
                  <a:cubicBezTo>
                    <a:pt x="67579" y="8225"/>
                    <a:pt x="67579" y="8225"/>
                    <a:pt x="67570" y="8225"/>
                  </a:cubicBezTo>
                  <a:lnTo>
                    <a:pt x="67512" y="8206"/>
                  </a:lnTo>
                  <a:cubicBezTo>
                    <a:pt x="67350" y="7037"/>
                    <a:pt x="67244" y="6051"/>
                    <a:pt x="67809" y="4949"/>
                  </a:cubicBezTo>
                  <a:close/>
                  <a:moveTo>
                    <a:pt x="66411" y="4489"/>
                  </a:moveTo>
                  <a:cubicBezTo>
                    <a:pt x="66535" y="4642"/>
                    <a:pt x="66717" y="4757"/>
                    <a:pt x="66918" y="4815"/>
                  </a:cubicBezTo>
                  <a:cubicBezTo>
                    <a:pt x="67027" y="4840"/>
                    <a:pt x="67136" y="4857"/>
                    <a:pt x="67244" y="4857"/>
                  </a:cubicBezTo>
                  <a:cubicBezTo>
                    <a:pt x="67298" y="4857"/>
                    <a:pt x="67353" y="4853"/>
                    <a:pt x="67407" y="4844"/>
                  </a:cubicBezTo>
                  <a:lnTo>
                    <a:pt x="67407" y="4844"/>
                  </a:lnTo>
                  <a:cubicBezTo>
                    <a:pt x="66938" y="5840"/>
                    <a:pt x="66708" y="7152"/>
                    <a:pt x="67168" y="8168"/>
                  </a:cubicBezTo>
                  <a:cubicBezTo>
                    <a:pt x="66899" y="8168"/>
                    <a:pt x="66641" y="8235"/>
                    <a:pt x="66401" y="8360"/>
                  </a:cubicBezTo>
                  <a:cubicBezTo>
                    <a:pt x="66334" y="7737"/>
                    <a:pt x="66305" y="7104"/>
                    <a:pt x="66305" y="6472"/>
                  </a:cubicBezTo>
                  <a:cubicBezTo>
                    <a:pt x="66305" y="5802"/>
                    <a:pt x="66344" y="5150"/>
                    <a:pt x="66411" y="4489"/>
                  </a:cubicBezTo>
                  <a:close/>
                  <a:moveTo>
                    <a:pt x="48419" y="5447"/>
                  </a:moveTo>
                  <a:lnTo>
                    <a:pt x="48419" y="5447"/>
                  </a:lnTo>
                  <a:cubicBezTo>
                    <a:pt x="48753" y="5519"/>
                    <a:pt x="49094" y="5557"/>
                    <a:pt x="49431" y="5557"/>
                  </a:cubicBezTo>
                  <a:cubicBezTo>
                    <a:pt x="49499" y="5557"/>
                    <a:pt x="49568" y="5556"/>
                    <a:pt x="49636" y="5552"/>
                  </a:cubicBezTo>
                  <a:lnTo>
                    <a:pt x="49636" y="5552"/>
                  </a:lnTo>
                  <a:cubicBezTo>
                    <a:pt x="49233" y="6376"/>
                    <a:pt x="49195" y="7612"/>
                    <a:pt x="49664" y="8427"/>
                  </a:cubicBezTo>
                  <a:cubicBezTo>
                    <a:pt x="49281" y="8388"/>
                    <a:pt x="48898" y="8379"/>
                    <a:pt x="48534" y="8360"/>
                  </a:cubicBezTo>
                  <a:cubicBezTo>
                    <a:pt x="48208" y="7459"/>
                    <a:pt x="48170" y="6472"/>
                    <a:pt x="48419" y="5543"/>
                  </a:cubicBezTo>
                  <a:cubicBezTo>
                    <a:pt x="48429" y="5514"/>
                    <a:pt x="48429" y="5476"/>
                    <a:pt x="48419" y="5447"/>
                  </a:cubicBezTo>
                  <a:close/>
                  <a:moveTo>
                    <a:pt x="53770" y="9015"/>
                  </a:moveTo>
                  <a:cubicBezTo>
                    <a:pt x="53908" y="9015"/>
                    <a:pt x="54047" y="9017"/>
                    <a:pt x="54186" y="9021"/>
                  </a:cubicBezTo>
                  <a:lnTo>
                    <a:pt x="54244" y="9021"/>
                  </a:lnTo>
                  <a:cubicBezTo>
                    <a:pt x="54071" y="9864"/>
                    <a:pt x="53995" y="10716"/>
                    <a:pt x="54023" y="11578"/>
                  </a:cubicBezTo>
                  <a:cubicBezTo>
                    <a:pt x="53849" y="11530"/>
                    <a:pt x="53671" y="11509"/>
                    <a:pt x="53491" y="11509"/>
                  </a:cubicBezTo>
                  <a:cubicBezTo>
                    <a:pt x="53385" y="11509"/>
                    <a:pt x="53278" y="11516"/>
                    <a:pt x="53171" y="11531"/>
                  </a:cubicBezTo>
                  <a:lnTo>
                    <a:pt x="53171" y="11521"/>
                  </a:lnTo>
                  <a:cubicBezTo>
                    <a:pt x="53281" y="11030"/>
                    <a:pt x="52889" y="10516"/>
                    <a:pt x="52440" y="10516"/>
                  </a:cubicBezTo>
                  <a:cubicBezTo>
                    <a:pt x="52383" y="10516"/>
                    <a:pt x="52325" y="10524"/>
                    <a:pt x="52267" y="10542"/>
                  </a:cubicBezTo>
                  <a:lnTo>
                    <a:pt x="52267" y="10542"/>
                  </a:lnTo>
                  <a:cubicBezTo>
                    <a:pt x="52249" y="10533"/>
                    <a:pt x="52231" y="10525"/>
                    <a:pt x="52222" y="10525"/>
                  </a:cubicBezTo>
                  <a:cubicBezTo>
                    <a:pt x="52098" y="10506"/>
                    <a:pt x="51983" y="10486"/>
                    <a:pt x="51849" y="10467"/>
                  </a:cubicBezTo>
                  <a:cubicBezTo>
                    <a:pt x="51906" y="10007"/>
                    <a:pt x="51925" y="9538"/>
                    <a:pt x="51906" y="9078"/>
                  </a:cubicBezTo>
                  <a:cubicBezTo>
                    <a:pt x="52532" y="9047"/>
                    <a:pt x="53151" y="9015"/>
                    <a:pt x="53770" y="9015"/>
                  </a:cubicBezTo>
                  <a:close/>
                  <a:moveTo>
                    <a:pt x="66621" y="705"/>
                  </a:moveTo>
                  <a:cubicBezTo>
                    <a:pt x="65616" y="4317"/>
                    <a:pt x="65386" y="8503"/>
                    <a:pt x="66583" y="12096"/>
                  </a:cubicBezTo>
                  <a:cubicBezTo>
                    <a:pt x="64111" y="10649"/>
                    <a:pt x="61419" y="9615"/>
                    <a:pt x="58622" y="9040"/>
                  </a:cubicBezTo>
                  <a:cubicBezTo>
                    <a:pt x="57271" y="8762"/>
                    <a:pt x="55901" y="8589"/>
                    <a:pt x="54522" y="8522"/>
                  </a:cubicBezTo>
                  <a:cubicBezTo>
                    <a:pt x="54004" y="8497"/>
                    <a:pt x="53468" y="8474"/>
                    <a:pt x="52930" y="8474"/>
                  </a:cubicBezTo>
                  <a:cubicBezTo>
                    <a:pt x="52025" y="8474"/>
                    <a:pt x="51112" y="8541"/>
                    <a:pt x="50258" y="8781"/>
                  </a:cubicBezTo>
                  <a:cubicBezTo>
                    <a:pt x="50124" y="8206"/>
                    <a:pt x="49875" y="7708"/>
                    <a:pt x="49856" y="7104"/>
                  </a:cubicBezTo>
                  <a:cubicBezTo>
                    <a:pt x="49827" y="6491"/>
                    <a:pt x="50019" y="5964"/>
                    <a:pt x="50220" y="5380"/>
                  </a:cubicBezTo>
                  <a:cubicBezTo>
                    <a:pt x="50230" y="5370"/>
                    <a:pt x="50230" y="5351"/>
                    <a:pt x="50230" y="5332"/>
                  </a:cubicBezTo>
                  <a:cubicBezTo>
                    <a:pt x="50364" y="5336"/>
                    <a:pt x="50498" y="5338"/>
                    <a:pt x="50633" y="5338"/>
                  </a:cubicBezTo>
                  <a:cubicBezTo>
                    <a:pt x="53366" y="5338"/>
                    <a:pt x="56211" y="4615"/>
                    <a:pt x="58804" y="3857"/>
                  </a:cubicBezTo>
                  <a:cubicBezTo>
                    <a:pt x="61486" y="3081"/>
                    <a:pt x="64159" y="2046"/>
                    <a:pt x="66621" y="705"/>
                  </a:cubicBezTo>
                  <a:close/>
                  <a:moveTo>
                    <a:pt x="67129" y="609"/>
                  </a:moveTo>
                  <a:lnTo>
                    <a:pt x="67129" y="609"/>
                  </a:lnTo>
                  <a:cubicBezTo>
                    <a:pt x="69933" y="4141"/>
                    <a:pt x="69611" y="8724"/>
                    <a:pt x="66993" y="12229"/>
                  </a:cubicBezTo>
                  <a:lnTo>
                    <a:pt x="66993" y="12229"/>
                  </a:lnTo>
                  <a:cubicBezTo>
                    <a:pt x="66773" y="11045"/>
                    <a:pt x="66564" y="9870"/>
                    <a:pt x="66439" y="8685"/>
                  </a:cubicBezTo>
                  <a:cubicBezTo>
                    <a:pt x="66664" y="8623"/>
                    <a:pt x="66897" y="8593"/>
                    <a:pt x="67133" y="8593"/>
                  </a:cubicBezTo>
                  <a:cubicBezTo>
                    <a:pt x="67259" y="8593"/>
                    <a:pt x="67386" y="8601"/>
                    <a:pt x="67512" y="8618"/>
                  </a:cubicBezTo>
                  <a:cubicBezTo>
                    <a:pt x="67519" y="8619"/>
                    <a:pt x="67526" y="8619"/>
                    <a:pt x="67533" y="8619"/>
                  </a:cubicBezTo>
                  <a:cubicBezTo>
                    <a:pt x="67619" y="8619"/>
                    <a:pt x="67686" y="8563"/>
                    <a:pt x="67704" y="8474"/>
                  </a:cubicBezTo>
                  <a:cubicBezTo>
                    <a:pt x="67742" y="8474"/>
                    <a:pt x="67771" y="8446"/>
                    <a:pt x="67800" y="8417"/>
                  </a:cubicBezTo>
                  <a:cubicBezTo>
                    <a:pt x="68624" y="7267"/>
                    <a:pt x="68614" y="5763"/>
                    <a:pt x="68001" y="4518"/>
                  </a:cubicBezTo>
                  <a:cubicBezTo>
                    <a:pt x="67971" y="4464"/>
                    <a:pt x="67916" y="4433"/>
                    <a:pt x="67859" y="4433"/>
                  </a:cubicBezTo>
                  <a:cubicBezTo>
                    <a:pt x="67825" y="4433"/>
                    <a:pt x="67791" y="4445"/>
                    <a:pt x="67761" y="4470"/>
                  </a:cubicBezTo>
                  <a:cubicBezTo>
                    <a:pt x="67726" y="4428"/>
                    <a:pt x="67671" y="4401"/>
                    <a:pt x="67617" y="4401"/>
                  </a:cubicBezTo>
                  <a:cubicBezTo>
                    <a:pt x="67598" y="4401"/>
                    <a:pt x="67578" y="4405"/>
                    <a:pt x="67560" y="4412"/>
                  </a:cubicBezTo>
                  <a:cubicBezTo>
                    <a:pt x="67430" y="4449"/>
                    <a:pt x="67297" y="4467"/>
                    <a:pt x="67164" y="4467"/>
                  </a:cubicBezTo>
                  <a:cubicBezTo>
                    <a:pt x="66915" y="4467"/>
                    <a:pt x="66668" y="4403"/>
                    <a:pt x="66449" y="4278"/>
                  </a:cubicBezTo>
                  <a:lnTo>
                    <a:pt x="66439" y="4278"/>
                  </a:lnTo>
                  <a:cubicBezTo>
                    <a:pt x="66574" y="3042"/>
                    <a:pt x="66803" y="1816"/>
                    <a:pt x="67129" y="609"/>
                  </a:cubicBezTo>
                  <a:close/>
                  <a:moveTo>
                    <a:pt x="53075" y="11808"/>
                  </a:moveTo>
                  <a:cubicBezTo>
                    <a:pt x="53104" y="11856"/>
                    <a:pt x="53152" y="11895"/>
                    <a:pt x="53209" y="11895"/>
                  </a:cubicBezTo>
                  <a:cubicBezTo>
                    <a:pt x="53458" y="11923"/>
                    <a:pt x="53755" y="11895"/>
                    <a:pt x="53985" y="12019"/>
                  </a:cubicBezTo>
                  <a:cubicBezTo>
                    <a:pt x="54790" y="12422"/>
                    <a:pt x="53937" y="12996"/>
                    <a:pt x="53496" y="13121"/>
                  </a:cubicBezTo>
                  <a:cubicBezTo>
                    <a:pt x="53171" y="13207"/>
                    <a:pt x="52835" y="13265"/>
                    <a:pt x="52500" y="13293"/>
                  </a:cubicBezTo>
                  <a:cubicBezTo>
                    <a:pt x="52376" y="13313"/>
                    <a:pt x="52251" y="13313"/>
                    <a:pt x="52126" y="13313"/>
                  </a:cubicBezTo>
                  <a:cubicBezTo>
                    <a:pt x="51877" y="13293"/>
                    <a:pt x="51140" y="12891"/>
                    <a:pt x="51513" y="12546"/>
                  </a:cubicBezTo>
                  <a:cubicBezTo>
                    <a:pt x="52136" y="12546"/>
                    <a:pt x="52788" y="12345"/>
                    <a:pt x="53075" y="11808"/>
                  </a:cubicBezTo>
                  <a:close/>
                  <a:moveTo>
                    <a:pt x="54158" y="13322"/>
                  </a:moveTo>
                  <a:cubicBezTo>
                    <a:pt x="54665" y="14069"/>
                    <a:pt x="53602" y="14520"/>
                    <a:pt x="52989" y="14568"/>
                  </a:cubicBezTo>
                  <a:cubicBezTo>
                    <a:pt x="52872" y="14576"/>
                    <a:pt x="52754" y="14581"/>
                    <a:pt x="52636" y="14581"/>
                  </a:cubicBezTo>
                  <a:cubicBezTo>
                    <a:pt x="52491" y="14581"/>
                    <a:pt x="52346" y="14574"/>
                    <a:pt x="52203" y="14558"/>
                  </a:cubicBezTo>
                  <a:cubicBezTo>
                    <a:pt x="52012" y="14558"/>
                    <a:pt x="51839" y="14500"/>
                    <a:pt x="51676" y="14414"/>
                  </a:cubicBezTo>
                  <a:cubicBezTo>
                    <a:pt x="51456" y="14251"/>
                    <a:pt x="51283" y="13830"/>
                    <a:pt x="51561" y="13610"/>
                  </a:cubicBezTo>
                  <a:lnTo>
                    <a:pt x="51561" y="13610"/>
                  </a:lnTo>
                  <a:cubicBezTo>
                    <a:pt x="51784" y="13721"/>
                    <a:pt x="52049" y="13763"/>
                    <a:pt x="52325" y="13763"/>
                  </a:cubicBezTo>
                  <a:cubicBezTo>
                    <a:pt x="52835" y="13763"/>
                    <a:pt x="53383" y="13619"/>
                    <a:pt x="53774" y="13495"/>
                  </a:cubicBezTo>
                  <a:cubicBezTo>
                    <a:pt x="53908" y="13447"/>
                    <a:pt x="54033" y="13389"/>
                    <a:pt x="54158" y="13322"/>
                  </a:cubicBezTo>
                  <a:close/>
                  <a:moveTo>
                    <a:pt x="51552" y="14845"/>
                  </a:moveTo>
                  <a:cubicBezTo>
                    <a:pt x="51877" y="15008"/>
                    <a:pt x="52299" y="15027"/>
                    <a:pt x="52653" y="15027"/>
                  </a:cubicBezTo>
                  <a:cubicBezTo>
                    <a:pt x="52686" y="15028"/>
                    <a:pt x="52718" y="15029"/>
                    <a:pt x="52750" y="15029"/>
                  </a:cubicBezTo>
                  <a:cubicBezTo>
                    <a:pt x="53111" y="15029"/>
                    <a:pt x="53470" y="14979"/>
                    <a:pt x="53813" y="14865"/>
                  </a:cubicBezTo>
                  <a:lnTo>
                    <a:pt x="53813" y="14865"/>
                  </a:lnTo>
                  <a:cubicBezTo>
                    <a:pt x="54282" y="15564"/>
                    <a:pt x="53535" y="16129"/>
                    <a:pt x="52797" y="16158"/>
                  </a:cubicBezTo>
                  <a:cubicBezTo>
                    <a:pt x="52785" y="16158"/>
                    <a:pt x="52772" y="16158"/>
                    <a:pt x="52760" y="16158"/>
                  </a:cubicBezTo>
                  <a:cubicBezTo>
                    <a:pt x="52117" y="16158"/>
                    <a:pt x="50922" y="15682"/>
                    <a:pt x="51542" y="14855"/>
                  </a:cubicBezTo>
                  <a:cubicBezTo>
                    <a:pt x="51542" y="14855"/>
                    <a:pt x="51552" y="14845"/>
                    <a:pt x="51552" y="14845"/>
                  </a:cubicBezTo>
                  <a:close/>
                  <a:moveTo>
                    <a:pt x="51571" y="16369"/>
                  </a:moveTo>
                  <a:cubicBezTo>
                    <a:pt x="51896" y="16576"/>
                    <a:pt x="52307" y="16657"/>
                    <a:pt x="52693" y="16657"/>
                  </a:cubicBezTo>
                  <a:cubicBezTo>
                    <a:pt x="52808" y="16657"/>
                    <a:pt x="52920" y="16650"/>
                    <a:pt x="53027" y="16637"/>
                  </a:cubicBezTo>
                  <a:cubicBezTo>
                    <a:pt x="53238" y="16618"/>
                    <a:pt x="53449" y="16560"/>
                    <a:pt x="53640" y="16484"/>
                  </a:cubicBezTo>
                  <a:lnTo>
                    <a:pt x="53640" y="16484"/>
                  </a:lnTo>
                  <a:cubicBezTo>
                    <a:pt x="53925" y="17208"/>
                    <a:pt x="53392" y="17511"/>
                    <a:pt x="52783" y="17511"/>
                  </a:cubicBezTo>
                  <a:cubicBezTo>
                    <a:pt x="52040" y="17511"/>
                    <a:pt x="51182" y="17059"/>
                    <a:pt x="51561" y="16369"/>
                  </a:cubicBezTo>
                  <a:close/>
                  <a:moveTo>
                    <a:pt x="67215" y="0"/>
                  </a:moveTo>
                  <a:cubicBezTo>
                    <a:pt x="67124" y="0"/>
                    <a:pt x="67038" y="62"/>
                    <a:pt x="66985" y="149"/>
                  </a:cubicBezTo>
                  <a:lnTo>
                    <a:pt x="66938" y="149"/>
                  </a:lnTo>
                  <a:cubicBezTo>
                    <a:pt x="66890" y="89"/>
                    <a:pt x="66819" y="59"/>
                    <a:pt x="66745" y="59"/>
                  </a:cubicBezTo>
                  <a:cubicBezTo>
                    <a:pt x="66701" y="59"/>
                    <a:pt x="66655" y="70"/>
                    <a:pt x="66612" y="92"/>
                  </a:cubicBezTo>
                  <a:cubicBezTo>
                    <a:pt x="63977" y="1385"/>
                    <a:pt x="61314" y="2544"/>
                    <a:pt x="58478" y="3368"/>
                  </a:cubicBezTo>
                  <a:cubicBezTo>
                    <a:pt x="55738" y="4173"/>
                    <a:pt x="52950" y="4460"/>
                    <a:pt x="50172" y="5045"/>
                  </a:cubicBezTo>
                  <a:cubicBezTo>
                    <a:pt x="50124" y="5054"/>
                    <a:pt x="50086" y="5093"/>
                    <a:pt x="50067" y="5141"/>
                  </a:cubicBezTo>
                  <a:cubicBezTo>
                    <a:pt x="50052" y="5136"/>
                    <a:pt x="50038" y="5135"/>
                    <a:pt x="50023" y="5135"/>
                  </a:cubicBezTo>
                  <a:cubicBezTo>
                    <a:pt x="49968" y="5135"/>
                    <a:pt x="49911" y="5160"/>
                    <a:pt x="49866" y="5198"/>
                  </a:cubicBezTo>
                  <a:cubicBezTo>
                    <a:pt x="49584" y="5151"/>
                    <a:pt x="49265" y="5118"/>
                    <a:pt x="48950" y="5118"/>
                  </a:cubicBezTo>
                  <a:cubicBezTo>
                    <a:pt x="48686" y="5118"/>
                    <a:pt x="48425" y="5141"/>
                    <a:pt x="48189" y="5198"/>
                  </a:cubicBezTo>
                  <a:cubicBezTo>
                    <a:pt x="48132" y="5208"/>
                    <a:pt x="48103" y="5275"/>
                    <a:pt x="48122" y="5323"/>
                  </a:cubicBezTo>
                  <a:cubicBezTo>
                    <a:pt x="48074" y="5351"/>
                    <a:pt x="48036" y="5390"/>
                    <a:pt x="48026" y="5447"/>
                  </a:cubicBezTo>
                  <a:cubicBezTo>
                    <a:pt x="47691" y="6501"/>
                    <a:pt x="47739" y="7631"/>
                    <a:pt x="48141" y="8657"/>
                  </a:cubicBezTo>
                  <a:cubicBezTo>
                    <a:pt x="48170" y="8752"/>
                    <a:pt x="48256" y="8810"/>
                    <a:pt x="48361" y="8819"/>
                  </a:cubicBezTo>
                  <a:cubicBezTo>
                    <a:pt x="48446" y="8821"/>
                    <a:pt x="48531" y="8822"/>
                    <a:pt x="48616" y="8822"/>
                  </a:cubicBezTo>
                  <a:cubicBezTo>
                    <a:pt x="49041" y="8822"/>
                    <a:pt x="49471" y="8802"/>
                    <a:pt x="49894" y="8762"/>
                  </a:cubicBezTo>
                  <a:cubicBezTo>
                    <a:pt x="49933" y="8810"/>
                    <a:pt x="49981" y="8848"/>
                    <a:pt x="50019" y="8896"/>
                  </a:cubicBezTo>
                  <a:cubicBezTo>
                    <a:pt x="49981" y="8973"/>
                    <a:pt x="50038" y="9078"/>
                    <a:pt x="50124" y="9078"/>
                  </a:cubicBezTo>
                  <a:cubicBezTo>
                    <a:pt x="50416" y="9096"/>
                    <a:pt x="50703" y="9103"/>
                    <a:pt x="50992" y="9103"/>
                  </a:cubicBezTo>
                  <a:cubicBezTo>
                    <a:pt x="51159" y="9103"/>
                    <a:pt x="51326" y="9101"/>
                    <a:pt x="51494" y="9097"/>
                  </a:cubicBezTo>
                  <a:lnTo>
                    <a:pt x="51494" y="9097"/>
                  </a:lnTo>
                  <a:cubicBezTo>
                    <a:pt x="51485" y="9547"/>
                    <a:pt x="51504" y="9998"/>
                    <a:pt x="51552" y="10448"/>
                  </a:cubicBezTo>
                  <a:cubicBezTo>
                    <a:pt x="51316" y="10427"/>
                    <a:pt x="51078" y="10415"/>
                    <a:pt x="50840" y="10415"/>
                  </a:cubicBezTo>
                  <a:cubicBezTo>
                    <a:pt x="50120" y="10415"/>
                    <a:pt x="49400" y="10524"/>
                    <a:pt x="48745" y="10812"/>
                  </a:cubicBezTo>
                  <a:cubicBezTo>
                    <a:pt x="48361" y="10975"/>
                    <a:pt x="48017" y="11205"/>
                    <a:pt x="47729" y="11502"/>
                  </a:cubicBezTo>
                  <a:cubicBezTo>
                    <a:pt x="47202" y="12048"/>
                    <a:pt x="46953" y="12843"/>
                    <a:pt x="46187" y="13073"/>
                  </a:cubicBezTo>
                  <a:cubicBezTo>
                    <a:pt x="46139" y="13035"/>
                    <a:pt x="46081" y="13016"/>
                    <a:pt x="46024" y="13016"/>
                  </a:cubicBezTo>
                  <a:cubicBezTo>
                    <a:pt x="40639" y="13218"/>
                    <a:pt x="35259" y="13316"/>
                    <a:pt x="29873" y="13316"/>
                  </a:cubicBezTo>
                  <a:cubicBezTo>
                    <a:pt x="27613" y="13316"/>
                    <a:pt x="25352" y="13299"/>
                    <a:pt x="23089" y="13265"/>
                  </a:cubicBezTo>
                  <a:cubicBezTo>
                    <a:pt x="19266" y="13207"/>
                    <a:pt x="15444" y="13140"/>
                    <a:pt x="11631" y="13073"/>
                  </a:cubicBezTo>
                  <a:cubicBezTo>
                    <a:pt x="9791" y="13035"/>
                    <a:pt x="7952" y="13006"/>
                    <a:pt x="6112" y="12977"/>
                  </a:cubicBezTo>
                  <a:cubicBezTo>
                    <a:pt x="4758" y="12957"/>
                    <a:pt x="3385" y="12878"/>
                    <a:pt x="2022" y="12878"/>
                  </a:cubicBezTo>
                  <a:cubicBezTo>
                    <a:pt x="1409" y="12878"/>
                    <a:pt x="798" y="12894"/>
                    <a:pt x="192" y="12939"/>
                  </a:cubicBezTo>
                  <a:cubicBezTo>
                    <a:pt x="0" y="12948"/>
                    <a:pt x="0" y="13236"/>
                    <a:pt x="192" y="13245"/>
                  </a:cubicBezTo>
                  <a:cubicBezTo>
                    <a:pt x="2146" y="13456"/>
                    <a:pt x="4149" y="13380"/>
                    <a:pt x="6112" y="13418"/>
                  </a:cubicBezTo>
                  <a:cubicBezTo>
                    <a:pt x="7952" y="13456"/>
                    <a:pt x="9791" y="13485"/>
                    <a:pt x="11631" y="13523"/>
                  </a:cubicBezTo>
                  <a:cubicBezTo>
                    <a:pt x="15453" y="13590"/>
                    <a:pt x="19266" y="13667"/>
                    <a:pt x="23089" y="13724"/>
                  </a:cubicBezTo>
                  <a:cubicBezTo>
                    <a:pt x="26544" y="13777"/>
                    <a:pt x="30008" y="13831"/>
                    <a:pt x="33472" y="13831"/>
                  </a:cubicBezTo>
                  <a:cubicBezTo>
                    <a:pt x="37661" y="13831"/>
                    <a:pt x="41849" y="13752"/>
                    <a:pt x="46024" y="13495"/>
                  </a:cubicBezTo>
                  <a:cubicBezTo>
                    <a:pt x="46072" y="13495"/>
                    <a:pt x="46120" y="13475"/>
                    <a:pt x="46158" y="13447"/>
                  </a:cubicBezTo>
                  <a:cubicBezTo>
                    <a:pt x="46972" y="13399"/>
                    <a:pt x="47375" y="12680"/>
                    <a:pt x="47863" y="12067"/>
                  </a:cubicBezTo>
                  <a:cubicBezTo>
                    <a:pt x="48965" y="10668"/>
                    <a:pt x="50565" y="10870"/>
                    <a:pt x="52174" y="10812"/>
                  </a:cubicBezTo>
                  <a:cubicBezTo>
                    <a:pt x="52213" y="10812"/>
                    <a:pt x="52241" y="10793"/>
                    <a:pt x="52261" y="10774"/>
                  </a:cubicBezTo>
                  <a:cubicBezTo>
                    <a:pt x="52481" y="10783"/>
                    <a:pt x="52673" y="10908"/>
                    <a:pt x="52768" y="11099"/>
                  </a:cubicBezTo>
                  <a:cubicBezTo>
                    <a:pt x="52922" y="11406"/>
                    <a:pt x="52701" y="11751"/>
                    <a:pt x="52443" y="11914"/>
                  </a:cubicBezTo>
                  <a:cubicBezTo>
                    <a:pt x="52217" y="12058"/>
                    <a:pt x="51977" y="12096"/>
                    <a:pt x="51731" y="12096"/>
                  </a:cubicBezTo>
                  <a:cubicBezTo>
                    <a:pt x="51454" y="12096"/>
                    <a:pt x="51170" y="12048"/>
                    <a:pt x="50891" y="12048"/>
                  </a:cubicBezTo>
                  <a:cubicBezTo>
                    <a:pt x="50651" y="12058"/>
                    <a:pt x="50603" y="12383"/>
                    <a:pt x="50833" y="12460"/>
                  </a:cubicBezTo>
                  <a:cubicBezTo>
                    <a:pt x="50939" y="12489"/>
                    <a:pt x="51053" y="12508"/>
                    <a:pt x="51168" y="12527"/>
                  </a:cubicBezTo>
                  <a:cubicBezTo>
                    <a:pt x="50996" y="12814"/>
                    <a:pt x="51044" y="13188"/>
                    <a:pt x="51283" y="13427"/>
                  </a:cubicBezTo>
                  <a:cubicBezTo>
                    <a:pt x="50986" y="13667"/>
                    <a:pt x="50910" y="14079"/>
                    <a:pt x="51101" y="14414"/>
                  </a:cubicBezTo>
                  <a:cubicBezTo>
                    <a:pt x="51149" y="14520"/>
                    <a:pt x="51226" y="14615"/>
                    <a:pt x="51322" y="14692"/>
                  </a:cubicBezTo>
                  <a:cubicBezTo>
                    <a:pt x="50871" y="15056"/>
                    <a:pt x="50871" y="15688"/>
                    <a:pt x="51236" y="16110"/>
                  </a:cubicBezTo>
                  <a:cubicBezTo>
                    <a:pt x="51264" y="16139"/>
                    <a:pt x="51293" y="16158"/>
                    <a:pt x="51312" y="16187"/>
                  </a:cubicBezTo>
                  <a:cubicBezTo>
                    <a:pt x="51053" y="16493"/>
                    <a:pt x="51015" y="16934"/>
                    <a:pt x="51216" y="17288"/>
                  </a:cubicBezTo>
                  <a:cubicBezTo>
                    <a:pt x="51274" y="17375"/>
                    <a:pt x="51331" y="17451"/>
                    <a:pt x="51408" y="17528"/>
                  </a:cubicBezTo>
                  <a:cubicBezTo>
                    <a:pt x="51019" y="17587"/>
                    <a:pt x="50628" y="17616"/>
                    <a:pt x="50237" y="17616"/>
                  </a:cubicBezTo>
                  <a:cubicBezTo>
                    <a:pt x="49801" y="17616"/>
                    <a:pt x="49366" y="17579"/>
                    <a:pt x="48936" y="17509"/>
                  </a:cubicBezTo>
                  <a:cubicBezTo>
                    <a:pt x="48132" y="17375"/>
                    <a:pt x="47413" y="17030"/>
                    <a:pt x="46637" y="16809"/>
                  </a:cubicBezTo>
                  <a:cubicBezTo>
                    <a:pt x="46069" y="16645"/>
                    <a:pt x="45462" y="16594"/>
                    <a:pt x="44844" y="16594"/>
                  </a:cubicBezTo>
                  <a:cubicBezTo>
                    <a:pt x="43950" y="16594"/>
                    <a:pt x="43036" y="16700"/>
                    <a:pt x="42192" y="16723"/>
                  </a:cubicBezTo>
                  <a:cubicBezTo>
                    <a:pt x="38762" y="16809"/>
                    <a:pt x="35332" y="16867"/>
                    <a:pt x="31912" y="16905"/>
                  </a:cubicBezTo>
                  <a:cubicBezTo>
                    <a:pt x="30661" y="16914"/>
                    <a:pt x="29410" y="16918"/>
                    <a:pt x="28160" y="16918"/>
                  </a:cubicBezTo>
                  <a:cubicBezTo>
                    <a:pt x="22737" y="16918"/>
                    <a:pt x="17319" y="16838"/>
                    <a:pt x="11909" y="16714"/>
                  </a:cubicBezTo>
                  <a:cubicBezTo>
                    <a:pt x="8834" y="16645"/>
                    <a:pt x="5735" y="16457"/>
                    <a:pt x="2655" y="16457"/>
                  </a:cubicBezTo>
                  <a:cubicBezTo>
                    <a:pt x="1839" y="16457"/>
                    <a:pt x="1024" y="16471"/>
                    <a:pt x="211" y="16503"/>
                  </a:cubicBezTo>
                  <a:cubicBezTo>
                    <a:pt x="0" y="16532"/>
                    <a:pt x="0" y="16829"/>
                    <a:pt x="211" y="16857"/>
                  </a:cubicBezTo>
                  <a:cubicBezTo>
                    <a:pt x="3622" y="17164"/>
                    <a:pt x="7099" y="17097"/>
                    <a:pt x="10519" y="17183"/>
                  </a:cubicBezTo>
                  <a:cubicBezTo>
                    <a:pt x="13892" y="17269"/>
                    <a:pt x="17264" y="17355"/>
                    <a:pt x="20636" y="17403"/>
                  </a:cubicBezTo>
                  <a:cubicBezTo>
                    <a:pt x="23157" y="17435"/>
                    <a:pt x="25677" y="17451"/>
                    <a:pt x="28196" y="17451"/>
                  </a:cubicBezTo>
                  <a:cubicBezTo>
                    <a:pt x="32598" y="17451"/>
                    <a:pt x="36997" y="17402"/>
                    <a:pt x="41397" y="17298"/>
                  </a:cubicBezTo>
                  <a:cubicBezTo>
                    <a:pt x="42368" y="17278"/>
                    <a:pt x="43384" y="17184"/>
                    <a:pt x="44386" y="17184"/>
                  </a:cubicBezTo>
                  <a:cubicBezTo>
                    <a:pt x="45320" y="17184"/>
                    <a:pt x="46242" y="17266"/>
                    <a:pt x="47106" y="17566"/>
                  </a:cubicBezTo>
                  <a:cubicBezTo>
                    <a:pt x="48126" y="17932"/>
                    <a:pt x="49200" y="18120"/>
                    <a:pt x="50279" y="18120"/>
                  </a:cubicBezTo>
                  <a:cubicBezTo>
                    <a:pt x="50780" y="18120"/>
                    <a:pt x="51283" y="18079"/>
                    <a:pt x="51782" y="17997"/>
                  </a:cubicBezTo>
                  <a:cubicBezTo>
                    <a:pt x="51858" y="17988"/>
                    <a:pt x="51925" y="17949"/>
                    <a:pt x="51954" y="17882"/>
                  </a:cubicBezTo>
                  <a:cubicBezTo>
                    <a:pt x="52174" y="17969"/>
                    <a:pt x="52414" y="18016"/>
                    <a:pt x="52653" y="18026"/>
                  </a:cubicBezTo>
                  <a:cubicBezTo>
                    <a:pt x="52676" y="18027"/>
                    <a:pt x="52699" y="18027"/>
                    <a:pt x="52722" y="18027"/>
                  </a:cubicBezTo>
                  <a:cubicBezTo>
                    <a:pt x="53229" y="18027"/>
                    <a:pt x="53758" y="17823"/>
                    <a:pt x="54023" y="17365"/>
                  </a:cubicBezTo>
                  <a:cubicBezTo>
                    <a:pt x="54205" y="17030"/>
                    <a:pt x="54253" y="16560"/>
                    <a:pt x="54033" y="16235"/>
                  </a:cubicBezTo>
                  <a:cubicBezTo>
                    <a:pt x="54196" y="16091"/>
                    <a:pt x="54320" y="15909"/>
                    <a:pt x="54387" y="15708"/>
                  </a:cubicBezTo>
                  <a:cubicBezTo>
                    <a:pt x="54512" y="15353"/>
                    <a:pt x="54464" y="14922"/>
                    <a:pt x="54234" y="14644"/>
                  </a:cubicBezTo>
                  <a:cubicBezTo>
                    <a:pt x="54311" y="14577"/>
                    <a:pt x="54387" y="14510"/>
                    <a:pt x="54454" y="14433"/>
                  </a:cubicBezTo>
                  <a:cubicBezTo>
                    <a:pt x="54761" y="14031"/>
                    <a:pt x="54819" y="13456"/>
                    <a:pt x="54483" y="13073"/>
                  </a:cubicBezTo>
                  <a:cubicBezTo>
                    <a:pt x="54732" y="12814"/>
                    <a:pt x="54857" y="12479"/>
                    <a:pt x="54675" y="12086"/>
                  </a:cubicBezTo>
                  <a:cubicBezTo>
                    <a:pt x="54598" y="11914"/>
                    <a:pt x="54454" y="11780"/>
                    <a:pt x="54292" y="11693"/>
                  </a:cubicBezTo>
                  <a:cubicBezTo>
                    <a:pt x="54522" y="10831"/>
                    <a:pt x="54646" y="9940"/>
                    <a:pt x="54665" y="9049"/>
                  </a:cubicBezTo>
                  <a:cubicBezTo>
                    <a:pt x="56006" y="9116"/>
                    <a:pt x="57338" y="9298"/>
                    <a:pt x="58651" y="9576"/>
                  </a:cubicBezTo>
                  <a:cubicBezTo>
                    <a:pt x="61458" y="10170"/>
                    <a:pt x="64140" y="11214"/>
                    <a:pt x="66612" y="12671"/>
                  </a:cubicBezTo>
                  <a:cubicBezTo>
                    <a:pt x="66641" y="12680"/>
                    <a:pt x="66660" y="12690"/>
                    <a:pt x="66688" y="12699"/>
                  </a:cubicBezTo>
                  <a:cubicBezTo>
                    <a:pt x="66682" y="12797"/>
                    <a:pt x="66759" y="12863"/>
                    <a:pt x="66842" y="12863"/>
                  </a:cubicBezTo>
                  <a:cubicBezTo>
                    <a:pt x="66882" y="12863"/>
                    <a:pt x="66923" y="12848"/>
                    <a:pt x="66957" y="12814"/>
                  </a:cubicBezTo>
                  <a:cubicBezTo>
                    <a:pt x="70521" y="9452"/>
                    <a:pt x="70386" y="3751"/>
                    <a:pt x="67388" y="92"/>
                  </a:cubicBezTo>
                  <a:cubicBezTo>
                    <a:pt x="67335" y="27"/>
                    <a:pt x="67274" y="0"/>
                    <a:pt x="672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43"/>
          <p:cNvGrpSpPr/>
          <p:nvPr/>
        </p:nvGrpSpPr>
        <p:grpSpPr>
          <a:xfrm>
            <a:off x="622953" y="2601828"/>
            <a:ext cx="494919" cy="649316"/>
            <a:chOff x="4668975" y="1138375"/>
            <a:chExt cx="281925" cy="369875"/>
          </a:xfrm>
        </p:grpSpPr>
        <p:sp>
          <p:nvSpPr>
            <p:cNvPr id="1275" name="Google Shape;1275;p43"/>
            <p:cNvSpPr/>
            <p:nvPr/>
          </p:nvSpPr>
          <p:spPr>
            <a:xfrm>
              <a:off x="4707275" y="1138375"/>
              <a:ext cx="186125" cy="209800"/>
            </a:xfrm>
            <a:custGeom>
              <a:avLst/>
              <a:gdLst/>
              <a:ahLst/>
              <a:cxnLst/>
              <a:rect l="l" t="t" r="r" b="b"/>
              <a:pathLst>
                <a:path w="7445" h="8392" extrusionOk="0">
                  <a:moveTo>
                    <a:pt x="2195" y="5214"/>
                  </a:moveTo>
                  <a:cubicBezTo>
                    <a:pt x="2185" y="5281"/>
                    <a:pt x="2195" y="5358"/>
                    <a:pt x="2204" y="5425"/>
                  </a:cubicBezTo>
                  <a:lnTo>
                    <a:pt x="2061" y="5425"/>
                  </a:lnTo>
                  <a:lnTo>
                    <a:pt x="2195" y="5214"/>
                  </a:lnTo>
                  <a:close/>
                  <a:moveTo>
                    <a:pt x="3634" y="0"/>
                  </a:moveTo>
                  <a:cubicBezTo>
                    <a:pt x="3375" y="0"/>
                    <a:pt x="3109" y="144"/>
                    <a:pt x="2971" y="357"/>
                  </a:cubicBezTo>
                  <a:cubicBezTo>
                    <a:pt x="1879" y="2024"/>
                    <a:pt x="1026" y="3825"/>
                    <a:pt x="183" y="5626"/>
                  </a:cubicBezTo>
                  <a:cubicBezTo>
                    <a:pt x="116" y="5760"/>
                    <a:pt x="87" y="5913"/>
                    <a:pt x="106" y="6057"/>
                  </a:cubicBezTo>
                  <a:cubicBezTo>
                    <a:pt x="1" y="6412"/>
                    <a:pt x="221" y="6785"/>
                    <a:pt x="585" y="6871"/>
                  </a:cubicBezTo>
                  <a:cubicBezTo>
                    <a:pt x="1131" y="7025"/>
                    <a:pt x="1697" y="7121"/>
                    <a:pt x="2262" y="7178"/>
                  </a:cubicBezTo>
                  <a:cubicBezTo>
                    <a:pt x="2262" y="7245"/>
                    <a:pt x="2262" y="7322"/>
                    <a:pt x="2262" y="7398"/>
                  </a:cubicBezTo>
                  <a:cubicBezTo>
                    <a:pt x="2281" y="7600"/>
                    <a:pt x="2329" y="7791"/>
                    <a:pt x="2425" y="7973"/>
                  </a:cubicBezTo>
                  <a:cubicBezTo>
                    <a:pt x="2486" y="8102"/>
                    <a:pt x="2614" y="8173"/>
                    <a:pt x="2745" y="8173"/>
                  </a:cubicBezTo>
                  <a:cubicBezTo>
                    <a:pt x="2799" y="8173"/>
                    <a:pt x="2853" y="8161"/>
                    <a:pt x="2904" y="8136"/>
                  </a:cubicBezTo>
                  <a:cubicBezTo>
                    <a:pt x="2938" y="8145"/>
                    <a:pt x="2974" y="8149"/>
                    <a:pt x="3009" y="8149"/>
                  </a:cubicBezTo>
                  <a:cubicBezTo>
                    <a:pt x="3092" y="8149"/>
                    <a:pt x="3175" y="8126"/>
                    <a:pt x="3249" y="8079"/>
                  </a:cubicBezTo>
                  <a:cubicBezTo>
                    <a:pt x="3426" y="7982"/>
                    <a:pt x="3621" y="7934"/>
                    <a:pt x="3816" y="7934"/>
                  </a:cubicBezTo>
                  <a:cubicBezTo>
                    <a:pt x="4086" y="7934"/>
                    <a:pt x="4354" y="8025"/>
                    <a:pt x="4571" y="8203"/>
                  </a:cubicBezTo>
                  <a:cubicBezTo>
                    <a:pt x="4704" y="8334"/>
                    <a:pt x="4863" y="8391"/>
                    <a:pt x="5018" y="8391"/>
                  </a:cubicBezTo>
                  <a:cubicBezTo>
                    <a:pt x="5407" y="8391"/>
                    <a:pt x="5773" y="8030"/>
                    <a:pt x="5663" y="7571"/>
                  </a:cubicBezTo>
                  <a:cubicBezTo>
                    <a:pt x="5605" y="7303"/>
                    <a:pt x="5577" y="7025"/>
                    <a:pt x="5577" y="6747"/>
                  </a:cubicBezTo>
                  <a:cubicBezTo>
                    <a:pt x="5835" y="6737"/>
                    <a:pt x="6104" y="6728"/>
                    <a:pt x="6362" y="6709"/>
                  </a:cubicBezTo>
                  <a:cubicBezTo>
                    <a:pt x="6851" y="6670"/>
                    <a:pt x="7282" y="6431"/>
                    <a:pt x="7359" y="5904"/>
                  </a:cubicBezTo>
                  <a:cubicBezTo>
                    <a:pt x="7445" y="5396"/>
                    <a:pt x="7119" y="4888"/>
                    <a:pt x="6908" y="4467"/>
                  </a:cubicBezTo>
                  <a:cubicBezTo>
                    <a:pt x="6659" y="3969"/>
                    <a:pt x="6391" y="3480"/>
                    <a:pt x="6104" y="3001"/>
                  </a:cubicBezTo>
                  <a:cubicBezTo>
                    <a:pt x="5510" y="2014"/>
                    <a:pt x="4839" y="1085"/>
                    <a:pt x="4101" y="213"/>
                  </a:cubicBezTo>
                  <a:cubicBezTo>
                    <a:pt x="3975" y="64"/>
                    <a:pt x="3806" y="0"/>
                    <a:pt x="3634"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4668975" y="1142625"/>
              <a:ext cx="281925" cy="365625"/>
            </a:xfrm>
            <a:custGeom>
              <a:avLst/>
              <a:gdLst/>
              <a:ahLst/>
              <a:cxnLst/>
              <a:rect l="l" t="t" r="r" b="b"/>
              <a:pathLst>
                <a:path w="11277" h="14625" extrusionOk="0">
                  <a:moveTo>
                    <a:pt x="5269" y="704"/>
                  </a:moveTo>
                  <a:cubicBezTo>
                    <a:pt x="6534" y="2333"/>
                    <a:pt x="7569" y="4124"/>
                    <a:pt x="8354" y="6040"/>
                  </a:cubicBezTo>
                  <a:cubicBezTo>
                    <a:pt x="8079" y="6015"/>
                    <a:pt x="7809" y="6002"/>
                    <a:pt x="7540" y="6002"/>
                  </a:cubicBezTo>
                  <a:cubicBezTo>
                    <a:pt x="7406" y="6002"/>
                    <a:pt x="7272" y="6005"/>
                    <a:pt x="7137" y="6012"/>
                  </a:cubicBezTo>
                  <a:cubicBezTo>
                    <a:pt x="7032" y="6012"/>
                    <a:pt x="6936" y="6088"/>
                    <a:pt x="6907" y="6184"/>
                  </a:cubicBezTo>
                  <a:cubicBezTo>
                    <a:pt x="6885" y="6175"/>
                    <a:pt x="6863" y="6171"/>
                    <a:pt x="6840" y="6171"/>
                  </a:cubicBezTo>
                  <a:cubicBezTo>
                    <a:pt x="6746" y="6171"/>
                    <a:pt x="6658" y="6246"/>
                    <a:pt x="6658" y="6347"/>
                  </a:cubicBezTo>
                  <a:cubicBezTo>
                    <a:pt x="6668" y="6855"/>
                    <a:pt x="6678" y="7362"/>
                    <a:pt x="6706" y="7870"/>
                  </a:cubicBezTo>
                  <a:cubicBezTo>
                    <a:pt x="6316" y="7645"/>
                    <a:pt x="5849" y="7538"/>
                    <a:pt x="5372" y="7538"/>
                  </a:cubicBezTo>
                  <a:cubicBezTo>
                    <a:pt x="5077" y="7538"/>
                    <a:pt x="4779" y="7579"/>
                    <a:pt x="4493" y="7659"/>
                  </a:cubicBezTo>
                  <a:cubicBezTo>
                    <a:pt x="4292" y="7727"/>
                    <a:pt x="4091" y="7813"/>
                    <a:pt x="3909" y="7928"/>
                  </a:cubicBezTo>
                  <a:cubicBezTo>
                    <a:pt x="3966" y="7468"/>
                    <a:pt x="3966" y="7008"/>
                    <a:pt x="3928" y="6548"/>
                  </a:cubicBezTo>
                  <a:cubicBezTo>
                    <a:pt x="3928" y="6500"/>
                    <a:pt x="3899" y="6462"/>
                    <a:pt x="3871" y="6424"/>
                  </a:cubicBezTo>
                  <a:cubicBezTo>
                    <a:pt x="3890" y="6366"/>
                    <a:pt x="3851" y="6299"/>
                    <a:pt x="3794" y="6280"/>
                  </a:cubicBezTo>
                  <a:cubicBezTo>
                    <a:pt x="3286" y="6146"/>
                    <a:pt x="2778" y="6040"/>
                    <a:pt x="2271" y="5973"/>
                  </a:cubicBezTo>
                  <a:cubicBezTo>
                    <a:pt x="3334" y="4258"/>
                    <a:pt x="4350" y="2505"/>
                    <a:pt x="5269" y="704"/>
                  </a:cubicBezTo>
                  <a:close/>
                  <a:moveTo>
                    <a:pt x="5459" y="8008"/>
                  </a:moveTo>
                  <a:cubicBezTo>
                    <a:pt x="6319" y="8008"/>
                    <a:pt x="7130" y="8432"/>
                    <a:pt x="7233" y="9432"/>
                  </a:cubicBezTo>
                  <a:cubicBezTo>
                    <a:pt x="7243" y="9470"/>
                    <a:pt x="7252" y="9508"/>
                    <a:pt x="7272" y="9537"/>
                  </a:cubicBezTo>
                  <a:cubicBezTo>
                    <a:pt x="7125" y="9707"/>
                    <a:pt x="7270" y="9938"/>
                    <a:pt x="7456" y="9938"/>
                  </a:cubicBezTo>
                  <a:cubicBezTo>
                    <a:pt x="7502" y="9938"/>
                    <a:pt x="7550" y="9924"/>
                    <a:pt x="7597" y="9892"/>
                  </a:cubicBezTo>
                  <a:cubicBezTo>
                    <a:pt x="7945" y="9713"/>
                    <a:pt x="8295" y="9632"/>
                    <a:pt x="8627" y="9632"/>
                  </a:cubicBezTo>
                  <a:cubicBezTo>
                    <a:pt x="9898" y="9632"/>
                    <a:pt x="10921" y="10815"/>
                    <a:pt x="10663" y="12258"/>
                  </a:cubicBezTo>
                  <a:lnTo>
                    <a:pt x="10653" y="12258"/>
                  </a:lnTo>
                  <a:cubicBezTo>
                    <a:pt x="10443" y="13484"/>
                    <a:pt x="9743" y="14030"/>
                    <a:pt x="8536" y="14088"/>
                  </a:cubicBezTo>
                  <a:cubicBezTo>
                    <a:pt x="8359" y="14099"/>
                    <a:pt x="8180" y="14103"/>
                    <a:pt x="8000" y="14103"/>
                  </a:cubicBezTo>
                  <a:cubicBezTo>
                    <a:pt x="7404" y="14103"/>
                    <a:pt x="6799" y="14055"/>
                    <a:pt x="6218" y="14040"/>
                  </a:cubicBezTo>
                  <a:lnTo>
                    <a:pt x="3899" y="13992"/>
                  </a:lnTo>
                  <a:cubicBezTo>
                    <a:pt x="3805" y="13990"/>
                    <a:pt x="3709" y="13989"/>
                    <a:pt x="3611" y="13989"/>
                  </a:cubicBezTo>
                  <a:cubicBezTo>
                    <a:pt x="3485" y="13989"/>
                    <a:pt x="3356" y="13990"/>
                    <a:pt x="3226" y="13990"/>
                  </a:cubicBezTo>
                  <a:cubicBezTo>
                    <a:pt x="2613" y="13990"/>
                    <a:pt x="1971" y="13966"/>
                    <a:pt x="1456" y="13695"/>
                  </a:cubicBezTo>
                  <a:cubicBezTo>
                    <a:pt x="680" y="13283"/>
                    <a:pt x="412" y="12229"/>
                    <a:pt x="853" y="11472"/>
                  </a:cubicBezTo>
                  <a:cubicBezTo>
                    <a:pt x="1196" y="10889"/>
                    <a:pt x="1843" y="10648"/>
                    <a:pt x="2492" y="10648"/>
                  </a:cubicBezTo>
                  <a:cubicBezTo>
                    <a:pt x="2802" y="10648"/>
                    <a:pt x="3113" y="10703"/>
                    <a:pt x="3392" y="10802"/>
                  </a:cubicBezTo>
                  <a:cubicBezTo>
                    <a:pt x="3402" y="10807"/>
                    <a:pt x="3412" y="10809"/>
                    <a:pt x="3421" y="10809"/>
                  </a:cubicBezTo>
                  <a:cubicBezTo>
                    <a:pt x="3486" y="10809"/>
                    <a:pt x="3508" y="10700"/>
                    <a:pt x="3449" y="10658"/>
                  </a:cubicBezTo>
                  <a:cubicBezTo>
                    <a:pt x="3420" y="10639"/>
                    <a:pt x="3392" y="10620"/>
                    <a:pt x="3353" y="10601"/>
                  </a:cubicBezTo>
                  <a:cubicBezTo>
                    <a:pt x="3468" y="10591"/>
                    <a:pt x="3535" y="10467"/>
                    <a:pt x="3487" y="10361"/>
                  </a:cubicBezTo>
                  <a:cubicBezTo>
                    <a:pt x="2769" y="8964"/>
                    <a:pt x="4169" y="8008"/>
                    <a:pt x="5459" y="8008"/>
                  </a:cubicBezTo>
                  <a:close/>
                  <a:moveTo>
                    <a:pt x="5239" y="0"/>
                  </a:moveTo>
                  <a:cubicBezTo>
                    <a:pt x="5154" y="0"/>
                    <a:pt x="5070" y="43"/>
                    <a:pt x="5020" y="120"/>
                  </a:cubicBezTo>
                  <a:cubicBezTo>
                    <a:pt x="3966" y="2132"/>
                    <a:pt x="2845" y="4105"/>
                    <a:pt x="1629" y="6031"/>
                  </a:cubicBezTo>
                  <a:cubicBezTo>
                    <a:pt x="1533" y="6194"/>
                    <a:pt x="1658" y="6404"/>
                    <a:pt x="1849" y="6414"/>
                  </a:cubicBezTo>
                  <a:cubicBezTo>
                    <a:pt x="2434" y="6472"/>
                    <a:pt x="3008" y="6510"/>
                    <a:pt x="3593" y="6510"/>
                  </a:cubicBezTo>
                  <a:cubicBezTo>
                    <a:pt x="3593" y="6519"/>
                    <a:pt x="3593" y="6529"/>
                    <a:pt x="3583" y="6539"/>
                  </a:cubicBezTo>
                  <a:cubicBezTo>
                    <a:pt x="3545" y="7037"/>
                    <a:pt x="3554" y="7535"/>
                    <a:pt x="3612" y="8033"/>
                  </a:cubicBezTo>
                  <a:cubicBezTo>
                    <a:pt x="3612" y="8062"/>
                    <a:pt x="3621" y="8091"/>
                    <a:pt x="3641" y="8110"/>
                  </a:cubicBezTo>
                  <a:cubicBezTo>
                    <a:pt x="2893" y="8704"/>
                    <a:pt x="2472" y="9681"/>
                    <a:pt x="3200" y="10495"/>
                  </a:cubicBezTo>
                  <a:cubicBezTo>
                    <a:pt x="2884" y="10331"/>
                    <a:pt x="2550" y="10255"/>
                    <a:pt x="2224" y="10255"/>
                  </a:cubicBezTo>
                  <a:cubicBezTo>
                    <a:pt x="1065" y="10255"/>
                    <a:pt x="1" y="11212"/>
                    <a:pt x="173" y="12565"/>
                  </a:cubicBezTo>
                  <a:cubicBezTo>
                    <a:pt x="297" y="13503"/>
                    <a:pt x="949" y="14107"/>
                    <a:pt x="1840" y="14327"/>
                  </a:cubicBezTo>
                  <a:cubicBezTo>
                    <a:pt x="2543" y="14507"/>
                    <a:pt x="3310" y="14549"/>
                    <a:pt x="4082" y="14549"/>
                  </a:cubicBezTo>
                  <a:cubicBezTo>
                    <a:pt x="4764" y="14549"/>
                    <a:pt x="5451" y="14516"/>
                    <a:pt x="6102" y="14516"/>
                  </a:cubicBezTo>
                  <a:cubicBezTo>
                    <a:pt x="6209" y="14516"/>
                    <a:pt x="6314" y="14517"/>
                    <a:pt x="6419" y="14519"/>
                  </a:cubicBezTo>
                  <a:cubicBezTo>
                    <a:pt x="6979" y="14529"/>
                    <a:pt x="7667" y="14624"/>
                    <a:pt x="8335" y="14624"/>
                  </a:cubicBezTo>
                  <a:cubicBezTo>
                    <a:pt x="9003" y="14624"/>
                    <a:pt x="9652" y="14529"/>
                    <a:pt x="10136" y="14155"/>
                  </a:cubicBezTo>
                  <a:cubicBezTo>
                    <a:pt x="10893" y="13561"/>
                    <a:pt x="11276" y="12507"/>
                    <a:pt x="11209" y="11568"/>
                  </a:cubicBezTo>
                  <a:cubicBezTo>
                    <a:pt x="11124" y="10188"/>
                    <a:pt x="9910" y="9069"/>
                    <a:pt x="8620" y="9069"/>
                  </a:cubicBezTo>
                  <a:cubicBezTo>
                    <a:pt x="8308" y="9069"/>
                    <a:pt x="7990" y="9135"/>
                    <a:pt x="7684" y="9279"/>
                  </a:cubicBezTo>
                  <a:cubicBezTo>
                    <a:pt x="7616" y="8780"/>
                    <a:pt x="7358" y="8330"/>
                    <a:pt x="6965" y="8033"/>
                  </a:cubicBezTo>
                  <a:cubicBezTo>
                    <a:pt x="7003" y="7516"/>
                    <a:pt x="7013" y="6989"/>
                    <a:pt x="7022" y="6472"/>
                  </a:cubicBezTo>
                  <a:cubicBezTo>
                    <a:pt x="7061" y="6491"/>
                    <a:pt x="7099" y="6500"/>
                    <a:pt x="7147" y="6500"/>
                  </a:cubicBezTo>
                  <a:cubicBezTo>
                    <a:pt x="7321" y="6487"/>
                    <a:pt x="7495" y="6481"/>
                    <a:pt x="7670" y="6481"/>
                  </a:cubicBezTo>
                  <a:cubicBezTo>
                    <a:pt x="8003" y="6481"/>
                    <a:pt x="8337" y="6504"/>
                    <a:pt x="8670" y="6548"/>
                  </a:cubicBezTo>
                  <a:cubicBezTo>
                    <a:pt x="8681" y="6549"/>
                    <a:pt x="8693" y="6550"/>
                    <a:pt x="8704" y="6550"/>
                  </a:cubicBezTo>
                  <a:cubicBezTo>
                    <a:pt x="8862" y="6550"/>
                    <a:pt x="9048" y="6430"/>
                    <a:pt x="8977" y="6251"/>
                  </a:cubicBezTo>
                  <a:cubicBezTo>
                    <a:pt x="8095" y="4029"/>
                    <a:pt x="6898" y="1940"/>
                    <a:pt x="5413" y="72"/>
                  </a:cubicBezTo>
                  <a:cubicBezTo>
                    <a:pt x="5364" y="23"/>
                    <a:pt x="5302" y="0"/>
                    <a:pt x="523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 name="Google Shape;1277;p43"/>
          <p:cNvSpPr/>
          <p:nvPr/>
        </p:nvSpPr>
        <p:spPr>
          <a:xfrm>
            <a:off x="7484530" y="3621817"/>
            <a:ext cx="1004655" cy="927217"/>
          </a:xfrm>
          <a:custGeom>
            <a:avLst/>
            <a:gdLst/>
            <a:ahLst/>
            <a:cxnLst/>
            <a:rect l="l" t="t" r="r" b="b"/>
            <a:pathLst>
              <a:path w="11832" h="10920" extrusionOk="0">
                <a:moveTo>
                  <a:pt x="8647" y="564"/>
                </a:moveTo>
                <a:cubicBezTo>
                  <a:pt x="9470" y="564"/>
                  <a:pt x="10295" y="582"/>
                  <a:pt x="11123" y="634"/>
                </a:cubicBezTo>
                <a:cubicBezTo>
                  <a:pt x="11123" y="1037"/>
                  <a:pt x="11123" y="1439"/>
                  <a:pt x="11132" y="1851"/>
                </a:cubicBezTo>
                <a:cubicBezTo>
                  <a:pt x="8756" y="2081"/>
                  <a:pt x="6361" y="2110"/>
                  <a:pt x="3976" y="2320"/>
                </a:cubicBezTo>
                <a:cubicBezTo>
                  <a:pt x="3957" y="1765"/>
                  <a:pt x="3918" y="1199"/>
                  <a:pt x="3861" y="644"/>
                </a:cubicBezTo>
                <a:cubicBezTo>
                  <a:pt x="5460" y="631"/>
                  <a:pt x="7051" y="564"/>
                  <a:pt x="8647" y="564"/>
                </a:cubicBezTo>
                <a:close/>
                <a:moveTo>
                  <a:pt x="1928" y="8073"/>
                </a:moveTo>
                <a:cubicBezTo>
                  <a:pt x="1994" y="8073"/>
                  <a:pt x="2064" y="8078"/>
                  <a:pt x="2137" y="8088"/>
                </a:cubicBezTo>
                <a:cubicBezTo>
                  <a:pt x="2903" y="8193"/>
                  <a:pt x="3162" y="9017"/>
                  <a:pt x="3171" y="9697"/>
                </a:cubicBezTo>
                <a:cubicBezTo>
                  <a:pt x="2948" y="9927"/>
                  <a:pt x="2630" y="10012"/>
                  <a:pt x="2296" y="10012"/>
                </a:cubicBezTo>
                <a:cubicBezTo>
                  <a:pt x="2129" y="10012"/>
                  <a:pt x="1958" y="9991"/>
                  <a:pt x="1792" y="9956"/>
                </a:cubicBezTo>
                <a:cubicBezTo>
                  <a:pt x="536" y="9701"/>
                  <a:pt x="680" y="8073"/>
                  <a:pt x="1928" y="8073"/>
                </a:cubicBezTo>
                <a:close/>
                <a:moveTo>
                  <a:pt x="9560" y="8796"/>
                </a:moveTo>
                <a:cubicBezTo>
                  <a:pt x="9638" y="8796"/>
                  <a:pt x="9718" y="8805"/>
                  <a:pt x="9801" y="8825"/>
                </a:cubicBezTo>
                <a:cubicBezTo>
                  <a:pt x="10328" y="8950"/>
                  <a:pt x="10663" y="9429"/>
                  <a:pt x="10979" y="9831"/>
                </a:cubicBezTo>
                <a:cubicBezTo>
                  <a:pt x="11017" y="9879"/>
                  <a:pt x="11075" y="9908"/>
                  <a:pt x="11142" y="9908"/>
                </a:cubicBezTo>
                <a:cubicBezTo>
                  <a:pt x="11142" y="9975"/>
                  <a:pt x="11142" y="10042"/>
                  <a:pt x="11132" y="10109"/>
                </a:cubicBezTo>
                <a:cubicBezTo>
                  <a:pt x="10843" y="10337"/>
                  <a:pt x="10470" y="10463"/>
                  <a:pt x="10104" y="10463"/>
                </a:cubicBezTo>
                <a:cubicBezTo>
                  <a:pt x="9671" y="10463"/>
                  <a:pt x="9247" y="10288"/>
                  <a:pt x="8977" y="9898"/>
                </a:cubicBezTo>
                <a:cubicBezTo>
                  <a:pt x="8571" y="9332"/>
                  <a:pt x="8978" y="8796"/>
                  <a:pt x="9560" y="8796"/>
                </a:cubicBezTo>
                <a:close/>
                <a:moveTo>
                  <a:pt x="8184" y="0"/>
                </a:moveTo>
                <a:cubicBezTo>
                  <a:pt x="6708" y="0"/>
                  <a:pt x="5229" y="97"/>
                  <a:pt x="3794" y="376"/>
                </a:cubicBezTo>
                <a:cubicBezTo>
                  <a:pt x="3771" y="360"/>
                  <a:pt x="3745" y="353"/>
                  <a:pt x="3720" y="353"/>
                </a:cubicBezTo>
                <a:cubicBezTo>
                  <a:pt x="3654" y="353"/>
                  <a:pt x="3593" y="404"/>
                  <a:pt x="3593" y="481"/>
                </a:cubicBezTo>
                <a:cubicBezTo>
                  <a:pt x="3420" y="2828"/>
                  <a:pt x="3487" y="5194"/>
                  <a:pt x="3449" y="7542"/>
                </a:cubicBezTo>
                <a:cubicBezTo>
                  <a:pt x="3439" y="7906"/>
                  <a:pt x="3497" y="8375"/>
                  <a:pt x="3478" y="8787"/>
                </a:cubicBezTo>
                <a:cubicBezTo>
                  <a:pt x="3221" y="8094"/>
                  <a:pt x="2647" y="7546"/>
                  <a:pt x="1890" y="7546"/>
                </a:cubicBezTo>
                <a:cubicBezTo>
                  <a:pt x="1716" y="7546"/>
                  <a:pt x="1533" y="7575"/>
                  <a:pt x="1341" y="7637"/>
                </a:cubicBezTo>
                <a:cubicBezTo>
                  <a:pt x="86" y="8049"/>
                  <a:pt x="0" y="9783"/>
                  <a:pt x="1188" y="10320"/>
                </a:cubicBezTo>
                <a:cubicBezTo>
                  <a:pt x="1500" y="10461"/>
                  <a:pt x="1924" y="10538"/>
                  <a:pt x="2342" y="10538"/>
                </a:cubicBezTo>
                <a:cubicBezTo>
                  <a:pt x="2719" y="10538"/>
                  <a:pt x="3091" y="10475"/>
                  <a:pt x="3372" y="10339"/>
                </a:cubicBezTo>
                <a:cubicBezTo>
                  <a:pt x="4014" y="10032"/>
                  <a:pt x="3928" y="9295"/>
                  <a:pt x="3947" y="8691"/>
                </a:cubicBezTo>
                <a:cubicBezTo>
                  <a:pt x="3995" y="6679"/>
                  <a:pt x="4062" y="4648"/>
                  <a:pt x="3995" y="2627"/>
                </a:cubicBezTo>
                <a:lnTo>
                  <a:pt x="3995" y="2627"/>
                </a:lnTo>
                <a:cubicBezTo>
                  <a:pt x="4719" y="2695"/>
                  <a:pt x="5450" y="2723"/>
                  <a:pt x="6183" y="2723"/>
                </a:cubicBezTo>
                <a:cubicBezTo>
                  <a:pt x="7730" y="2723"/>
                  <a:pt x="9289" y="2597"/>
                  <a:pt x="10816" y="2454"/>
                </a:cubicBezTo>
                <a:cubicBezTo>
                  <a:pt x="10871" y="2503"/>
                  <a:pt x="10942" y="2533"/>
                  <a:pt x="11013" y="2533"/>
                </a:cubicBezTo>
                <a:cubicBezTo>
                  <a:pt x="11053" y="2533"/>
                  <a:pt x="11094" y="2523"/>
                  <a:pt x="11132" y="2502"/>
                </a:cubicBezTo>
                <a:lnTo>
                  <a:pt x="11152" y="2493"/>
                </a:lnTo>
                <a:cubicBezTo>
                  <a:pt x="11190" y="4773"/>
                  <a:pt x="11247" y="7034"/>
                  <a:pt x="11171" y="9324"/>
                </a:cubicBezTo>
                <a:cubicBezTo>
                  <a:pt x="10766" y="8793"/>
                  <a:pt x="10226" y="8321"/>
                  <a:pt x="9543" y="8321"/>
                </a:cubicBezTo>
                <a:cubicBezTo>
                  <a:pt x="9498" y="8321"/>
                  <a:pt x="9454" y="8323"/>
                  <a:pt x="9408" y="8327"/>
                </a:cubicBezTo>
                <a:cubicBezTo>
                  <a:pt x="8661" y="8394"/>
                  <a:pt x="8134" y="9036"/>
                  <a:pt x="8364" y="9774"/>
                </a:cubicBezTo>
                <a:cubicBezTo>
                  <a:pt x="8591" y="10540"/>
                  <a:pt x="9314" y="10920"/>
                  <a:pt x="10034" y="10920"/>
                </a:cubicBezTo>
                <a:cubicBezTo>
                  <a:pt x="10557" y="10920"/>
                  <a:pt x="11080" y="10719"/>
                  <a:pt x="11410" y="10320"/>
                </a:cubicBezTo>
                <a:cubicBezTo>
                  <a:pt x="11496" y="10301"/>
                  <a:pt x="11564" y="10215"/>
                  <a:pt x="11573" y="10119"/>
                </a:cubicBezTo>
                <a:lnTo>
                  <a:pt x="11573" y="10080"/>
                </a:lnTo>
                <a:cubicBezTo>
                  <a:pt x="11621" y="9975"/>
                  <a:pt x="11669" y="9870"/>
                  <a:pt x="11698" y="9755"/>
                </a:cubicBezTo>
                <a:cubicBezTo>
                  <a:pt x="11716" y="9692"/>
                  <a:pt x="11666" y="9629"/>
                  <a:pt x="11605" y="9629"/>
                </a:cubicBezTo>
                <a:cubicBezTo>
                  <a:pt x="11601" y="9629"/>
                  <a:pt x="11597" y="9629"/>
                  <a:pt x="11592" y="9630"/>
                </a:cubicBezTo>
                <a:cubicBezTo>
                  <a:pt x="11765" y="6612"/>
                  <a:pt x="11832" y="3527"/>
                  <a:pt x="11401" y="529"/>
                </a:cubicBezTo>
                <a:cubicBezTo>
                  <a:pt x="11516" y="356"/>
                  <a:pt x="11401" y="117"/>
                  <a:pt x="11190" y="107"/>
                </a:cubicBezTo>
                <a:cubicBezTo>
                  <a:pt x="10199" y="45"/>
                  <a:pt x="9192" y="0"/>
                  <a:pt x="81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 name="Google Shape;1278;p43"/>
          <p:cNvGrpSpPr/>
          <p:nvPr/>
        </p:nvGrpSpPr>
        <p:grpSpPr>
          <a:xfrm>
            <a:off x="744147" y="487423"/>
            <a:ext cx="1418805" cy="424636"/>
            <a:chOff x="744147" y="487423"/>
            <a:chExt cx="1418805" cy="424636"/>
          </a:xfrm>
        </p:grpSpPr>
        <p:grpSp>
          <p:nvGrpSpPr>
            <p:cNvPr id="1279" name="Google Shape;1279;p43"/>
            <p:cNvGrpSpPr/>
            <p:nvPr/>
          </p:nvGrpSpPr>
          <p:grpSpPr>
            <a:xfrm>
              <a:off x="744147" y="487423"/>
              <a:ext cx="373733" cy="374642"/>
              <a:chOff x="2349600" y="296675"/>
              <a:chExt cx="236600" cy="237175"/>
            </a:xfrm>
          </p:grpSpPr>
          <p:sp>
            <p:nvSpPr>
              <p:cNvPr id="1280" name="Google Shape;1280;p43"/>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3"/>
            <p:cNvGrpSpPr/>
            <p:nvPr/>
          </p:nvGrpSpPr>
          <p:grpSpPr>
            <a:xfrm>
              <a:off x="1249514" y="487428"/>
              <a:ext cx="352529" cy="374635"/>
              <a:chOff x="2640200" y="289300"/>
              <a:chExt cx="217275" cy="230900"/>
            </a:xfrm>
          </p:grpSpPr>
          <p:sp>
            <p:nvSpPr>
              <p:cNvPr id="1283" name="Google Shape;1283;p43"/>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3"/>
            <p:cNvGrpSpPr/>
            <p:nvPr/>
          </p:nvGrpSpPr>
          <p:grpSpPr>
            <a:xfrm>
              <a:off x="1810415" y="506699"/>
              <a:ext cx="352537" cy="405360"/>
              <a:chOff x="2656125" y="665200"/>
              <a:chExt cx="208725" cy="240000"/>
            </a:xfrm>
          </p:grpSpPr>
          <p:sp>
            <p:nvSpPr>
              <p:cNvPr id="1286" name="Google Shape;1286;p43"/>
              <p:cNvSpPr/>
              <p:nvPr/>
            </p:nvSpPr>
            <p:spPr>
              <a:xfrm>
                <a:off x="2656125" y="665200"/>
                <a:ext cx="208725" cy="191675"/>
              </a:xfrm>
              <a:custGeom>
                <a:avLst/>
                <a:gdLst/>
                <a:ahLst/>
                <a:cxnLst/>
                <a:rect l="l" t="t" r="r" b="b"/>
                <a:pathLst>
                  <a:path w="8349" h="7667" fill="none" extrusionOk="0">
                    <a:moveTo>
                      <a:pt x="0" y="0"/>
                    </a:moveTo>
                    <a:cubicBezTo>
                      <a:pt x="3731" y="1775"/>
                      <a:pt x="5528" y="5096"/>
                      <a:pt x="8349" y="7666"/>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2676025" y="673150"/>
                <a:ext cx="159250" cy="232050"/>
              </a:xfrm>
              <a:custGeom>
                <a:avLst/>
                <a:gdLst/>
                <a:ahLst/>
                <a:cxnLst/>
                <a:rect l="l" t="t" r="r" b="b"/>
                <a:pathLst>
                  <a:path w="6370" h="9282" fill="none" extrusionOk="0">
                    <a:moveTo>
                      <a:pt x="1" y="9282"/>
                    </a:moveTo>
                    <a:cubicBezTo>
                      <a:pt x="46" y="9123"/>
                      <a:pt x="114" y="8963"/>
                      <a:pt x="228" y="8827"/>
                    </a:cubicBezTo>
                    <a:lnTo>
                      <a:pt x="5892" y="524"/>
                    </a:lnTo>
                    <a:cubicBezTo>
                      <a:pt x="6006" y="297"/>
                      <a:pt x="6165" y="137"/>
                      <a:pt x="6370" y="1"/>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8" name="Google Shape;1288;p43"/>
          <p:cNvGrpSpPr/>
          <p:nvPr/>
        </p:nvGrpSpPr>
        <p:grpSpPr>
          <a:xfrm>
            <a:off x="8009175" y="1927925"/>
            <a:ext cx="354914" cy="996115"/>
            <a:chOff x="8009175" y="1927925"/>
            <a:chExt cx="354914" cy="996115"/>
          </a:xfrm>
        </p:grpSpPr>
        <p:sp>
          <p:nvSpPr>
            <p:cNvPr id="1289" name="Google Shape;1289;p43"/>
            <p:cNvSpPr/>
            <p:nvPr/>
          </p:nvSpPr>
          <p:spPr>
            <a:xfrm rot="10800000">
              <a:off x="8009175" y="1927925"/>
              <a:ext cx="354914" cy="467997"/>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rot="10800000">
              <a:off x="8015375" y="2482937"/>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3"/>
          <p:cNvGrpSpPr/>
          <p:nvPr/>
        </p:nvGrpSpPr>
        <p:grpSpPr>
          <a:xfrm>
            <a:off x="7156125" y="589200"/>
            <a:ext cx="280003" cy="240344"/>
            <a:chOff x="6062850" y="4363150"/>
            <a:chExt cx="280003" cy="240344"/>
          </a:xfrm>
        </p:grpSpPr>
        <p:sp>
          <p:nvSpPr>
            <p:cNvPr id="1292" name="Google Shape;1292;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3"/>
          <p:cNvGrpSpPr/>
          <p:nvPr/>
        </p:nvGrpSpPr>
        <p:grpSpPr>
          <a:xfrm>
            <a:off x="837875" y="2023575"/>
            <a:ext cx="280003" cy="240344"/>
            <a:chOff x="6062850" y="4363150"/>
            <a:chExt cx="280003" cy="240344"/>
          </a:xfrm>
        </p:grpSpPr>
        <p:sp>
          <p:nvSpPr>
            <p:cNvPr id="1295" name="Google Shape;1295;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3"/>
          <p:cNvGrpSpPr/>
          <p:nvPr/>
        </p:nvGrpSpPr>
        <p:grpSpPr>
          <a:xfrm>
            <a:off x="7269375" y="3816813"/>
            <a:ext cx="280003" cy="240344"/>
            <a:chOff x="6062850" y="4363150"/>
            <a:chExt cx="280003" cy="240344"/>
          </a:xfrm>
        </p:grpSpPr>
        <p:sp>
          <p:nvSpPr>
            <p:cNvPr id="1298" name="Google Shape;1298;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3"/>
          <p:cNvGrpSpPr/>
          <p:nvPr/>
        </p:nvGrpSpPr>
        <p:grpSpPr>
          <a:xfrm>
            <a:off x="6106368" y="3825230"/>
            <a:ext cx="925016" cy="520407"/>
            <a:chOff x="3530100" y="2221475"/>
            <a:chExt cx="363850" cy="204675"/>
          </a:xfrm>
        </p:grpSpPr>
        <p:grpSp>
          <p:nvGrpSpPr>
            <p:cNvPr id="1301" name="Google Shape;1301;p43"/>
            <p:cNvGrpSpPr/>
            <p:nvPr/>
          </p:nvGrpSpPr>
          <p:grpSpPr>
            <a:xfrm>
              <a:off x="3530100" y="2221475"/>
              <a:ext cx="363850" cy="204675"/>
              <a:chOff x="3530100" y="2221475"/>
              <a:chExt cx="363850" cy="204675"/>
            </a:xfrm>
          </p:grpSpPr>
          <p:sp>
            <p:nvSpPr>
              <p:cNvPr id="1302" name="Google Shape;1302;p4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4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3"/>
          <p:cNvGrpSpPr/>
          <p:nvPr/>
        </p:nvGrpSpPr>
        <p:grpSpPr>
          <a:xfrm>
            <a:off x="6866852" y="912052"/>
            <a:ext cx="858560" cy="806337"/>
            <a:chOff x="4858175" y="3250825"/>
            <a:chExt cx="397850" cy="373650"/>
          </a:xfrm>
        </p:grpSpPr>
        <p:sp>
          <p:nvSpPr>
            <p:cNvPr id="1306" name="Google Shape;1306;p43"/>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3"/>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3"/>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3"/>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3"/>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3"/>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845624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33"/>
                                        </p:tgtEl>
                                        <p:attrNameLst>
                                          <p:attrName>style.visibility</p:attrName>
                                        </p:attrNameLst>
                                      </p:cBhvr>
                                      <p:to>
                                        <p:strVal val="visible"/>
                                      </p:to>
                                    </p:set>
                                    <p:animEffect transition="in" filter="randombar(horizontal)">
                                      <p:cBhvr>
                                        <p:cTn id="7" dur="500"/>
                                        <p:tgtEl>
                                          <p:spTgt spid="1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WITHOUT DEPENDENCY INJECTION</a:t>
            </a:r>
            <a:endParaRPr dirty="0"/>
          </a:p>
        </p:txBody>
      </p:sp>
      <p:grpSp>
        <p:nvGrpSpPr>
          <p:cNvPr id="546" name="Google Shape;546;p28"/>
          <p:cNvGrpSpPr/>
          <p:nvPr/>
        </p:nvGrpSpPr>
        <p:grpSpPr>
          <a:xfrm>
            <a:off x="1005707" y="3254094"/>
            <a:ext cx="851384" cy="835187"/>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28"/>
          <p:cNvGrpSpPr/>
          <p:nvPr/>
        </p:nvGrpSpPr>
        <p:grpSpPr>
          <a:xfrm>
            <a:off x="1010838" y="1889252"/>
            <a:ext cx="851384" cy="835187"/>
            <a:chOff x="5928525" y="2460925"/>
            <a:chExt cx="432350" cy="424125"/>
          </a:xfrm>
        </p:grpSpPr>
        <p:sp>
          <p:nvSpPr>
            <p:cNvPr id="562" name="Google Shape;562;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539AB935-9A0F-45C0-8F53-1297E484F6E8}"/>
              </a:ext>
            </a:extLst>
          </p:cNvPr>
          <p:cNvPicPr>
            <a:picLocks noChangeAspect="1"/>
          </p:cNvPicPr>
          <p:nvPr/>
        </p:nvPicPr>
        <p:blipFill>
          <a:blip r:embed="rId3"/>
          <a:stretch>
            <a:fillRect/>
          </a:stretch>
        </p:blipFill>
        <p:spPr>
          <a:xfrm>
            <a:off x="1159389" y="3422611"/>
            <a:ext cx="445972" cy="445972"/>
          </a:xfrm>
          <a:prstGeom prst="rect">
            <a:avLst/>
          </a:prstGeom>
        </p:spPr>
      </p:pic>
      <p:pic>
        <p:nvPicPr>
          <p:cNvPr id="7" name="Picture 6">
            <a:extLst>
              <a:ext uri="{FF2B5EF4-FFF2-40B4-BE49-F238E27FC236}">
                <a16:creationId xmlns:a16="http://schemas.microsoft.com/office/drawing/2014/main" id="{7D59C86C-C39E-4BEC-AEC1-B5AA64F5FE26}"/>
              </a:ext>
            </a:extLst>
          </p:cNvPr>
          <p:cNvPicPr>
            <a:picLocks noChangeAspect="1"/>
          </p:cNvPicPr>
          <p:nvPr/>
        </p:nvPicPr>
        <p:blipFill>
          <a:blip r:embed="rId4"/>
          <a:stretch>
            <a:fillRect/>
          </a:stretch>
        </p:blipFill>
        <p:spPr>
          <a:xfrm>
            <a:off x="1144319" y="2057769"/>
            <a:ext cx="465443" cy="465443"/>
          </a:xfrm>
          <a:prstGeom prst="rect">
            <a:avLst/>
          </a:prstGeom>
        </p:spPr>
      </p:pic>
      <p:sp>
        <p:nvSpPr>
          <p:cNvPr id="114" name="Google Shape;595;p28">
            <a:extLst>
              <a:ext uri="{FF2B5EF4-FFF2-40B4-BE49-F238E27FC236}">
                <a16:creationId xmlns:a16="http://schemas.microsoft.com/office/drawing/2014/main" id="{F4711FE0-4FCC-4FB6-8860-FD89703F8B15}"/>
              </a:ext>
            </a:extLst>
          </p:cNvPr>
          <p:cNvSpPr txBox="1">
            <a:spLocks/>
          </p:cNvSpPr>
          <p:nvPr/>
        </p:nvSpPr>
        <p:spPr>
          <a:xfrm>
            <a:off x="885619" y="1590009"/>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Email</a:t>
            </a:r>
          </a:p>
        </p:txBody>
      </p:sp>
      <p:sp>
        <p:nvSpPr>
          <p:cNvPr id="115" name="Google Shape;595;p28">
            <a:extLst>
              <a:ext uri="{FF2B5EF4-FFF2-40B4-BE49-F238E27FC236}">
                <a16:creationId xmlns:a16="http://schemas.microsoft.com/office/drawing/2014/main" id="{C1392821-BB78-48CF-80DF-3F653FAADF2B}"/>
              </a:ext>
            </a:extLst>
          </p:cNvPr>
          <p:cNvSpPr txBox="1">
            <a:spLocks/>
          </p:cNvSpPr>
          <p:nvPr/>
        </p:nvSpPr>
        <p:spPr>
          <a:xfrm>
            <a:off x="975156" y="4136655"/>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Database</a:t>
            </a:r>
          </a:p>
        </p:txBody>
      </p:sp>
      <p:sp>
        <p:nvSpPr>
          <p:cNvPr id="124" name="Google Shape;1126;p41">
            <a:extLst>
              <a:ext uri="{FF2B5EF4-FFF2-40B4-BE49-F238E27FC236}">
                <a16:creationId xmlns:a16="http://schemas.microsoft.com/office/drawing/2014/main" id="{B6EFDE75-89C1-4523-BF5F-F63CDBD53655}"/>
              </a:ext>
            </a:extLst>
          </p:cNvPr>
          <p:cNvSpPr/>
          <p:nvPr/>
        </p:nvSpPr>
        <p:spPr>
          <a:xfrm rot="5400000">
            <a:off x="7845070" y="165556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2" name="Picture 141">
            <a:extLst>
              <a:ext uri="{FF2B5EF4-FFF2-40B4-BE49-F238E27FC236}">
                <a16:creationId xmlns:a16="http://schemas.microsoft.com/office/drawing/2014/main" id="{3E913C47-815B-4658-9387-DEA8E6A35E65}"/>
              </a:ext>
            </a:extLst>
          </p:cNvPr>
          <p:cNvPicPr>
            <a:picLocks noChangeAspect="1"/>
          </p:cNvPicPr>
          <p:nvPr/>
        </p:nvPicPr>
        <p:blipFill>
          <a:blip r:embed="rId5"/>
          <a:stretch>
            <a:fillRect/>
          </a:stretch>
        </p:blipFill>
        <p:spPr>
          <a:xfrm>
            <a:off x="5679624" y="4021245"/>
            <a:ext cx="1042657" cy="1042657"/>
          </a:xfrm>
          <a:prstGeom prst="rect">
            <a:avLst/>
          </a:prstGeom>
        </p:spPr>
      </p:pic>
      <p:pic>
        <p:nvPicPr>
          <p:cNvPr id="144" name="Picture 143">
            <a:extLst>
              <a:ext uri="{FF2B5EF4-FFF2-40B4-BE49-F238E27FC236}">
                <a16:creationId xmlns:a16="http://schemas.microsoft.com/office/drawing/2014/main" id="{CEEB0832-A4BF-45D4-90F5-A39AC2E29144}"/>
              </a:ext>
            </a:extLst>
          </p:cNvPr>
          <p:cNvPicPr>
            <a:picLocks noChangeAspect="1"/>
          </p:cNvPicPr>
          <p:nvPr/>
        </p:nvPicPr>
        <p:blipFill>
          <a:blip r:embed="rId5"/>
          <a:stretch>
            <a:fillRect/>
          </a:stretch>
        </p:blipFill>
        <p:spPr>
          <a:xfrm>
            <a:off x="5662585" y="1333563"/>
            <a:ext cx="1042657" cy="1042657"/>
          </a:xfrm>
          <a:prstGeom prst="rect">
            <a:avLst/>
          </a:prstGeom>
        </p:spPr>
      </p:pic>
      <p:pic>
        <p:nvPicPr>
          <p:cNvPr id="145" name="Picture 144">
            <a:extLst>
              <a:ext uri="{FF2B5EF4-FFF2-40B4-BE49-F238E27FC236}">
                <a16:creationId xmlns:a16="http://schemas.microsoft.com/office/drawing/2014/main" id="{DBE323CD-DD36-4BB8-927C-E453A947944E}"/>
              </a:ext>
            </a:extLst>
          </p:cNvPr>
          <p:cNvPicPr>
            <a:picLocks noChangeAspect="1"/>
          </p:cNvPicPr>
          <p:nvPr/>
        </p:nvPicPr>
        <p:blipFill>
          <a:blip r:embed="rId5"/>
          <a:stretch>
            <a:fillRect/>
          </a:stretch>
        </p:blipFill>
        <p:spPr>
          <a:xfrm>
            <a:off x="5679624" y="2677404"/>
            <a:ext cx="1042657" cy="1042657"/>
          </a:xfrm>
          <a:prstGeom prst="rect">
            <a:avLst/>
          </a:prstGeom>
        </p:spPr>
      </p:pic>
      <p:cxnSp>
        <p:nvCxnSpPr>
          <p:cNvPr id="17" name="Straight Arrow Connector 16">
            <a:extLst>
              <a:ext uri="{FF2B5EF4-FFF2-40B4-BE49-F238E27FC236}">
                <a16:creationId xmlns:a16="http://schemas.microsoft.com/office/drawing/2014/main" id="{761EBE81-1562-4847-8418-3278386979A6}"/>
              </a:ext>
            </a:extLst>
          </p:cNvPr>
          <p:cNvCxnSpPr>
            <a:cxnSpLocks/>
          </p:cNvCxnSpPr>
          <p:nvPr/>
        </p:nvCxnSpPr>
        <p:spPr>
          <a:xfrm>
            <a:off x="1885133" y="2329735"/>
            <a:ext cx="3753592" cy="9055"/>
          </a:xfrm>
          <a:prstGeom prst="straightConnector1">
            <a:avLst/>
          </a:prstGeom>
          <a:ln>
            <a:solidFill>
              <a:srgbClr val="FF3399"/>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37F7034-06E5-45C5-AE2C-964FDCAEC572}"/>
              </a:ext>
            </a:extLst>
          </p:cNvPr>
          <p:cNvCxnSpPr>
            <a:cxnSpLocks/>
          </p:cNvCxnSpPr>
          <p:nvPr/>
        </p:nvCxnSpPr>
        <p:spPr>
          <a:xfrm>
            <a:off x="2318080" y="2737422"/>
            <a:ext cx="3320645" cy="0"/>
          </a:xfrm>
          <a:prstGeom prst="straightConnector1">
            <a:avLst/>
          </a:prstGeom>
          <a:ln>
            <a:solidFill>
              <a:srgbClr val="FF3399"/>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30FEA99B-0B2C-4E77-856F-4AE86F4CC179}"/>
              </a:ext>
            </a:extLst>
          </p:cNvPr>
          <p:cNvCxnSpPr>
            <a:cxnSpLocks/>
          </p:cNvCxnSpPr>
          <p:nvPr/>
        </p:nvCxnSpPr>
        <p:spPr>
          <a:xfrm>
            <a:off x="2318080" y="4064050"/>
            <a:ext cx="3326995" cy="30744"/>
          </a:xfrm>
          <a:prstGeom prst="straightConnector1">
            <a:avLst/>
          </a:prstGeom>
          <a:ln>
            <a:solidFill>
              <a:srgbClr val="FF3399"/>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C1320454-4B08-45F8-94F3-ABAD0E252AAD}"/>
              </a:ext>
            </a:extLst>
          </p:cNvPr>
          <p:cNvSpPr txBox="1"/>
          <p:nvPr/>
        </p:nvSpPr>
        <p:spPr>
          <a:xfrm>
            <a:off x="4026285" y="2077461"/>
            <a:ext cx="1701107" cy="230832"/>
          </a:xfrm>
          <a:prstGeom prst="rect">
            <a:avLst/>
          </a:prstGeom>
          <a:noFill/>
        </p:spPr>
        <p:txBody>
          <a:bodyPr wrap="none" rtlCol="0">
            <a:spAutoFit/>
          </a:bodyPr>
          <a:lstStyle/>
          <a:p>
            <a:r>
              <a:rPr lang="en-US" sz="900" dirty="0">
                <a:solidFill>
                  <a:schemeClr val="accent1">
                    <a:lumMod val="75000"/>
                  </a:schemeClr>
                </a:solidFill>
              </a:rPr>
              <a:t>Email</a:t>
            </a:r>
            <a:r>
              <a:rPr lang="en-US" sz="900" dirty="0"/>
              <a:t> </a:t>
            </a:r>
            <a:r>
              <a:rPr lang="en-US" sz="900" dirty="0" err="1">
                <a:solidFill>
                  <a:srgbClr val="FF3399"/>
                </a:solidFill>
              </a:rPr>
              <a:t>emailObj</a:t>
            </a:r>
            <a:r>
              <a:rPr lang="en-US" sz="900" dirty="0"/>
              <a:t> = new </a:t>
            </a:r>
            <a:r>
              <a:rPr lang="en-US" sz="900" dirty="0">
                <a:solidFill>
                  <a:schemeClr val="accent1">
                    <a:lumMod val="75000"/>
                  </a:schemeClr>
                </a:solidFill>
              </a:rPr>
              <a:t>Email</a:t>
            </a:r>
            <a:r>
              <a:rPr lang="en-US" sz="900" dirty="0"/>
              <a:t>()</a:t>
            </a:r>
          </a:p>
        </p:txBody>
      </p:sp>
      <p:sp>
        <p:nvSpPr>
          <p:cNvPr id="151" name="TextBox 150">
            <a:extLst>
              <a:ext uri="{FF2B5EF4-FFF2-40B4-BE49-F238E27FC236}">
                <a16:creationId xmlns:a16="http://schemas.microsoft.com/office/drawing/2014/main" id="{20F6FC65-35E9-4C5B-AF30-564C94849197}"/>
              </a:ext>
            </a:extLst>
          </p:cNvPr>
          <p:cNvSpPr txBox="1"/>
          <p:nvPr/>
        </p:nvSpPr>
        <p:spPr>
          <a:xfrm>
            <a:off x="4039059" y="2727409"/>
            <a:ext cx="1701107" cy="230832"/>
          </a:xfrm>
          <a:prstGeom prst="rect">
            <a:avLst/>
          </a:prstGeom>
          <a:noFill/>
        </p:spPr>
        <p:txBody>
          <a:bodyPr wrap="none" rtlCol="0">
            <a:spAutoFit/>
          </a:bodyPr>
          <a:lstStyle/>
          <a:p>
            <a:r>
              <a:rPr lang="en-US" sz="900" dirty="0">
                <a:solidFill>
                  <a:schemeClr val="accent1">
                    <a:lumMod val="75000"/>
                  </a:schemeClr>
                </a:solidFill>
              </a:rPr>
              <a:t>Email</a:t>
            </a:r>
            <a:r>
              <a:rPr lang="en-US" sz="900" dirty="0"/>
              <a:t> </a:t>
            </a:r>
            <a:r>
              <a:rPr lang="en-US" sz="900" dirty="0" err="1">
                <a:solidFill>
                  <a:srgbClr val="FF3399"/>
                </a:solidFill>
              </a:rPr>
              <a:t>emailObj</a:t>
            </a:r>
            <a:r>
              <a:rPr lang="en-US" sz="900" dirty="0"/>
              <a:t> = new </a:t>
            </a:r>
            <a:r>
              <a:rPr lang="en-US" sz="900" dirty="0">
                <a:solidFill>
                  <a:schemeClr val="accent1">
                    <a:lumMod val="75000"/>
                  </a:schemeClr>
                </a:solidFill>
              </a:rPr>
              <a:t>Email</a:t>
            </a:r>
            <a:r>
              <a:rPr lang="en-US" sz="900" dirty="0"/>
              <a:t>()</a:t>
            </a:r>
          </a:p>
        </p:txBody>
      </p:sp>
      <p:sp>
        <p:nvSpPr>
          <p:cNvPr id="152" name="TextBox 151">
            <a:extLst>
              <a:ext uri="{FF2B5EF4-FFF2-40B4-BE49-F238E27FC236}">
                <a16:creationId xmlns:a16="http://schemas.microsoft.com/office/drawing/2014/main" id="{F689FAA8-841E-462A-BD59-06ACEB00FF44}"/>
              </a:ext>
            </a:extLst>
          </p:cNvPr>
          <p:cNvSpPr txBox="1"/>
          <p:nvPr/>
        </p:nvSpPr>
        <p:spPr>
          <a:xfrm>
            <a:off x="4039060" y="4059021"/>
            <a:ext cx="1701107" cy="230832"/>
          </a:xfrm>
          <a:prstGeom prst="rect">
            <a:avLst/>
          </a:prstGeom>
          <a:noFill/>
        </p:spPr>
        <p:txBody>
          <a:bodyPr wrap="none" rtlCol="0">
            <a:spAutoFit/>
          </a:bodyPr>
          <a:lstStyle/>
          <a:p>
            <a:r>
              <a:rPr lang="en-US" sz="900" dirty="0">
                <a:solidFill>
                  <a:schemeClr val="accent1">
                    <a:lumMod val="75000"/>
                  </a:schemeClr>
                </a:solidFill>
              </a:rPr>
              <a:t>Email</a:t>
            </a:r>
            <a:r>
              <a:rPr lang="en-US" sz="900" dirty="0"/>
              <a:t> </a:t>
            </a:r>
            <a:r>
              <a:rPr lang="en-US" sz="900" dirty="0" err="1">
                <a:solidFill>
                  <a:srgbClr val="FF3399"/>
                </a:solidFill>
              </a:rPr>
              <a:t>emailObj</a:t>
            </a:r>
            <a:r>
              <a:rPr lang="en-US" sz="900" dirty="0"/>
              <a:t> = new </a:t>
            </a:r>
            <a:r>
              <a:rPr lang="en-US" sz="900" dirty="0">
                <a:solidFill>
                  <a:schemeClr val="accent1">
                    <a:lumMod val="75000"/>
                  </a:schemeClr>
                </a:solidFill>
              </a:rPr>
              <a:t>Email</a:t>
            </a:r>
            <a:r>
              <a:rPr lang="en-US" sz="900" dirty="0"/>
              <a:t>()</a:t>
            </a:r>
          </a:p>
        </p:txBody>
      </p:sp>
      <p:cxnSp>
        <p:nvCxnSpPr>
          <p:cNvPr id="26" name="Straight Arrow Connector 25">
            <a:extLst>
              <a:ext uri="{FF2B5EF4-FFF2-40B4-BE49-F238E27FC236}">
                <a16:creationId xmlns:a16="http://schemas.microsoft.com/office/drawing/2014/main" id="{E0097CAA-32FF-4A73-A6B9-68444CE93448}"/>
              </a:ext>
            </a:extLst>
          </p:cNvPr>
          <p:cNvCxnSpPr>
            <a:cxnSpLocks/>
          </p:cNvCxnSpPr>
          <p:nvPr/>
        </p:nvCxnSpPr>
        <p:spPr>
          <a:xfrm flipV="1">
            <a:off x="1866335" y="3645597"/>
            <a:ext cx="3796250" cy="12036"/>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64" name="TextBox 163">
            <a:extLst>
              <a:ext uri="{FF2B5EF4-FFF2-40B4-BE49-F238E27FC236}">
                <a16:creationId xmlns:a16="http://schemas.microsoft.com/office/drawing/2014/main" id="{A3081272-CBC5-455E-BD97-783FF426556D}"/>
              </a:ext>
            </a:extLst>
          </p:cNvPr>
          <p:cNvSpPr txBox="1"/>
          <p:nvPr/>
        </p:nvSpPr>
        <p:spPr>
          <a:xfrm>
            <a:off x="4458930" y="1457058"/>
            <a:ext cx="1271502" cy="230832"/>
          </a:xfrm>
          <a:prstGeom prst="rect">
            <a:avLst/>
          </a:prstGeom>
          <a:noFill/>
        </p:spPr>
        <p:txBody>
          <a:bodyPr wrap="none" rtlCol="0">
            <a:spAutoFit/>
          </a:bodyPr>
          <a:lstStyle/>
          <a:p>
            <a:r>
              <a:rPr lang="en-US" sz="900" dirty="0">
                <a:solidFill>
                  <a:schemeClr val="accent1">
                    <a:lumMod val="75000"/>
                  </a:schemeClr>
                </a:solidFill>
              </a:rPr>
              <a:t>Db</a:t>
            </a:r>
            <a:r>
              <a:rPr lang="en-US" sz="900" dirty="0"/>
              <a:t> </a:t>
            </a:r>
            <a:r>
              <a:rPr lang="en-US" sz="900" dirty="0" err="1">
                <a:solidFill>
                  <a:srgbClr val="00B050"/>
                </a:solidFill>
              </a:rPr>
              <a:t>dbObj</a:t>
            </a:r>
            <a:r>
              <a:rPr lang="en-US" sz="900" dirty="0"/>
              <a:t> = new </a:t>
            </a:r>
            <a:r>
              <a:rPr lang="en-US" sz="900" dirty="0">
                <a:solidFill>
                  <a:schemeClr val="accent1">
                    <a:lumMod val="75000"/>
                  </a:schemeClr>
                </a:solidFill>
              </a:rPr>
              <a:t>Db</a:t>
            </a:r>
            <a:r>
              <a:rPr lang="en-US" sz="900" dirty="0"/>
              <a:t>()</a:t>
            </a:r>
          </a:p>
        </p:txBody>
      </p:sp>
      <p:sp>
        <p:nvSpPr>
          <p:cNvPr id="166" name="TextBox 165">
            <a:extLst>
              <a:ext uri="{FF2B5EF4-FFF2-40B4-BE49-F238E27FC236}">
                <a16:creationId xmlns:a16="http://schemas.microsoft.com/office/drawing/2014/main" id="{85AAC844-AD80-4D0F-9EAD-8F69C8F881AC}"/>
              </a:ext>
            </a:extLst>
          </p:cNvPr>
          <p:cNvSpPr txBox="1"/>
          <p:nvPr/>
        </p:nvSpPr>
        <p:spPr>
          <a:xfrm>
            <a:off x="4478838" y="3411277"/>
            <a:ext cx="1271502" cy="230832"/>
          </a:xfrm>
          <a:prstGeom prst="rect">
            <a:avLst/>
          </a:prstGeom>
          <a:noFill/>
        </p:spPr>
        <p:txBody>
          <a:bodyPr wrap="none" rtlCol="0">
            <a:spAutoFit/>
          </a:bodyPr>
          <a:lstStyle/>
          <a:p>
            <a:r>
              <a:rPr lang="en-US" sz="900" dirty="0">
                <a:solidFill>
                  <a:schemeClr val="accent1">
                    <a:lumMod val="75000"/>
                  </a:schemeClr>
                </a:solidFill>
              </a:rPr>
              <a:t>Db</a:t>
            </a:r>
            <a:r>
              <a:rPr lang="en-US" sz="900" dirty="0"/>
              <a:t> </a:t>
            </a:r>
            <a:r>
              <a:rPr lang="en-US" sz="900" dirty="0" err="1">
                <a:solidFill>
                  <a:srgbClr val="00B050"/>
                </a:solidFill>
              </a:rPr>
              <a:t>dbObj</a:t>
            </a:r>
            <a:r>
              <a:rPr lang="en-US" sz="900" dirty="0"/>
              <a:t> = new </a:t>
            </a:r>
            <a:r>
              <a:rPr lang="en-US" sz="900" dirty="0">
                <a:solidFill>
                  <a:schemeClr val="accent1">
                    <a:lumMod val="75000"/>
                  </a:schemeClr>
                </a:solidFill>
              </a:rPr>
              <a:t>Db</a:t>
            </a:r>
            <a:r>
              <a:rPr lang="en-US" sz="900" dirty="0"/>
              <a:t>()</a:t>
            </a:r>
          </a:p>
        </p:txBody>
      </p:sp>
      <p:sp>
        <p:nvSpPr>
          <p:cNvPr id="167" name="TextBox 166">
            <a:extLst>
              <a:ext uri="{FF2B5EF4-FFF2-40B4-BE49-F238E27FC236}">
                <a16:creationId xmlns:a16="http://schemas.microsoft.com/office/drawing/2014/main" id="{475D0925-95C5-45AD-B9B6-88847E963606}"/>
              </a:ext>
            </a:extLst>
          </p:cNvPr>
          <p:cNvSpPr txBox="1"/>
          <p:nvPr/>
        </p:nvSpPr>
        <p:spPr>
          <a:xfrm>
            <a:off x="4420136" y="4497143"/>
            <a:ext cx="1271502" cy="230832"/>
          </a:xfrm>
          <a:prstGeom prst="rect">
            <a:avLst/>
          </a:prstGeom>
          <a:noFill/>
        </p:spPr>
        <p:txBody>
          <a:bodyPr wrap="none" rtlCol="0">
            <a:spAutoFit/>
          </a:bodyPr>
          <a:lstStyle/>
          <a:p>
            <a:r>
              <a:rPr lang="en-US" sz="900" dirty="0">
                <a:solidFill>
                  <a:schemeClr val="accent1">
                    <a:lumMod val="75000"/>
                  </a:schemeClr>
                </a:solidFill>
              </a:rPr>
              <a:t>Db</a:t>
            </a:r>
            <a:r>
              <a:rPr lang="en-US" sz="900" dirty="0"/>
              <a:t> </a:t>
            </a:r>
            <a:r>
              <a:rPr lang="en-US" sz="900" dirty="0" err="1">
                <a:solidFill>
                  <a:srgbClr val="00B050"/>
                </a:solidFill>
              </a:rPr>
              <a:t>dbObj</a:t>
            </a:r>
            <a:r>
              <a:rPr lang="en-US" sz="900" dirty="0"/>
              <a:t> = new </a:t>
            </a:r>
            <a:r>
              <a:rPr lang="en-US" sz="900" dirty="0">
                <a:solidFill>
                  <a:schemeClr val="accent1">
                    <a:lumMod val="75000"/>
                  </a:schemeClr>
                </a:solidFill>
              </a:rPr>
              <a:t>Db</a:t>
            </a:r>
            <a:r>
              <a:rPr lang="en-US" sz="900" dirty="0"/>
              <a:t>()</a:t>
            </a:r>
          </a:p>
        </p:txBody>
      </p:sp>
      <p:cxnSp>
        <p:nvCxnSpPr>
          <p:cNvPr id="41" name="Straight Connector 40">
            <a:extLst>
              <a:ext uri="{FF2B5EF4-FFF2-40B4-BE49-F238E27FC236}">
                <a16:creationId xmlns:a16="http://schemas.microsoft.com/office/drawing/2014/main" id="{0993A35E-9611-437A-B200-EDA3E1354860}"/>
              </a:ext>
            </a:extLst>
          </p:cNvPr>
          <p:cNvCxnSpPr/>
          <p:nvPr/>
        </p:nvCxnSpPr>
        <p:spPr>
          <a:xfrm flipV="1">
            <a:off x="2319350" y="2338761"/>
            <a:ext cx="0" cy="1726559"/>
          </a:xfrm>
          <a:prstGeom prst="line">
            <a:avLst/>
          </a:prstGeom>
          <a:ln>
            <a:solidFill>
              <a:srgbClr val="FF3399"/>
            </a:solidFill>
          </a:ln>
        </p:spPr>
        <p:style>
          <a:lnRef idx="1">
            <a:schemeClr val="accent1"/>
          </a:lnRef>
          <a:fillRef idx="0">
            <a:schemeClr val="accent1"/>
          </a:fillRef>
          <a:effectRef idx="0">
            <a:schemeClr val="accent1"/>
          </a:effectRef>
          <a:fontRef idx="minor">
            <a:schemeClr val="tx1"/>
          </a:fontRef>
        </p:style>
      </p:cxnSp>
      <p:cxnSp>
        <p:nvCxnSpPr>
          <p:cNvPr id="177" name="Straight Arrow Connector 176">
            <a:extLst>
              <a:ext uri="{FF2B5EF4-FFF2-40B4-BE49-F238E27FC236}">
                <a16:creationId xmlns:a16="http://schemas.microsoft.com/office/drawing/2014/main" id="{A8125BE7-BA3F-44D0-AB24-2129521EE452}"/>
              </a:ext>
            </a:extLst>
          </p:cNvPr>
          <p:cNvCxnSpPr>
            <a:cxnSpLocks/>
          </p:cNvCxnSpPr>
          <p:nvPr/>
        </p:nvCxnSpPr>
        <p:spPr>
          <a:xfrm>
            <a:off x="2092843" y="1458190"/>
            <a:ext cx="3559149" cy="0"/>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79" name="Straight Arrow Connector 178">
            <a:extLst>
              <a:ext uri="{FF2B5EF4-FFF2-40B4-BE49-F238E27FC236}">
                <a16:creationId xmlns:a16="http://schemas.microsoft.com/office/drawing/2014/main" id="{00532515-2B05-4684-8EB7-E815D1A7A0A7}"/>
              </a:ext>
            </a:extLst>
          </p:cNvPr>
          <p:cNvCxnSpPr>
            <a:cxnSpLocks/>
          </p:cNvCxnSpPr>
          <p:nvPr/>
        </p:nvCxnSpPr>
        <p:spPr>
          <a:xfrm>
            <a:off x="2092843" y="4719550"/>
            <a:ext cx="3586781" cy="0"/>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25D5B6D6-B0B6-446A-823F-EB56C6E3CC85}"/>
              </a:ext>
            </a:extLst>
          </p:cNvPr>
          <p:cNvCxnSpPr>
            <a:cxnSpLocks/>
          </p:cNvCxnSpPr>
          <p:nvPr/>
        </p:nvCxnSpPr>
        <p:spPr>
          <a:xfrm flipV="1">
            <a:off x="2097154" y="1453151"/>
            <a:ext cx="0" cy="3266399"/>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832C633-7C08-4F83-B7F5-B5CC99066F1D}"/>
              </a:ext>
            </a:extLst>
          </p:cNvPr>
          <p:cNvSpPr txBox="1"/>
          <p:nvPr/>
        </p:nvSpPr>
        <p:spPr>
          <a:xfrm>
            <a:off x="5902633" y="1147734"/>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1</a:t>
            </a:r>
          </a:p>
        </p:txBody>
      </p:sp>
      <p:sp>
        <p:nvSpPr>
          <p:cNvPr id="73" name="TextBox 72">
            <a:extLst>
              <a:ext uri="{FF2B5EF4-FFF2-40B4-BE49-F238E27FC236}">
                <a16:creationId xmlns:a16="http://schemas.microsoft.com/office/drawing/2014/main" id="{CBF7EFF5-562D-4EE3-B4A7-9E84B5369057}"/>
              </a:ext>
            </a:extLst>
          </p:cNvPr>
          <p:cNvSpPr txBox="1"/>
          <p:nvPr/>
        </p:nvSpPr>
        <p:spPr>
          <a:xfrm>
            <a:off x="5905854" y="2477895"/>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2</a:t>
            </a:r>
          </a:p>
        </p:txBody>
      </p:sp>
      <p:sp>
        <p:nvSpPr>
          <p:cNvPr id="74" name="TextBox 73">
            <a:extLst>
              <a:ext uri="{FF2B5EF4-FFF2-40B4-BE49-F238E27FC236}">
                <a16:creationId xmlns:a16="http://schemas.microsoft.com/office/drawing/2014/main" id="{C77756AD-DB39-41D8-A8D5-D1F86E3D17E4}"/>
              </a:ext>
            </a:extLst>
          </p:cNvPr>
          <p:cNvSpPr txBox="1"/>
          <p:nvPr/>
        </p:nvSpPr>
        <p:spPr>
          <a:xfrm>
            <a:off x="5885594" y="3821807"/>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3</a:t>
            </a:r>
          </a:p>
        </p:txBody>
      </p:sp>
    </p:spTree>
    <p:extLst>
      <p:ext uri="{BB962C8B-B14F-4D97-AF65-F5344CB8AC3E}">
        <p14:creationId xmlns:p14="http://schemas.microsoft.com/office/powerpoint/2010/main" val="25594977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randombar(horizontal)">
                                      <p:cBhvr>
                                        <p:cTn id="7" dur="500"/>
                                        <p:tgtEl>
                                          <p:spTgt spid="142"/>
                                        </p:tgtEl>
                                      </p:cBhvr>
                                    </p:animEffect>
                                  </p:childTnLst>
                                </p:cTn>
                              </p:par>
                              <p:par>
                                <p:cTn id="8" presetID="14" presetClass="entr" presetSubtype="10" fill="hold" nodeType="withEffect">
                                  <p:stCondLst>
                                    <p:cond delay="0"/>
                                  </p:stCondLst>
                                  <p:childTnLst>
                                    <p:set>
                                      <p:cBhvr>
                                        <p:cTn id="9" dur="1" fill="hold">
                                          <p:stCondLst>
                                            <p:cond delay="0"/>
                                          </p:stCondLst>
                                        </p:cTn>
                                        <p:tgtEl>
                                          <p:spTgt spid="144"/>
                                        </p:tgtEl>
                                        <p:attrNameLst>
                                          <p:attrName>style.visibility</p:attrName>
                                        </p:attrNameLst>
                                      </p:cBhvr>
                                      <p:to>
                                        <p:strVal val="visible"/>
                                      </p:to>
                                    </p:set>
                                    <p:animEffect transition="in" filter="randombar(horizontal)">
                                      <p:cBhvr>
                                        <p:cTn id="10" dur="500"/>
                                        <p:tgtEl>
                                          <p:spTgt spid="144"/>
                                        </p:tgtEl>
                                      </p:cBhvr>
                                    </p:animEffect>
                                  </p:childTnLst>
                                </p:cTn>
                              </p:par>
                              <p:par>
                                <p:cTn id="11" presetID="14" presetClass="entr" presetSubtype="10" fill="hold" nodeType="withEffect">
                                  <p:stCondLst>
                                    <p:cond delay="0"/>
                                  </p:stCondLst>
                                  <p:childTnLst>
                                    <p:set>
                                      <p:cBhvr>
                                        <p:cTn id="12" dur="1" fill="hold">
                                          <p:stCondLst>
                                            <p:cond delay="0"/>
                                          </p:stCondLst>
                                        </p:cTn>
                                        <p:tgtEl>
                                          <p:spTgt spid="145"/>
                                        </p:tgtEl>
                                        <p:attrNameLst>
                                          <p:attrName>style.visibility</p:attrName>
                                        </p:attrNameLst>
                                      </p:cBhvr>
                                      <p:to>
                                        <p:strVal val="visible"/>
                                      </p:to>
                                    </p:set>
                                    <p:animEffect transition="in" filter="randombar(horizontal)">
                                      <p:cBhvr>
                                        <p:cTn id="13" dur="500"/>
                                        <p:tgtEl>
                                          <p:spTgt spid="14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randombar(horizontal)">
                                      <p:cBhvr>
                                        <p:cTn id="16" dur="500"/>
                                        <p:tgtEl>
                                          <p:spTgt spid="2"/>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73"/>
                                        </p:tgtEl>
                                        <p:attrNameLst>
                                          <p:attrName>style.visibility</p:attrName>
                                        </p:attrNameLst>
                                      </p:cBhvr>
                                      <p:to>
                                        <p:strVal val="visible"/>
                                      </p:to>
                                    </p:set>
                                    <p:animEffect transition="in" filter="randombar(horizontal)">
                                      <p:cBhvr>
                                        <p:cTn id="19" dur="500"/>
                                        <p:tgtEl>
                                          <p:spTgt spid="73"/>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74"/>
                                        </p:tgtEl>
                                        <p:attrNameLst>
                                          <p:attrName>style.visibility</p:attrName>
                                        </p:attrNameLst>
                                      </p:cBhvr>
                                      <p:to>
                                        <p:strVal val="visible"/>
                                      </p:to>
                                    </p:set>
                                    <p:animEffect transition="in" filter="randombar(horizontal)">
                                      <p:cBhvr>
                                        <p:cTn id="22" dur="500"/>
                                        <p:tgtEl>
                                          <p:spTgt spid="74"/>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46"/>
                                        </p:tgtEl>
                                        <p:attrNameLst>
                                          <p:attrName>style.visibility</p:attrName>
                                        </p:attrNameLst>
                                      </p:cBhvr>
                                      <p:to>
                                        <p:strVal val="visible"/>
                                      </p:to>
                                    </p:set>
                                    <p:animEffect transition="in" filter="randombar(horizontal)">
                                      <p:cBhvr>
                                        <p:cTn id="27" dur="500"/>
                                        <p:tgtEl>
                                          <p:spTgt spid="546"/>
                                        </p:tgtEl>
                                      </p:cBhvr>
                                    </p:animEffect>
                                  </p:childTnLst>
                                </p:cTn>
                              </p:par>
                              <p:par>
                                <p:cTn id="28" presetID="14" presetClass="entr" presetSubtype="10" fill="hold" nodeType="withEffect">
                                  <p:stCondLst>
                                    <p:cond delay="0"/>
                                  </p:stCondLst>
                                  <p:childTnLst>
                                    <p:set>
                                      <p:cBhvr>
                                        <p:cTn id="29" dur="1" fill="hold">
                                          <p:stCondLst>
                                            <p:cond delay="0"/>
                                          </p:stCondLst>
                                        </p:cTn>
                                        <p:tgtEl>
                                          <p:spTgt spid="561"/>
                                        </p:tgtEl>
                                        <p:attrNameLst>
                                          <p:attrName>style.visibility</p:attrName>
                                        </p:attrNameLst>
                                      </p:cBhvr>
                                      <p:to>
                                        <p:strVal val="visible"/>
                                      </p:to>
                                    </p:set>
                                    <p:animEffect transition="in" filter="randombar(horizontal)">
                                      <p:cBhvr>
                                        <p:cTn id="30" dur="500"/>
                                        <p:tgtEl>
                                          <p:spTgt spid="561"/>
                                        </p:tgtEl>
                                      </p:cBhvr>
                                    </p:animEffect>
                                  </p:childTnLst>
                                </p:cTn>
                              </p:par>
                              <p:par>
                                <p:cTn id="31" presetID="14" presetClass="entr" presetSubtype="1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randombar(horizontal)">
                                      <p:cBhvr>
                                        <p:cTn id="33" dur="500"/>
                                        <p:tgtEl>
                                          <p:spTgt spid="5"/>
                                        </p:tgtEl>
                                      </p:cBhvr>
                                    </p:animEffect>
                                  </p:childTnLst>
                                </p:cTn>
                              </p:par>
                              <p:par>
                                <p:cTn id="34" presetID="14" presetClass="entr" presetSubtype="1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randombar(horizontal)">
                                      <p:cBhvr>
                                        <p:cTn id="36" dur="500"/>
                                        <p:tgtEl>
                                          <p:spTgt spid="7"/>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114"/>
                                        </p:tgtEl>
                                        <p:attrNameLst>
                                          <p:attrName>style.visibility</p:attrName>
                                        </p:attrNameLst>
                                      </p:cBhvr>
                                      <p:to>
                                        <p:strVal val="visible"/>
                                      </p:to>
                                    </p:set>
                                    <p:animEffect transition="in" filter="randombar(horizontal)">
                                      <p:cBhvr>
                                        <p:cTn id="39" dur="500"/>
                                        <p:tgtEl>
                                          <p:spTgt spid="114"/>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115"/>
                                        </p:tgtEl>
                                        <p:attrNameLst>
                                          <p:attrName>style.visibility</p:attrName>
                                        </p:attrNameLst>
                                      </p:cBhvr>
                                      <p:to>
                                        <p:strVal val="visible"/>
                                      </p:to>
                                    </p:set>
                                    <p:animEffect transition="in" filter="randombar(horizontal)">
                                      <p:cBhvr>
                                        <p:cTn id="42" dur="500"/>
                                        <p:tgtEl>
                                          <p:spTgt spid="115"/>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177"/>
                                        </p:tgtEl>
                                        <p:attrNameLst>
                                          <p:attrName>style.visibility</p:attrName>
                                        </p:attrNameLst>
                                      </p:cBhvr>
                                      <p:to>
                                        <p:strVal val="visible"/>
                                      </p:to>
                                    </p:set>
                                    <p:animEffect transition="in" filter="randombar(horizontal)">
                                      <p:cBhvr>
                                        <p:cTn id="47" dur="500"/>
                                        <p:tgtEl>
                                          <p:spTgt spid="177"/>
                                        </p:tgtEl>
                                      </p:cBhvr>
                                    </p:animEffect>
                                  </p:childTnLst>
                                </p:cTn>
                              </p:par>
                              <p:par>
                                <p:cTn id="48" presetID="14" presetClass="entr" presetSubtype="10" fill="hold" nodeType="withEffect">
                                  <p:stCondLst>
                                    <p:cond delay="0"/>
                                  </p:stCondLst>
                                  <p:childTnLst>
                                    <p:set>
                                      <p:cBhvr>
                                        <p:cTn id="49" dur="1" fill="hold">
                                          <p:stCondLst>
                                            <p:cond delay="0"/>
                                          </p:stCondLst>
                                        </p:cTn>
                                        <p:tgtEl>
                                          <p:spTgt spid="180"/>
                                        </p:tgtEl>
                                        <p:attrNameLst>
                                          <p:attrName>style.visibility</p:attrName>
                                        </p:attrNameLst>
                                      </p:cBhvr>
                                      <p:to>
                                        <p:strVal val="visible"/>
                                      </p:to>
                                    </p:set>
                                    <p:animEffect transition="in" filter="randombar(horizontal)">
                                      <p:cBhvr>
                                        <p:cTn id="50" dur="500"/>
                                        <p:tgtEl>
                                          <p:spTgt spid="180"/>
                                        </p:tgtEl>
                                      </p:cBhvr>
                                    </p:animEffect>
                                  </p:childTnLst>
                                </p:cTn>
                              </p:par>
                              <p:par>
                                <p:cTn id="51" presetID="14" presetClass="entr" presetSubtype="10" fill="hold" nodeType="with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randombar(horizontal)">
                                      <p:cBhvr>
                                        <p:cTn id="53" dur="500"/>
                                        <p:tgtEl>
                                          <p:spTgt spid="26"/>
                                        </p:tgtEl>
                                      </p:cBhvr>
                                    </p:animEffect>
                                  </p:childTnLst>
                                </p:cTn>
                              </p:par>
                              <p:par>
                                <p:cTn id="54" presetID="14" presetClass="entr" presetSubtype="10" fill="hold" nodeType="withEffect">
                                  <p:stCondLst>
                                    <p:cond delay="0"/>
                                  </p:stCondLst>
                                  <p:childTnLst>
                                    <p:set>
                                      <p:cBhvr>
                                        <p:cTn id="55" dur="1" fill="hold">
                                          <p:stCondLst>
                                            <p:cond delay="0"/>
                                          </p:stCondLst>
                                        </p:cTn>
                                        <p:tgtEl>
                                          <p:spTgt spid="179"/>
                                        </p:tgtEl>
                                        <p:attrNameLst>
                                          <p:attrName>style.visibility</p:attrName>
                                        </p:attrNameLst>
                                      </p:cBhvr>
                                      <p:to>
                                        <p:strVal val="visible"/>
                                      </p:to>
                                    </p:set>
                                    <p:animEffect transition="in" filter="randombar(horizontal)">
                                      <p:cBhvr>
                                        <p:cTn id="56" dur="500"/>
                                        <p:tgtEl>
                                          <p:spTgt spid="179"/>
                                        </p:tgtEl>
                                      </p:cBhvr>
                                    </p:animEffect>
                                  </p:childTnLst>
                                </p:cTn>
                              </p:par>
                            </p:childTnLst>
                          </p:cTn>
                        </p:par>
                      </p:childTnLst>
                    </p:cTn>
                  </p:par>
                  <p:par>
                    <p:cTn id="57" fill="hold">
                      <p:stCondLst>
                        <p:cond delay="indefinite"/>
                      </p:stCondLst>
                      <p:childTnLst>
                        <p:par>
                          <p:cTn id="58" fill="hold">
                            <p:stCondLst>
                              <p:cond delay="0"/>
                            </p:stCondLst>
                            <p:childTnLst>
                              <p:par>
                                <p:cTn id="59" presetID="14" presetClass="entr" presetSubtype="10" fill="hold" grpId="0" nodeType="clickEffect">
                                  <p:stCondLst>
                                    <p:cond delay="0"/>
                                  </p:stCondLst>
                                  <p:childTnLst>
                                    <p:set>
                                      <p:cBhvr>
                                        <p:cTn id="60" dur="1" fill="hold">
                                          <p:stCondLst>
                                            <p:cond delay="0"/>
                                          </p:stCondLst>
                                        </p:cTn>
                                        <p:tgtEl>
                                          <p:spTgt spid="164"/>
                                        </p:tgtEl>
                                        <p:attrNameLst>
                                          <p:attrName>style.visibility</p:attrName>
                                        </p:attrNameLst>
                                      </p:cBhvr>
                                      <p:to>
                                        <p:strVal val="visible"/>
                                      </p:to>
                                    </p:set>
                                    <p:animEffect transition="in" filter="randombar(horizontal)">
                                      <p:cBhvr>
                                        <p:cTn id="61" dur="500"/>
                                        <p:tgtEl>
                                          <p:spTgt spid="164"/>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166"/>
                                        </p:tgtEl>
                                        <p:attrNameLst>
                                          <p:attrName>style.visibility</p:attrName>
                                        </p:attrNameLst>
                                      </p:cBhvr>
                                      <p:to>
                                        <p:strVal val="visible"/>
                                      </p:to>
                                    </p:set>
                                    <p:animEffect transition="in" filter="randombar(horizontal)">
                                      <p:cBhvr>
                                        <p:cTn id="64" dur="500"/>
                                        <p:tgtEl>
                                          <p:spTgt spid="166"/>
                                        </p:tgtEl>
                                      </p:cBhvr>
                                    </p:animEffect>
                                  </p:childTnLst>
                                </p:cTn>
                              </p:par>
                              <p:par>
                                <p:cTn id="65" presetID="14" presetClass="entr" presetSubtype="10" fill="hold" grpId="0" nodeType="withEffect">
                                  <p:stCondLst>
                                    <p:cond delay="0"/>
                                  </p:stCondLst>
                                  <p:childTnLst>
                                    <p:set>
                                      <p:cBhvr>
                                        <p:cTn id="66" dur="1" fill="hold">
                                          <p:stCondLst>
                                            <p:cond delay="0"/>
                                          </p:stCondLst>
                                        </p:cTn>
                                        <p:tgtEl>
                                          <p:spTgt spid="167"/>
                                        </p:tgtEl>
                                        <p:attrNameLst>
                                          <p:attrName>style.visibility</p:attrName>
                                        </p:attrNameLst>
                                      </p:cBhvr>
                                      <p:to>
                                        <p:strVal val="visible"/>
                                      </p:to>
                                    </p:set>
                                    <p:animEffect transition="in" filter="randombar(horizontal)">
                                      <p:cBhvr>
                                        <p:cTn id="67" dur="500"/>
                                        <p:tgtEl>
                                          <p:spTgt spid="167"/>
                                        </p:tgtEl>
                                      </p:cBhvr>
                                    </p:animEffect>
                                  </p:childTnLst>
                                </p:cTn>
                              </p:par>
                            </p:childTnLst>
                          </p:cTn>
                        </p:par>
                      </p:childTnLst>
                    </p:cTn>
                  </p:par>
                  <p:par>
                    <p:cTn id="68" fill="hold">
                      <p:stCondLst>
                        <p:cond delay="indefinite"/>
                      </p:stCondLst>
                      <p:childTnLst>
                        <p:par>
                          <p:cTn id="69" fill="hold">
                            <p:stCondLst>
                              <p:cond delay="0"/>
                            </p:stCondLst>
                            <p:childTnLst>
                              <p:par>
                                <p:cTn id="70" presetID="14" presetClass="entr" presetSubtype="10" fill="hold" nodeType="click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randombar(horizontal)">
                                      <p:cBhvr>
                                        <p:cTn id="72" dur="500"/>
                                        <p:tgtEl>
                                          <p:spTgt spid="41"/>
                                        </p:tgtEl>
                                      </p:cBhvr>
                                    </p:animEffect>
                                  </p:childTnLst>
                                </p:cTn>
                              </p:par>
                              <p:par>
                                <p:cTn id="73" presetID="14" presetClass="entr" presetSubtype="10" fill="hold" nodeType="withEffect">
                                  <p:stCondLst>
                                    <p:cond delay="0"/>
                                  </p:stCondLst>
                                  <p:childTnLst>
                                    <p:set>
                                      <p:cBhvr>
                                        <p:cTn id="74" dur="1" fill="hold">
                                          <p:stCondLst>
                                            <p:cond delay="0"/>
                                          </p:stCondLst>
                                        </p:cTn>
                                        <p:tgtEl>
                                          <p:spTgt spid="19"/>
                                        </p:tgtEl>
                                        <p:attrNameLst>
                                          <p:attrName>style.visibility</p:attrName>
                                        </p:attrNameLst>
                                      </p:cBhvr>
                                      <p:to>
                                        <p:strVal val="visible"/>
                                      </p:to>
                                    </p:set>
                                    <p:animEffect transition="in" filter="randombar(horizontal)">
                                      <p:cBhvr>
                                        <p:cTn id="75" dur="500"/>
                                        <p:tgtEl>
                                          <p:spTgt spid="19"/>
                                        </p:tgtEl>
                                      </p:cBhvr>
                                    </p:animEffect>
                                  </p:childTnLst>
                                </p:cTn>
                              </p:par>
                              <p:par>
                                <p:cTn id="76" presetID="14" presetClass="entr" presetSubtype="10" fill="hold" nodeType="withEffect">
                                  <p:stCondLst>
                                    <p:cond delay="0"/>
                                  </p:stCondLst>
                                  <p:childTnLst>
                                    <p:set>
                                      <p:cBhvr>
                                        <p:cTn id="77" dur="1" fill="hold">
                                          <p:stCondLst>
                                            <p:cond delay="0"/>
                                          </p:stCondLst>
                                        </p:cTn>
                                        <p:tgtEl>
                                          <p:spTgt spid="17"/>
                                        </p:tgtEl>
                                        <p:attrNameLst>
                                          <p:attrName>style.visibility</p:attrName>
                                        </p:attrNameLst>
                                      </p:cBhvr>
                                      <p:to>
                                        <p:strVal val="visible"/>
                                      </p:to>
                                    </p:set>
                                    <p:animEffect transition="in" filter="randombar(horizontal)">
                                      <p:cBhvr>
                                        <p:cTn id="78" dur="500"/>
                                        <p:tgtEl>
                                          <p:spTgt spid="17"/>
                                        </p:tgtEl>
                                      </p:cBhvr>
                                    </p:animEffect>
                                  </p:childTnLst>
                                </p:cTn>
                              </p:par>
                              <p:par>
                                <p:cTn id="79" presetID="14" presetClass="entr" presetSubtype="10" fill="hold" nodeType="withEffect">
                                  <p:stCondLst>
                                    <p:cond delay="0"/>
                                  </p:stCondLst>
                                  <p:childTnLst>
                                    <p:set>
                                      <p:cBhvr>
                                        <p:cTn id="80" dur="1" fill="hold">
                                          <p:stCondLst>
                                            <p:cond delay="0"/>
                                          </p:stCondLst>
                                        </p:cTn>
                                        <p:tgtEl>
                                          <p:spTgt spid="21"/>
                                        </p:tgtEl>
                                        <p:attrNameLst>
                                          <p:attrName>style.visibility</p:attrName>
                                        </p:attrNameLst>
                                      </p:cBhvr>
                                      <p:to>
                                        <p:strVal val="visible"/>
                                      </p:to>
                                    </p:set>
                                    <p:animEffect transition="in" filter="randombar(horizontal)">
                                      <p:cBhvr>
                                        <p:cTn id="81" dur="500"/>
                                        <p:tgtEl>
                                          <p:spTgt spid="21"/>
                                        </p:tgtEl>
                                      </p:cBhvr>
                                    </p:animEffect>
                                  </p:childTnLst>
                                </p:cTn>
                              </p:par>
                            </p:childTnLst>
                          </p:cTn>
                        </p:par>
                      </p:childTnLst>
                    </p:cTn>
                  </p:par>
                  <p:par>
                    <p:cTn id="82" fill="hold">
                      <p:stCondLst>
                        <p:cond delay="indefinite"/>
                      </p:stCondLst>
                      <p:childTnLst>
                        <p:par>
                          <p:cTn id="83" fill="hold">
                            <p:stCondLst>
                              <p:cond delay="0"/>
                            </p:stCondLst>
                            <p:childTnLst>
                              <p:par>
                                <p:cTn id="84" presetID="14" presetClass="entr" presetSubtype="10" fill="hold" grpId="0" nodeType="clickEffect">
                                  <p:stCondLst>
                                    <p:cond delay="0"/>
                                  </p:stCondLst>
                                  <p:childTnLst>
                                    <p:set>
                                      <p:cBhvr>
                                        <p:cTn id="85" dur="1" fill="hold">
                                          <p:stCondLst>
                                            <p:cond delay="0"/>
                                          </p:stCondLst>
                                        </p:cTn>
                                        <p:tgtEl>
                                          <p:spTgt spid="151"/>
                                        </p:tgtEl>
                                        <p:attrNameLst>
                                          <p:attrName>style.visibility</p:attrName>
                                        </p:attrNameLst>
                                      </p:cBhvr>
                                      <p:to>
                                        <p:strVal val="visible"/>
                                      </p:to>
                                    </p:set>
                                    <p:animEffect transition="in" filter="randombar(horizontal)">
                                      <p:cBhvr>
                                        <p:cTn id="86" dur="500"/>
                                        <p:tgtEl>
                                          <p:spTgt spid="151"/>
                                        </p:tgtEl>
                                      </p:cBhvr>
                                    </p:animEffect>
                                  </p:childTnLst>
                                </p:cTn>
                              </p:par>
                              <p:par>
                                <p:cTn id="87" presetID="14" presetClass="entr" presetSubtype="10" fill="hold" grpId="0" nodeType="withEffect">
                                  <p:stCondLst>
                                    <p:cond delay="0"/>
                                  </p:stCondLst>
                                  <p:childTnLst>
                                    <p:set>
                                      <p:cBhvr>
                                        <p:cTn id="88" dur="1" fill="hold">
                                          <p:stCondLst>
                                            <p:cond delay="0"/>
                                          </p:stCondLst>
                                        </p:cTn>
                                        <p:tgtEl>
                                          <p:spTgt spid="22"/>
                                        </p:tgtEl>
                                        <p:attrNameLst>
                                          <p:attrName>style.visibility</p:attrName>
                                        </p:attrNameLst>
                                      </p:cBhvr>
                                      <p:to>
                                        <p:strVal val="visible"/>
                                      </p:to>
                                    </p:set>
                                    <p:animEffect transition="in" filter="randombar(horizontal)">
                                      <p:cBhvr>
                                        <p:cTn id="89" dur="500"/>
                                        <p:tgtEl>
                                          <p:spTgt spid="22"/>
                                        </p:tgtEl>
                                      </p:cBhvr>
                                    </p:animEffect>
                                  </p:childTnLst>
                                </p:cTn>
                              </p:par>
                              <p:par>
                                <p:cTn id="90" presetID="14" presetClass="entr" presetSubtype="10" fill="hold" grpId="0" nodeType="withEffect">
                                  <p:stCondLst>
                                    <p:cond delay="0"/>
                                  </p:stCondLst>
                                  <p:childTnLst>
                                    <p:set>
                                      <p:cBhvr>
                                        <p:cTn id="91" dur="1" fill="hold">
                                          <p:stCondLst>
                                            <p:cond delay="0"/>
                                          </p:stCondLst>
                                        </p:cTn>
                                        <p:tgtEl>
                                          <p:spTgt spid="152"/>
                                        </p:tgtEl>
                                        <p:attrNameLst>
                                          <p:attrName>style.visibility</p:attrName>
                                        </p:attrNameLst>
                                      </p:cBhvr>
                                      <p:to>
                                        <p:strVal val="visible"/>
                                      </p:to>
                                    </p:set>
                                    <p:animEffect transition="in" filter="randombar(horizontal)">
                                      <p:cBhvr>
                                        <p:cTn id="92" dur="5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p:bldP spid="115" grpId="0"/>
      <p:bldP spid="22" grpId="0"/>
      <p:bldP spid="151" grpId="0"/>
      <p:bldP spid="152" grpId="0"/>
      <p:bldP spid="164" grpId="0"/>
      <p:bldP spid="166" grpId="0"/>
      <p:bldP spid="167" grpId="0"/>
      <p:bldP spid="2" grpId="0"/>
      <p:bldP spid="73" grpId="0"/>
      <p:bldP spid="7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WITH DEPENDENCY INJECTION</a:t>
            </a:r>
            <a:endParaRPr dirty="0"/>
          </a:p>
        </p:txBody>
      </p:sp>
      <p:grpSp>
        <p:nvGrpSpPr>
          <p:cNvPr id="546" name="Google Shape;546;p28"/>
          <p:cNvGrpSpPr/>
          <p:nvPr/>
        </p:nvGrpSpPr>
        <p:grpSpPr>
          <a:xfrm>
            <a:off x="1005707" y="3254094"/>
            <a:ext cx="851384" cy="835187"/>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28"/>
          <p:cNvGrpSpPr/>
          <p:nvPr/>
        </p:nvGrpSpPr>
        <p:grpSpPr>
          <a:xfrm>
            <a:off x="1010838" y="1889252"/>
            <a:ext cx="851384" cy="835187"/>
            <a:chOff x="5928525" y="2460925"/>
            <a:chExt cx="432350" cy="424125"/>
          </a:xfrm>
        </p:grpSpPr>
        <p:sp>
          <p:nvSpPr>
            <p:cNvPr id="562" name="Google Shape;562;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rgbClr val="00B050"/>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563;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539AB935-9A0F-45C0-8F53-1297E484F6E8}"/>
              </a:ext>
            </a:extLst>
          </p:cNvPr>
          <p:cNvPicPr>
            <a:picLocks noChangeAspect="1"/>
          </p:cNvPicPr>
          <p:nvPr/>
        </p:nvPicPr>
        <p:blipFill>
          <a:blip r:embed="rId3"/>
          <a:stretch>
            <a:fillRect/>
          </a:stretch>
        </p:blipFill>
        <p:spPr>
          <a:xfrm>
            <a:off x="1159389" y="3422611"/>
            <a:ext cx="445972" cy="445972"/>
          </a:xfrm>
          <a:prstGeom prst="rect">
            <a:avLst/>
          </a:prstGeom>
        </p:spPr>
      </p:pic>
      <p:pic>
        <p:nvPicPr>
          <p:cNvPr id="7" name="Picture 6">
            <a:extLst>
              <a:ext uri="{FF2B5EF4-FFF2-40B4-BE49-F238E27FC236}">
                <a16:creationId xmlns:a16="http://schemas.microsoft.com/office/drawing/2014/main" id="{7D59C86C-C39E-4BEC-AEC1-B5AA64F5FE26}"/>
              </a:ext>
            </a:extLst>
          </p:cNvPr>
          <p:cNvPicPr>
            <a:picLocks noChangeAspect="1"/>
          </p:cNvPicPr>
          <p:nvPr/>
        </p:nvPicPr>
        <p:blipFill>
          <a:blip r:embed="rId4"/>
          <a:stretch>
            <a:fillRect/>
          </a:stretch>
        </p:blipFill>
        <p:spPr>
          <a:xfrm>
            <a:off x="1144319" y="2057769"/>
            <a:ext cx="465443" cy="465443"/>
          </a:xfrm>
          <a:prstGeom prst="rect">
            <a:avLst/>
          </a:prstGeom>
        </p:spPr>
      </p:pic>
      <p:sp>
        <p:nvSpPr>
          <p:cNvPr id="114" name="Google Shape;595;p28">
            <a:extLst>
              <a:ext uri="{FF2B5EF4-FFF2-40B4-BE49-F238E27FC236}">
                <a16:creationId xmlns:a16="http://schemas.microsoft.com/office/drawing/2014/main" id="{F4711FE0-4FCC-4FB6-8860-FD89703F8B15}"/>
              </a:ext>
            </a:extLst>
          </p:cNvPr>
          <p:cNvSpPr txBox="1">
            <a:spLocks/>
          </p:cNvSpPr>
          <p:nvPr/>
        </p:nvSpPr>
        <p:spPr>
          <a:xfrm>
            <a:off x="885619" y="1590009"/>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Email</a:t>
            </a:r>
          </a:p>
        </p:txBody>
      </p:sp>
      <p:sp>
        <p:nvSpPr>
          <p:cNvPr id="115" name="Google Shape;595;p28">
            <a:extLst>
              <a:ext uri="{FF2B5EF4-FFF2-40B4-BE49-F238E27FC236}">
                <a16:creationId xmlns:a16="http://schemas.microsoft.com/office/drawing/2014/main" id="{C1392821-BB78-48CF-80DF-3F653FAADF2B}"/>
              </a:ext>
            </a:extLst>
          </p:cNvPr>
          <p:cNvSpPr txBox="1">
            <a:spLocks/>
          </p:cNvSpPr>
          <p:nvPr/>
        </p:nvSpPr>
        <p:spPr>
          <a:xfrm>
            <a:off x="975156" y="4136655"/>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Database</a:t>
            </a:r>
          </a:p>
        </p:txBody>
      </p:sp>
      <p:sp>
        <p:nvSpPr>
          <p:cNvPr id="124" name="Google Shape;1126;p41">
            <a:extLst>
              <a:ext uri="{FF2B5EF4-FFF2-40B4-BE49-F238E27FC236}">
                <a16:creationId xmlns:a16="http://schemas.microsoft.com/office/drawing/2014/main" id="{B6EFDE75-89C1-4523-BF5F-F63CDBD53655}"/>
              </a:ext>
            </a:extLst>
          </p:cNvPr>
          <p:cNvSpPr/>
          <p:nvPr/>
        </p:nvSpPr>
        <p:spPr>
          <a:xfrm rot="5400000">
            <a:off x="3234227" y="3260512"/>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127;p41">
            <a:extLst>
              <a:ext uri="{FF2B5EF4-FFF2-40B4-BE49-F238E27FC236}">
                <a16:creationId xmlns:a16="http://schemas.microsoft.com/office/drawing/2014/main" id="{0906C712-BCEE-42E5-AE91-C82B1B5DEDFF}"/>
              </a:ext>
            </a:extLst>
          </p:cNvPr>
          <p:cNvGrpSpPr/>
          <p:nvPr/>
        </p:nvGrpSpPr>
        <p:grpSpPr>
          <a:xfrm>
            <a:off x="2464625" y="2648891"/>
            <a:ext cx="1724472" cy="689068"/>
            <a:chOff x="2300424" y="3082576"/>
            <a:chExt cx="1433208" cy="743649"/>
          </a:xfrm>
          <a:solidFill>
            <a:srgbClr val="FF3399"/>
          </a:solidFill>
        </p:grpSpPr>
        <p:sp>
          <p:nvSpPr>
            <p:cNvPr id="126" name="Google Shape;1128;p41">
              <a:extLst>
                <a:ext uri="{FF2B5EF4-FFF2-40B4-BE49-F238E27FC236}">
                  <a16:creationId xmlns:a16="http://schemas.microsoft.com/office/drawing/2014/main" id="{3B09C50D-2DD8-43ED-A090-F2DD97404E05}"/>
                </a:ext>
              </a:extLst>
            </p:cNvPr>
            <p:cNvSpPr/>
            <p:nvPr/>
          </p:nvSpPr>
          <p:spPr>
            <a:xfrm rot="5400000">
              <a:off x="2740567"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129;p41">
              <a:extLst>
                <a:ext uri="{FF2B5EF4-FFF2-40B4-BE49-F238E27FC236}">
                  <a16:creationId xmlns:a16="http://schemas.microsoft.com/office/drawing/2014/main" id="{A216841E-9A05-42AB-8D36-22C9EC8F0759}"/>
                </a:ext>
              </a:extLst>
            </p:cNvPr>
            <p:cNvSpPr/>
            <p:nvPr/>
          </p:nvSpPr>
          <p:spPr>
            <a:xfrm rot="5400000">
              <a:off x="3412109"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130;p41">
              <a:extLst>
                <a:ext uri="{FF2B5EF4-FFF2-40B4-BE49-F238E27FC236}">
                  <a16:creationId xmlns:a16="http://schemas.microsoft.com/office/drawing/2014/main" id="{2617D548-EFA7-4DE5-9FBC-D2B2DCA1C62F}"/>
                </a:ext>
              </a:extLst>
            </p:cNvPr>
            <p:cNvSpPr/>
            <p:nvPr/>
          </p:nvSpPr>
          <p:spPr>
            <a:xfrm rot="5400000">
              <a:off x="3419927"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131;p41">
              <a:extLst>
                <a:ext uri="{FF2B5EF4-FFF2-40B4-BE49-F238E27FC236}">
                  <a16:creationId xmlns:a16="http://schemas.microsoft.com/office/drawing/2014/main" id="{799BCF55-1931-4A2D-AF4B-CAB9F6F3AC16}"/>
                </a:ext>
              </a:extLst>
            </p:cNvPr>
            <p:cNvSpPr/>
            <p:nvPr/>
          </p:nvSpPr>
          <p:spPr>
            <a:xfrm rot="5400000">
              <a:off x="2383176"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132;p41">
              <a:extLst>
                <a:ext uri="{FF2B5EF4-FFF2-40B4-BE49-F238E27FC236}">
                  <a16:creationId xmlns:a16="http://schemas.microsoft.com/office/drawing/2014/main" id="{9429CF23-E725-4075-92E6-C8B790BEF136}"/>
                </a:ext>
              </a:extLst>
            </p:cNvPr>
            <p:cNvSpPr/>
            <p:nvPr/>
          </p:nvSpPr>
          <p:spPr>
            <a:xfrm rot="5400000">
              <a:off x="2381892"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133;p41">
              <a:extLst>
                <a:ext uri="{FF2B5EF4-FFF2-40B4-BE49-F238E27FC236}">
                  <a16:creationId xmlns:a16="http://schemas.microsoft.com/office/drawing/2014/main" id="{8F668455-50AF-492B-AAB4-3F86A0C0CFA6}"/>
                </a:ext>
              </a:extLst>
            </p:cNvPr>
            <p:cNvSpPr/>
            <p:nvPr/>
          </p:nvSpPr>
          <p:spPr>
            <a:xfrm rot="5400000">
              <a:off x="2596111"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134;p41">
              <a:extLst>
                <a:ext uri="{FF2B5EF4-FFF2-40B4-BE49-F238E27FC236}">
                  <a16:creationId xmlns:a16="http://schemas.microsoft.com/office/drawing/2014/main" id="{5B0931E6-8BBA-4D18-AEE7-8DDC7FBE834E}"/>
                </a:ext>
              </a:extLst>
            </p:cNvPr>
            <p:cNvSpPr/>
            <p:nvPr/>
          </p:nvSpPr>
          <p:spPr>
            <a:xfrm rot="5400000">
              <a:off x="3112837"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135;p41">
              <a:extLst>
                <a:ext uri="{FF2B5EF4-FFF2-40B4-BE49-F238E27FC236}">
                  <a16:creationId xmlns:a16="http://schemas.microsoft.com/office/drawing/2014/main" id="{7AC8F2E3-6A41-4B74-B28B-38E7E01694BF}"/>
                </a:ext>
              </a:extLst>
            </p:cNvPr>
            <p:cNvSpPr/>
            <p:nvPr/>
          </p:nvSpPr>
          <p:spPr>
            <a:xfrm rot="5400000">
              <a:off x="3306766"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136;p41">
              <a:extLst>
                <a:ext uri="{FF2B5EF4-FFF2-40B4-BE49-F238E27FC236}">
                  <a16:creationId xmlns:a16="http://schemas.microsoft.com/office/drawing/2014/main" id="{E7463A4D-F28E-48D0-BF65-1D5DFB5FE0E4}"/>
                </a:ext>
              </a:extLst>
            </p:cNvPr>
            <p:cNvSpPr/>
            <p:nvPr/>
          </p:nvSpPr>
          <p:spPr>
            <a:xfrm rot="5400000">
              <a:off x="2718904"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137;p41">
              <a:extLst>
                <a:ext uri="{FF2B5EF4-FFF2-40B4-BE49-F238E27FC236}">
                  <a16:creationId xmlns:a16="http://schemas.microsoft.com/office/drawing/2014/main" id="{D1D5D0D1-49DC-4C1F-9611-2B936301E8F7}"/>
                </a:ext>
              </a:extLst>
            </p:cNvPr>
            <p:cNvSpPr/>
            <p:nvPr/>
          </p:nvSpPr>
          <p:spPr>
            <a:xfrm rot="5400000">
              <a:off x="3216971"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138;p41">
              <a:extLst>
                <a:ext uri="{FF2B5EF4-FFF2-40B4-BE49-F238E27FC236}">
                  <a16:creationId xmlns:a16="http://schemas.microsoft.com/office/drawing/2014/main" id="{7EA87B87-47F2-4913-B05D-3876ED35BC3F}"/>
                </a:ext>
              </a:extLst>
            </p:cNvPr>
            <p:cNvSpPr/>
            <p:nvPr/>
          </p:nvSpPr>
          <p:spPr>
            <a:xfrm rot="5400000">
              <a:off x="3185560"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139;p41">
              <a:extLst>
                <a:ext uri="{FF2B5EF4-FFF2-40B4-BE49-F238E27FC236}">
                  <a16:creationId xmlns:a16="http://schemas.microsoft.com/office/drawing/2014/main" id="{65669682-0FBE-498F-8528-44B31A12CAFC}"/>
                </a:ext>
              </a:extLst>
            </p:cNvPr>
            <p:cNvSpPr/>
            <p:nvPr/>
          </p:nvSpPr>
          <p:spPr>
            <a:xfrm rot="5400000">
              <a:off x="3013871"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140;p41">
              <a:extLst>
                <a:ext uri="{FF2B5EF4-FFF2-40B4-BE49-F238E27FC236}">
                  <a16:creationId xmlns:a16="http://schemas.microsoft.com/office/drawing/2014/main" id="{A850FF4D-47BC-4D2A-BDB0-E976F4AC5C3F}"/>
                </a:ext>
              </a:extLst>
            </p:cNvPr>
            <p:cNvSpPr/>
            <p:nvPr/>
          </p:nvSpPr>
          <p:spPr>
            <a:xfrm rot="5400000">
              <a:off x="2838691"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141;p41">
              <a:extLst>
                <a:ext uri="{FF2B5EF4-FFF2-40B4-BE49-F238E27FC236}">
                  <a16:creationId xmlns:a16="http://schemas.microsoft.com/office/drawing/2014/main" id="{A33D000D-4ED9-4CA0-BFA2-696BF9709A10}"/>
                </a:ext>
              </a:extLst>
            </p:cNvPr>
            <p:cNvSpPr/>
            <p:nvPr/>
          </p:nvSpPr>
          <p:spPr>
            <a:xfrm rot="5400000">
              <a:off x="2671389"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142;p41">
              <a:extLst>
                <a:ext uri="{FF2B5EF4-FFF2-40B4-BE49-F238E27FC236}">
                  <a16:creationId xmlns:a16="http://schemas.microsoft.com/office/drawing/2014/main" id="{A769FFF8-D838-4F5F-BE42-E3035CCA291F}"/>
                </a:ext>
              </a:extLst>
            </p:cNvPr>
            <p:cNvSpPr/>
            <p:nvPr/>
          </p:nvSpPr>
          <p:spPr>
            <a:xfrm rot="5400000">
              <a:off x="2500826"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2" name="Picture 141">
            <a:extLst>
              <a:ext uri="{FF2B5EF4-FFF2-40B4-BE49-F238E27FC236}">
                <a16:creationId xmlns:a16="http://schemas.microsoft.com/office/drawing/2014/main" id="{3E913C47-815B-4658-9387-DEA8E6A35E65}"/>
              </a:ext>
            </a:extLst>
          </p:cNvPr>
          <p:cNvPicPr>
            <a:picLocks noChangeAspect="1"/>
          </p:cNvPicPr>
          <p:nvPr/>
        </p:nvPicPr>
        <p:blipFill>
          <a:blip r:embed="rId5"/>
          <a:stretch>
            <a:fillRect/>
          </a:stretch>
        </p:blipFill>
        <p:spPr>
          <a:xfrm>
            <a:off x="5679624" y="4021245"/>
            <a:ext cx="1042657" cy="1042657"/>
          </a:xfrm>
          <a:prstGeom prst="rect">
            <a:avLst/>
          </a:prstGeom>
        </p:spPr>
      </p:pic>
      <p:pic>
        <p:nvPicPr>
          <p:cNvPr id="144" name="Picture 143">
            <a:extLst>
              <a:ext uri="{FF2B5EF4-FFF2-40B4-BE49-F238E27FC236}">
                <a16:creationId xmlns:a16="http://schemas.microsoft.com/office/drawing/2014/main" id="{CEEB0832-A4BF-45D4-90F5-A39AC2E29144}"/>
              </a:ext>
            </a:extLst>
          </p:cNvPr>
          <p:cNvPicPr>
            <a:picLocks noChangeAspect="1"/>
          </p:cNvPicPr>
          <p:nvPr/>
        </p:nvPicPr>
        <p:blipFill>
          <a:blip r:embed="rId5"/>
          <a:stretch>
            <a:fillRect/>
          </a:stretch>
        </p:blipFill>
        <p:spPr>
          <a:xfrm>
            <a:off x="5662585" y="1333563"/>
            <a:ext cx="1042657" cy="1042657"/>
          </a:xfrm>
          <a:prstGeom prst="rect">
            <a:avLst/>
          </a:prstGeom>
        </p:spPr>
      </p:pic>
      <p:pic>
        <p:nvPicPr>
          <p:cNvPr id="145" name="Picture 144">
            <a:extLst>
              <a:ext uri="{FF2B5EF4-FFF2-40B4-BE49-F238E27FC236}">
                <a16:creationId xmlns:a16="http://schemas.microsoft.com/office/drawing/2014/main" id="{DBE323CD-DD36-4BB8-927C-E453A947944E}"/>
              </a:ext>
            </a:extLst>
          </p:cNvPr>
          <p:cNvPicPr>
            <a:picLocks noChangeAspect="1"/>
          </p:cNvPicPr>
          <p:nvPr/>
        </p:nvPicPr>
        <p:blipFill>
          <a:blip r:embed="rId5"/>
          <a:stretch>
            <a:fillRect/>
          </a:stretch>
        </p:blipFill>
        <p:spPr>
          <a:xfrm>
            <a:off x="5679624" y="2677404"/>
            <a:ext cx="1042657" cy="1042657"/>
          </a:xfrm>
          <a:prstGeom prst="rect">
            <a:avLst/>
          </a:prstGeom>
        </p:spPr>
      </p:pic>
      <p:cxnSp>
        <p:nvCxnSpPr>
          <p:cNvPr id="19" name="Straight Arrow Connector 18">
            <a:extLst>
              <a:ext uri="{FF2B5EF4-FFF2-40B4-BE49-F238E27FC236}">
                <a16:creationId xmlns:a16="http://schemas.microsoft.com/office/drawing/2014/main" id="{737F7034-06E5-45C5-AE2C-964FDCAEC572}"/>
              </a:ext>
            </a:extLst>
          </p:cNvPr>
          <p:cNvCxnSpPr>
            <a:cxnSpLocks/>
            <a:endCxn id="2" idx="1"/>
          </p:cNvCxnSpPr>
          <p:nvPr/>
        </p:nvCxnSpPr>
        <p:spPr>
          <a:xfrm flipV="1">
            <a:off x="1875818" y="2937624"/>
            <a:ext cx="1019218" cy="758360"/>
          </a:xfrm>
          <a:prstGeom prst="straightConnector1">
            <a:avLst/>
          </a:prstGeom>
          <a:ln>
            <a:tailEnd type="triangle"/>
          </a:ln>
        </p:spPr>
        <p:style>
          <a:lnRef idx="2">
            <a:schemeClr val="accent5"/>
          </a:lnRef>
          <a:fillRef idx="0">
            <a:schemeClr val="accent5"/>
          </a:fillRef>
          <a:effectRef idx="1">
            <a:schemeClr val="accent5"/>
          </a:effectRef>
          <a:fontRef idx="minor">
            <a:schemeClr val="tx1"/>
          </a:fontRef>
        </p:style>
      </p:cxnSp>
      <p:sp>
        <p:nvSpPr>
          <p:cNvPr id="22" name="TextBox 21">
            <a:extLst>
              <a:ext uri="{FF2B5EF4-FFF2-40B4-BE49-F238E27FC236}">
                <a16:creationId xmlns:a16="http://schemas.microsoft.com/office/drawing/2014/main" id="{C1320454-4B08-45F8-94F3-ABAD0E252AAD}"/>
              </a:ext>
            </a:extLst>
          </p:cNvPr>
          <p:cNvSpPr txBox="1"/>
          <p:nvPr/>
        </p:nvSpPr>
        <p:spPr>
          <a:xfrm>
            <a:off x="2142983" y="2237451"/>
            <a:ext cx="825867" cy="230832"/>
          </a:xfrm>
          <a:prstGeom prst="rect">
            <a:avLst/>
          </a:prstGeom>
          <a:noFill/>
        </p:spPr>
        <p:txBody>
          <a:bodyPr wrap="none" rtlCol="0">
            <a:spAutoFit/>
          </a:bodyPr>
          <a:lstStyle/>
          <a:p>
            <a:r>
              <a:rPr lang="en-US" sz="900" dirty="0" err="1">
                <a:solidFill>
                  <a:srgbClr val="00B050"/>
                </a:solidFill>
              </a:rPr>
              <a:t>IEmail,Email</a:t>
            </a:r>
            <a:endParaRPr lang="en-US" sz="900" dirty="0">
              <a:solidFill>
                <a:srgbClr val="00B050"/>
              </a:solidFill>
            </a:endParaRPr>
          </a:p>
        </p:txBody>
      </p:sp>
      <p:sp>
        <p:nvSpPr>
          <p:cNvPr id="152" name="TextBox 151">
            <a:extLst>
              <a:ext uri="{FF2B5EF4-FFF2-40B4-BE49-F238E27FC236}">
                <a16:creationId xmlns:a16="http://schemas.microsoft.com/office/drawing/2014/main" id="{F689FAA8-841E-462A-BD59-06ACEB00FF44}"/>
              </a:ext>
            </a:extLst>
          </p:cNvPr>
          <p:cNvSpPr txBox="1"/>
          <p:nvPr/>
        </p:nvSpPr>
        <p:spPr>
          <a:xfrm>
            <a:off x="5059248" y="1846703"/>
            <a:ext cx="505267" cy="230832"/>
          </a:xfrm>
          <a:prstGeom prst="rect">
            <a:avLst/>
          </a:prstGeom>
          <a:noFill/>
        </p:spPr>
        <p:txBody>
          <a:bodyPr wrap="none" rtlCol="0">
            <a:spAutoFit/>
          </a:bodyPr>
          <a:lstStyle/>
          <a:p>
            <a:r>
              <a:rPr lang="en-US" sz="900" dirty="0" err="1">
                <a:solidFill>
                  <a:srgbClr val="00B050"/>
                </a:solidFill>
              </a:rPr>
              <a:t>IEmail</a:t>
            </a:r>
            <a:endParaRPr lang="en-US" sz="900" dirty="0">
              <a:solidFill>
                <a:srgbClr val="00B050"/>
              </a:solidFill>
            </a:endParaRPr>
          </a:p>
        </p:txBody>
      </p:sp>
      <p:sp>
        <p:nvSpPr>
          <p:cNvPr id="164" name="TextBox 163">
            <a:extLst>
              <a:ext uri="{FF2B5EF4-FFF2-40B4-BE49-F238E27FC236}">
                <a16:creationId xmlns:a16="http://schemas.microsoft.com/office/drawing/2014/main" id="{A3081272-CBC5-455E-BD97-783FF426556D}"/>
              </a:ext>
            </a:extLst>
          </p:cNvPr>
          <p:cNvSpPr txBox="1"/>
          <p:nvPr/>
        </p:nvSpPr>
        <p:spPr>
          <a:xfrm>
            <a:off x="5271897" y="4596043"/>
            <a:ext cx="364202" cy="230832"/>
          </a:xfrm>
          <a:prstGeom prst="rect">
            <a:avLst/>
          </a:prstGeom>
          <a:noFill/>
        </p:spPr>
        <p:txBody>
          <a:bodyPr wrap="none" rtlCol="0">
            <a:spAutoFit/>
          </a:bodyPr>
          <a:lstStyle/>
          <a:p>
            <a:r>
              <a:rPr lang="en-US" sz="900" dirty="0" err="1">
                <a:solidFill>
                  <a:schemeClr val="accent1">
                    <a:lumMod val="75000"/>
                  </a:schemeClr>
                </a:solidFill>
              </a:rPr>
              <a:t>IDb</a:t>
            </a:r>
            <a:endParaRPr lang="en-US" sz="900" dirty="0"/>
          </a:p>
        </p:txBody>
      </p:sp>
      <p:cxnSp>
        <p:nvCxnSpPr>
          <p:cNvPr id="177" name="Straight Arrow Connector 176">
            <a:extLst>
              <a:ext uri="{FF2B5EF4-FFF2-40B4-BE49-F238E27FC236}">
                <a16:creationId xmlns:a16="http://schemas.microsoft.com/office/drawing/2014/main" id="{A8125BE7-BA3F-44D0-AB24-2129521EE452}"/>
              </a:ext>
            </a:extLst>
          </p:cNvPr>
          <p:cNvCxnSpPr>
            <a:cxnSpLocks/>
            <a:endCxn id="2" idx="1"/>
          </p:cNvCxnSpPr>
          <p:nvPr/>
        </p:nvCxnSpPr>
        <p:spPr>
          <a:xfrm>
            <a:off x="1875818" y="2306389"/>
            <a:ext cx="1019218" cy="631235"/>
          </a:xfrm>
          <a:prstGeom prst="straightConnector1">
            <a:avLst/>
          </a:prstGeom>
          <a:ln>
            <a:solidFill>
              <a:srgbClr val="00B050"/>
            </a:solidFill>
            <a:tailEnd type="triangle"/>
          </a:ln>
        </p:spPr>
        <p:style>
          <a:lnRef idx="2">
            <a:schemeClr val="accent2"/>
          </a:lnRef>
          <a:fillRef idx="0">
            <a:schemeClr val="accent2"/>
          </a:fillRef>
          <a:effectRef idx="1">
            <a:schemeClr val="accent2"/>
          </a:effectRef>
          <a:fontRef idx="minor">
            <a:schemeClr val="tx1"/>
          </a:fontRef>
        </p:style>
      </p:cxnSp>
      <p:sp>
        <p:nvSpPr>
          <p:cNvPr id="2" name="TextBox 1">
            <a:extLst>
              <a:ext uri="{FF2B5EF4-FFF2-40B4-BE49-F238E27FC236}">
                <a16:creationId xmlns:a16="http://schemas.microsoft.com/office/drawing/2014/main" id="{6238615F-B2D8-433E-A2A6-A2CEE19D7E9A}"/>
              </a:ext>
            </a:extLst>
          </p:cNvPr>
          <p:cNvSpPr txBox="1"/>
          <p:nvPr/>
        </p:nvSpPr>
        <p:spPr>
          <a:xfrm>
            <a:off x="2895036" y="2706791"/>
            <a:ext cx="1090363" cy="461665"/>
          </a:xfrm>
          <a:prstGeom prst="rect">
            <a:avLst/>
          </a:prstGeom>
          <a:noFill/>
        </p:spPr>
        <p:txBody>
          <a:bodyPr wrap="none" rtlCol="0">
            <a:spAutoFit/>
          </a:bodyPr>
          <a:lstStyle/>
          <a:p>
            <a:pPr algn="ctr"/>
            <a:r>
              <a:rPr lang="en-US" sz="1200" dirty="0">
                <a:solidFill>
                  <a:schemeClr val="bg1"/>
                </a:solidFill>
              </a:rPr>
              <a:t>DI </a:t>
            </a:r>
          </a:p>
          <a:p>
            <a:r>
              <a:rPr lang="en-US" sz="1200" dirty="0">
                <a:solidFill>
                  <a:schemeClr val="bg1"/>
                </a:solidFill>
              </a:rPr>
              <a:t>CONTAINER</a:t>
            </a:r>
          </a:p>
        </p:txBody>
      </p:sp>
      <p:sp>
        <p:nvSpPr>
          <p:cNvPr id="79" name="TextBox 78">
            <a:extLst>
              <a:ext uri="{FF2B5EF4-FFF2-40B4-BE49-F238E27FC236}">
                <a16:creationId xmlns:a16="http://schemas.microsoft.com/office/drawing/2014/main" id="{113B63BF-81B0-42DA-9249-2ACFA00582C3}"/>
              </a:ext>
            </a:extLst>
          </p:cNvPr>
          <p:cNvSpPr txBox="1"/>
          <p:nvPr/>
        </p:nvSpPr>
        <p:spPr>
          <a:xfrm>
            <a:off x="2164106" y="3411277"/>
            <a:ext cx="543739" cy="230832"/>
          </a:xfrm>
          <a:prstGeom prst="rect">
            <a:avLst/>
          </a:prstGeom>
          <a:noFill/>
        </p:spPr>
        <p:txBody>
          <a:bodyPr wrap="none" rtlCol="0">
            <a:spAutoFit/>
          </a:bodyPr>
          <a:lstStyle/>
          <a:p>
            <a:r>
              <a:rPr lang="en-US" sz="900" dirty="0" err="1">
                <a:solidFill>
                  <a:schemeClr val="accent1">
                    <a:lumMod val="75000"/>
                  </a:schemeClr>
                </a:solidFill>
              </a:rPr>
              <a:t>IDb,Db</a:t>
            </a:r>
            <a:endParaRPr lang="en-US" sz="900" dirty="0">
              <a:solidFill>
                <a:schemeClr val="accent1">
                  <a:lumMod val="75000"/>
                </a:schemeClr>
              </a:solidFill>
            </a:endParaRPr>
          </a:p>
        </p:txBody>
      </p:sp>
      <p:cxnSp>
        <p:nvCxnSpPr>
          <p:cNvPr id="12" name="Straight Connector 11">
            <a:extLst>
              <a:ext uri="{FF2B5EF4-FFF2-40B4-BE49-F238E27FC236}">
                <a16:creationId xmlns:a16="http://schemas.microsoft.com/office/drawing/2014/main" id="{55A83B59-7500-49D5-BCB6-C70BA44A7505}"/>
              </a:ext>
            </a:extLst>
          </p:cNvPr>
          <p:cNvCxnSpPr>
            <a:cxnSpLocks/>
          </p:cNvCxnSpPr>
          <p:nvPr/>
        </p:nvCxnSpPr>
        <p:spPr>
          <a:xfrm>
            <a:off x="4396740" y="1657410"/>
            <a:ext cx="0" cy="315843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D9C4076-FDCA-47BA-ACB5-8631F37706AA}"/>
              </a:ext>
            </a:extLst>
          </p:cNvPr>
          <p:cNvCxnSpPr/>
          <p:nvPr/>
        </p:nvCxnSpPr>
        <p:spPr>
          <a:xfrm>
            <a:off x="4404360" y="1676400"/>
            <a:ext cx="125822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5E280B1F-37BC-43D2-8BA6-3787FC8178D1}"/>
              </a:ext>
            </a:extLst>
          </p:cNvPr>
          <p:cNvCxnSpPr/>
          <p:nvPr/>
        </p:nvCxnSpPr>
        <p:spPr>
          <a:xfrm>
            <a:off x="4396740" y="3526693"/>
            <a:ext cx="125822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FD7BE291-85B3-4D3B-9027-166B74D96042}"/>
              </a:ext>
            </a:extLst>
          </p:cNvPr>
          <p:cNvCxnSpPr/>
          <p:nvPr/>
        </p:nvCxnSpPr>
        <p:spPr>
          <a:xfrm>
            <a:off x="4389119" y="4808220"/>
            <a:ext cx="125822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DCCFF31-7FFA-4CA6-B00A-144B83E24B54}"/>
              </a:ext>
            </a:extLst>
          </p:cNvPr>
          <p:cNvCxnSpPr>
            <a:cxnSpLocks/>
          </p:cNvCxnSpPr>
          <p:nvPr/>
        </p:nvCxnSpPr>
        <p:spPr>
          <a:xfrm>
            <a:off x="4061460" y="3099073"/>
            <a:ext cx="33528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1807ADD5-B9B3-4BE5-B41C-8FAA05A16F48}"/>
              </a:ext>
            </a:extLst>
          </p:cNvPr>
          <p:cNvCxnSpPr/>
          <p:nvPr/>
        </p:nvCxnSpPr>
        <p:spPr>
          <a:xfrm>
            <a:off x="3985399" y="2761702"/>
            <a:ext cx="1677186" cy="0"/>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94" name="Straight Arrow Connector 93">
            <a:extLst>
              <a:ext uri="{FF2B5EF4-FFF2-40B4-BE49-F238E27FC236}">
                <a16:creationId xmlns:a16="http://schemas.microsoft.com/office/drawing/2014/main" id="{85F2EB3F-F479-480B-A871-4CACA17711E9}"/>
              </a:ext>
            </a:extLst>
          </p:cNvPr>
          <p:cNvCxnSpPr>
            <a:cxnSpLocks/>
          </p:cNvCxnSpPr>
          <p:nvPr/>
        </p:nvCxnSpPr>
        <p:spPr>
          <a:xfrm>
            <a:off x="4655820" y="2096524"/>
            <a:ext cx="1020669" cy="0"/>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96" name="Straight Arrow Connector 95">
            <a:extLst>
              <a:ext uri="{FF2B5EF4-FFF2-40B4-BE49-F238E27FC236}">
                <a16:creationId xmlns:a16="http://schemas.microsoft.com/office/drawing/2014/main" id="{6C822A38-F0DC-4DCE-8DF4-761C1D2B3C6F}"/>
              </a:ext>
            </a:extLst>
          </p:cNvPr>
          <p:cNvCxnSpPr>
            <a:cxnSpLocks/>
          </p:cNvCxnSpPr>
          <p:nvPr/>
        </p:nvCxnSpPr>
        <p:spPr>
          <a:xfrm>
            <a:off x="4655820" y="4176784"/>
            <a:ext cx="1020669" cy="0"/>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BF057477-3166-4918-B084-466BB945344F}"/>
              </a:ext>
            </a:extLst>
          </p:cNvPr>
          <p:cNvCxnSpPr>
            <a:cxnSpLocks/>
          </p:cNvCxnSpPr>
          <p:nvPr/>
        </p:nvCxnSpPr>
        <p:spPr>
          <a:xfrm>
            <a:off x="4655820" y="2088904"/>
            <a:ext cx="0" cy="210312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BF8D1BB3-4D87-474A-B444-E83DEB9F73B8}"/>
              </a:ext>
            </a:extLst>
          </p:cNvPr>
          <p:cNvSpPr txBox="1"/>
          <p:nvPr/>
        </p:nvSpPr>
        <p:spPr>
          <a:xfrm>
            <a:off x="5106239" y="2492770"/>
            <a:ext cx="505267" cy="230832"/>
          </a:xfrm>
          <a:prstGeom prst="rect">
            <a:avLst/>
          </a:prstGeom>
          <a:noFill/>
        </p:spPr>
        <p:txBody>
          <a:bodyPr wrap="none" rtlCol="0">
            <a:spAutoFit/>
          </a:bodyPr>
          <a:lstStyle/>
          <a:p>
            <a:r>
              <a:rPr lang="en-US" sz="900" dirty="0" err="1">
                <a:solidFill>
                  <a:srgbClr val="00B050"/>
                </a:solidFill>
              </a:rPr>
              <a:t>IEmail</a:t>
            </a:r>
            <a:endParaRPr lang="en-US" sz="900" dirty="0">
              <a:solidFill>
                <a:srgbClr val="00B050"/>
              </a:solidFill>
            </a:endParaRPr>
          </a:p>
        </p:txBody>
      </p:sp>
      <p:sp>
        <p:nvSpPr>
          <p:cNvPr id="101" name="TextBox 100">
            <a:extLst>
              <a:ext uri="{FF2B5EF4-FFF2-40B4-BE49-F238E27FC236}">
                <a16:creationId xmlns:a16="http://schemas.microsoft.com/office/drawing/2014/main" id="{18BE6514-48FB-4F01-9FEA-55FF097297E6}"/>
              </a:ext>
            </a:extLst>
          </p:cNvPr>
          <p:cNvSpPr txBox="1"/>
          <p:nvPr/>
        </p:nvSpPr>
        <p:spPr>
          <a:xfrm>
            <a:off x="5134025" y="3934996"/>
            <a:ext cx="505267" cy="230832"/>
          </a:xfrm>
          <a:prstGeom prst="rect">
            <a:avLst/>
          </a:prstGeom>
          <a:noFill/>
        </p:spPr>
        <p:txBody>
          <a:bodyPr wrap="none" rtlCol="0">
            <a:spAutoFit/>
          </a:bodyPr>
          <a:lstStyle/>
          <a:p>
            <a:r>
              <a:rPr lang="en-US" sz="900" dirty="0" err="1">
                <a:solidFill>
                  <a:srgbClr val="00B050"/>
                </a:solidFill>
              </a:rPr>
              <a:t>IEmail</a:t>
            </a:r>
            <a:endParaRPr lang="en-US" sz="900" dirty="0">
              <a:solidFill>
                <a:srgbClr val="00B050"/>
              </a:solidFill>
            </a:endParaRPr>
          </a:p>
        </p:txBody>
      </p:sp>
      <p:sp>
        <p:nvSpPr>
          <p:cNvPr id="102" name="TextBox 101">
            <a:extLst>
              <a:ext uri="{FF2B5EF4-FFF2-40B4-BE49-F238E27FC236}">
                <a16:creationId xmlns:a16="http://schemas.microsoft.com/office/drawing/2014/main" id="{764C0DCD-4185-43DC-880D-49D112C79CA8}"/>
              </a:ext>
            </a:extLst>
          </p:cNvPr>
          <p:cNvSpPr txBox="1"/>
          <p:nvPr/>
        </p:nvSpPr>
        <p:spPr>
          <a:xfrm>
            <a:off x="5221404" y="1430329"/>
            <a:ext cx="364202" cy="230832"/>
          </a:xfrm>
          <a:prstGeom prst="rect">
            <a:avLst/>
          </a:prstGeom>
          <a:noFill/>
        </p:spPr>
        <p:txBody>
          <a:bodyPr wrap="none" rtlCol="0">
            <a:spAutoFit/>
          </a:bodyPr>
          <a:lstStyle/>
          <a:p>
            <a:r>
              <a:rPr lang="en-US" sz="900" dirty="0" err="1">
                <a:solidFill>
                  <a:schemeClr val="accent1">
                    <a:lumMod val="75000"/>
                  </a:schemeClr>
                </a:solidFill>
              </a:rPr>
              <a:t>IDb</a:t>
            </a:r>
            <a:endParaRPr lang="en-US" sz="900" dirty="0"/>
          </a:p>
        </p:txBody>
      </p:sp>
      <p:sp>
        <p:nvSpPr>
          <p:cNvPr id="103" name="TextBox 102">
            <a:extLst>
              <a:ext uri="{FF2B5EF4-FFF2-40B4-BE49-F238E27FC236}">
                <a16:creationId xmlns:a16="http://schemas.microsoft.com/office/drawing/2014/main" id="{AD34B87F-DD89-4F84-91A5-E5FFB49AB46B}"/>
              </a:ext>
            </a:extLst>
          </p:cNvPr>
          <p:cNvSpPr txBox="1"/>
          <p:nvPr/>
        </p:nvSpPr>
        <p:spPr>
          <a:xfrm>
            <a:off x="5216226" y="3303561"/>
            <a:ext cx="364202" cy="230832"/>
          </a:xfrm>
          <a:prstGeom prst="rect">
            <a:avLst/>
          </a:prstGeom>
          <a:noFill/>
        </p:spPr>
        <p:txBody>
          <a:bodyPr wrap="none" rtlCol="0">
            <a:spAutoFit/>
          </a:bodyPr>
          <a:lstStyle/>
          <a:p>
            <a:r>
              <a:rPr lang="en-US" sz="900" dirty="0" err="1">
                <a:solidFill>
                  <a:schemeClr val="accent1">
                    <a:lumMod val="75000"/>
                  </a:schemeClr>
                </a:solidFill>
              </a:rPr>
              <a:t>IDb</a:t>
            </a:r>
            <a:endParaRPr lang="en-US" sz="900" dirty="0"/>
          </a:p>
        </p:txBody>
      </p:sp>
      <p:sp>
        <p:nvSpPr>
          <p:cNvPr id="77" name="TextBox 76">
            <a:extLst>
              <a:ext uri="{FF2B5EF4-FFF2-40B4-BE49-F238E27FC236}">
                <a16:creationId xmlns:a16="http://schemas.microsoft.com/office/drawing/2014/main" id="{36ADDF57-11E0-419C-ABF4-C595B2CE114C}"/>
              </a:ext>
            </a:extLst>
          </p:cNvPr>
          <p:cNvSpPr txBox="1"/>
          <p:nvPr/>
        </p:nvSpPr>
        <p:spPr>
          <a:xfrm>
            <a:off x="5902633" y="1147734"/>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1</a:t>
            </a:r>
          </a:p>
        </p:txBody>
      </p:sp>
      <p:sp>
        <p:nvSpPr>
          <p:cNvPr id="78" name="TextBox 77">
            <a:extLst>
              <a:ext uri="{FF2B5EF4-FFF2-40B4-BE49-F238E27FC236}">
                <a16:creationId xmlns:a16="http://schemas.microsoft.com/office/drawing/2014/main" id="{370580A3-D566-4738-8A5C-11DB7DB5FDC2}"/>
              </a:ext>
            </a:extLst>
          </p:cNvPr>
          <p:cNvSpPr txBox="1"/>
          <p:nvPr/>
        </p:nvSpPr>
        <p:spPr>
          <a:xfrm>
            <a:off x="5869173" y="2472263"/>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2</a:t>
            </a:r>
          </a:p>
        </p:txBody>
      </p:sp>
      <p:sp>
        <p:nvSpPr>
          <p:cNvPr id="80" name="TextBox 79">
            <a:extLst>
              <a:ext uri="{FF2B5EF4-FFF2-40B4-BE49-F238E27FC236}">
                <a16:creationId xmlns:a16="http://schemas.microsoft.com/office/drawing/2014/main" id="{943614C1-619E-434B-8EAC-532415B8C77F}"/>
              </a:ext>
            </a:extLst>
          </p:cNvPr>
          <p:cNvSpPr txBox="1"/>
          <p:nvPr/>
        </p:nvSpPr>
        <p:spPr>
          <a:xfrm>
            <a:off x="5856427" y="3763820"/>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3</a:t>
            </a:r>
          </a:p>
        </p:txBody>
      </p:sp>
    </p:spTree>
    <p:extLst>
      <p:ext uri="{BB962C8B-B14F-4D97-AF65-F5344CB8AC3E}">
        <p14:creationId xmlns:p14="http://schemas.microsoft.com/office/powerpoint/2010/main" val="40067259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randombar(horizontal)">
                                      <p:cBhvr>
                                        <p:cTn id="7" dur="500"/>
                                        <p:tgtEl>
                                          <p:spTgt spid="142"/>
                                        </p:tgtEl>
                                      </p:cBhvr>
                                    </p:animEffect>
                                  </p:childTnLst>
                                </p:cTn>
                              </p:par>
                              <p:par>
                                <p:cTn id="8" presetID="14" presetClass="entr" presetSubtype="10" fill="hold" nodeType="withEffect">
                                  <p:stCondLst>
                                    <p:cond delay="0"/>
                                  </p:stCondLst>
                                  <p:childTnLst>
                                    <p:set>
                                      <p:cBhvr>
                                        <p:cTn id="9" dur="1" fill="hold">
                                          <p:stCondLst>
                                            <p:cond delay="0"/>
                                          </p:stCondLst>
                                        </p:cTn>
                                        <p:tgtEl>
                                          <p:spTgt spid="144"/>
                                        </p:tgtEl>
                                        <p:attrNameLst>
                                          <p:attrName>style.visibility</p:attrName>
                                        </p:attrNameLst>
                                      </p:cBhvr>
                                      <p:to>
                                        <p:strVal val="visible"/>
                                      </p:to>
                                    </p:set>
                                    <p:animEffect transition="in" filter="randombar(horizontal)">
                                      <p:cBhvr>
                                        <p:cTn id="10" dur="500"/>
                                        <p:tgtEl>
                                          <p:spTgt spid="144"/>
                                        </p:tgtEl>
                                      </p:cBhvr>
                                    </p:animEffect>
                                  </p:childTnLst>
                                </p:cTn>
                              </p:par>
                              <p:par>
                                <p:cTn id="11" presetID="14" presetClass="entr" presetSubtype="10" fill="hold" nodeType="withEffect">
                                  <p:stCondLst>
                                    <p:cond delay="0"/>
                                  </p:stCondLst>
                                  <p:childTnLst>
                                    <p:set>
                                      <p:cBhvr>
                                        <p:cTn id="12" dur="1" fill="hold">
                                          <p:stCondLst>
                                            <p:cond delay="0"/>
                                          </p:stCondLst>
                                        </p:cTn>
                                        <p:tgtEl>
                                          <p:spTgt spid="145"/>
                                        </p:tgtEl>
                                        <p:attrNameLst>
                                          <p:attrName>style.visibility</p:attrName>
                                        </p:attrNameLst>
                                      </p:cBhvr>
                                      <p:to>
                                        <p:strVal val="visible"/>
                                      </p:to>
                                    </p:set>
                                    <p:animEffect transition="in" filter="randombar(horizontal)">
                                      <p:cBhvr>
                                        <p:cTn id="13" dur="500"/>
                                        <p:tgtEl>
                                          <p:spTgt spid="14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randombar(horizontal)">
                                      <p:cBhvr>
                                        <p:cTn id="16" dur="500"/>
                                        <p:tgtEl>
                                          <p:spTgt spid="77"/>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78"/>
                                        </p:tgtEl>
                                        <p:attrNameLst>
                                          <p:attrName>style.visibility</p:attrName>
                                        </p:attrNameLst>
                                      </p:cBhvr>
                                      <p:to>
                                        <p:strVal val="visible"/>
                                      </p:to>
                                    </p:set>
                                    <p:animEffect transition="in" filter="randombar(horizontal)">
                                      <p:cBhvr>
                                        <p:cTn id="19" dur="500"/>
                                        <p:tgtEl>
                                          <p:spTgt spid="78"/>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80"/>
                                        </p:tgtEl>
                                        <p:attrNameLst>
                                          <p:attrName>style.visibility</p:attrName>
                                        </p:attrNameLst>
                                      </p:cBhvr>
                                      <p:to>
                                        <p:strVal val="visible"/>
                                      </p:to>
                                    </p:set>
                                    <p:animEffect transition="in" filter="randombar(horizontal)">
                                      <p:cBhvr>
                                        <p:cTn id="22" dur="500"/>
                                        <p:tgtEl>
                                          <p:spTgt spid="80"/>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46"/>
                                        </p:tgtEl>
                                        <p:attrNameLst>
                                          <p:attrName>style.visibility</p:attrName>
                                        </p:attrNameLst>
                                      </p:cBhvr>
                                      <p:to>
                                        <p:strVal val="visible"/>
                                      </p:to>
                                    </p:set>
                                    <p:animEffect transition="in" filter="randombar(horizontal)">
                                      <p:cBhvr>
                                        <p:cTn id="27" dur="500"/>
                                        <p:tgtEl>
                                          <p:spTgt spid="546"/>
                                        </p:tgtEl>
                                      </p:cBhvr>
                                    </p:animEffect>
                                  </p:childTnLst>
                                </p:cTn>
                              </p:par>
                              <p:par>
                                <p:cTn id="28" presetID="14" presetClass="entr" presetSubtype="10" fill="hold" nodeType="withEffect">
                                  <p:stCondLst>
                                    <p:cond delay="0"/>
                                  </p:stCondLst>
                                  <p:childTnLst>
                                    <p:set>
                                      <p:cBhvr>
                                        <p:cTn id="29" dur="1" fill="hold">
                                          <p:stCondLst>
                                            <p:cond delay="0"/>
                                          </p:stCondLst>
                                        </p:cTn>
                                        <p:tgtEl>
                                          <p:spTgt spid="561"/>
                                        </p:tgtEl>
                                        <p:attrNameLst>
                                          <p:attrName>style.visibility</p:attrName>
                                        </p:attrNameLst>
                                      </p:cBhvr>
                                      <p:to>
                                        <p:strVal val="visible"/>
                                      </p:to>
                                    </p:set>
                                    <p:animEffect transition="in" filter="randombar(horizontal)">
                                      <p:cBhvr>
                                        <p:cTn id="30" dur="500"/>
                                        <p:tgtEl>
                                          <p:spTgt spid="561"/>
                                        </p:tgtEl>
                                      </p:cBhvr>
                                    </p:animEffect>
                                  </p:childTnLst>
                                </p:cTn>
                              </p:par>
                              <p:par>
                                <p:cTn id="31" presetID="14" presetClass="entr" presetSubtype="1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randombar(horizontal)">
                                      <p:cBhvr>
                                        <p:cTn id="33" dur="500"/>
                                        <p:tgtEl>
                                          <p:spTgt spid="5"/>
                                        </p:tgtEl>
                                      </p:cBhvr>
                                    </p:animEffect>
                                  </p:childTnLst>
                                </p:cTn>
                              </p:par>
                              <p:par>
                                <p:cTn id="34" presetID="14" presetClass="entr" presetSubtype="1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randombar(horizontal)">
                                      <p:cBhvr>
                                        <p:cTn id="36" dur="500"/>
                                        <p:tgtEl>
                                          <p:spTgt spid="7"/>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114"/>
                                        </p:tgtEl>
                                        <p:attrNameLst>
                                          <p:attrName>style.visibility</p:attrName>
                                        </p:attrNameLst>
                                      </p:cBhvr>
                                      <p:to>
                                        <p:strVal val="visible"/>
                                      </p:to>
                                    </p:set>
                                    <p:animEffect transition="in" filter="randombar(horizontal)">
                                      <p:cBhvr>
                                        <p:cTn id="39" dur="500"/>
                                        <p:tgtEl>
                                          <p:spTgt spid="114"/>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115"/>
                                        </p:tgtEl>
                                        <p:attrNameLst>
                                          <p:attrName>style.visibility</p:attrName>
                                        </p:attrNameLst>
                                      </p:cBhvr>
                                      <p:to>
                                        <p:strVal val="visible"/>
                                      </p:to>
                                    </p:set>
                                    <p:animEffect transition="in" filter="randombar(horizontal)">
                                      <p:cBhvr>
                                        <p:cTn id="42" dur="500"/>
                                        <p:tgtEl>
                                          <p:spTgt spid="115"/>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grpId="0" nodeType="clickEffect">
                                  <p:stCondLst>
                                    <p:cond delay="0"/>
                                  </p:stCondLst>
                                  <p:childTnLst>
                                    <p:set>
                                      <p:cBhvr>
                                        <p:cTn id="46" dur="1" fill="hold">
                                          <p:stCondLst>
                                            <p:cond delay="0"/>
                                          </p:stCondLst>
                                        </p:cTn>
                                        <p:tgtEl>
                                          <p:spTgt spid="124"/>
                                        </p:tgtEl>
                                        <p:attrNameLst>
                                          <p:attrName>style.visibility</p:attrName>
                                        </p:attrNameLst>
                                      </p:cBhvr>
                                      <p:to>
                                        <p:strVal val="visible"/>
                                      </p:to>
                                    </p:set>
                                    <p:animEffect transition="in" filter="randombar(horizontal)">
                                      <p:cBhvr>
                                        <p:cTn id="47" dur="500"/>
                                        <p:tgtEl>
                                          <p:spTgt spid="124"/>
                                        </p:tgtEl>
                                      </p:cBhvr>
                                    </p:animEffect>
                                  </p:childTnLst>
                                </p:cTn>
                              </p:par>
                              <p:par>
                                <p:cTn id="48" presetID="14" presetClass="entr" presetSubtype="10" fill="hold" nodeType="withEffect">
                                  <p:stCondLst>
                                    <p:cond delay="0"/>
                                  </p:stCondLst>
                                  <p:childTnLst>
                                    <p:set>
                                      <p:cBhvr>
                                        <p:cTn id="49" dur="1" fill="hold">
                                          <p:stCondLst>
                                            <p:cond delay="0"/>
                                          </p:stCondLst>
                                        </p:cTn>
                                        <p:tgtEl>
                                          <p:spTgt spid="125"/>
                                        </p:tgtEl>
                                        <p:attrNameLst>
                                          <p:attrName>style.visibility</p:attrName>
                                        </p:attrNameLst>
                                      </p:cBhvr>
                                      <p:to>
                                        <p:strVal val="visible"/>
                                      </p:to>
                                    </p:set>
                                    <p:animEffect transition="in" filter="randombar(horizontal)">
                                      <p:cBhvr>
                                        <p:cTn id="50" dur="500"/>
                                        <p:tgtEl>
                                          <p:spTgt spid="125"/>
                                        </p:tgtEl>
                                      </p:cBhvr>
                                    </p:animEffect>
                                  </p:childTnLst>
                                </p:cTn>
                              </p:par>
                              <p:par>
                                <p:cTn id="51" presetID="14" presetClass="entr" presetSubtype="10" fill="hold" grpId="0" nodeType="withEffect">
                                  <p:stCondLst>
                                    <p:cond delay="0"/>
                                  </p:stCondLst>
                                  <p:childTnLst>
                                    <p:set>
                                      <p:cBhvr>
                                        <p:cTn id="52" dur="1" fill="hold">
                                          <p:stCondLst>
                                            <p:cond delay="0"/>
                                          </p:stCondLst>
                                        </p:cTn>
                                        <p:tgtEl>
                                          <p:spTgt spid="2"/>
                                        </p:tgtEl>
                                        <p:attrNameLst>
                                          <p:attrName>style.visibility</p:attrName>
                                        </p:attrNameLst>
                                      </p:cBhvr>
                                      <p:to>
                                        <p:strVal val="visible"/>
                                      </p:to>
                                    </p:set>
                                    <p:animEffect transition="in" filter="randombar(horizontal)">
                                      <p:cBhvr>
                                        <p:cTn id="53" dur="500"/>
                                        <p:tgtEl>
                                          <p:spTgt spid="2"/>
                                        </p:tgtEl>
                                      </p:cBhvr>
                                    </p:animEffect>
                                  </p:childTnLst>
                                </p:cTn>
                              </p:par>
                            </p:childTnLst>
                          </p:cTn>
                        </p:par>
                      </p:childTnLst>
                    </p:cTn>
                  </p:par>
                  <p:par>
                    <p:cTn id="54" fill="hold">
                      <p:stCondLst>
                        <p:cond delay="indefinite"/>
                      </p:stCondLst>
                      <p:childTnLst>
                        <p:par>
                          <p:cTn id="55" fill="hold">
                            <p:stCondLst>
                              <p:cond delay="0"/>
                            </p:stCondLst>
                            <p:childTnLst>
                              <p:par>
                                <p:cTn id="56" presetID="14" presetClass="entr" presetSubtype="10" fill="hold" nodeType="clickEffect">
                                  <p:stCondLst>
                                    <p:cond delay="0"/>
                                  </p:stCondLst>
                                  <p:childTnLst>
                                    <p:set>
                                      <p:cBhvr>
                                        <p:cTn id="57" dur="1" fill="hold">
                                          <p:stCondLst>
                                            <p:cond delay="0"/>
                                          </p:stCondLst>
                                        </p:cTn>
                                        <p:tgtEl>
                                          <p:spTgt spid="177"/>
                                        </p:tgtEl>
                                        <p:attrNameLst>
                                          <p:attrName>style.visibility</p:attrName>
                                        </p:attrNameLst>
                                      </p:cBhvr>
                                      <p:to>
                                        <p:strVal val="visible"/>
                                      </p:to>
                                    </p:set>
                                    <p:animEffect transition="in" filter="randombar(horizontal)">
                                      <p:cBhvr>
                                        <p:cTn id="58" dur="500"/>
                                        <p:tgtEl>
                                          <p:spTgt spid="177"/>
                                        </p:tgtEl>
                                      </p:cBhvr>
                                    </p:animEffect>
                                  </p:childTnLst>
                                </p:cTn>
                              </p:par>
                              <p:par>
                                <p:cTn id="59" presetID="14" presetClass="entr" presetSubtype="10" fill="hold" nodeType="with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randombar(horizontal)">
                                      <p:cBhvr>
                                        <p:cTn id="61" dur="500"/>
                                        <p:tgtEl>
                                          <p:spTgt spid="19"/>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79"/>
                                        </p:tgtEl>
                                        <p:attrNameLst>
                                          <p:attrName>style.visibility</p:attrName>
                                        </p:attrNameLst>
                                      </p:cBhvr>
                                      <p:to>
                                        <p:strVal val="visible"/>
                                      </p:to>
                                    </p:set>
                                    <p:animEffect transition="in" filter="randombar(horizontal)">
                                      <p:cBhvr>
                                        <p:cTn id="64" dur="500"/>
                                        <p:tgtEl>
                                          <p:spTgt spid="79"/>
                                        </p:tgtEl>
                                      </p:cBhvr>
                                    </p:animEffect>
                                  </p:childTnLst>
                                </p:cTn>
                              </p:par>
                              <p:par>
                                <p:cTn id="65" presetID="14" presetClass="entr" presetSubtype="1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randombar(horizontal)">
                                      <p:cBhvr>
                                        <p:cTn id="67" dur="500"/>
                                        <p:tgtEl>
                                          <p:spTgt spid="22"/>
                                        </p:tgtEl>
                                      </p:cBhvr>
                                    </p:animEffect>
                                  </p:childTnLst>
                                </p:cTn>
                              </p:par>
                            </p:childTnLst>
                          </p:cTn>
                        </p:par>
                      </p:childTnLst>
                    </p:cTn>
                  </p:par>
                  <p:par>
                    <p:cTn id="68" fill="hold">
                      <p:stCondLst>
                        <p:cond delay="indefinite"/>
                      </p:stCondLst>
                      <p:childTnLst>
                        <p:par>
                          <p:cTn id="69" fill="hold">
                            <p:stCondLst>
                              <p:cond delay="0"/>
                            </p:stCondLst>
                            <p:childTnLst>
                              <p:par>
                                <p:cTn id="70" presetID="14" presetClass="entr" presetSubtype="10" fill="hold" nodeType="clickEffect">
                                  <p:stCondLst>
                                    <p:cond delay="0"/>
                                  </p:stCondLst>
                                  <p:childTnLst>
                                    <p:set>
                                      <p:cBhvr>
                                        <p:cTn id="71" dur="1" fill="hold">
                                          <p:stCondLst>
                                            <p:cond delay="0"/>
                                          </p:stCondLst>
                                        </p:cTn>
                                        <p:tgtEl>
                                          <p:spTgt spid="12"/>
                                        </p:tgtEl>
                                        <p:attrNameLst>
                                          <p:attrName>style.visibility</p:attrName>
                                        </p:attrNameLst>
                                      </p:cBhvr>
                                      <p:to>
                                        <p:strVal val="visible"/>
                                      </p:to>
                                    </p:set>
                                    <p:animEffect transition="in" filter="randombar(horizontal)">
                                      <p:cBhvr>
                                        <p:cTn id="72" dur="500"/>
                                        <p:tgtEl>
                                          <p:spTgt spid="12"/>
                                        </p:tgtEl>
                                      </p:cBhvr>
                                    </p:animEffect>
                                  </p:childTnLst>
                                </p:cTn>
                              </p:par>
                              <p:par>
                                <p:cTn id="73" presetID="14" presetClass="entr" presetSubtype="10" fill="hold" nodeType="withEffect">
                                  <p:stCondLst>
                                    <p:cond delay="0"/>
                                  </p:stCondLst>
                                  <p:childTnLst>
                                    <p:set>
                                      <p:cBhvr>
                                        <p:cTn id="74" dur="1" fill="hold">
                                          <p:stCondLst>
                                            <p:cond delay="0"/>
                                          </p:stCondLst>
                                        </p:cTn>
                                        <p:tgtEl>
                                          <p:spTgt spid="15"/>
                                        </p:tgtEl>
                                        <p:attrNameLst>
                                          <p:attrName>style.visibility</p:attrName>
                                        </p:attrNameLst>
                                      </p:cBhvr>
                                      <p:to>
                                        <p:strVal val="visible"/>
                                      </p:to>
                                    </p:set>
                                    <p:animEffect transition="in" filter="randombar(horizontal)">
                                      <p:cBhvr>
                                        <p:cTn id="75" dur="500"/>
                                        <p:tgtEl>
                                          <p:spTgt spid="15"/>
                                        </p:tgtEl>
                                      </p:cBhvr>
                                    </p:animEffect>
                                  </p:childTnLst>
                                </p:cTn>
                              </p:par>
                              <p:par>
                                <p:cTn id="76" presetID="14" presetClass="entr" presetSubtype="10" fill="hold" nodeType="withEffect">
                                  <p:stCondLst>
                                    <p:cond delay="0"/>
                                  </p:stCondLst>
                                  <p:childTnLst>
                                    <p:set>
                                      <p:cBhvr>
                                        <p:cTn id="77" dur="1" fill="hold">
                                          <p:stCondLst>
                                            <p:cond delay="0"/>
                                          </p:stCondLst>
                                        </p:cTn>
                                        <p:tgtEl>
                                          <p:spTgt spid="18"/>
                                        </p:tgtEl>
                                        <p:attrNameLst>
                                          <p:attrName>style.visibility</p:attrName>
                                        </p:attrNameLst>
                                      </p:cBhvr>
                                      <p:to>
                                        <p:strVal val="visible"/>
                                      </p:to>
                                    </p:set>
                                    <p:animEffect transition="in" filter="randombar(horizontal)">
                                      <p:cBhvr>
                                        <p:cTn id="78" dur="500"/>
                                        <p:tgtEl>
                                          <p:spTgt spid="18"/>
                                        </p:tgtEl>
                                      </p:cBhvr>
                                    </p:animEffect>
                                  </p:childTnLst>
                                </p:cTn>
                              </p:par>
                              <p:par>
                                <p:cTn id="79" presetID="14" presetClass="entr" presetSubtype="10" fill="hold" nodeType="withEffect">
                                  <p:stCondLst>
                                    <p:cond delay="0"/>
                                  </p:stCondLst>
                                  <p:childTnLst>
                                    <p:set>
                                      <p:cBhvr>
                                        <p:cTn id="80" dur="1" fill="hold">
                                          <p:stCondLst>
                                            <p:cond delay="0"/>
                                          </p:stCondLst>
                                        </p:cTn>
                                        <p:tgtEl>
                                          <p:spTgt spid="86"/>
                                        </p:tgtEl>
                                        <p:attrNameLst>
                                          <p:attrName>style.visibility</p:attrName>
                                        </p:attrNameLst>
                                      </p:cBhvr>
                                      <p:to>
                                        <p:strVal val="visible"/>
                                      </p:to>
                                    </p:set>
                                    <p:animEffect transition="in" filter="randombar(horizontal)">
                                      <p:cBhvr>
                                        <p:cTn id="81" dur="500"/>
                                        <p:tgtEl>
                                          <p:spTgt spid="86"/>
                                        </p:tgtEl>
                                      </p:cBhvr>
                                    </p:animEffect>
                                  </p:childTnLst>
                                </p:cTn>
                              </p:par>
                              <p:par>
                                <p:cTn id="82" presetID="14" presetClass="entr" presetSubtype="10" fill="hold" nodeType="withEffect">
                                  <p:stCondLst>
                                    <p:cond delay="0"/>
                                  </p:stCondLst>
                                  <p:childTnLst>
                                    <p:set>
                                      <p:cBhvr>
                                        <p:cTn id="83" dur="1" fill="hold">
                                          <p:stCondLst>
                                            <p:cond delay="0"/>
                                          </p:stCondLst>
                                        </p:cTn>
                                        <p:tgtEl>
                                          <p:spTgt spid="85"/>
                                        </p:tgtEl>
                                        <p:attrNameLst>
                                          <p:attrName>style.visibility</p:attrName>
                                        </p:attrNameLst>
                                      </p:cBhvr>
                                      <p:to>
                                        <p:strVal val="visible"/>
                                      </p:to>
                                    </p:set>
                                    <p:animEffect transition="in" filter="randombar(horizontal)">
                                      <p:cBhvr>
                                        <p:cTn id="84" dur="500"/>
                                        <p:tgtEl>
                                          <p:spTgt spid="85"/>
                                        </p:tgtEl>
                                      </p:cBhvr>
                                    </p:animEffect>
                                  </p:childTnLst>
                                </p:cTn>
                              </p:par>
                              <p:par>
                                <p:cTn id="85" presetID="14" presetClass="entr" presetSubtype="10" fill="hold" nodeType="with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randombar(horizontal)">
                                      <p:cBhvr>
                                        <p:cTn id="87" dur="500"/>
                                        <p:tgtEl>
                                          <p:spTgt spid="25"/>
                                        </p:tgtEl>
                                      </p:cBhvr>
                                    </p:animEffect>
                                  </p:childTnLst>
                                </p:cTn>
                              </p:par>
                              <p:par>
                                <p:cTn id="88" presetID="14" presetClass="entr" presetSubtype="10" fill="hold" nodeType="withEffect">
                                  <p:stCondLst>
                                    <p:cond delay="0"/>
                                  </p:stCondLst>
                                  <p:childTnLst>
                                    <p:set>
                                      <p:cBhvr>
                                        <p:cTn id="89" dur="1" fill="hold">
                                          <p:stCondLst>
                                            <p:cond delay="0"/>
                                          </p:stCondLst>
                                        </p:cTn>
                                        <p:tgtEl>
                                          <p:spTgt spid="29"/>
                                        </p:tgtEl>
                                        <p:attrNameLst>
                                          <p:attrName>style.visibility</p:attrName>
                                        </p:attrNameLst>
                                      </p:cBhvr>
                                      <p:to>
                                        <p:strVal val="visible"/>
                                      </p:to>
                                    </p:set>
                                    <p:animEffect transition="in" filter="randombar(horizontal)">
                                      <p:cBhvr>
                                        <p:cTn id="90" dur="500"/>
                                        <p:tgtEl>
                                          <p:spTgt spid="29"/>
                                        </p:tgtEl>
                                      </p:cBhvr>
                                    </p:animEffect>
                                  </p:childTnLst>
                                </p:cTn>
                              </p:par>
                              <p:par>
                                <p:cTn id="91" presetID="14" presetClass="entr" presetSubtype="10" fill="hold" nodeType="withEffect">
                                  <p:stCondLst>
                                    <p:cond delay="0"/>
                                  </p:stCondLst>
                                  <p:childTnLst>
                                    <p:set>
                                      <p:cBhvr>
                                        <p:cTn id="92" dur="1" fill="hold">
                                          <p:stCondLst>
                                            <p:cond delay="0"/>
                                          </p:stCondLst>
                                        </p:cTn>
                                        <p:tgtEl>
                                          <p:spTgt spid="96"/>
                                        </p:tgtEl>
                                        <p:attrNameLst>
                                          <p:attrName>style.visibility</p:attrName>
                                        </p:attrNameLst>
                                      </p:cBhvr>
                                      <p:to>
                                        <p:strVal val="visible"/>
                                      </p:to>
                                    </p:set>
                                    <p:animEffect transition="in" filter="randombar(horizontal)">
                                      <p:cBhvr>
                                        <p:cTn id="93" dur="500"/>
                                        <p:tgtEl>
                                          <p:spTgt spid="96"/>
                                        </p:tgtEl>
                                      </p:cBhvr>
                                    </p:animEffect>
                                  </p:childTnLst>
                                </p:cTn>
                              </p:par>
                              <p:par>
                                <p:cTn id="94" presetID="14" presetClass="entr" presetSubtype="10" fill="hold" nodeType="withEffect">
                                  <p:stCondLst>
                                    <p:cond delay="0"/>
                                  </p:stCondLst>
                                  <p:childTnLst>
                                    <p:set>
                                      <p:cBhvr>
                                        <p:cTn id="95" dur="1" fill="hold">
                                          <p:stCondLst>
                                            <p:cond delay="0"/>
                                          </p:stCondLst>
                                        </p:cTn>
                                        <p:tgtEl>
                                          <p:spTgt spid="94"/>
                                        </p:tgtEl>
                                        <p:attrNameLst>
                                          <p:attrName>style.visibility</p:attrName>
                                        </p:attrNameLst>
                                      </p:cBhvr>
                                      <p:to>
                                        <p:strVal val="visible"/>
                                      </p:to>
                                    </p:set>
                                    <p:animEffect transition="in" filter="randombar(horizontal)">
                                      <p:cBhvr>
                                        <p:cTn id="96" dur="500"/>
                                        <p:tgtEl>
                                          <p:spTgt spid="94"/>
                                        </p:tgtEl>
                                      </p:cBhvr>
                                    </p:animEffect>
                                  </p:childTnLst>
                                </p:cTn>
                              </p:par>
                            </p:childTnLst>
                          </p:cTn>
                        </p:par>
                      </p:childTnLst>
                    </p:cTn>
                  </p:par>
                  <p:par>
                    <p:cTn id="97" fill="hold">
                      <p:stCondLst>
                        <p:cond delay="indefinite"/>
                      </p:stCondLst>
                      <p:childTnLst>
                        <p:par>
                          <p:cTn id="98" fill="hold">
                            <p:stCondLst>
                              <p:cond delay="0"/>
                            </p:stCondLst>
                            <p:childTnLst>
                              <p:par>
                                <p:cTn id="99" presetID="14" presetClass="entr" presetSubtype="10" fill="hold" grpId="0" nodeType="clickEffect">
                                  <p:stCondLst>
                                    <p:cond delay="0"/>
                                  </p:stCondLst>
                                  <p:childTnLst>
                                    <p:set>
                                      <p:cBhvr>
                                        <p:cTn id="100" dur="1" fill="hold">
                                          <p:stCondLst>
                                            <p:cond delay="0"/>
                                          </p:stCondLst>
                                        </p:cTn>
                                        <p:tgtEl>
                                          <p:spTgt spid="152"/>
                                        </p:tgtEl>
                                        <p:attrNameLst>
                                          <p:attrName>style.visibility</p:attrName>
                                        </p:attrNameLst>
                                      </p:cBhvr>
                                      <p:to>
                                        <p:strVal val="visible"/>
                                      </p:to>
                                    </p:set>
                                    <p:animEffect transition="in" filter="randombar(horizontal)">
                                      <p:cBhvr>
                                        <p:cTn id="101" dur="500"/>
                                        <p:tgtEl>
                                          <p:spTgt spid="152"/>
                                        </p:tgtEl>
                                      </p:cBhvr>
                                    </p:animEffect>
                                  </p:childTnLst>
                                </p:cTn>
                              </p:par>
                              <p:par>
                                <p:cTn id="102" presetID="14" presetClass="entr" presetSubtype="10" fill="hold" grpId="0" nodeType="withEffect">
                                  <p:stCondLst>
                                    <p:cond delay="0"/>
                                  </p:stCondLst>
                                  <p:childTnLst>
                                    <p:set>
                                      <p:cBhvr>
                                        <p:cTn id="103" dur="1" fill="hold">
                                          <p:stCondLst>
                                            <p:cond delay="0"/>
                                          </p:stCondLst>
                                        </p:cTn>
                                        <p:tgtEl>
                                          <p:spTgt spid="164"/>
                                        </p:tgtEl>
                                        <p:attrNameLst>
                                          <p:attrName>style.visibility</p:attrName>
                                        </p:attrNameLst>
                                      </p:cBhvr>
                                      <p:to>
                                        <p:strVal val="visible"/>
                                      </p:to>
                                    </p:set>
                                    <p:animEffect transition="in" filter="randombar(horizontal)">
                                      <p:cBhvr>
                                        <p:cTn id="104" dur="500"/>
                                        <p:tgtEl>
                                          <p:spTgt spid="164"/>
                                        </p:tgtEl>
                                      </p:cBhvr>
                                    </p:animEffect>
                                  </p:childTnLst>
                                </p:cTn>
                              </p:par>
                              <p:par>
                                <p:cTn id="105" presetID="14" presetClass="entr" presetSubtype="10" fill="hold" grpId="0" nodeType="withEffect">
                                  <p:stCondLst>
                                    <p:cond delay="0"/>
                                  </p:stCondLst>
                                  <p:childTnLst>
                                    <p:set>
                                      <p:cBhvr>
                                        <p:cTn id="106" dur="1" fill="hold">
                                          <p:stCondLst>
                                            <p:cond delay="0"/>
                                          </p:stCondLst>
                                        </p:cTn>
                                        <p:tgtEl>
                                          <p:spTgt spid="100"/>
                                        </p:tgtEl>
                                        <p:attrNameLst>
                                          <p:attrName>style.visibility</p:attrName>
                                        </p:attrNameLst>
                                      </p:cBhvr>
                                      <p:to>
                                        <p:strVal val="visible"/>
                                      </p:to>
                                    </p:set>
                                    <p:animEffect transition="in" filter="randombar(horizontal)">
                                      <p:cBhvr>
                                        <p:cTn id="107" dur="500"/>
                                        <p:tgtEl>
                                          <p:spTgt spid="100"/>
                                        </p:tgtEl>
                                      </p:cBhvr>
                                    </p:animEffect>
                                  </p:childTnLst>
                                </p:cTn>
                              </p:par>
                              <p:par>
                                <p:cTn id="108" presetID="14" presetClass="entr" presetSubtype="10" fill="hold" grpId="0" nodeType="withEffect">
                                  <p:stCondLst>
                                    <p:cond delay="0"/>
                                  </p:stCondLst>
                                  <p:childTnLst>
                                    <p:set>
                                      <p:cBhvr>
                                        <p:cTn id="109" dur="1" fill="hold">
                                          <p:stCondLst>
                                            <p:cond delay="0"/>
                                          </p:stCondLst>
                                        </p:cTn>
                                        <p:tgtEl>
                                          <p:spTgt spid="101"/>
                                        </p:tgtEl>
                                        <p:attrNameLst>
                                          <p:attrName>style.visibility</p:attrName>
                                        </p:attrNameLst>
                                      </p:cBhvr>
                                      <p:to>
                                        <p:strVal val="visible"/>
                                      </p:to>
                                    </p:set>
                                    <p:animEffect transition="in" filter="randombar(horizontal)">
                                      <p:cBhvr>
                                        <p:cTn id="110" dur="500"/>
                                        <p:tgtEl>
                                          <p:spTgt spid="101"/>
                                        </p:tgtEl>
                                      </p:cBhvr>
                                    </p:animEffect>
                                  </p:childTnLst>
                                </p:cTn>
                              </p:par>
                              <p:par>
                                <p:cTn id="111" presetID="14" presetClass="entr" presetSubtype="10" fill="hold" grpId="0" nodeType="withEffect">
                                  <p:stCondLst>
                                    <p:cond delay="0"/>
                                  </p:stCondLst>
                                  <p:childTnLst>
                                    <p:set>
                                      <p:cBhvr>
                                        <p:cTn id="112" dur="1" fill="hold">
                                          <p:stCondLst>
                                            <p:cond delay="0"/>
                                          </p:stCondLst>
                                        </p:cTn>
                                        <p:tgtEl>
                                          <p:spTgt spid="102"/>
                                        </p:tgtEl>
                                        <p:attrNameLst>
                                          <p:attrName>style.visibility</p:attrName>
                                        </p:attrNameLst>
                                      </p:cBhvr>
                                      <p:to>
                                        <p:strVal val="visible"/>
                                      </p:to>
                                    </p:set>
                                    <p:animEffect transition="in" filter="randombar(horizontal)">
                                      <p:cBhvr>
                                        <p:cTn id="113" dur="500"/>
                                        <p:tgtEl>
                                          <p:spTgt spid="102"/>
                                        </p:tgtEl>
                                      </p:cBhvr>
                                    </p:animEffect>
                                  </p:childTnLst>
                                </p:cTn>
                              </p:par>
                              <p:par>
                                <p:cTn id="114" presetID="14" presetClass="entr" presetSubtype="10" fill="hold" grpId="0" nodeType="withEffect">
                                  <p:stCondLst>
                                    <p:cond delay="0"/>
                                  </p:stCondLst>
                                  <p:childTnLst>
                                    <p:set>
                                      <p:cBhvr>
                                        <p:cTn id="115" dur="1" fill="hold">
                                          <p:stCondLst>
                                            <p:cond delay="0"/>
                                          </p:stCondLst>
                                        </p:cTn>
                                        <p:tgtEl>
                                          <p:spTgt spid="103"/>
                                        </p:tgtEl>
                                        <p:attrNameLst>
                                          <p:attrName>style.visibility</p:attrName>
                                        </p:attrNameLst>
                                      </p:cBhvr>
                                      <p:to>
                                        <p:strVal val="visible"/>
                                      </p:to>
                                    </p:set>
                                    <p:animEffect transition="in" filter="randombar(horizontal)">
                                      <p:cBhvr>
                                        <p:cTn id="116"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p:bldP spid="115" grpId="0"/>
      <p:bldP spid="124" grpId="0" animBg="1"/>
      <p:bldP spid="22" grpId="0"/>
      <p:bldP spid="152" grpId="0"/>
      <p:bldP spid="164" grpId="0"/>
      <p:bldP spid="2" grpId="0"/>
      <p:bldP spid="79" grpId="0"/>
      <p:bldP spid="100" grpId="0"/>
      <p:bldP spid="101" grpId="0"/>
      <p:bldP spid="102" grpId="0"/>
      <p:bldP spid="103" grpId="0"/>
      <p:bldP spid="77" grpId="0"/>
      <p:bldP spid="78" grpId="0"/>
      <p:bldP spid="8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US" dirty="0"/>
              <a:t>NET CORE PIPELINE</a:t>
            </a:r>
            <a:endParaRPr dirty="0"/>
          </a:p>
        </p:txBody>
      </p:sp>
      <p:sp>
        <p:nvSpPr>
          <p:cNvPr id="22" name="Cylinder 21">
            <a:extLst>
              <a:ext uri="{FF2B5EF4-FFF2-40B4-BE49-F238E27FC236}">
                <a16:creationId xmlns:a16="http://schemas.microsoft.com/office/drawing/2014/main" id="{2588091A-46AB-47F5-BF9C-9425A4F521D1}"/>
              </a:ext>
            </a:extLst>
          </p:cNvPr>
          <p:cNvSpPr/>
          <p:nvPr/>
        </p:nvSpPr>
        <p:spPr>
          <a:xfrm rot="16200000">
            <a:off x="4452938" y="90487"/>
            <a:ext cx="1362076" cy="5238750"/>
          </a:xfrm>
          <a:prstGeom prst="can">
            <a:avLst/>
          </a:prstGeom>
          <a:ln>
            <a:solidFill>
              <a:schemeClr val="tx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Flowchart: Stored Data 23">
            <a:extLst>
              <a:ext uri="{FF2B5EF4-FFF2-40B4-BE49-F238E27FC236}">
                <a16:creationId xmlns:a16="http://schemas.microsoft.com/office/drawing/2014/main" id="{1DE42C99-5653-4D71-9A7A-2004E1A1EAC4}"/>
              </a:ext>
            </a:extLst>
          </p:cNvPr>
          <p:cNvSpPr/>
          <p:nvPr/>
        </p:nvSpPr>
        <p:spPr>
          <a:xfrm>
            <a:off x="3276601"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lowchart: Stored Data 137">
            <a:extLst>
              <a:ext uri="{FF2B5EF4-FFF2-40B4-BE49-F238E27FC236}">
                <a16:creationId xmlns:a16="http://schemas.microsoft.com/office/drawing/2014/main" id="{D9819063-FC15-4150-A7A1-177FAE2BC4B1}"/>
              </a:ext>
            </a:extLst>
          </p:cNvPr>
          <p:cNvSpPr/>
          <p:nvPr/>
        </p:nvSpPr>
        <p:spPr>
          <a:xfrm>
            <a:off x="4676776"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lowchart: Stored Data 138">
            <a:extLst>
              <a:ext uri="{FF2B5EF4-FFF2-40B4-BE49-F238E27FC236}">
                <a16:creationId xmlns:a16="http://schemas.microsoft.com/office/drawing/2014/main" id="{E4966EBD-F6F3-4F34-9439-6D0237DB909B}"/>
              </a:ext>
            </a:extLst>
          </p:cNvPr>
          <p:cNvSpPr/>
          <p:nvPr/>
        </p:nvSpPr>
        <p:spPr>
          <a:xfrm>
            <a:off x="6076951"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a:extLst>
              <a:ext uri="{FF2B5EF4-FFF2-40B4-BE49-F238E27FC236}">
                <a16:creationId xmlns:a16="http://schemas.microsoft.com/office/drawing/2014/main" id="{CA0BC226-24D1-495A-949D-F76D0EC4BE16}"/>
              </a:ext>
            </a:extLst>
          </p:cNvPr>
          <p:cNvCxnSpPr/>
          <p:nvPr/>
        </p:nvCxnSpPr>
        <p:spPr>
          <a:xfrm>
            <a:off x="2228850" y="2343150"/>
            <a:ext cx="6028775" cy="0"/>
          </a:xfrm>
          <a:prstGeom prst="straightConnector1">
            <a:avLst/>
          </a:prstGeom>
          <a:ln>
            <a:prstDash val="sysDot"/>
            <a:tailEnd type="triangle"/>
          </a:ln>
        </p:spPr>
        <p:style>
          <a:lnRef idx="2">
            <a:schemeClr val="dk1"/>
          </a:lnRef>
          <a:fillRef idx="0">
            <a:schemeClr val="dk1"/>
          </a:fillRef>
          <a:effectRef idx="1">
            <a:schemeClr val="dk1"/>
          </a:effectRef>
          <a:fontRef idx="minor">
            <a:schemeClr val="tx1"/>
          </a:fontRef>
        </p:style>
      </p:cxnSp>
      <p:cxnSp>
        <p:nvCxnSpPr>
          <p:cNvPr id="142" name="Straight Arrow Connector 141">
            <a:extLst>
              <a:ext uri="{FF2B5EF4-FFF2-40B4-BE49-F238E27FC236}">
                <a16:creationId xmlns:a16="http://schemas.microsoft.com/office/drawing/2014/main" id="{375456A1-BDBF-42C8-82DD-B6DA580F8EB3}"/>
              </a:ext>
            </a:extLst>
          </p:cNvPr>
          <p:cNvCxnSpPr>
            <a:cxnSpLocks/>
          </p:cNvCxnSpPr>
          <p:nvPr/>
        </p:nvCxnSpPr>
        <p:spPr>
          <a:xfrm flipH="1">
            <a:off x="2228851" y="3000375"/>
            <a:ext cx="6028774" cy="0"/>
          </a:xfrm>
          <a:prstGeom prst="straightConnector1">
            <a:avLst/>
          </a:prstGeom>
          <a:ln>
            <a:prstDash val="sysDot"/>
            <a:tailEnd type="triangle"/>
          </a:ln>
        </p:spPr>
        <p:style>
          <a:lnRef idx="2">
            <a:schemeClr val="dk1"/>
          </a:lnRef>
          <a:fillRef idx="0">
            <a:schemeClr val="dk1"/>
          </a:fillRef>
          <a:effectRef idx="1">
            <a:schemeClr val="dk1"/>
          </a:effectRef>
          <a:fontRef idx="minor">
            <a:schemeClr val="tx1"/>
          </a:fontRef>
        </p:style>
      </p:cxnSp>
      <p:sp>
        <p:nvSpPr>
          <p:cNvPr id="31" name="TextBox 30">
            <a:extLst>
              <a:ext uri="{FF2B5EF4-FFF2-40B4-BE49-F238E27FC236}">
                <a16:creationId xmlns:a16="http://schemas.microsoft.com/office/drawing/2014/main" id="{A0533CCE-1719-4558-93D0-1E3E94BBF044}"/>
              </a:ext>
            </a:extLst>
          </p:cNvPr>
          <p:cNvSpPr txBox="1"/>
          <p:nvPr/>
        </p:nvSpPr>
        <p:spPr>
          <a:xfrm>
            <a:off x="4181475" y="2200275"/>
            <a:ext cx="1965603" cy="307777"/>
          </a:xfrm>
          <a:prstGeom prst="rect">
            <a:avLst/>
          </a:prstGeom>
          <a:solidFill>
            <a:schemeClr val="bg2">
              <a:lumMod val="60000"/>
              <a:lumOff val="40000"/>
            </a:schemeClr>
          </a:solidFill>
        </p:spPr>
        <p:txBody>
          <a:bodyPr wrap="none" rtlCol="0">
            <a:spAutoFit/>
          </a:bodyPr>
          <a:lstStyle/>
          <a:p>
            <a:r>
              <a:rPr lang="en-US" dirty="0"/>
              <a:t>Request from Browser</a:t>
            </a:r>
          </a:p>
        </p:txBody>
      </p:sp>
      <p:sp>
        <p:nvSpPr>
          <p:cNvPr id="33" name="Rectangle 32">
            <a:extLst>
              <a:ext uri="{FF2B5EF4-FFF2-40B4-BE49-F238E27FC236}">
                <a16:creationId xmlns:a16="http://schemas.microsoft.com/office/drawing/2014/main" id="{CBCFE50F-596F-4178-B53F-0289EBFD129E}"/>
              </a:ext>
            </a:extLst>
          </p:cNvPr>
          <p:cNvSpPr/>
          <p:nvPr/>
        </p:nvSpPr>
        <p:spPr>
          <a:xfrm>
            <a:off x="3409950" y="3381376"/>
            <a:ext cx="771525" cy="4847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Auth</a:t>
            </a:r>
          </a:p>
        </p:txBody>
      </p:sp>
      <p:sp>
        <p:nvSpPr>
          <p:cNvPr id="151" name="Rectangle 150">
            <a:extLst>
              <a:ext uri="{FF2B5EF4-FFF2-40B4-BE49-F238E27FC236}">
                <a16:creationId xmlns:a16="http://schemas.microsoft.com/office/drawing/2014/main" id="{A1668619-DD67-42E5-924D-B36D09797FA1}"/>
              </a:ext>
            </a:extLst>
          </p:cNvPr>
          <p:cNvSpPr/>
          <p:nvPr/>
        </p:nvSpPr>
        <p:spPr>
          <a:xfrm>
            <a:off x="4819650" y="3381376"/>
            <a:ext cx="771525" cy="4847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MVC</a:t>
            </a:r>
          </a:p>
        </p:txBody>
      </p:sp>
      <p:sp>
        <p:nvSpPr>
          <p:cNvPr id="152" name="Rectangle 151">
            <a:extLst>
              <a:ext uri="{FF2B5EF4-FFF2-40B4-BE49-F238E27FC236}">
                <a16:creationId xmlns:a16="http://schemas.microsoft.com/office/drawing/2014/main" id="{2D5A874C-88F8-49D2-B2FF-C178F5B69DD8}"/>
              </a:ext>
            </a:extLst>
          </p:cNvPr>
          <p:cNvSpPr/>
          <p:nvPr/>
        </p:nvSpPr>
        <p:spPr>
          <a:xfrm>
            <a:off x="6229350" y="3381373"/>
            <a:ext cx="771525" cy="48476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Static Files</a:t>
            </a:r>
          </a:p>
        </p:txBody>
      </p:sp>
      <p:sp>
        <p:nvSpPr>
          <p:cNvPr id="35" name="Rectangle 34">
            <a:extLst>
              <a:ext uri="{FF2B5EF4-FFF2-40B4-BE49-F238E27FC236}">
                <a16:creationId xmlns:a16="http://schemas.microsoft.com/office/drawing/2014/main" id="{C5769DA0-3373-4A1C-86AA-A840AF5DD606}"/>
              </a:ext>
            </a:extLst>
          </p:cNvPr>
          <p:cNvSpPr/>
          <p:nvPr/>
        </p:nvSpPr>
        <p:spPr>
          <a:xfrm>
            <a:off x="838752" y="835424"/>
            <a:ext cx="1133475" cy="3748875"/>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4" name="Google Shape;561;p28">
            <a:extLst>
              <a:ext uri="{FF2B5EF4-FFF2-40B4-BE49-F238E27FC236}">
                <a16:creationId xmlns:a16="http://schemas.microsoft.com/office/drawing/2014/main" id="{69DC1756-99E9-42DA-8139-868348BBE751}"/>
              </a:ext>
            </a:extLst>
          </p:cNvPr>
          <p:cNvGrpSpPr/>
          <p:nvPr/>
        </p:nvGrpSpPr>
        <p:grpSpPr>
          <a:xfrm>
            <a:off x="974505" y="985050"/>
            <a:ext cx="851384" cy="835187"/>
            <a:chOff x="5928525" y="2460925"/>
            <a:chExt cx="432350" cy="424125"/>
          </a:xfrm>
        </p:grpSpPr>
        <p:sp>
          <p:nvSpPr>
            <p:cNvPr id="156" name="Google Shape;563;p28">
              <a:extLst>
                <a:ext uri="{FF2B5EF4-FFF2-40B4-BE49-F238E27FC236}">
                  <a16:creationId xmlns:a16="http://schemas.microsoft.com/office/drawing/2014/main" id="{0C64ABB9-27E7-4B09-8429-E78C18195795}"/>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564;p28">
              <a:extLst>
                <a:ext uri="{FF2B5EF4-FFF2-40B4-BE49-F238E27FC236}">
                  <a16:creationId xmlns:a16="http://schemas.microsoft.com/office/drawing/2014/main" id="{01BD508E-6B3F-41FB-A8AC-9E4D6302380C}"/>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565;p28">
              <a:extLst>
                <a:ext uri="{FF2B5EF4-FFF2-40B4-BE49-F238E27FC236}">
                  <a16:creationId xmlns:a16="http://schemas.microsoft.com/office/drawing/2014/main" id="{C34FCC4E-CF05-4578-88CF-FC432EDAE10D}"/>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566;p28">
              <a:extLst>
                <a:ext uri="{FF2B5EF4-FFF2-40B4-BE49-F238E27FC236}">
                  <a16:creationId xmlns:a16="http://schemas.microsoft.com/office/drawing/2014/main" id="{1A32F663-4304-4EE3-800D-04E6BEE09580}"/>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567;p28">
              <a:extLst>
                <a:ext uri="{FF2B5EF4-FFF2-40B4-BE49-F238E27FC236}">
                  <a16:creationId xmlns:a16="http://schemas.microsoft.com/office/drawing/2014/main" id="{40AEA4FB-E088-4F3F-9095-8952F12A2BAC}"/>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568;p28">
              <a:extLst>
                <a:ext uri="{FF2B5EF4-FFF2-40B4-BE49-F238E27FC236}">
                  <a16:creationId xmlns:a16="http://schemas.microsoft.com/office/drawing/2014/main" id="{4B44DFB7-D901-475A-A1DF-ECC92A1BEC8A}"/>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569;p28">
              <a:extLst>
                <a:ext uri="{FF2B5EF4-FFF2-40B4-BE49-F238E27FC236}">
                  <a16:creationId xmlns:a16="http://schemas.microsoft.com/office/drawing/2014/main" id="{C7A40151-3288-4055-8D75-56F6FABE205E}"/>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570;p28">
              <a:extLst>
                <a:ext uri="{FF2B5EF4-FFF2-40B4-BE49-F238E27FC236}">
                  <a16:creationId xmlns:a16="http://schemas.microsoft.com/office/drawing/2014/main" id="{083654F0-5E49-4981-8FF4-CA7E13AA9713}"/>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571;p28">
              <a:extLst>
                <a:ext uri="{FF2B5EF4-FFF2-40B4-BE49-F238E27FC236}">
                  <a16:creationId xmlns:a16="http://schemas.microsoft.com/office/drawing/2014/main" id="{45BBCAE6-2DF7-4099-B86A-85425B8519EF}"/>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572;p28">
              <a:extLst>
                <a:ext uri="{FF2B5EF4-FFF2-40B4-BE49-F238E27FC236}">
                  <a16:creationId xmlns:a16="http://schemas.microsoft.com/office/drawing/2014/main" id="{8011E08A-C3CB-4D7F-97FE-EC51DA340998}"/>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573;p28">
              <a:extLst>
                <a:ext uri="{FF2B5EF4-FFF2-40B4-BE49-F238E27FC236}">
                  <a16:creationId xmlns:a16="http://schemas.microsoft.com/office/drawing/2014/main" id="{CC85664E-D34C-4A42-8735-A840BE12F8CE}"/>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574;p28">
              <a:extLst>
                <a:ext uri="{FF2B5EF4-FFF2-40B4-BE49-F238E27FC236}">
                  <a16:creationId xmlns:a16="http://schemas.microsoft.com/office/drawing/2014/main" id="{36AF7D9B-A517-48D3-962A-52CBBADB1E33}"/>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75;p28">
              <a:extLst>
                <a:ext uri="{FF2B5EF4-FFF2-40B4-BE49-F238E27FC236}">
                  <a16:creationId xmlns:a16="http://schemas.microsoft.com/office/drawing/2014/main" id="{F86D11D5-E349-4FAD-A1CF-FA89AA40D35E}"/>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561;p28">
            <a:extLst>
              <a:ext uri="{FF2B5EF4-FFF2-40B4-BE49-F238E27FC236}">
                <a16:creationId xmlns:a16="http://schemas.microsoft.com/office/drawing/2014/main" id="{B203D817-DB4E-4C03-BBE1-ABEBB00CABFC}"/>
              </a:ext>
            </a:extLst>
          </p:cNvPr>
          <p:cNvGrpSpPr/>
          <p:nvPr/>
        </p:nvGrpSpPr>
        <p:grpSpPr>
          <a:xfrm>
            <a:off x="990740" y="2285182"/>
            <a:ext cx="851384" cy="835187"/>
            <a:chOff x="5928525" y="2460925"/>
            <a:chExt cx="432350" cy="424125"/>
          </a:xfrm>
        </p:grpSpPr>
        <p:sp>
          <p:nvSpPr>
            <p:cNvPr id="176" name="Google Shape;563;p28">
              <a:extLst>
                <a:ext uri="{FF2B5EF4-FFF2-40B4-BE49-F238E27FC236}">
                  <a16:creationId xmlns:a16="http://schemas.microsoft.com/office/drawing/2014/main" id="{A67ED491-55F4-42CE-8F4F-39E95C935FD8}"/>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564;p28">
              <a:extLst>
                <a:ext uri="{FF2B5EF4-FFF2-40B4-BE49-F238E27FC236}">
                  <a16:creationId xmlns:a16="http://schemas.microsoft.com/office/drawing/2014/main" id="{59B154D2-8AA3-49C5-BC00-9DCC6EC93406}"/>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565;p28">
              <a:extLst>
                <a:ext uri="{FF2B5EF4-FFF2-40B4-BE49-F238E27FC236}">
                  <a16:creationId xmlns:a16="http://schemas.microsoft.com/office/drawing/2014/main" id="{B53F04B6-309A-4A3C-906E-8B96B224C9D8}"/>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566;p28">
              <a:extLst>
                <a:ext uri="{FF2B5EF4-FFF2-40B4-BE49-F238E27FC236}">
                  <a16:creationId xmlns:a16="http://schemas.microsoft.com/office/drawing/2014/main" id="{2EF9C328-9D73-45B9-B58E-FD39CECF9BFF}"/>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567;p28">
              <a:extLst>
                <a:ext uri="{FF2B5EF4-FFF2-40B4-BE49-F238E27FC236}">
                  <a16:creationId xmlns:a16="http://schemas.microsoft.com/office/drawing/2014/main" id="{418F9ACB-E393-40B3-92B6-4138FB53B5EA}"/>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568;p28">
              <a:extLst>
                <a:ext uri="{FF2B5EF4-FFF2-40B4-BE49-F238E27FC236}">
                  <a16:creationId xmlns:a16="http://schemas.microsoft.com/office/drawing/2014/main" id="{F15DAC3A-2316-42B6-9DC5-F87098D0079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569;p28">
              <a:extLst>
                <a:ext uri="{FF2B5EF4-FFF2-40B4-BE49-F238E27FC236}">
                  <a16:creationId xmlns:a16="http://schemas.microsoft.com/office/drawing/2014/main" id="{44D3CFDA-32C2-49B5-914F-262D36521AED}"/>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570;p28">
              <a:extLst>
                <a:ext uri="{FF2B5EF4-FFF2-40B4-BE49-F238E27FC236}">
                  <a16:creationId xmlns:a16="http://schemas.microsoft.com/office/drawing/2014/main" id="{B60028CF-C5DA-4B47-8EAF-8430F655C264}"/>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571;p28">
              <a:extLst>
                <a:ext uri="{FF2B5EF4-FFF2-40B4-BE49-F238E27FC236}">
                  <a16:creationId xmlns:a16="http://schemas.microsoft.com/office/drawing/2014/main" id="{D5FB73AC-4CF2-48DC-906A-FE27262D9422}"/>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572;p28">
              <a:extLst>
                <a:ext uri="{FF2B5EF4-FFF2-40B4-BE49-F238E27FC236}">
                  <a16:creationId xmlns:a16="http://schemas.microsoft.com/office/drawing/2014/main" id="{79450308-2847-467F-B507-7C580296A7A3}"/>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573;p28">
              <a:extLst>
                <a:ext uri="{FF2B5EF4-FFF2-40B4-BE49-F238E27FC236}">
                  <a16:creationId xmlns:a16="http://schemas.microsoft.com/office/drawing/2014/main" id="{04518451-6C4E-441C-B105-09F7919685A4}"/>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574;p28">
              <a:extLst>
                <a:ext uri="{FF2B5EF4-FFF2-40B4-BE49-F238E27FC236}">
                  <a16:creationId xmlns:a16="http://schemas.microsoft.com/office/drawing/2014/main" id="{CA57E1B2-AE58-4248-9BD7-C87CBC33C6F3}"/>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575;p28">
              <a:extLst>
                <a:ext uri="{FF2B5EF4-FFF2-40B4-BE49-F238E27FC236}">
                  <a16:creationId xmlns:a16="http://schemas.microsoft.com/office/drawing/2014/main" id="{D8AAFA06-6040-429B-8854-7440887E24DF}"/>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561;p28">
            <a:extLst>
              <a:ext uri="{FF2B5EF4-FFF2-40B4-BE49-F238E27FC236}">
                <a16:creationId xmlns:a16="http://schemas.microsoft.com/office/drawing/2014/main" id="{154EC090-D272-4F23-B8FD-D9B850A40BE6}"/>
              </a:ext>
            </a:extLst>
          </p:cNvPr>
          <p:cNvGrpSpPr/>
          <p:nvPr/>
        </p:nvGrpSpPr>
        <p:grpSpPr>
          <a:xfrm>
            <a:off x="1002661" y="3560733"/>
            <a:ext cx="851384" cy="835187"/>
            <a:chOff x="5928525" y="2460925"/>
            <a:chExt cx="432350" cy="424125"/>
          </a:xfrm>
        </p:grpSpPr>
        <p:sp>
          <p:nvSpPr>
            <p:cNvPr id="192" name="Google Shape;563;p28">
              <a:extLst>
                <a:ext uri="{FF2B5EF4-FFF2-40B4-BE49-F238E27FC236}">
                  <a16:creationId xmlns:a16="http://schemas.microsoft.com/office/drawing/2014/main" id="{0EB60169-BC7D-400D-B044-862A7B354488}"/>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564;p28">
              <a:extLst>
                <a:ext uri="{FF2B5EF4-FFF2-40B4-BE49-F238E27FC236}">
                  <a16:creationId xmlns:a16="http://schemas.microsoft.com/office/drawing/2014/main" id="{D81136BC-1FFC-4CEE-A8CA-BD19AD758A08}"/>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565;p28">
              <a:extLst>
                <a:ext uri="{FF2B5EF4-FFF2-40B4-BE49-F238E27FC236}">
                  <a16:creationId xmlns:a16="http://schemas.microsoft.com/office/drawing/2014/main" id="{CED72CD1-5D89-4847-8466-168473A150A5}"/>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566;p28">
              <a:extLst>
                <a:ext uri="{FF2B5EF4-FFF2-40B4-BE49-F238E27FC236}">
                  <a16:creationId xmlns:a16="http://schemas.microsoft.com/office/drawing/2014/main" id="{DB1BE1FC-D50E-4193-AD74-FBC5A7A69607}"/>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567;p28">
              <a:extLst>
                <a:ext uri="{FF2B5EF4-FFF2-40B4-BE49-F238E27FC236}">
                  <a16:creationId xmlns:a16="http://schemas.microsoft.com/office/drawing/2014/main" id="{34E90A37-F023-4D03-8E77-BA33B7042D14}"/>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568;p28">
              <a:extLst>
                <a:ext uri="{FF2B5EF4-FFF2-40B4-BE49-F238E27FC236}">
                  <a16:creationId xmlns:a16="http://schemas.microsoft.com/office/drawing/2014/main" id="{D580CF17-8671-4AA4-8493-97B7A367D8B5}"/>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569;p28">
              <a:extLst>
                <a:ext uri="{FF2B5EF4-FFF2-40B4-BE49-F238E27FC236}">
                  <a16:creationId xmlns:a16="http://schemas.microsoft.com/office/drawing/2014/main" id="{9DC6EF58-BF81-47F9-B879-C0EB0A6C6B8B}"/>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570;p28">
              <a:extLst>
                <a:ext uri="{FF2B5EF4-FFF2-40B4-BE49-F238E27FC236}">
                  <a16:creationId xmlns:a16="http://schemas.microsoft.com/office/drawing/2014/main" id="{849FD22E-0C01-497C-A629-FF27F949CEB3}"/>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571;p28">
              <a:extLst>
                <a:ext uri="{FF2B5EF4-FFF2-40B4-BE49-F238E27FC236}">
                  <a16:creationId xmlns:a16="http://schemas.microsoft.com/office/drawing/2014/main" id="{D0495E76-E99D-4926-92F8-933A284D444B}"/>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572;p28">
              <a:extLst>
                <a:ext uri="{FF2B5EF4-FFF2-40B4-BE49-F238E27FC236}">
                  <a16:creationId xmlns:a16="http://schemas.microsoft.com/office/drawing/2014/main" id="{F5FAFA0D-D9F4-45DE-8C7C-3DD51FA66830}"/>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573;p28">
              <a:extLst>
                <a:ext uri="{FF2B5EF4-FFF2-40B4-BE49-F238E27FC236}">
                  <a16:creationId xmlns:a16="http://schemas.microsoft.com/office/drawing/2014/main" id="{62062499-992C-437D-B9EC-7434F4797D95}"/>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574;p28">
              <a:extLst>
                <a:ext uri="{FF2B5EF4-FFF2-40B4-BE49-F238E27FC236}">
                  <a16:creationId xmlns:a16="http://schemas.microsoft.com/office/drawing/2014/main" id="{76D91527-7810-418C-A1D4-E25AAF6063ED}"/>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575;p28">
              <a:extLst>
                <a:ext uri="{FF2B5EF4-FFF2-40B4-BE49-F238E27FC236}">
                  <a16:creationId xmlns:a16="http://schemas.microsoft.com/office/drawing/2014/main" id="{C9D86D0A-92A9-4405-8E23-B52A2A3355C6}"/>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7" name="Picture 36">
            <a:extLst>
              <a:ext uri="{FF2B5EF4-FFF2-40B4-BE49-F238E27FC236}">
                <a16:creationId xmlns:a16="http://schemas.microsoft.com/office/drawing/2014/main" id="{FE515296-6EB4-4658-879E-36687696C9B5}"/>
              </a:ext>
            </a:extLst>
          </p:cNvPr>
          <p:cNvPicPr>
            <a:picLocks noChangeAspect="1"/>
          </p:cNvPicPr>
          <p:nvPr/>
        </p:nvPicPr>
        <p:blipFill>
          <a:blip r:embed="rId3"/>
          <a:stretch>
            <a:fillRect/>
          </a:stretch>
        </p:blipFill>
        <p:spPr>
          <a:xfrm>
            <a:off x="1094881" y="3689396"/>
            <a:ext cx="581010" cy="581010"/>
          </a:xfrm>
          <a:prstGeom prst="rect">
            <a:avLst/>
          </a:prstGeom>
        </p:spPr>
      </p:pic>
      <p:pic>
        <p:nvPicPr>
          <p:cNvPr id="39" name="Picture 38">
            <a:extLst>
              <a:ext uri="{FF2B5EF4-FFF2-40B4-BE49-F238E27FC236}">
                <a16:creationId xmlns:a16="http://schemas.microsoft.com/office/drawing/2014/main" id="{30FDC99F-0D4E-4F43-B69E-1117C26F141F}"/>
              </a:ext>
            </a:extLst>
          </p:cNvPr>
          <p:cNvPicPr>
            <a:picLocks noChangeAspect="1"/>
          </p:cNvPicPr>
          <p:nvPr/>
        </p:nvPicPr>
        <p:blipFill>
          <a:blip r:embed="rId4"/>
          <a:stretch>
            <a:fillRect/>
          </a:stretch>
        </p:blipFill>
        <p:spPr>
          <a:xfrm>
            <a:off x="1073470" y="2378457"/>
            <a:ext cx="612296" cy="612296"/>
          </a:xfrm>
          <a:prstGeom prst="rect">
            <a:avLst/>
          </a:prstGeom>
        </p:spPr>
      </p:pic>
      <p:pic>
        <p:nvPicPr>
          <p:cNvPr id="41" name="Picture 40">
            <a:extLst>
              <a:ext uri="{FF2B5EF4-FFF2-40B4-BE49-F238E27FC236}">
                <a16:creationId xmlns:a16="http://schemas.microsoft.com/office/drawing/2014/main" id="{B63A51D2-94A3-428E-8D07-4CE4A7C5FA5F}"/>
              </a:ext>
            </a:extLst>
          </p:cNvPr>
          <p:cNvPicPr>
            <a:picLocks noChangeAspect="1"/>
          </p:cNvPicPr>
          <p:nvPr/>
        </p:nvPicPr>
        <p:blipFill>
          <a:blip r:embed="rId5"/>
          <a:stretch>
            <a:fillRect/>
          </a:stretch>
        </p:blipFill>
        <p:spPr>
          <a:xfrm>
            <a:off x="1094805" y="1130839"/>
            <a:ext cx="546151" cy="546151"/>
          </a:xfrm>
          <a:prstGeom prst="rect">
            <a:avLst/>
          </a:prstGeom>
        </p:spPr>
      </p:pic>
    </p:spTree>
    <p:extLst>
      <p:ext uri="{BB962C8B-B14F-4D97-AF65-F5344CB8AC3E}">
        <p14:creationId xmlns:p14="http://schemas.microsoft.com/office/powerpoint/2010/main" val="34068549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randombar(horizontal)">
                                      <p:cBhvr>
                                        <p:cTn id="7" dur="500"/>
                                        <p:tgtEl>
                                          <p:spTgt spid="35"/>
                                        </p:tgtEl>
                                      </p:cBhvr>
                                    </p:animEffect>
                                  </p:childTnLst>
                                </p:cTn>
                              </p:par>
                              <p:par>
                                <p:cTn id="8" presetID="14" presetClass="entr" presetSubtype="10" fill="hold" nodeType="withEffect">
                                  <p:stCondLst>
                                    <p:cond delay="0"/>
                                  </p:stCondLst>
                                  <p:childTnLst>
                                    <p:set>
                                      <p:cBhvr>
                                        <p:cTn id="9" dur="1" fill="hold">
                                          <p:stCondLst>
                                            <p:cond delay="0"/>
                                          </p:stCondLst>
                                        </p:cTn>
                                        <p:tgtEl>
                                          <p:spTgt spid="154"/>
                                        </p:tgtEl>
                                        <p:attrNameLst>
                                          <p:attrName>style.visibility</p:attrName>
                                        </p:attrNameLst>
                                      </p:cBhvr>
                                      <p:to>
                                        <p:strVal val="visible"/>
                                      </p:to>
                                    </p:set>
                                    <p:animEffect transition="in" filter="randombar(horizontal)">
                                      <p:cBhvr>
                                        <p:cTn id="10" dur="500"/>
                                        <p:tgtEl>
                                          <p:spTgt spid="154"/>
                                        </p:tgtEl>
                                      </p:cBhvr>
                                    </p:animEffect>
                                  </p:childTnLst>
                                </p:cTn>
                              </p:par>
                              <p:par>
                                <p:cTn id="11" presetID="14" presetClass="entr" presetSubtype="10" fill="hold" nodeType="withEffect">
                                  <p:stCondLst>
                                    <p:cond delay="0"/>
                                  </p:stCondLst>
                                  <p:childTnLst>
                                    <p:set>
                                      <p:cBhvr>
                                        <p:cTn id="12" dur="1" fill="hold">
                                          <p:stCondLst>
                                            <p:cond delay="0"/>
                                          </p:stCondLst>
                                        </p:cTn>
                                        <p:tgtEl>
                                          <p:spTgt spid="174"/>
                                        </p:tgtEl>
                                        <p:attrNameLst>
                                          <p:attrName>style.visibility</p:attrName>
                                        </p:attrNameLst>
                                      </p:cBhvr>
                                      <p:to>
                                        <p:strVal val="visible"/>
                                      </p:to>
                                    </p:set>
                                    <p:animEffect transition="in" filter="randombar(horizontal)">
                                      <p:cBhvr>
                                        <p:cTn id="13" dur="500"/>
                                        <p:tgtEl>
                                          <p:spTgt spid="174"/>
                                        </p:tgtEl>
                                      </p:cBhvr>
                                    </p:animEffect>
                                  </p:childTnLst>
                                </p:cTn>
                              </p:par>
                              <p:par>
                                <p:cTn id="14" presetID="14" presetClass="entr" presetSubtype="10" fill="hold" nodeType="withEffect">
                                  <p:stCondLst>
                                    <p:cond delay="0"/>
                                  </p:stCondLst>
                                  <p:childTnLst>
                                    <p:set>
                                      <p:cBhvr>
                                        <p:cTn id="15" dur="1" fill="hold">
                                          <p:stCondLst>
                                            <p:cond delay="0"/>
                                          </p:stCondLst>
                                        </p:cTn>
                                        <p:tgtEl>
                                          <p:spTgt spid="190"/>
                                        </p:tgtEl>
                                        <p:attrNameLst>
                                          <p:attrName>style.visibility</p:attrName>
                                        </p:attrNameLst>
                                      </p:cBhvr>
                                      <p:to>
                                        <p:strVal val="visible"/>
                                      </p:to>
                                    </p:set>
                                    <p:animEffect transition="in" filter="randombar(horizontal)">
                                      <p:cBhvr>
                                        <p:cTn id="16" dur="500"/>
                                        <p:tgtEl>
                                          <p:spTgt spid="190"/>
                                        </p:tgtEl>
                                      </p:cBhvr>
                                    </p:animEffect>
                                  </p:childTnLst>
                                </p:cTn>
                              </p:par>
                              <p:par>
                                <p:cTn id="17" presetID="14" presetClass="entr" presetSubtype="10"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randombar(horizontal)">
                                      <p:cBhvr>
                                        <p:cTn id="19" dur="500"/>
                                        <p:tgtEl>
                                          <p:spTgt spid="37"/>
                                        </p:tgtEl>
                                      </p:cBhvr>
                                    </p:animEffect>
                                  </p:childTnLst>
                                </p:cTn>
                              </p:par>
                              <p:par>
                                <p:cTn id="20" presetID="14" presetClass="entr" presetSubtype="10" fill="hold" nodeType="with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randombar(horizontal)">
                                      <p:cBhvr>
                                        <p:cTn id="22" dur="500"/>
                                        <p:tgtEl>
                                          <p:spTgt spid="39"/>
                                        </p:tgtEl>
                                      </p:cBhvr>
                                    </p:animEffect>
                                  </p:childTnLst>
                                </p:cTn>
                              </p:par>
                              <p:par>
                                <p:cTn id="23" presetID="14" presetClass="entr" presetSubtype="10" fill="hold"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randombar(horizontal)">
                                      <p:cBhvr>
                                        <p:cTn id="25" dur="500"/>
                                        <p:tgtEl>
                                          <p:spTgt spid="41"/>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randombar(horizontal)">
                                      <p:cBhvr>
                                        <p:cTn id="30" dur="500"/>
                                        <p:tgtEl>
                                          <p:spTgt spid="22"/>
                                        </p:tgtEl>
                                      </p:cBhvr>
                                    </p:animEffect>
                                  </p:childTnLst>
                                </p:cTn>
                              </p:par>
                              <p:par>
                                <p:cTn id="31" presetID="14" presetClass="entr" presetSubtype="10" fill="hold" nodeType="with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randombar(horizontal)">
                                      <p:cBhvr>
                                        <p:cTn id="33" dur="500"/>
                                        <p:tgtEl>
                                          <p:spTgt spid="26"/>
                                        </p:tgtEl>
                                      </p:cBhvr>
                                    </p:animEffect>
                                  </p:childTnLst>
                                </p:cTn>
                              </p:par>
                              <p:par>
                                <p:cTn id="34" presetID="14" presetClass="entr" presetSubtype="10" fill="hold" nodeType="withEffect">
                                  <p:stCondLst>
                                    <p:cond delay="0"/>
                                  </p:stCondLst>
                                  <p:childTnLst>
                                    <p:set>
                                      <p:cBhvr>
                                        <p:cTn id="35" dur="1" fill="hold">
                                          <p:stCondLst>
                                            <p:cond delay="0"/>
                                          </p:stCondLst>
                                        </p:cTn>
                                        <p:tgtEl>
                                          <p:spTgt spid="142"/>
                                        </p:tgtEl>
                                        <p:attrNameLst>
                                          <p:attrName>style.visibility</p:attrName>
                                        </p:attrNameLst>
                                      </p:cBhvr>
                                      <p:to>
                                        <p:strVal val="visible"/>
                                      </p:to>
                                    </p:set>
                                    <p:animEffect transition="in" filter="randombar(horizontal)">
                                      <p:cBhvr>
                                        <p:cTn id="36" dur="500"/>
                                        <p:tgtEl>
                                          <p:spTgt spid="142"/>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grpId="0" nodeType="click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randombar(horizontal)">
                                      <p:cBhvr>
                                        <p:cTn id="41" dur="500"/>
                                        <p:tgtEl>
                                          <p:spTgt spid="31"/>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ntr" presetSubtype="10" fill="hold" grpId="0" nodeType="click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randombar(horizontal)">
                                      <p:cBhvr>
                                        <p:cTn id="46" dur="500"/>
                                        <p:tgtEl>
                                          <p:spTgt spid="24"/>
                                        </p:tgtEl>
                                      </p:cBhvr>
                                    </p:animEffect>
                                  </p:childTnLst>
                                </p:cTn>
                              </p:par>
                              <p:par>
                                <p:cTn id="47" presetID="14" presetClass="entr" presetSubtype="10" fill="hold" grpId="0" nodeType="withEffect">
                                  <p:stCondLst>
                                    <p:cond delay="0"/>
                                  </p:stCondLst>
                                  <p:childTnLst>
                                    <p:set>
                                      <p:cBhvr>
                                        <p:cTn id="48" dur="1" fill="hold">
                                          <p:stCondLst>
                                            <p:cond delay="0"/>
                                          </p:stCondLst>
                                        </p:cTn>
                                        <p:tgtEl>
                                          <p:spTgt spid="138"/>
                                        </p:tgtEl>
                                        <p:attrNameLst>
                                          <p:attrName>style.visibility</p:attrName>
                                        </p:attrNameLst>
                                      </p:cBhvr>
                                      <p:to>
                                        <p:strVal val="visible"/>
                                      </p:to>
                                    </p:set>
                                    <p:animEffect transition="in" filter="randombar(horizontal)">
                                      <p:cBhvr>
                                        <p:cTn id="49" dur="500"/>
                                        <p:tgtEl>
                                          <p:spTgt spid="138"/>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139"/>
                                        </p:tgtEl>
                                        <p:attrNameLst>
                                          <p:attrName>style.visibility</p:attrName>
                                        </p:attrNameLst>
                                      </p:cBhvr>
                                      <p:to>
                                        <p:strVal val="visible"/>
                                      </p:to>
                                    </p:set>
                                    <p:animEffect transition="in" filter="randombar(horizontal)">
                                      <p:cBhvr>
                                        <p:cTn id="52" dur="500"/>
                                        <p:tgtEl>
                                          <p:spTgt spid="139"/>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grpId="0" nodeType="click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randombar(horizontal)">
                                      <p:cBhvr>
                                        <p:cTn id="57" dur="500"/>
                                        <p:tgtEl>
                                          <p:spTgt spid="33"/>
                                        </p:tgtEl>
                                      </p:cBhvr>
                                    </p:animEffect>
                                  </p:childTnLst>
                                </p:cTn>
                              </p:par>
                              <p:par>
                                <p:cTn id="58" presetID="14" presetClass="entr" presetSubtype="10" fill="hold" grpId="0" nodeType="withEffect">
                                  <p:stCondLst>
                                    <p:cond delay="0"/>
                                  </p:stCondLst>
                                  <p:childTnLst>
                                    <p:set>
                                      <p:cBhvr>
                                        <p:cTn id="59" dur="1" fill="hold">
                                          <p:stCondLst>
                                            <p:cond delay="0"/>
                                          </p:stCondLst>
                                        </p:cTn>
                                        <p:tgtEl>
                                          <p:spTgt spid="151"/>
                                        </p:tgtEl>
                                        <p:attrNameLst>
                                          <p:attrName>style.visibility</p:attrName>
                                        </p:attrNameLst>
                                      </p:cBhvr>
                                      <p:to>
                                        <p:strVal val="visible"/>
                                      </p:to>
                                    </p:set>
                                    <p:animEffect transition="in" filter="randombar(horizontal)">
                                      <p:cBhvr>
                                        <p:cTn id="60" dur="500"/>
                                        <p:tgtEl>
                                          <p:spTgt spid="151"/>
                                        </p:tgtEl>
                                      </p:cBhvr>
                                    </p:animEffect>
                                  </p:childTnLst>
                                </p:cTn>
                              </p:par>
                              <p:par>
                                <p:cTn id="61" presetID="14" presetClass="entr" presetSubtype="10" fill="hold" grpId="0" nodeType="withEffect">
                                  <p:stCondLst>
                                    <p:cond delay="0"/>
                                  </p:stCondLst>
                                  <p:childTnLst>
                                    <p:set>
                                      <p:cBhvr>
                                        <p:cTn id="62" dur="1" fill="hold">
                                          <p:stCondLst>
                                            <p:cond delay="0"/>
                                          </p:stCondLst>
                                        </p:cTn>
                                        <p:tgtEl>
                                          <p:spTgt spid="152"/>
                                        </p:tgtEl>
                                        <p:attrNameLst>
                                          <p:attrName>style.visibility</p:attrName>
                                        </p:attrNameLst>
                                      </p:cBhvr>
                                      <p:to>
                                        <p:strVal val="visible"/>
                                      </p:to>
                                    </p:set>
                                    <p:animEffect transition="in" filter="randombar(horizontal)">
                                      <p:cBhvr>
                                        <p:cTn id="63" dur="5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animBg="1"/>
      <p:bldP spid="138" grpId="0" animBg="1"/>
      <p:bldP spid="139" grpId="0" animBg="1"/>
      <p:bldP spid="31" grpId="0" animBg="1"/>
      <p:bldP spid="33" grpId="0" animBg="1"/>
      <p:bldP spid="151" grpId="0" animBg="1"/>
      <p:bldP spid="152" grpId="0" animBg="1"/>
      <p:bldP spid="3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a:t>
            </a:r>
            <a:endParaRPr dirty="0"/>
          </a:p>
        </p:txBody>
      </p:sp>
      <p:sp>
        <p:nvSpPr>
          <p:cNvPr id="617" name="Google Shape;617;p29"/>
          <p:cNvSpPr txBox="1">
            <a:spLocks noGrp="1"/>
          </p:cNvSpPr>
          <p:nvPr>
            <p:ph type="subTitle" idx="1"/>
          </p:nvPr>
        </p:nvSpPr>
        <p:spPr>
          <a:xfrm>
            <a:off x="2714625" y="2728262"/>
            <a:ext cx="6062280" cy="1983901"/>
          </a:xfrm>
          <a:prstGeom prst="rect">
            <a:avLst/>
          </a:prstGeom>
        </p:spPr>
        <p:txBody>
          <a:bodyPr spcFirstLastPara="1" wrap="square" lIns="91425" tIns="91425" rIns="91425" bIns="91425" anchor="t" anchorCtr="0">
            <a:noAutofit/>
          </a:bodyPr>
          <a:lstStyle/>
          <a:p>
            <a:pPr marL="342900" lvl="0" algn="l">
              <a:buFont typeface="+mj-lt"/>
              <a:buAutoNum type="arabicPeriod"/>
            </a:pPr>
            <a:r>
              <a:rPr lang="en-US" dirty="0">
                <a:solidFill>
                  <a:srgbClr val="FF3399"/>
                </a:solidFill>
              </a:rPr>
              <a:t>Create Food Type Model / Table</a:t>
            </a:r>
          </a:p>
          <a:p>
            <a:pPr marL="742950" lvl="1" indent="-285750">
              <a:buFont typeface="Arial" panose="020B0604020202020204" pitchFamily="34" charset="0"/>
              <a:buChar char="•"/>
            </a:pPr>
            <a:r>
              <a:rPr lang="en-US" dirty="0">
                <a:solidFill>
                  <a:schemeClr val="accent1">
                    <a:lumMod val="50000"/>
                  </a:schemeClr>
                </a:solidFill>
              </a:rPr>
              <a:t>Id</a:t>
            </a:r>
          </a:p>
          <a:p>
            <a:pPr marL="742950" lvl="1" indent="-285750">
              <a:buFont typeface="Arial" panose="020B0604020202020204" pitchFamily="34" charset="0"/>
              <a:buChar char="•"/>
            </a:pPr>
            <a:r>
              <a:rPr lang="en-US" dirty="0">
                <a:solidFill>
                  <a:schemeClr val="accent1">
                    <a:lumMod val="50000"/>
                  </a:schemeClr>
                </a:solidFill>
              </a:rPr>
              <a:t>Name</a:t>
            </a:r>
          </a:p>
          <a:p>
            <a:pPr marL="457200" lvl="1" indent="0"/>
            <a:endParaRPr lang="en-US" dirty="0">
              <a:solidFill>
                <a:schemeClr val="accent1">
                  <a:lumMod val="50000"/>
                </a:schemeClr>
              </a:solidFill>
            </a:endParaRPr>
          </a:p>
          <a:p>
            <a:pPr marL="342900" algn="l">
              <a:buFont typeface="+mj-lt"/>
              <a:buAutoNum type="arabicPeriod"/>
            </a:pPr>
            <a:r>
              <a:rPr lang="en-US" dirty="0">
                <a:solidFill>
                  <a:srgbClr val="FF3399"/>
                </a:solidFill>
              </a:rPr>
              <a:t>Create Food Type CRUD Pages (Create/Edit/Delete)</a:t>
            </a:r>
          </a:p>
          <a:p>
            <a:pPr marL="342900" algn="l">
              <a:buFont typeface="+mj-lt"/>
              <a:buAutoNum type="arabicPeriod"/>
            </a:pPr>
            <a:r>
              <a:rPr lang="en-US" dirty="0">
                <a:solidFill>
                  <a:srgbClr val="FF3399"/>
                </a:solidFill>
              </a:rPr>
              <a:t>Add Validations (Client &amp; Server Side)</a:t>
            </a:r>
          </a:p>
          <a:p>
            <a:pPr marL="742950" lvl="1" indent="-285750">
              <a:buFont typeface="Arial" panose="020B0604020202020204" pitchFamily="34" charset="0"/>
              <a:buChar char="•"/>
            </a:pP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 - 2</a:t>
            </a:r>
            <a:endParaRPr dirty="0"/>
          </a:p>
        </p:txBody>
      </p:sp>
      <p:sp>
        <p:nvSpPr>
          <p:cNvPr id="617" name="Google Shape;617;p29"/>
          <p:cNvSpPr txBox="1">
            <a:spLocks noGrp="1"/>
          </p:cNvSpPr>
          <p:nvPr>
            <p:ph type="subTitle" idx="1"/>
          </p:nvPr>
        </p:nvSpPr>
        <p:spPr>
          <a:xfrm>
            <a:off x="2714625" y="2728262"/>
            <a:ext cx="6062280" cy="1983901"/>
          </a:xfrm>
          <a:prstGeom prst="rect">
            <a:avLst/>
          </a:prstGeom>
        </p:spPr>
        <p:txBody>
          <a:bodyPr spcFirstLastPara="1" wrap="square" lIns="91425" tIns="91425" rIns="91425" bIns="91425" anchor="t" anchorCtr="0">
            <a:noAutofit/>
          </a:bodyPr>
          <a:lstStyle/>
          <a:p>
            <a:pPr marL="342900" lvl="0" algn="l">
              <a:buFont typeface="+mj-lt"/>
              <a:buAutoNum type="arabicPeriod"/>
            </a:pPr>
            <a:r>
              <a:rPr lang="en-US" dirty="0">
                <a:solidFill>
                  <a:srgbClr val="FF3399"/>
                </a:solidFill>
              </a:rPr>
              <a:t>Implement </a:t>
            </a:r>
            <a:r>
              <a:rPr lang="en-US" dirty="0" err="1">
                <a:solidFill>
                  <a:srgbClr val="FF3399"/>
                </a:solidFill>
              </a:rPr>
              <a:t>FoodType</a:t>
            </a:r>
            <a:r>
              <a:rPr lang="en-US" dirty="0">
                <a:solidFill>
                  <a:srgbClr val="FF3399"/>
                </a:solidFill>
              </a:rPr>
              <a:t> Repository and perform CRUD operations using </a:t>
            </a:r>
            <a:r>
              <a:rPr lang="en-US" dirty="0" err="1">
                <a:solidFill>
                  <a:srgbClr val="FF3399"/>
                </a:solidFill>
              </a:rPr>
              <a:t>UnitOfWork</a:t>
            </a:r>
            <a:r>
              <a:rPr lang="en-US" dirty="0">
                <a:solidFill>
                  <a:srgbClr val="FF3399"/>
                </a:solidFill>
              </a:rPr>
              <a:t>.</a:t>
            </a: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4953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17" name="Rectangle 16">
            <a:extLst>
              <a:ext uri="{FF2B5EF4-FFF2-40B4-BE49-F238E27FC236}">
                <a16:creationId xmlns:a16="http://schemas.microsoft.com/office/drawing/2014/main" id="{FD6D5B40-4E5E-4330-98DB-3154E099AF85}"/>
              </a:ext>
            </a:extLst>
          </p:cNvPr>
          <p:cNvSpPr/>
          <p:nvPr/>
        </p:nvSpPr>
        <p:spPr>
          <a:xfrm>
            <a:off x="196455" y="1004191"/>
            <a:ext cx="8678083" cy="404012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3" name="Google Shape;763;p33"/>
          <p:cNvSpPr txBox="1">
            <a:spLocks noGrp="1"/>
          </p:cNvSpPr>
          <p:nvPr>
            <p:ph type="title" idx="15"/>
          </p:nvPr>
        </p:nvSpPr>
        <p:spPr>
          <a:xfrm>
            <a:off x="0" y="210327"/>
            <a:ext cx="914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u="sng" dirty="0">
                <a:solidFill>
                  <a:srgbClr val="C00000"/>
                </a:solidFill>
                <a:latin typeface="Nixie One" panose="02000503080000020004" pitchFamily="50" charset="0"/>
              </a:rPr>
              <a:t>TOPICS COVERED</a:t>
            </a:r>
            <a:endParaRPr sz="4400" u="sng" dirty="0">
              <a:solidFill>
                <a:srgbClr val="C00000"/>
              </a:solidFill>
              <a:latin typeface="Nixie One" panose="02000503080000020004" pitchFamily="50" charset="0"/>
            </a:endParaRPr>
          </a:p>
        </p:txBody>
      </p:sp>
      <p:sp>
        <p:nvSpPr>
          <p:cNvPr id="764" name="Google Shape;764;p33"/>
          <p:cNvSpPr txBox="1">
            <a:spLocks noGrp="1"/>
          </p:cNvSpPr>
          <p:nvPr>
            <p:ph type="ctrTitle" idx="4"/>
          </p:nvPr>
        </p:nvSpPr>
        <p:spPr>
          <a:xfrm>
            <a:off x="196455" y="3721299"/>
            <a:ext cx="2333164" cy="577800"/>
          </a:xfrm>
          <a:prstGeom prst="rect">
            <a:avLst/>
          </a:prstGeom>
        </p:spPr>
        <p:txBody>
          <a:bodyPr spcFirstLastPara="1" wrap="square" lIns="91425" tIns="91425" rIns="91425" bIns="91425" anchor="b" anchorCtr="0">
            <a:noAutofit/>
          </a:bodyPr>
          <a:lstStyle/>
          <a:p>
            <a:r>
              <a:rPr lang="en-US" sz="2000" dirty="0">
                <a:solidFill>
                  <a:srgbClr val="00B050"/>
                </a:solidFill>
              </a:rPr>
              <a:t>SESSION, VIEWDATA, VIEWBAG, VALIDATIONS</a:t>
            </a:r>
            <a:endParaRPr sz="2000" dirty="0">
              <a:solidFill>
                <a:srgbClr val="00B050"/>
              </a:solidFill>
            </a:endParaRPr>
          </a:p>
        </p:txBody>
      </p:sp>
      <p:sp>
        <p:nvSpPr>
          <p:cNvPr id="765" name="Google Shape;765;p33"/>
          <p:cNvSpPr txBox="1">
            <a:spLocks noGrp="1"/>
          </p:cNvSpPr>
          <p:nvPr>
            <p:ph type="ctrTitle"/>
          </p:nvPr>
        </p:nvSpPr>
        <p:spPr>
          <a:xfrm>
            <a:off x="6307453" y="1799281"/>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3">
                    <a:lumMod val="25000"/>
                  </a:schemeClr>
                </a:solidFill>
              </a:rPr>
              <a:t>CRUD OPERATIONS</a:t>
            </a:r>
            <a:endParaRPr sz="2000" dirty="0">
              <a:solidFill>
                <a:schemeClr val="accent3">
                  <a:lumMod val="25000"/>
                </a:schemeClr>
              </a:solidFill>
            </a:endParaRPr>
          </a:p>
        </p:txBody>
      </p:sp>
      <p:sp>
        <p:nvSpPr>
          <p:cNvPr id="767" name="Google Shape;767;p33"/>
          <p:cNvSpPr txBox="1">
            <a:spLocks noGrp="1"/>
          </p:cNvSpPr>
          <p:nvPr>
            <p:ph type="ctrTitle" idx="2"/>
          </p:nvPr>
        </p:nvSpPr>
        <p:spPr>
          <a:xfrm>
            <a:off x="4289927" y="2744420"/>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7030A0"/>
                </a:solidFill>
              </a:rPr>
              <a:t>EMAIL TEMPLATES</a:t>
            </a:r>
            <a:endParaRPr sz="2000" dirty="0">
              <a:solidFill>
                <a:srgbClr val="7030A0"/>
              </a:solidFill>
            </a:endParaRPr>
          </a:p>
        </p:txBody>
      </p:sp>
      <p:sp>
        <p:nvSpPr>
          <p:cNvPr id="770" name="Google Shape;770;p33"/>
          <p:cNvSpPr txBox="1">
            <a:spLocks noGrp="1"/>
          </p:cNvSpPr>
          <p:nvPr>
            <p:ph type="ctrTitle" idx="6"/>
          </p:nvPr>
        </p:nvSpPr>
        <p:spPr>
          <a:xfrm>
            <a:off x="2834072" y="446651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1">
                    <a:lumMod val="50000"/>
                  </a:schemeClr>
                </a:solidFill>
              </a:rPr>
              <a:t>ADD IDENTITY TO PROJECT</a:t>
            </a:r>
            <a:endParaRPr sz="2000" dirty="0">
              <a:solidFill>
                <a:schemeClr val="accent1">
                  <a:lumMod val="50000"/>
                </a:schemeClr>
              </a:solidFill>
            </a:endParaRPr>
          </a:p>
        </p:txBody>
      </p:sp>
      <p:sp>
        <p:nvSpPr>
          <p:cNvPr id="772" name="Google Shape;772;p33"/>
          <p:cNvSpPr txBox="1">
            <a:spLocks noGrp="1"/>
          </p:cNvSpPr>
          <p:nvPr>
            <p:ph type="ctrTitle" idx="8"/>
          </p:nvPr>
        </p:nvSpPr>
        <p:spPr>
          <a:xfrm>
            <a:off x="269462" y="2004240"/>
            <a:ext cx="2200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FF3399"/>
                </a:solidFill>
              </a:rPr>
              <a:t>Fundamentals of ASP.NET Core</a:t>
            </a:r>
            <a:endParaRPr sz="2000" dirty="0">
              <a:solidFill>
                <a:srgbClr val="FF3399"/>
              </a:solidFill>
            </a:endParaRPr>
          </a:p>
        </p:txBody>
      </p:sp>
      <p:sp>
        <p:nvSpPr>
          <p:cNvPr id="774" name="Google Shape;774;p33"/>
          <p:cNvSpPr txBox="1">
            <a:spLocks noGrp="1"/>
          </p:cNvSpPr>
          <p:nvPr>
            <p:ph type="ctrTitle" idx="13"/>
          </p:nvPr>
        </p:nvSpPr>
        <p:spPr>
          <a:xfrm>
            <a:off x="2951225" y="1631435"/>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2">
                    <a:lumMod val="50000"/>
                  </a:schemeClr>
                </a:solidFill>
              </a:rPr>
              <a:t>Entity Framework Core</a:t>
            </a:r>
            <a:endParaRPr sz="2000" dirty="0">
              <a:solidFill>
                <a:schemeClr val="accent2">
                  <a:lumMod val="50000"/>
                </a:schemeClr>
              </a:solidFill>
            </a:endParaRPr>
          </a:p>
        </p:txBody>
      </p:sp>
      <p:grpSp>
        <p:nvGrpSpPr>
          <p:cNvPr id="776" name="Google Shape;776;p33"/>
          <p:cNvGrpSpPr/>
          <p:nvPr/>
        </p:nvGrpSpPr>
        <p:grpSpPr>
          <a:xfrm>
            <a:off x="7181180" y="1419166"/>
            <a:ext cx="348562" cy="406318"/>
            <a:chOff x="5261825" y="2163150"/>
            <a:chExt cx="266750" cy="310950"/>
          </a:xfrm>
          <a:solidFill>
            <a:schemeClr val="tx2">
              <a:lumMod val="75000"/>
            </a:schemeClr>
          </a:solidFill>
        </p:grpSpPr>
        <p:sp>
          <p:nvSpPr>
            <p:cNvPr id="777" name="Google Shape;777;p33"/>
            <p:cNvSpPr/>
            <p:nvPr/>
          </p:nvSpPr>
          <p:spPr>
            <a:xfrm>
              <a:off x="5307500" y="2289950"/>
              <a:ext cx="206475" cy="184150"/>
            </a:xfrm>
            <a:custGeom>
              <a:avLst/>
              <a:gdLst/>
              <a:ahLst/>
              <a:cxnLst/>
              <a:rect l="l" t="t" r="r" b="b"/>
              <a:pathLst>
                <a:path w="8259" h="7366" extrusionOk="0">
                  <a:moveTo>
                    <a:pt x="4177" y="4993"/>
                  </a:moveTo>
                  <a:lnTo>
                    <a:pt x="4177" y="4993"/>
                  </a:lnTo>
                  <a:cubicBezTo>
                    <a:pt x="4081" y="5127"/>
                    <a:pt x="4005" y="5261"/>
                    <a:pt x="3918" y="5395"/>
                  </a:cubicBezTo>
                  <a:cubicBezTo>
                    <a:pt x="3871" y="5338"/>
                    <a:pt x="3823" y="5271"/>
                    <a:pt x="3765" y="5204"/>
                  </a:cubicBezTo>
                  <a:cubicBezTo>
                    <a:pt x="3918" y="5175"/>
                    <a:pt x="4062" y="5098"/>
                    <a:pt x="4177" y="4993"/>
                  </a:cubicBezTo>
                  <a:close/>
                  <a:moveTo>
                    <a:pt x="4323" y="0"/>
                  </a:moveTo>
                  <a:cubicBezTo>
                    <a:pt x="3654" y="0"/>
                    <a:pt x="2913" y="207"/>
                    <a:pt x="2462" y="433"/>
                  </a:cubicBezTo>
                  <a:cubicBezTo>
                    <a:pt x="2223" y="548"/>
                    <a:pt x="2194" y="864"/>
                    <a:pt x="2319" y="1065"/>
                  </a:cubicBezTo>
                  <a:cubicBezTo>
                    <a:pt x="2309" y="1113"/>
                    <a:pt x="2299" y="1151"/>
                    <a:pt x="2299" y="1189"/>
                  </a:cubicBezTo>
                  <a:cubicBezTo>
                    <a:pt x="2280" y="1295"/>
                    <a:pt x="2271" y="1400"/>
                    <a:pt x="2271" y="1506"/>
                  </a:cubicBezTo>
                  <a:cubicBezTo>
                    <a:pt x="2146" y="1525"/>
                    <a:pt x="1964" y="1573"/>
                    <a:pt x="1907" y="1582"/>
                  </a:cubicBezTo>
                  <a:cubicBezTo>
                    <a:pt x="1581" y="1611"/>
                    <a:pt x="1255" y="1640"/>
                    <a:pt x="929" y="1659"/>
                  </a:cubicBezTo>
                  <a:cubicBezTo>
                    <a:pt x="422" y="1707"/>
                    <a:pt x="0" y="2243"/>
                    <a:pt x="316" y="2732"/>
                  </a:cubicBezTo>
                  <a:cubicBezTo>
                    <a:pt x="1293" y="4265"/>
                    <a:pt x="2366" y="5740"/>
                    <a:pt x="3506" y="7158"/>
                  </a:cubicBezTo>
                  <a:cubicBezTo>
                    <a:pt x="3623" y="7302"/>
                    <a:pt x="3797" y="7365"/>
                    <a:pt x="3976" y="7365"/>
                  </a:cubicBezTo>
                  <a:cubicBezTo>
                    <a:pt x="4237" y="7365"/>
                    <a:pt x="4508" y="7230"/>
                    <a:pt x="4627" y="7014"/>
                  </a:cubicBezTo>
                  <a:cubicBezTo>
                    <a:pt x="5461" y="5491"/>
                    <a:pt x="6524" y="4102"/>
                    <a:pt x="7770" y="2885"/>
                  </a:cubicBezTo>
                  <a:cubicBezTo>
                    <a:pt x="8259" y="2404"/>
                    <a:pt x="7815" y="1674"/>
                    <a:pt x="7247" y="1674"/>
                  </a:cubicBezTo>
                  <a:cubicBezTo>
                    <a:pt x="7136" y="1674"/>
                    <a:pt x="7021" y="1702"/>
                    <a:pt x="6907" y="1764"/>
                  </a:cubicBezTo>
                  <a:cubicBezTo>
                    <a:pt x="6743" y="1858"/>
                    <a:pt x="6544" y="1882"/>
                    <a:pt x="6333" y="1882"/>
                  </a:cubicBezTo>
                  <a:cubicBezTo>
                    <a:pt x="6176" y="1882"/>
                    <a:pt x="6013" y="1868"/>
                    <a:pt x="5854" y="1860"/>
                  </a:cubicBezTo>
                  <a:cubicBezTo>
                    <a:pt x="5902" y="1228"/>
                    <a:pt x="5834" y="595"/>
                    <a:pt x="5394" y="279"/>
                  </a:cubicBezTo>
                  <a:cubicBezTo>
                    <a:pt x="5120" y="79"/>
                    <a:pt x="4735" y="0"/>
                    <a:pt x="43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78" name="Google Shape;778;p33"/>
            <p:cNvSpPr/>
            <p:nvPr/>
          </p:nvSpPr>
          <p:spPr>
            <a:xfrm>
              <a:off x="5261825" y="2163150"/>
              <a:ext cx="266750" cy="301700"/>
            </a:xfrm>
            <a:custGeom>
              <a:avLst/>
              <a:gdLst/>
              <a:ahLst/>
              <a:cxnLst/>
              <a:rect l="l" t="t" r="r" b="b"/>
              <a:pathLst>
                <a:path w="10670" h="12068" extrusionOk="0">
                  <a:moveTo>
                    <a:pt x="5075" y="540"/>
                  </a:moveTo>
                  <a:cubicBezTo>
                    <a:pt x="5820" y="540"/>
                    <a:pt x="6546" y="829"/>
                    <a:pt x="6598" y="1701"/>
                  </a:cubicBezTo>
                  <a:cubicBezTo>
                    <a:pt x="6742" y="1922"/>
                    <a:pt x="6972" y="2075"/>
                    <a:pt x="7230" y="2132"/>
                  </a:cubicBezTo>
                  <a:cubicBezTo>
                    <a:pt x="7550" y="1975"/>
                    <a:pt x="7906" y="1883"/>
                    <a:pt x="8259" y="1883"/>
                  </a:cubicBezTo>
                  <a:cubicBezTo>
                    <a:pt x="8593" y="1883"/>
                    <a:pt x="8925" y="1965"/>
                    <a:pt x="9223" y="2151"/>
                  </a:cubicBezTo>
                  <a:cubicBezTo>
                    <a:pt x="9597" y="2391"/>
                    <a:pt x="9875" y="2755"/>
                    <a:pt x="9999" y="3177"/>
                  </a:cubicBezTo>
                  <a:cubicBezTo>
                    <a:pt x="10181" y="3751"/>
                    <a:pt x="10181" y="4058"/>
                    <a:pt x="9693" y="4412"/>
                  </a:cubicBezTo>
                  <a:cubicBezTo>
                    <a:pt x="8878" y="5006"/>
                    <a:pt x="7374" y="4872"/>
                    <a:pt x="6368" y="4968"/>
                  </a:cubicBezTo>
                  <a:cubicBezTo>
                    <a:pt x="5401" y="5054"/>
                    <a:pt x="4423" y="5141"/>
                    <a:pt x="3456" y="5150"/>
                  </a:cubicBezTo>
                  <a:cubicBezTo>
                    <a:pt x="3212" y="5150"/>
                    <a:pt x="2937" y="5167"/>
                    <a:pt x="2663" y="5167"/>
                  </a:cubicBezTo>
                  <a:cubicBezTo>
                    <a:pt x="2354" y="5167"/>
                    <a:pt x="2047" y="5146"/>
                    <a:pt x="1789" y="5054"/>
                  </a:cubicBezTo>
                  <a:cubicBezTo>
                    <a:pt x="1367" y="4911"/>
                    <a:pt x="898" y="4470"/>
                    <a:pt x="927" y="4020"/>
                  </a:cubicBezTo>
                  <a:cubicBezTo>
                    <a:pt x="963" y="3410"/>
                    <a:pt x="1516" y="2932"/>
                    <a:pt x="2107" y="2932"/>
                  </a:cubicBezTo>
                  <a:cubicBezTo>
                    <a:pt x="2296" y="2932"/>
                    <a:pt x="2489" y="2981"/>
                    <a:pt x="2670" y="3090"/>
                  </a:cubicBezTo>
                  <a:cubicBezTo>
                    <a:pt x="2692" y="3101"/>
                    <a:pt x="2715" y="3106"/>
                    <a:pt x="2737" y="3106"/>
                  </a:cubicBezTo>
                  <a:cubicBezTo>
                    <a:pt x="2827" y="3106"/>
                    <a:pt x="2902" y="3018"/>
                    <a:pt x="2871" y="2918"/>
                  </a:cubicBezTo>
                  <a:cubicBezTo>
                    <a:pt x="2871" y="2908"/>
                    <a:pt x="2871" y="2899"/>
                    <a:pt x="2871" y="2899"/>
                  </a:cubicBezTo>
                  <a:cubicBezTo>
                    <a:pt x="2833" y="2420"/>
                    <a:pt x="2728" y="1893"/>
                    <a:pt x="2996" y="1443"/>
                  </a:cubicBezTo>
                  <a:cubicBezTo>
                    <a:pt x="3235" y="1031"/>
                    <a:pt x="3676" y="829"/>
                    <a:pt x="4098" y="695"/>
                  </a:cubicBezTo>
                  <a:cubicBezTo>
                    <a:pt x="4385" y="602"/>
                    <a:pt x="4732" y="540"/>
                    <a:pt x="5075" y="540"/>
                  </a:cubicBezTo>
                  <a:close/>
                  <a:moveTo>
                    <a:pt x="7259" y="5409"/>
                  </a:moveTo>
                  <a:cubicBezTo>
                    <a:pt x="7173" y="5917"/>
                    <a:pt x="7182" y="6463"/>
                    <a:pt x="7192" y="6970"/>
                  </a:cubicBezTo>
                  <a:cubicBezTo>
                    <a:pt x="7192" y="7028"/>
                    <a:pt x="7211" y="7085"/>
                    <a:pt x="7259" y="7124"/>
                  </a:cubicBezTo>
                  <a:cubicBezTo>
                    <a:pt x="7240" y="7210"/>
                    <a:pt x="7297" y="7296"/>
                    <a:pt x="7384" y="7306"/>
                  </a:cubicBezTo>
                  <a:cubicBezTo>
                    <a:pt x="7623" y="7330"/>
                    <a:pt x="7865" y="7342"/>
                    <a:pt x="8107" y="7342"/>
                  </a:cubicBezTo>
                  <a:cubicBezTo>
                    <a:pt x="8349" y="7342"/>
                    <a:pt x="8591" y="7330"/>
                    <a:pt x="8830" y="7306"/>
                  </a:cubicBezTo>
                  <a:lnTo>
                    <a:pt x="8830" y="7306"/>
                  </a:lnTo>
                  <a:cubicBezTo>
                    <a:pt x="7767" y="8580"/>
                    <a:pt x="6857" y="10026"/>
                    <a:pt x="5927" y="11396"/>
                  </a:cubicBezTo>
                  <a:cubicBezTo>
                    <a:pt x="4787" y="10007"/>
                    <a:pt x="3686" y="8513"/>
                    <a:pt x="2364" y="7296"/>
                  </a:cubicBezTo>
                  <a:lnTo>
                    <a:pt x="2383" y="7296"/>
                  </a:lnTo>
                  <a:cubicBezTo>
                    <a:pt x="2787" y="7365"/>
                    <a:pt x="3200" y="7399"/>
                    <a:pt x="3613" y="7399"/>
                  </a:cubicBezTo>
                  <a:cubicBezTo>
                    <a:pt x="3778" y="7399"/>
                    <a:pt x="3943" y="7393"/>
                    <a:pt x="4107" y="7382"/>
                  </a:cubicBezTo>
                  <a:cubicBezTo>
                    <a:pt x="4270" y="7382"/>
                    <a:pt x="4366" y="7191"/>
                    <a:pt x="4280" y="7057"/>
                  </a:cubicBezTo>
                  <a:cubicBezTo>
                    <a:pt x="4299" y="7028"/>
                    <a:pt x="4308" y="6999"/>
                    <a:pt x="4308" y="6961"/>
                  </a:cubicBezTo>
                  <a:cubicBezTo>
                    <a:pt x="4251" y="6520"/>
                    <a:pt x="4184" y="6070"/>
                    <a:pt x="4136" y="5620"/>
                  </a:cubicBezTo>
                  <a:cubicBezTo>
                    <a:pt x="4826" y="5591"/>
                    <a:pt x="5506" y="5533"/>
                    <a:pt x="6186" y="5476"/>
                  </a:cubicBezTo>
                  <a:cubicBezTo>
                    <a:pt x="6531" y="5438"/>
                    <a:pt x="6895" y="5428"/>
                    <a:pt x="7259" y="5409"/>
                  </a:cubicBezTo>
                  <a:close/>
                  <a:moveTo>
                    <a:pt x="5044" y="0"/>
                  </a:moveTo>
                  <a:cubicBezTo>
                    <a:pt x="3602" y="0"/>
                    <a:pt x="2024" y="997"/>
                    <a:pt x="2479" y="2640"/>
                  </a:cubicBezTo>
                  <a:cubicBezTo>
                    <a:pt x="2311" y="2565"/>
                    <a:pt x="2140" y="2530"/>
                    <a:pt x="1970" y="2530"/>
                  </a:cubicBezTo>
                  <a:cubicBezTo>
                    <a:pt x="951" y="2530"/>
                    <a:pt x="0" y="3765"/>
                    <a:pt x="534" y="4824"/>
                  </a:cubicBezTo>
                  <a:cubicBezTo>
                    <a:pt x="812" y="5380"/>
                    <a:pt x="1434" y="5514"/>
                    <a:pt x="2000" y="5581"/>
                  </a:cubicBezTo>
                  <a:cubicBezTo>
                    <a:pt x="2455" y="5623"/>
                    <a:pt x="2911" y="5650"/>
                    <a:pt x="3371" y="5650"/>
                  </a:cubicBezTo>
                  <a:cubicBezTo>
                    <a:pt x="3539" y="5650"/>
                    <a:pt x="3708" y="5646"/>
                    <a:pt x="3877" y="5639"/>
                  </a:cubicBezTo>
                  <a:lnTo>
                    <a:pt x="3877" y="5639"/>
                  </a:lnTo>
                  <a:cubicBezTo>
                    <a:pt x="3849" y="6079"/>
                    <a:pt x="3877" y="6520"/>
                    <a:pt x="3944" y="6961"/>
                  </a:cubicBezTo>
                  <a:cubicBezTo>
                    <a:pt x="3843" y="6957"/>
                    <a:pt x="3741" y="6955"/>
                    <a:pt x="3639" y="6955"/>
                  </a:cubicBezTo>
                  <a:cubicBezTo>
                    <a:pt x="3221" y="6955"/>
                    <a:pt x="2801" y="6987"/>
                    <a:pt x="2392" y="7057"/>
                  </a:cubicBezTo>
                  <a:cubicBezTo>
                    <a:pt x="2306" y="7076"/>
                    <a:pt x="2268" y="7162"/>
                    <a:pt x="2306" y="7239"/>
                  </a:cubicBezTo>
                  <a:lnTo>
                    <a:pt x="2287" y="7219"/>
                  </a:lnTo>
                  <a:cubicBezTo>
                    <a:pt x="2266" y="7198"/>
                    <a:pt x="2240" y="7189"/>
                    <a:pt x="2215" y="7189"/>
                  </a:cubicBezTo>
                  <a:cubicBezTo>
                    <a:pt x="2139" y="7189"/>
                    <a:pt x="2064" y="7274"/>
                    <a:pt x="2115" y="7354"/>
                  </a:cubicBezTo>
                  <a:cubicBezTo>
                    <a:pt x="3140" y="9021"/>
                    <a:pt x="4529" y="10486"/>
                    <a:pt x="5774" y="11990"/>
                  </a:cubicBezTo>
                  <a:cubicBezTo>
                    <a:pt x="5817" y="12044"/>
                    <a:pt x="5875" y="12067"/>
                    <a:pt x="5934" y="12067"/>
                  </a:cubicBezTo>
                  <a:cubicBezTo>
                    <a:pt x="6021" y="12067"/>
                    <a:pt x="6112" y="12017"/>
                    <a:pt x="6157" y="11943"/>
                  </a:cubicBezTo>
                  <a:cubicBezTo>
                    <a:pt x="7211" y="10438"/>
                    <a:pt x="8390" y="8944"/>
                    <a:pt x="9271" y="7334"/>
                  </a:cubicBezTo>
                  <a:cubicBezTo>
                    <a:pt x="9290" y="7306"/>
                    <a:pt x="9300" y="7277"/>
                    <a:pt x="9290" y="7248"/>
                  </a:cubicBezTo>
                  <a:cubicBezTo>
                    <a:pt x="9450" y="7135"/>
                    <a:pt x="9434" y="6846"/>
                    <a:pt x="9196" y="6846"/>
                  </a:cubicBezTo>
                  <a:cubicBezTo>
                    <a:pt x="9193" y="6846"/>
                    <a:pt x="9189" y="6846"/>
                    <a:pt x="9185" y="6846"/>
                  </a:cubicBezTo>
                  <a:cubicBezTo>
                    <a:pt x="8648" y="6855"/>
                    <a:pt x="8121" y="6913"/>
                    <a:pt x="7594" y="7009"/>
                  </a:cubicBezTo>
                  <a:cubicBezTo>
                    <a:pt x="7594" y="6999"/>
                    <a:pt x="7594" y="6990"/>
                    <a:pt x="7594" y="6980"/>
                  </a:cubicBezTo>
                  <a:cubicBezTo>
                    <a:pt x="7594" y="6472"/>
                    <a:pt x="7614" y="5926"/>
                    <a:pt x="7508" y="5418"/>
                  </a:cubicBezTo>
                  <a:cubicBezTo>
                    <a:pt x="8265" y="5380"/>
                    <a:pt x="9022" y="5342"/>
                    <a:pt x="9712" y="5160"/>
                  </a:cubicBezTo>
                  <a:cubicBezTo>
                    <a:pt x="10401" y="4978"/>
                    <a:pt x="10670" y="4336"/>
                    <a:pt x="10641" y="3656"/>
                  </a:cubicBezTo>
                  <a:cubicBezTo>
                    <a:pt x="10567" y="2254"/>
                    <a:pt x="9425" y="1398"/>
                    <a:pt x="8202" y="1398"/>
                  </a:cubicBezTo>
                  <a:cubicBezTo>
                    <a:pt x="7845" y="1398"/>
                    <a:pt x="7481" y="1471"/>
                    <a:pt x="7135" y="1625"/>
                  </a:cubicBezTo>
                  <a:cubicBezTo>
                    <a:pt x="7019" y="500"/>
                    <a:pt x="6066" y="0"/>
                    <a:pt x="50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79" name="Google Shape;779;p33"/>
          <p:cNvGrpSpPr/>
          <p:nvPr/>
        </p:nvGrpSpPr>
        <p:grpSpPr>
          <a:xfrm>
            <a:off x="3803096" y="1153230"/>
            <a:ext cx="475443" cy="267449"/>
            <a:chOff x="3530100" y="2221475"/>
            <a:chExt cx="363850" cy="204675"/>
          </a:xfrm>
        </p:grpSpPr>
        <p:grpSp>
          <p:nvGrpSpPr>
            <p:cNvPr id="780" name="Google Shape;780;p33"/>
            <p:cNvGrpSpPr/>
            <p:nvPr/>
          </p:nvGrpSpPr>
          <p:grpSpPr>
            <a:xfrm>
              <a:off x="3530100" y="2221475"/>
              <a:ext cx="363850" cy="204675"/>
              <a:chOff x="3530100" y="2221475"/>
              <a:chExt cx="363850" cy="204675"/>
            </a:xfrm>
          </p:grpSpPr>
          <p:sp>
            <p:nvSpPr>
              <p:cNvPr id="781" name="Google Shape;781;p3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2" name="Google Shape;782;p3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783" name="Google Shape;783;p3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84" name="Google Shape;784;p33"/>
          <p:cNvGrpSpPr/>
          <p:nvPr/>
        </p:nvGrpSpPr>
        <p:grpSpPr>
          <a:xfrm>
            <a:off x="3659293" y="3925206"/>
            <a:ext cx="395342" cy="214103"/>
            <a:chOff x="4181100" y="3838875"/>
            <a:chExt cx="302550" cy="163850"/>
          </a:xfrm>
        </p:grpSpPr>
        <p:sp>
          <p:nvSpPr>
            <p:cNvPr id="785" name="Google Shape;785;p33"/>
            <p:cNvSpPr/>
            <p:nvPr/>
          </p:nvSpPr>
          <p:spPr>
            <a:xfrm>
              <a:off x="4191150" y="3932050"/>
              <a:ext cx="236900" cy="61250"/>
            </a:xfrm>
            <a:custGeom>
              <a:avLst/>
              <a:gdLst/>
              <a:ahLst/>
              <a:cxnLst/>
              <a:rect l="l" t="t" r="r" b="b"/>
              <a:pathLst>
                <a:path w="9476" h="2450" extrusionOk="0">
                  <a:moveTo>
                    <a:pt x="2041" y="0"/>
                  </a:moveTo>
                  <a:cubicBezTo>
                    <a:pt x="1466" y="48"/>
                    <a:pt x="844" y="96"/>
                    <a:pt x="422" y="527"/>
                  </a:cubicBezTo>
                  <a:cubicBezTo>
                    <a:pt x="0" y="968"/>
                    <a:pt x="20" y="1648"/>
                    <a:pt x="594" y="1935"/>
                  </a:cubicBezTo>
                  <a:cubicBezTo>
                    <a:pt x="623" y="1945"/>
                    <a:pt x="642" y="1974"/>
                    <a:pt x="662" y="2012"/>
                  </a:cubicBezTo>
                  <a:cubicBezTo>
                    <a:pt x="1348" y="2364"/>
                    <a:pt x="2206" y="2450"/>
                    <a:pt x="3044" y="2450"/>
                  </a:cubicBezTo>
                  <a:cubicBezTo>
                    <a:pt x="3621" y="2450"/>
                    <a:pt x="4189" y="2409"/>
                    <a:pt x="4685" y="2386"/>
                  </a:cubicBezTo>
                  <a:cubicBezTo>
                    <a:pt x="5433" y="2357"/>
                    <a:pt x="6161" y="2290"/>
                    <a:pt x="6898" y="2213"/>
                  </a:cubicBezTo>
                  <a:cubicBezTo>
                    <a:pt x="7674" y="2136"/>
                    <a:pt x="9284" y="2232"/>
                    <a:pt x="9475" y="1236"/>
                  </a:cubicBezTo>
                  <a:cubicBezTo>
                    <a:pt x="9456" y="1217"/>
                    <a:pt x="9437" y="1198"/>
                    <a:pt x="9447" y="1169"/>
                  </a:cubicBezTo>
                  <a:cubicBezTo>
                    <a:pt x="9475" y="307"/>
                    <a:pt x="8096" y="393"/>
                    <a:pt x="7435" y="316"/>
                  </a:cubicBezTo>
                  <a:cubicBezTo>
                    <a:pt x="6764" y="786"/>
                    <a:pt x="5988" y="1073"/>
                    <a:pt x="5174" y="1169"/>
                  </a:cubicBezTo>
                  <a:cubicBezTo>
                    <a:pt x="5026" y="1187"/>
                    <a:pt x="4877" y="1196"/>
                    <a:pt x="4730" y="1196"/>
                  </a:cubicBezTo>
                  <a:cubicBezTo>
                    <a:pt x="3713" y="1196"/>
                    <a:pt x="2727" y="770"/>
                    <a:pt x="204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6" name="Google Shape;786;p33"/>
            <p:cNvSpPr/>
            <p:nvPr/>
          </p:nvSpPr>
          <p:spPr>
            <a:xfrm>
              <a:off x="4406700" y="3860100"/>
              <a:ext cx="69100" cy="64075"/>
            </a:xfrm>
            <a:custGeom>
              <a:avLst/>
              <a:gdLst/>
              <a:ahLst/>
              <a:cxnLst/>
              <a:rect l="l" t="t" r="r" b="b"/>
              <a:pathLst>
                <a:path w="2764" h="2563" extrusionOk="0">
                  <a:moveTo>
                    <a:pt x="1323" y="1"/>
                  </a:moveTo>
                  <a:cubicBezTo>
                    <a:pt x="1080" y="1"/>
                    <a:pt x="831" y="67"/>
                    <a:pt x="604" y="215"/>
                  </a:cubicBezTo>
                  <a:cubicBezTo>
                    <a:pt x="595" y="311"/>
                    <a:pt x="585" y="416"/>
                    <a:pt x="566" y="512"/>
                  </a:cubicBezTo>
                  <a:cubicBezTo>
                    <a:pt x="674" y="498"/>
                    <a:pt x="785" y="489"/>
                    <a:pt x="895" y="489"/>
                  </a:cubicBezTo>
                  <a:cubicBezTo>
                    <a:pt x="1164" y="489"/>
                    <a:pt x="1428" y="543"/>
                    <a:pt x="1639" y="713"/>
                  </a:cubicBezTo>
                  <a:cubicBezTo>
                    <a:pt x="1917" y="914"/>
                    <a:pt x="2022" y="1269"/>
                    <a:pt x="1907" y="1575"/>
                  </a:cubicBezTo>
                  <a:cubicBezTo>
                    <a:pt x="1758" y="1927"/>
                    <a:pt x="1495" y="2055"/>
                    <a:pt x="1203" y="2055"/>
                  </a:cubicBezTo>
                  <a:cubicBezTo>
                    <a:pt x="858" y="2055"/>
                    <a:pt x="473" y="1877"/>
                    <a:pt x="183" y="1681"/>
                  </a:cubicBezTo>
                  <a:cubicBezTo>
                    <a:pt x="125" y="1786"/>
                    <a:pt x="68" y="1901"/>
                    <a:pt x="1" y="1997"/>
                  </a:cubicBezTo>
                  <a:cubicBezTo>
                    <a:pt x="370" y="2310"/>
                    <a:pt x="753" y="2563"/>
                    <a:pt x="1229" y="2563"/>
                  </a:cubicBezTo>
                  <a:cubicBezTo>
                    <a:pt x="1320" y="2563"/>
                    <a:pt x="1415" y="2553"/>
                    <a:pt x="1514" y="2533"/>
                  </a:cubicBezTo>
                  <a:cubicBezTo>
                    <a:pt x="2022" y="2418"/>
                    <a:pt x="2425" y="2025"/>
                    <a:pt x="2540" y="1518"/>
                  </a:cubicBezTo>
                  <a:cubicBezTo>
                    <a:pt x="2764" y="641"/>
                    <a:pt x="2074" y="1"/>
                    <a:pt x="132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7" name="Google Shape;787;p33"/>
            <p:cNvSpPr/>
            <p:nvPr/>
          </p:nvSpPr>
          <p:spPr>
            <a:xfrm>
              <a:off x="4222525" y="3850875"/>
              <a:ext cx="189000" cy="100600"/>
            </a:xfrm>
            <a:custGeom>
              <a:avLst/>
              <a:gdLst/>
              <a:ahLst/>
              <a:cxnLst/>
              <a:rect l="l" t="t" r="r" b="b"/>
              <a:pathLst>
                <a:path w="7560" h="4024" extrusionOk="0">
                  <a:moveTo>
                    <a:pt x="4863" y="0"/>
                  </a:moveTo>
                  <a:cubicBezTo>
                    <a:pt x="4396" y="0"/>
                    <a:pt x="3929" y="5"/>
                    <a:pt x="3459" y="18"/>
                  </a:cubicBezTo>
                  <a:cubicBezTo>
                    <a:pt x="2622" y="33"/>
                    <a:pt x="1720" y="151"/>
                    <a:pt x="847" y="151"/>
                  </a:cubicBezTo>
                  <a:cubicBezTo>
                    <a:pt x="561" y="151"/>
                    <a:pt x="277" y="138"/>
                    <a:pt x="1" y="105"/>
                  </a:cubicBezTo>
                  <a:lnTo>
                    <a:pt x="1" y="105"/>
                  </a:lnTo>
                  <a:cubicBezTo>
                    <a:pt x="154" y="1159"/>
                    <a:pt x="393" y="2155"/>
                    <a:pt x="1083" y="3008"/>
                  </a:cubicBezTo>
                  <a:cubicBezTo>
                    <a:pt x="1660" y="3729"/>
                    <a:pt x="2509" y="4023"/>
                    <a:pt x="3395" y="4023"/>
                  </a:cubicBezTo>
                  <a:cubicBezTo>
                    <a:pt x="3626" y="4023"/>
                    <a:pt x="3859" y="4003"/>
                    <a:pt x="4091" y="3966"/>
                  </a:cubicBezTo>
                  <a:cubicBezTo>
                    <a:pt x="6170" y="3630"/>
                    <a:pt x="7483" y="2088"/>
                    <a:pt x="7559" y="28"/>
                  </a:cubicBezTo>
                  <a:cubicBezTo>
                    <a:pt x="7540" y="28"/>
                    <a:pt x="7521" y="28"/>
                    <a:pt x="7511" y="38"/>
                  </a:cubicBezTo>
                  <a:cubicBezTo>
                    <a:pt x="6627" y="19"/>
                    <a:pt x="5747" y="0"/>
                    <a:pt x="486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8" name="Google Shape;788;p33"/>
            <p:cNvSpPr/>
            <p:nvPr/>
          </p:nvSpPr>
          <p:spPr>
            <a:xfrm>
              <a:off x="4181100" y="3838875"/>
              <a:ext cx="302550" cy="163850"/>
            </a:xfrm>
            <a:custGeom>
              <a:avLst/>
              <a:gdLst/>
              <a:ahLst/>
              <a:cxnLst/>
              <a:rect l="l" t="t" r="r" b="b"/>
              <a:pathLst>
                <a:path w="12102" h="6554" extrusionOk="0">
                  <a:moveTo>
                    <a:pt x="9916" y="1691"/>
                  </a:moveTo>
                  <a:cubicBezTo>
                    <a:pt x="10029" y="1691"/>
                    <a:pt x="10141" y="1704"/>
                    <a:pt x="10251" y="1744"/>
                  </a:cubicBezTo>
                  <a:cubicBezTo>
                    <a:pt x="10529" y="1830"/>
                    <a:pt x="10759" y="2127"/>
                    <a:pt x="10548" y="2395"/>
                  </a:cubicBezTo>
                  <a:cubicBezTo>
                    <a:pt x="10424" y="2549"/>
                    <a:pt x="10269" y="2606"/>
                    <a:pt x="10104" y="2606"/>
                  </a:cubicBezTo>
                  <a:cubicBezTo>
                    <a:pt x="9837" y="2606"/>
                    <a:pt x="9543" y="2455"/>
                    <a:pt x="9312" y="2319"/>
                  </a:cubicBezTo>
                  <a:cubicBezTo>
                    <a:pt x="9398" y="2127"/>
                    <a:pt x="9465" y="1926"/>
                    <a:pt x="9523" y="1725"/>
                  </a:cubicBezTo>
                  <a:cubicBezTo>
                    <a:pt x="9652" y="1709"/>
                    <a:pt x="9784" y="1691"/>
                    <a:pt x="9916" y="1691"/>
                  </a:cubicBezTo>
                  <a:close/>
                  <a:moveTo>
                    <a:pt x="10347" y="850"/>
                  </a:moveTo>
                  <a:cubicBezTo>
                    <a:pt x="11098" y="850"/>
                    <a:pt x="11788" y="1490"/>
                    <a:pt x="11564" y="2367"/>
                  </a:cubicBezTo>
                  <a:cubicBezTo>
                    <a:pt x="11449" y="2874"/>
                    <a:pt x="11046" y="3267"/>
                    <a:pt x="10538" y="3382"/>
                  </a:cubicBezTo>
                  <a:cubicBezTo>
                    <a:pt x="10439" y="3402"/>
                    <a:pt x="10344" y="3412"/>
                    <a:pt x="10252" y="3412"/>
                  </a:cubicBezTo>
                  <a:cubicBezTo>
                    <a:pt x="9775" y="3412"/>
                    <a:pt x="9386" y="3159"/>
                    <a:pt x="9025" y="2846"/>
                  </a:cubicBezTo>
                  <a:cubicBezTo>
                    <a:pt x="9092" y="2740"/>
                    <a:pt x="9149" y="2635"/>
                    <a:pt x="9207" y="2530"/>
                  </a:cubicBezTo>
                  <a:cubicBezTo>
                    <a:pt x="9497" y="2721"/>
                    <a:pt x="9883" y="2897"/>
                    <a:pt x="10228" y="2897"/>
                  </a:cubicBezTo>
                  <a:cubicBezTo>
                    <a:pt x="10520" y="2897"/>
                    <a:pt x="10782" y="2771"/>
                    <a:pt x="10931" y="2424"/>
                  </a:cubicBezTo>
                  <a:cubicBezTo>
                    <a:pt x="11046" y="2108"/>
                    <a:pt x="10941" y="1763"/>
                    <a:pt x="10673" y="1562"/>
                  </a:cubicBezTo>
                  <a:cubicBezTo>
                    <a:pt x="10455" y="1392"/>
                    <a:pt x="10189" y="1338"/>
                    <a:pt x="9920" y="1338"/>
                  </a:cubicBezTo>
                  <a:cubicBezTo>
                    <a:pt x="9809" y="1338"/>
                    <a:pt x="9698" y="1347"/>
                    <a:pt x="9590" y="1361"/>
                  </a:cubicBezTo>
                  <a:cubicBezTo>
                    <a:pt x="9609" y="1265"/>
                    <a:pt x="9619" y="1160"/>
                    <a:pt x="9628" y="1064"/>
                  </a:cubicBezTo>
                  <a:cubicBezTo>
                    <a:pt x="9855" y="916"/>
                    <a:pt x="10104" y="850"/>
                    <a:pt x="10347" y="850"/>
                  </a:cubicBezTo>
                  <a:close/>
                  <a:moveTo>
                    <a:pt x="6535" y="475"/>
                  </a:moveTo>
                  <a:cubicBezTo>
                    <a:pt x="7412" y="475"/>
                    <a:pt x="8285" y="489"/>
                    <a:pt x="9159" y="508"/>
                  </a:cubicBezTo>
                  <a:cubicBezTo>
                    <a:pt x="9178" y="508"/>
                    <a:pt x="9197" y="508"/>
                    <a:pt x="9216" y="498"/>
                  </a:cubicBezTo>
                  <a:lnTo>
                    <a:pt x="9216" y="498"/>
                  </a:lnTo>
                  <a:cubicBezTo>
                    <a:pt x="9140" y="2558"/>
                    <a:pt x="7827" y="4110"/>
                    <a:pt x="5758" y="4446"/>
                  </a:cubicBezTo>
                  <a:cubicBezTo>
                    <a:pt x="5528" y="4483"/>
                    <a:pt x="5295" y="4503"/>
                    <a:pt x="5065" y="4503"/>
                  </a:cubicBezTo>
                  <a:cubicBezTo>
                    <a:pt x="4182" y="4503"/>
                    <a:pt x="3327" y="4209"/>
                    <a:pt x="2750" y="3488"/>
                  </a:cubicBezTo>
                  <a:cubicBezTo>
                    <a:pt x="2060" y="2635"/>
                    <a:pt x="1820" y="1629"/>
                    <a:pt x="1667" y="575"/>
                  </a:cubicBezTo>
                  <a:lnTo>
                    <a:pt x="1667" y="575"/>
                  </a:lnTo>
                  <a:cubicBezTo>
                    <a:pt x="1952" y="609"/>
                    <a:pt x="2244" y="622"/>
                    <a:pt x="2540" y="622"/>
                  </a:cubicBezTo>
                  <a:cubicBezTo>
                    <a:pt x="3405" y="622"/>
                    <a:pt x="4297" y="510"/>
                    <a:pt x="5126" y="489"/>
                  </a:cubicBezTo>
                  <a:cubicBezTo>
                    <a:pt x="5596" y="479"/>
                    <a:pt x="6066" y="475"/>
                    <a:pt x="6535" y="475"/>
                  </a:cubicBezTo>
                  <a:close/>
                  <a:moveTo>
                    <a:pt x="2434" y="3727"/>
                  </a:moveTo>
                  <a:cubicBezTo>
                    <a:pt x="3129" y="4490"/>
                    <a:pt x="4118" y="4923"/>
                    <a:pt x="5138" y="4923"/>
                  </a:cubicBezTo>
                  <a:cubicBezTo>
                    <a:pt x="5283" y="4923"/>
                    <a:pt x="5430" y="4914"/>
                    <a:pt x="5576" y="4896"/>
                  </a:cubicBezTo>
                  <a:cubicBezTo>
                    <a:pt x="6390" y="4800"/>
                    <a:pt x="7166" y="4503"/>
                    <a:pt x="7837" y="4043"/>
                  </a:cubicBezTo>
                  <a:cubicBezTo>
                    <a:pt x="8498" y="4120"/>
                    <a:pt x="9877" y="4034"/>
                    <a:pt x="9849" y="4896"/>
                  </a:cubicBezTo>
                  <a:cubicBezTo>
                    <a:pt x="9839" y="4925"/>
                    <a:pt x="9858" y="4944"/>
                    <a:pt x="9877" y="4963"/>
                  </a:cubicBezTo>
                  <a:cubicBezTo>
                    <a:pt x="9686" y="5959"/>
                    <a:pt x="8076" y="5863"/>
                    <a:pt x="7300" y="5940"/>
                  </a:cubicBezTo>
                  <a:cubicBezTo>
                    <a:pt x="6563" y="6017"/>
                    <a:pt x="5825" y="6084"/>
                    <a:pt x="5087" y="6113"/>
                  </a:cubicBezTo>
                  <a:cubicBezTo>
                    <a:pt x="4591" y="6136"/>
                    <a:pt x="4023" y="6177"/>
                    <a:pt x="3446" y="6177"/>
                  </a:cubicBezTo>
                  <a:cubicBezTo>
                    <a:pt x="2608" y="6177"/>
                    <a:pt x="1750" y="6091"/>
                    <a:pt x="1064" y="5739"/>
                  </a:cubicBezTo>
                  <a:cubicBezTo>
                    <a:pt x="1044" y="5701"/>
                    <a:pt x="1025" y="5672"/>
                    <a:pt x="996" y="5662"/>
                  </a:cubicBezTo>
                  <a:cubicBezTo>
                    <a:pt x="422" y="5375"/>
                    <a:pt x="402" y="4695"/>
                    <a:pt x="824" y="4254"/>
                  </a:cubicBezTo>
                  <a:cubicBezTo>
                    <a:pt x="1255" y="3823"/>
                    <a:pt x="1868" y="3775"/>
                    <a:pt x="2434" y="3727"/>
                  </a:cubicBezTo>
                  <a:close/>
                  <a:moveTo>
                    <a:pt x="6938" y="41"/>
                  </a:moveTo>
                  <a:cubicBezTo>
                    <a:pt x="6333" y="41"/>
                    <a:pt x="5728" y="50"/>
                    <a:pt x="5126" y="67"/>
                  </a:cubicBezTo>
                  <a:cubicBezTo>
                    <a:pt x="3938" y="96"/>
                    <a:pt x="2558" y="0"/>
                    <a:pt x="1418" y="374"/>
                  </a:cubicBezTo>
                  <a:cubicBezTo>
                    <a:pt x="1351" y="393"/>
                    <a:pt x="1332" y="508"/>
                    <a:pt x="1408" y="537"/>
                  </a:cubicBezTo>
                  <a:cubicBezTo>
                    <a:pt x="1303" y="1610"/>
                    <a:pt x="1610" y="2673"/>
                    <a:pt x="2261" y="3526"/>
                  </a:cubicBezTo>
                  <a:cubicBezTo>
                    <a:pt x="2172" y="3518"/>
                    <a:pt x="2081" y="3513"/>
                    <a:pt x="1990" y="3513"/>
                  </a:cubicBezTo>
                  <a:cubicBezTo>
                    <a:pt x="1339" y="3513"/>
                    <a:pt x="672" y="3734"/>
                    <a:pt x="335" y="4331"/>
                  </a:cubicBezTo>
                  <a:cubicBezTo>
                    <a:pt x="0" y="4915"/>
                    <a:pt x="201" y="5720"/>
                    <a:pt x="872" y="5940"/>
                  </a:cubicBezTo>
                  <a:cubicBezTo>
                    <a:pt x="891" y="5950"/>
                    <a:pt x="910" y="5950"/>
                    <a:pt x="929" y="5950"/>
                  </a:cubicBezTo>
                  <a:cubicBezTo>
                    <a:pt x="1332" y="6180"/>
                    <a:pt x="1772" y="6323"/>
                    <a:pt x="2232" y="6371"/>
                  </a:cubicBezTo>
                  <a:cubicBezTo>
                    <a:pt x="2874" y="6457"/>
                    <a:pt x="3521" y="6491"/>
                    <a:pt x="4168" y="6491"/>
                  </a:cubicBezTo>
                  <a:cubicBezTo>
                    <a:pt x="4814" y="6491"/>
                    <a:pt x="5461" y="6457"/>
                    <a:pt x="6103" y="6410"/>
                  </a:cubicBezTo>
                  <a:cubicBezTo>
                    <a:pt x="7118" y="6342"/>
                    <a:pt x="10519" y="6553"/>
                    <a:pt x="10203" y="4743"/>
                  </a:cubicBezTo>
                  <a:cubicBezTo>
                    <a:pt x="10194" y="4681"/>
                    <a:pt x="10146" y="4636"/>
                    <a:pt x="10086" y="4636"/>
                  </a:cubicBezTo>
                  <a:cubicBezTo>
                    <a:pt x="10080" y="4636"/>
                    <a:pt x="10075" y="4636"/>
                    <a:pt x="10069" y="4637"/>
                  </a:cubicBezTo>
                  <a:cubicBezTo>
                    <a:pt x="10031" y="4369"/>
                    <a:pt x="9858" y="4139"/>
                    <a:pt x="9619" y="4024"/>
                  </a:cubicBezTo>
                  <a:cubicBezTo>
                    <a:pt x="9226" y="3823"/>
                    <a:pt x="8689" y="3785"/>
                    <a:pt x="8210" y="3756"/>
                  </a:cubicBezTo>
                  <a:cubicBezTo>
                    <a:pt x="8431" y="3564"/>
                    <a:pt x="8632" y="3363"/>
                    <a:pt x="8814" y="3143"/>
                  </a:cubicBezTo>
                  <a:cubicBezTo>
                    <a:pt x="9135" y="3582"/>
                    <a:pt x="9620" y="3779"/>
                    <a:pt x="10114" y="3779"/>
                  </a:cubicBezTo>
                  <a:cubicBezTo>
                    <a:pt x="10946" y="3779"/>
                    <a:pt x="11802" y="3220"/>
                    <a:pt x="11947" y="2319"/>
                  </a:cubicBezTo>
                  <a:cubicBezTo>
                    <a:pt x="12101" y="1327"/>
                    <a:pt x="11280" y="515"/>
                    <a:pt x="10409" y="515"/>
                  </a:cubicBezTo>
                  <a:cubicBezTo>
                    <a:pt x="10145" y="515"/>
                    <a:pt x="9876" y="590"/>
                    <a:pt x="9628" y="757"/>
                  </a:cubicBezTo>
                  <a:cubicBezTo>
                    <a:pt x="9628" y="633"/>
                    <a:pt x="9609" y="508"/>
                    <a:pt x="9600" y="384"/>
                  </a:cubicBezTo>
                  <a:cubicBezTo>
                    <a:pt x="9584" y="279"/>
                    <a:pt x="9494" y="202"/>
                    <a:pt x="9397" y="202"/>
                  </a:cubicBezTo>
                  <a:cubicBezTo>
                    <a:pt x="9379" y="202"/>
                    <a:pt x="9360" y="205"/>
                    <a:pt x="9341" y="211"/>
                  </a:cubicBezTo>
                  <a:cubicBezTo>
                    <a:pt x="9312" y="134"/>
                    <a:pt x="9236" y="96"/>
                    <a:pt x="9159" y="87"/>
                  </a:cubicBezTo>
                  <a:cubicBezTo>
                    <a:pt x="8420" y="55"/>
                    <a:pt x="7679" y="41"/>
                    <a:pt x="6938" y="4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96" name="Google Shape;796;p33"/>
          <p:cNvGrpSpPr/>
          <p:nvPr/>
        </p:nvGrpSpPr>
        <p:grpSpPr>
          <a:xfrm>
            <a:off x="1145183" y="1331069"/>
            <a:ext cx="423001" cy="493113"/>
            <a:chOff x="4478800" y="4423725"/>
            <a:chExt cx="375300" cy="463975"/>
          </a:xfrm>
          <a:solidFill>
            <a:srgbClr val="FF3399"/>
          </a:solidFill>
        </p:grpSpPr>
        <p:sp>
          <p:nvSpPr>
            <p:cNvPr id="797" name="Google Shape;797;p33"/>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8" name="Google Shape;798;p33"/>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9" name="Google Shape;799;p33"/>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0" name="Google Shape;800;p33"/>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1" name="Google Shape;801;p33"/>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2" name="Google Shape;802;p33"/>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3" name="Google Shape;803;p33"/>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4" name="Google Shape;804;p33"/>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5" name="Google Shape;805;p33"/>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6" name="Google Shape;806;p33"/>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7" name="Google Shape;807;p33"/>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8" name="Google Shape;808;p33"/>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9" name="Google Shape;809;p33"/>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0" name="Google Shape;810;p33"/>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1" name="Google Shape;811;p33"/>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66" name="Google Shape;767;p33">
            <a:extLst>
              <a:ext uri="{FF2B5EF4-FFF2-40B4-BE49-F238E27FC236}">
                <a16:creationId xmlns:a16="http://schemas.microsoft.com/office/drawing/2014/main" id="{4CF4F1BC-87A3-4CE9-B29B-0AB7A81E2E60}"/>
              </a:ext>
            </a:extLst>
          </p:cNvPr>
          <p:cNvSpPr txBox="1">
            <a:spLocks/>
          </p:cNvSpPr>
          <p:nvPr/>
        </p:nvSpPr>
        <p:spPr>
          <a:xfrm>
            <a:off x="6307453" y="4025772"/>
            <a:ext cx="21360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2000" dirty="0">
                <a:solidFill>
                  <a:srgbClr val="C00000"/>
                </a:solidFill>
              </a:rPr>
              <a:t>ASSIGNMENTS , ERROR SOLVING</a:t>
            </a:r>
          </a:p>
        </p:txBody>
      </p:sp>
      <p:grpSp>
        <p:nvGrpSpPr>
          <p:cNvPr id="67" name="Google Shape;2259;p57">
            <a:extLst>
              <a:ext uri="{FF2B5EF4-FFF2-40B4-BE49-F238E27FC236}">
                <a16:creationId xmlns:a16="http://schemas.microsoft.com/office/drawing/2014/main" id="{98E854BB-A9ED-4F27-A76F-39F69B0D9F06}"/>
              </a:ext>
            </a:extLst>
          </p:cNvPr>
          <p:cNvGrpSpPr/>
          <p:nvPr/>
        </p:nvGrpSpPr>
        <p:grpSpPr>
          <a:xfrm>
            <a:off x="7130417" y="3504603"/>
            <a:ext cx="449467" cy="347873"/>
            <a:chOff x="3110125" y="4993400"/>
            <a:chExt cx="444925" cy="467450"/>
          </a:xfrm>
          <a:solidFill>
            <a:srgbClr val="C00000"/>
          </a:solidFill>
        </p:grpSpPr>
        <p:sp>
          <p:nvSpPr>
            <p:cNvPr id="68" name="Google Shape;2260;p57">
              <a:extLst>
                <a:ext uri="{FF2B5EF4-FFF2-40B4-BE49-F238E27FC236}">
                  <a16:creationId xmlns:a16="http://schemas.microsoft.com/office/drawing/2014/main" id="{C843E9F8-B472-44D5-A3F9-6486FA287DB9}"/>
                </a:ext>
              </a:extLst>
            </p:cNvPr>
            <p:cNvSpPr/>
            <p:nvPr/>
          </p:nvSpPr>
          <p:spPr>
            <a:xfrm>
              <a:off x="3110125" y="4993400"/>
              <a:ext cx="434975" cy="465725"/>
            </a:xfrm>
            <a:custGeom>
              <a:avLst/>
              <a:gdLst/>
              <a:ahLst/>
              <a:cxnLst/>
              <a:rect l="l" t="t" r="r" b="b"/>
              <a:pathLst>
                <a:path w="17399" h="18629" extrusionOk="0">
                  <a:moveTo>
                    <a:pt x="15873" y="1"/>
                  </a:moveTo>
                  <a:cubicBezTo>
                    <a:pt x="15284" y="295"/>
                    <a:pt x="14747" y="677"/>
                    <a:pt x="14279" y="1127"/>
                  </a:cubicBezTo>
                  <a:cubicBezTo>
                    <a:pt x="12512" y="2912"/>
                    <a:pt x="11767" y="3466"/>
                    <a:pt x="10380" y="5251"/>
                  </a:cubicBezTo>
                  <a:cubicBezTo>
                    <a:pt x="8613" y="7504"/>
                    <a:pt x="6863" y="9757"/>
                    <a:pt x="5269" y="12182"/>
                  </a:cubicBezTo>
                  <a:cubicBezTo>
                    <a:pt x="4576" y="10866"/>
                    <a:pt x="3830" y="8180"/>
                    <a:pt x="2046" y="7279"/>
                  </a:cubicBezTo>
                  <a:lnTo>
                    <a:pt x="2011" y="7331"/>
                  </a:lnTo>
                  <a:cubicBezTo>
                    <a:pt x="1803" y="7677"/>
                    <a:pt x="1" y="9549"/>
                    <a:pt x="1" y="9826"/>
                  </a:cubicBezTo>
                  <a:lnTo>
                    <a:pt x="1" y="9964"/>
                  </a:lnTo>
                  <a:cubicBezTo>
                    <a:pt x="555" y="10571"/>
                    <a:pt x="1075" y="11229"/>
                    <a:pt x="1526" y="11923"/>
                  </a:cubicBezTo>
                  <a:cubicBezTo>
                    <a:pt x="2843" y="13777"/>
                    <a:pt x="3605" y="15024"/>
                    <a:pt x="4090" y="17242"/>
                  </a:cubicBezTo>
                  <a:cubicBezTo>
                    <a:pt x="4229" y="17693"/>
                    <a:pt x="4298" y="18161"/>
                    <a:pt x="4298" y="18629"/>
                  </a:cubicBezTo>
                  <a:cubicBezTo>
                    <a:pt x="4489" y="18195"/>
                    <a:pt x="5338" y="16913"/>
                    <a:pt x="6187" y="15683"/>
                  </a:cubicBezTo>
                  <a:cubicBezTo>
                    <a:pt x="6690" y="14955"/>
                    <a:pt x="7175" y="14262"/>
                    <a:pt x="7539" y="13759"/>
                  </a:cubicBezTo>
                  <a:cubicBezTo>
                    <a:pt x="7729" y="13499"/>
                    <a:pt x="7868" y="13291"/>
                    <a:pt x="7972" y="13153"/>
                  </a:cubicBezTo>
                  <a:cubicBezTo>
                    <a:pt x="8301" y="12720"/>
                    <a:pt x="8630" y="12286"/>
                    <a:pt x="8960" y="11888"/>
                  </a:cubicBezTo>
                  <a:cubicBezTo>
                    <a:pt x="9497" y="11212"/>
                    <a:pt x="10069" y="10571"/>
                    <a:pt x="10606" y="9964"/>
                  </a:cubicBezTo>
                  <a:cubicBezTo>
                    <a:pt x="11143" y="9375"/>
                    <a:pt x="11697" y="8803"/>
                    <a:pt x="12252" y="8232"/>
                  </a:cubicBezTo>
                  <a:cubicBezTo>
                    <a:pt x="12720" y="7764"/>
                    <a:pt x="13188" y="7296"/>
                    <a:pt x="13655" y="6828"/>
                  </a:cubicBezTo>
                  <a:cubicBezTo>
                    <a:pt x="14279" y="6204"/>
                    <a:pt x="14920" y="5598"/>
                    <a:pt x="15562" y="4957"/>
                  </a:cubicBezTo>
                  <a:cubicBezTo>
                    <a:pt x="16168" y="4367"/>
                    <a:pt x="16775" y="3761"/>
                    <a:pt x="17398" y="3120"/>
                  </a:cubicBezTo>
                  <a:lnTo>
                    <a:pt x="17398" y="2912"/>
                  </a:lnTo>
                  <a:cubicBezTo>
                    <a:pt x="17190" y="2080"/>
                    <a:pt x="16567" y="417"/>
                    <a:pt x="158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261;p57">
              <a:extLst>
                <a:ext uri="{FF2B5EF4-FFF2-40B4-BE49-F238E27FC236}">
                  <a16:creationId xmlns:a16="http://schemas.microsoft.com/office/drawing/2014/main" id="{CCE8DD64-C9F1-4519-A1E3-224B128334F0}"/>
                </a:ext>
              </a:extLst>
            </p:cNvPr>
            <p:cNvSpPr/>
            <p:nvPr/>
          </p:nvSpPr>
          <p:spPr>
            <a:xfrm>
              <a:off x="3160375" y="4993400"/>
              <a:ext cx="346600" cy="304575"/>
            </a:xfrm>
            <a:custGeom>
              <a:avLst/>
              <a:gdLst/>
              <a:ahLst/>
              <a:cxnLst/>
              <a:rect l="l" t="t" r="r" b="b"/>
              <a:pathLst>
                <a:path w="13864" h="12183" fill="none" extrusionOk="0">
                  <a:moveTo>
                    <a:pt x="1" y="7261"/>
                  </a:moveTo>
                  <a:cubicBezTo>
                    <a:pt x="18" y="7261"/>
                    <a:pt x="18" y="7279"/>
                    <a:pt x="36" y="7279"/>
                  </a:cubicBezTo>
                  <a:cubicBezTo>
                    <a:pt x="1820" y="8180"/>
                    <a:pt x="2566" y="10866"/>
                    <a:pt x="3259" y="12182"/>
                  </a:cubicBezTo>
                  <a:cubicBezTo>
                    <a:pt x="4853" y="9757"/>
                    <a:pt x="6603" y="7504"/>
                    <a:pt x="8353" y="5251"/>
                  </a:cubicBezTo>
                  <a:cubicBezTo>
                    <a:pt x="9739" y="3466"/>
                    <a:pt x="10502" y="2912"/>
                    <a:pt x="12252" y="1127"/>
                  </a:cubicBezTo>
                  <a:cubicBezTo>
                    <a:pt x="12737" y="677"/>
                    <a:pt x="13274" y="295"/>
                    <a:pt x="13863" y="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262;p57">
              <a:extLst>
                <a:ext uri="{FF2B5EF4-FFF2-40B4-BE49-F238E27FC236}">
                  <a16:creationId xmlns:a16="http://schemas.microsoft.com/office/drawing/2014/main" id="{D4D4005B-C924-4D00-9ACB-56BFB9FE46F9}"/>
                </a:ext>
              </a:extLst>
            </p:cNvPr>
            <p:cNvSpPr/>
            <p:nvPr/>
          </p:nvSpPr>
          <p:spPr>
            <a:xfrm>
              <a:off x="3506950" y="4993400"/>
              <a:ext cx="37725" cy="72375"/>
            </a:xfrm>
            <a:custGeom>
              <a:avLst/>
              <a:gdLst/>
              <a:ahLst/>
              <a:cxnLst/>
              <a:rect l="l" t="t" r="r" b="b"/>
              <a:pathLst>
                <a:path w="1509" h="2895" fill="none" extrusionOk="0">
                  <a:moveTo>
                    <a:pt x="0" y="1"/>
                  </a:moveTo>
                  <a:cubicBezTo>
                    <a:pt x="694" y="417"/>
                    <a:pt x="1317" y="2063"/>
                    <a:pt x="1508" y="289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263;p57">
              <a:extLst>
                <a:ext uri="{FF2B5EF4-FFF2-40B4-BE49-F238E27FC236}">
                  <a16:creationId xmlns:a16="http://schemas.microsoft.com/office/drawing/2014/main" id="{D45D1887-11A2-49AD-B314-A903EDB9BDC3}"/>
                </a:ext>
              </a:extLst>
            </p:cNvPr>
            <p:cNvSpPr/>
            <p:nvPr/>
          </p:nvSpPr>
          <p:spPr>
            <a:xfrm>
              <a:off x="3217575" y="5070950"/>
              <a:ext cx="327525" cy="388175"/>
            </a:xfrm>
            <a:custGeom>
              <a:avLst/>
              <a:gdLst/>
              <a:ahLst/>
              <a:cxnLst/>
              <a:rect l="l" t="t" r="r" b="b"/>
              <a:pathLst>
                <a:path w="13101" h="15527" fill="none" extrusionOk="0">
                  <a:moveTo>
                    <a:pt x="13100" y="0"/>
                  </a:moveTo>
                  <a:cubicBezTo>
                    <a:pt x="12477" y="642"/>
                    <a:pt x="11870" y="1248"/>
                    <a:pt x="11264" y="1855"/>
                  </a:cubicBezTo>
                  <a:cubicBezTo>
                    <a:pt x="10622" y="2478"/>
                    <a:pt x="9981" y="3102"/>
                    <a:pt x="9357" y="3726"/>
                  </a:cubicBezTo>
                  <a:cubicBezTo>
                    <a:pt x="8890" y="4194"/>
                    <a:pt x="8422" y="4662"/>
                    <a:pt x="7954" y="5130"/>
                  </a:cubicBezTo>
                  <a:cubicBezTo>
                    <a:pt x="7399" y="5701"/>
                    <a:pt x="6845" y="6273"/>
                    <a:pt x="6308" y="6862"/>
                  </a:cubicBezTo>
                  <a:cubicBezTo>
                    <a:pt x="5771" y="7469"/>
                    <a:pt x="5199" y="8110"/>
                    <a:pt x="4662" y="8786"/>
                  </a:cubicBezTo>
                  <a:cubicBezTo>
                    <a:pt x="4332" y="9184"/>
                    <a:pt x="4003" y="9618"/>
                    <a:pt x="3674" y="10051"/>
                  </a:cubicBezTo>
                  <a:cubicBezTo>
                    <a:pt x="3570" y="10189"/>
                    <a:pt x="3431" y="10397"/>
                    <a:pt x="3241" y="10657"/>
                  </a:cubicBezTo>
                  <a:cubicBezTo>
                    <a:pt x="2877" y="11160"/>
                    <a:pt x="2392" y="11853"/>
                    <a:pt x="1889" y="12581"/>
                  </a:cubicBezTo>
                  <a:cubicBezTo>
                    <a:pt x="1040" y="13811"/>
                    <a:pt x="191" y="15093"/>
                    <a:pt x="0" y="1552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264;p57">
              <a:extLst>
                <a:ext uri="{FF2B5EF4-FFF2-40B4-BE49-F238E27FC236}">
                  <a16:creationId xmlns:a16="http://schemas.microsoft.com/office/drawing/2014/main" id="{792CF2D6-7B79-4AB6-B264-17A0FA12A725}"/>
                </a:ext>
              </a:extLst>
            </p:cNvPr>
            <p:cNvSpPr/>
            <p:nvPr/>
          </p:nvSpPr>
          <p:spPr>
            <a:xfrm>
              <a:off x="3110125" y="5176650"/>
              <a:ext cx="50275" cy="62400"/>
            </a:xfrm>
            <a:custGeom>
              <a:avLst/>
              <a:gdLst/>
              <a:ahLst/>
              <a:cxnLst/>
              <a:rect l="l" t="t" r="r" b="b"/>
              <a:pathLst>
                <a:path w="2011" h="2496" fill="none" extrusionOk="0">
                  <a:moveTo>
                    <a:pt x="2011" y="1"/>
                  </a:moveTo>
                  <a:cubicBezTo>
                    <a:pt x="1803" y="347"/>
                    <a:pt x="1" y="2219"/>
                    <a:pt x="1" y="249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65;p57">
              <a:extLst>
                <a:ext uri="{FF2B5EF4-FFF2-40B4-BE49-F238E27FC236}">
                  <a16:creationId xmlns:a16="http://schemas.microsoft.com/office/drawing/2014/main" id="{2FB54446-E2F7-4E29-87B2-BDD102F50DE2}"/>
                </a:ext>
              </a:extLst>
            </p:cNvPr>
            <p:cNvSpPr/>
            <p:nvPr/>
          </p:nvSpPr>
          <p:spPr>
            <a:xfrm>
              <a:off x="3110125" y="5242500"/>
              <a:ext cx="107475" cy="216625"/>
            </a:xfrm>
            <a:custGeom>
              <a:avLst/>
              <a:gdLst/>
              <a:ahLst/>
              <a:cxnLst/>
              <a:rect l="l" t="t" r="r" b="b"/>
              <a:pathLst>
                <a:path w="4299" h="8665" fill="none" extrusionOk="0">
                  <a:moveTo>
                    <a:pt x="1" y="0"/>
                  </a:moveTo>
                  <a:cubicBezTo>
                    <a:pt x="555" y="607"/>
                    <a:pt x="1075" y="1265"/>
                    <a:pt x="1526" y="1959"/>
                  </a:cubicBezTo>
                  <a:cubicBezTo>
                    <a:pt x="2843" y="3830"/>
                    <a:pt x="3605" y="5060"/>
                    <a:pt x="4090" y="7278"/>
                  </a:cubicBezTo>
                  <a:cubicBezTo>
                    <a:pt x="4229" y="7729"/>
                    <a:pt x="4298" y="8197"/>
                    <a:pt x="4298" y="86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66;p57">
              <a:extLst>
                <a:ext uri="{FF2B5EF4-FFF2-40B4-BE49-F238E27FC236}">
                  <a16:creationId xmlns:a16="http://schemas.microsoft.com/office/drawing/2014/main" id="{7A025F51-FBC1-4579-A88C-9A40F99DFE3A}"/>
                </a:ext>
              </a:extLst>
            </p:cNvPr>
            <p:cNvSpPr/>
            <p:nvPr/>
          </p:nvSpPr>
          <p:spPr>
            <a:xfrm>
              <a:off x="3221025" y="5453900"/>
              <a:ext cx="50275" cy="6950"/>
            </a:xfrm>
            <a:custGeom>
              <a:avLst/>
              <a:gdLst/>
              <a:ahLst/>
              <a:cxnLst/>
              <a:rect l="l" t="t" r="r" b="b"/>
              <a:pathLst>
                <a:path w="2011" h="278" fill="none" extrusionOk="0">
                  <a:moveTo>
                    <a:pt x="1" y="278"/>
                  </a:moveTo>
                  <a:cubicBezTo>
                    <a:pt x="417" y="1"/>
                    <a:pt x="1456" y="209"/>
                    <a:pt x="2011" y="209"/>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67;p57">
              <a:extLst>
                <a:ext uri="{FF2B5EF4-FFF2-40B4-BE49-F238E27FC236}">
                  <a16:creationId xmlns:a16="http://schemas.microsoft.com/office/drawing/2014/main" id="{036E0016-A825-4FFB-ADB9-CC50396FCAA9}"/>
                </a:ext>
              </a:extLst>
            </p:cNvPr>
            <p:cNvSpPr/>
            <p:nvPr/>
          </p:nvSpPr>
          <p:spPr>
            <a:xfrm>
              <a:off x="3545075" y="5070950"/>
              <a:ext cx="9975" cy="64150"/>
            </a:xfrm>
            <a:custGeom>
              <a:avLst/>
              <a:gdLst/>
              <a:ahLst/>
              <a:cxnLst/>
              <a:rect l="l" t="t" r="r" b="b"/>
              <a:pathLst>
                <a:path w="399" h="2566" fill="none" extrusionOk="0">
                  <a:moveTo>
                    <a:pt x="0" y="0"/>
                  </a:moveTo>
                  <a:cubicBezTo>
                    <a:pt x="226" y="850"/>
                    <a:pt x="364" y="1699"/>
                    <a:pt x="399" y="25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68;p57">
              <a:extLst>
                <a:ext uri="{FF2B5EF4-FFF2-40B4-BE49-F238E27FC236}">
                  <a16:creationId xmlns:a16="http://schemas.microsoft.com/office/drawing/2014/main" id="{EB9D7D46-1296-4F02-A4FA-4E87B046E00C}"/>
                </a:ext>
              </a:extLst>
            </p:cNvPr>
            <p:cNvSpPr/>
            <p:nvPr/>
          </p:nvSpPr>
          <p:spPr>
            <a:xfrm>
              <a:off x="3304200" y="5135075"/>
              <a:ext cx="250850" cy="281600"/>
            </a:xfrm>
            <a:custGeom>
              <a:avLst/>
              <a:gdLst/>
              <a:ahLst/>
              <a:cxnLst/>
              <a:rect l="l" t="t" r="r" b="b"/>
              <a:pathLst>
                <a:path w="10034" h="11264" fill="none" extrusionOk="0">
                  <a:moveTo>
                    <a:pt x="1" y="11263"/>
                  </a:moveTo>
                  <a:cubicBezTo>
                    <a:pt x="469" y="10692"/>
                    <a:pt x="954" y="10120"/>
                    <a:pt x="1404" y="9565"/>
                  </a:cubicBezTo>
                  <a:cubicBezTo>
                    <a:pt x="1543" y="9409"/>
                    <a:pt x="1664" y="9236"/>
                    <a:pt x="1786" y="9080"/>
                  </a:cubicBezTo>
                  <a:cubicBezTo>
                    <a:pt x="2098" y="8699"/>
                    <a:pt x="2410" y="8335"/>
                    <a:pt x="2721" y="7971"/>
                  </a:cubicBezTo>
                  <a:cubicBezTo>
                    <a:pt x="3207" y="7417"/>
                    <a:pt x="3709" y="6879"/>
                    <a:pt x="4194" y="6360"/>
                  </a:cubicBezTo>
                  <a:cubicBezTo>
                    <a:pt x="4697" y="5822"/>
                    <a:pt x="5234" y="5268"/>
                    <a:pt x="5754" y="4731"/>
                  </a:cubicBezTo>
                  <a:cubicBezTo>
                    <a:pt x="6222" y="4245"/>
                    <a:pt x="6672" y="3760"/>
                    <a:pt x="7105" y="3275"/>
                  </a:cubicBezTo>
                  <a:cubicBezTo>
                    <a:pt x="7452" y="2911"/>
                    <a:pt x="7781" y="2530"/>
                    <a:pt x="8093" y="2149"/>
                  </a:cubicBezTo>
                  <a:cubicBezTo>
                    <a:pt x="8249" y="1958"/>
                    <a:pt x="8440" y="1768"/>
                    <a:pt x="8613" y="1560"/>
                  </a:cubicBezTo>
                  <a:cubicBezTo>
                    <a:pt x="9098" y="1040"/>
                    <a:pt x="9618" y="520"/>
                    <a:pt x="10034"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69;p57">
              <a:extLst>
                <a:ext uri="{FF2B5EF4-FFF2-40B4-BE49-F238E27FC236}">
                  <a16:creationId xmlns:a16="http://schemas.microsoft.com/office/drawing/2014/main" id="{F3656453-3FFA-4C04-92EA-48AE39BEF346}"/>
                </a:ext>
              </a:extLst>
            </p:cNvPr>
            <p:cNvSpPr/>
            <p:nvPr/>
          </p:nvSpPr>
          <p:spPr>
            <a:xfrm>
              <a:off x="3271275" y="5416650"/>
              <a:ext cx="32950" cy="42475"/>
            </a:xfrm>
            <a:custGeom>
              <a:avLst/>
              <a:gdLst/>
              <a:ahLst/>
              <a:cxnLst/>
              <a:rect l="l" t="t" r="r" b="b"/>
              <a:pathLst>
                <a:path w="1318" h="1699" fill="none" extrusionOk="0">
                  <a:moveTo>
                    <a:pt x="1" y="1699"/>
                  </a:moveTo>
                  <a:cubicBezTo>
                    <a:pt x="400" y="1144"/>
                    <a:pt x="850" y="572"/>
                    <a:pt x="1318"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70;p57">
              <a:extLst>
                <a:ext uri="{FF2B5EF4-FFF2-40B4-BE49-F238E27FC236}">
                  <a16:creationId xmlns:a16="http://schemas.microsoft.com/office/drawing/2014/main" id="{B72D0023-293E-4D5C-A3F1-D61C311680CC}"/>
                </a:ext>
              </a:extLst>
            </p:cNvPr>
            <p:cNvSpPr/>
            <p:nvPr/>
          </p:nvSpPr>
          <p:spPr>
            <a:xfrm>
              <a:off x="3500025" y="5117725"/>
              <a:ext cx="17350" cy="53750"/>
            </a:xfrm>
            <a:custGeom>
              <a:avLst/>
              <a:gdLst/>
              <a:ahLst/>
              <a:cxnLst/>
              <a:rect l="l" t="t" r="r" b="b"/>
              <a:pathLst>
                <a:path w="694" h="2150" fill="none" extrusionOk="0">
                  <a:moveTo>
                    <a:pt x="0" y="1"/>
                  </a:moveTo>
                  <a:cubicBezTo>
                    <a:pt x="139" y="694"/>
                    <a:pt x="555" y="1456"/>
                    <a:pt x="693" y="215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71;p57">
              <a:extLst>
                <a:ext uri="{FF2B5EF4-FFF2-40B4-BE49-F238E27FC236}">
                  <a16:creationId xmlns:a16="http://schemas.microsoft.com/office/drawing/2014/main" id="{E9C03DAA-1F9B-417E-A659-8C8E9FEC061A}"/>
                </a:ext>
              </a:extLst>
            </p:cNvPr>
            <p:cNvSpPr/>
            <p:nvPr/>
          </p:nvSpPr>
          <p:spPr>
            <a:xfrm>
              <a:off x="3451500" y="5164100"/>
              <a:ext cx="30350" cy="52425"/>
            </a:xfrm>
            <a:custGeom>
              <a:avLst/>
              <a:gdLst/>
              <a:ahLst/>
              <a:cxnLst/>
              <a:rect l="l" t="t" r="r" b="b"/>
              <a:pathLst>
                <a:path w="1214" h="2097" fill="none" extrusionOk="0">
                  <a:moveTo>
                    <a:pt x="0" y="0"/>
                  </a:moveTo>
                  <a:lnTo>
                    <a:pt x="0" y="0"/>
                  </a:lnTo>
                  <a:cubicBezTo>
                    <a:pt x="486" y="641"/>
                    <a:pt x="902" y="1334"/>
                    <a:pt x="1213" y="209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72;p57">
              <a:extLst>
                <a:ext uri="{FF2B5EF4-FFF2-40B4-BE49-F238E27FC236}">
                  <a16:creationId xmlns:a16="http://schemas.microsoft.com/office/drawing/2014/main" id="{52DCFF40-2EB0-41D9-80FB-BC1D260040DE}"/>
                </a:ext>
              </a:extLst>
            </p:cNvPr>
            <p:cNvSpPr/>
            <p:nvPr/>
          </p:nvSpPr>
          <p:spPr>
            <a:xfrm>
              <a:off x="3415550" y="5198750"/>
              <a:ext cx="29050" cy="50700"/>
            </a:xfrm>
            <a:custGeom>
              <a:avLst/>
              <a:gdLst/>
              <a:ahLst/>
              <a:cxnLst/>
              <a:rect l="l" t="t" r="r" b="b"/>
              <a:pathLst>
                <a:path w="1162" h="2028" fill="none" extrusionOk="0">
                  <a:moveTo>
                    <a:pt x="0" y="0"/>
                  </a:moveTo>
                  <a:lnTo>
                    <a:pt x="35" y="18"/>
                  </a:lnTo>
                  <a:cubicBezTo>
                    <a:pt x="537" y="607"/>
                    <a:pt x="919" y="1300"/>
                    <a:pt x="1161" y="202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73;p57">
              <a:extLst>
                <a:ext uri="{FF2B5EF4-FFF2-40B4-BE49-F238E27FC236}">
                  <a16:creationId xmlns:a16="http://schemas.microsoft.com/office/drawing/2014/main" id="{BF4A0862-1129-45A2-92E9-6EF46458D1DB}"/>
                </a:ext>
              </a:extLst>
            </p:cNvPr>
            <p:cNvSpPr/>
            <p:nvPr/>
          </p:nvSpPr>
          <p:spPr>
            <a:xfrm>
              <a:off x="3375250" y="5242500"/>
              <a:ext cx="31225" cy="48550"/>
            </a:xfrm>
            <a:custGeom>
              <a:avLst/>
              <a:gdLst/>
              <a:ahLst/>
              <a:cxnLst/>
              <a:rect l="l" t="t" r="r" b="b"/>
              <a:pathLst>
                <a:path w="1249" h="1942" fill="none" extrusionOk="0">
                  <a:moveTo>
                    <a:pt x="1" y="0"/>
                  </a:moveTo>
                  <a:lnTo>
                    <a:pt x="1" y="0"/>
                  </a:lnTo>
                  <a:cubicBezTo>
                    <a:pt x="486" y="694"/>
                    <a:pt x="902" y="1179"/>
                    <a:pt x="1248" y="194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274;p57">
              <a:extLst>
                <a:ext uri="{FF2B5EF4-FFF2-40B4-BE49-F238E27FC236}">
                  <a16:creationId xmlns:a16="http://schemas.microsoft.com/office/drawing/2014/main" id="{F76AB0C1-DCD8-4A43-9256-701B8C1F228E}"/>
                </a:ext>
              </a:extLst>
            </p:cNvPr>
            <p:cNvSpPr/>
            <p:nvPr/>
          </p:nvSpPr>
          <p:spPr>
            <a:xfrm>
              <a:off x="3335400" y="5291025"/>
              <a:ext cx="36425" cy="42900"/>
            </a:xfrm>
            <a:custGeom>
              <a:avLst/>
              <a:gdLst/>
              <a:ahLst/>
              <a:cxnLst/>
              <a:rect l="l" t="t" r="r" b="b"/>
              <a:pathLst>
                <a:path w="1457" h="1716" fill="none" extrusionOk="0">
                  <a:moveTo>
                    <a:pt x="1" y="0"/>
                  </a:moveTo>
                  <a:cubicBezTo>
                    <a:pt x="486" y="624"/>
                    <a:pt x="971" y="1092"/>
                    <a:pt x="1456" y="171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275;p57">
              <a:extLst>
                <a:ext uri="{FF2B5EF4-FFF2-40B4-BE49-F238E27FC236}">
                  <a16:creationId xmlns:a16="http://schemas.microsoft.com/office/drawing/2014/main" id="{A3E0B2B1-1C39-4F11-953B-BB1423E1B35F}"/>
                </a:ext>
              </a:extLst>
            </p:cNvPr>
            <p:cNvSpPr/>
            <p:nvPr/>
          </p:nvSpPr>
          <p:spPr>
            <a:xfrm>
              <a:off x="3299000" y="5337800"/>
              <a:ext cx="37725" cy="34675"/>
            </a:xfrm>
            <a:custGeom>
              <a:avLst/>
              <a:gdLst/>
              <a:ahLst/>
              <a:cxnLst/>
              <a:rect l="l" t="t" r="r" b="b"/>
              <a:pathLst>
                <a:path w="1509" h="1387" fill="none" extrusionOk="0">
                  <a:moveTo>
                    <a:pt x="1" y="1"/>
                  </a:moveTo>
                  <a:cubicBezTo>
                    <a:pt x="625" y="139"/>
                    <a:pt x="1179" y="971"/>
                    <a:pt x="1509" y="138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276;p57">
              <a:extLst>
                <a:ext uri="{FF2B5EF4-FFF2-40B4-BE49-F238E27FC236}">
                  <a16:creationId xmlns:a16="http://schemas.microsoft.com/office/drawing/2014/main" id="{EE6D8230-01D1-4F99-B09A-B475EBCB364B}"/>
                </a:ext>
              </a:extLst>
            </p:cNvPr>
            <p:cNvSpPr/>
            <p:nvPr/>
          </p:nvSpPr>
          <p:spPr>
            <a:xfrm>
              <a:off x="3266525" y="5386325"/>
              <a:ext cx="39000" cy="31225"/>
            </a:xfrm>
            <a:custGeom>
              <a:avLst/>
              <a:gdLst/>
              <a:ahLst/>
              <a:cxnLst/>
              <a:rect l="l" t="t" r="r" b="b"/>
              <a:pathLst>
                <a:path w="1560" h="1249" fill="none" extrusionOk="0">
                  <a:moveTo>
                    <a:pt x="0" y="0"/>
                  </a:moveTo>
                  <a:cubicBezTo>
                    <a:pt x="399" y="0"/>
                    <a:pt x="1560" y="953"/>
                    <a:pt x="1525" y="1213"/>
                  </a:cubicBezTo>
                  <a:lnTo>
                    <a:pt x="1525" y="1213"/>
                  </a:lnTo>
                  <a:cubicBezTo>
                    <a:pt x="1525" y="1231"/>
                    <a:pt x="1525" y="1231"/>
                    <a:pt x="1525" y="124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2156;p57">
            <a:extLst>
              <a:ext uri="{FF2B5EF4-FFF2-40B4-BE49-F238E27FC236}">
                <a16:creationId xmlns:a16="http://schemas.microsoft.com/office/drawing/2014/main" id="{28111CF3-536C-4F50-8208-19C91DE188F9}"/>
              </a:ext>
            </a:extLst>
          </p:cNvPr>
          <p:cNvGrpSpPr/>
          <p:nvPr/>
        </p:nvGrpSpPr>
        <p:grpSpPr>
          <a:xfrm>
            <a:off x="5130863" y="2520533"/>
            <a:ext cx="334726" cy="325972"/>
            <a:chOff x="1217575" y="2355450"/>
            <a:chExt cx="874650" cy="851775"/>
          </a:xfrm>
          <a:solidFill>
            <a:srgbClr val="7030A0"/>
          </a:solidFill>
        </p:grpSpPr>
        <p:sp>
          <p:nvSpPr>
            <p:cNvPr id="86" name="Google Shape;2157;p57">
              <a:extLst>
                <a:ext uri="{FF2B5EF4-FFF2-40B4-BE49-F238E27FC236}">
                  <a16:creationId xmlns:a16="http://schemas.microsoft.com/office/drawing/2014/main" id="{843C373F-5240-423D-91E1-E567E3001099}"/>
                </a:ext>
              </a:extLst>
            </p:cNvPr>
            <p:cNvSpPr/>
            <p:nvPr/>
          </p:nvSpPr>
          <p:spPr>
            <a:xfrm>
              <a:off x="1238725" y="2378875"/>
              <a:ext cx="373700" cy="335600"/>
            </a:xfrm>
            <a:custGeom>
              <a:avLst/>
              <a:gdLst/>
              <a:ahLst/>
              <a:cxnLst/>
              <a:rect l="l" t="t" r="r" b="b"/>
              <a:pathLst>
                <a:path w="14948" h="13424" extrusionOk="0">
                  <a:moveTo>
                    <a:pt x="14036" y="1"/>
                  </a:moveTo>
                  <a:cubicBezTo>
                    <a:pt x="13228" y="1"/>
                    <a:pt x="12385" y="369"/>
                    <a:pt x="11651" y="755"/>
                  </a:cubicBezTo>
                  <a:cubicBezTo>
                    <a:pt x="9649" y="1790"/>
                    <a:pt x="7715" y="2964"/>
                    <a:pt x="5869" y="4241"/>
                  </a:cubicBezTo>
                  <a:cubicBezTo>
                    <a:pt x="4315" y="5311"/>
                    <a:pt x="2779" y="6502"/>
                    <a:pt x="1692" y="8038"/>
                  </a:cubicBezTo>
                  <a:cubicBezTo>
                    <a:pt x="605" y="9592"/>
                    <a:pt x="0" y="11577"/>
                    <a:pt x="484" y="13423"/>
                  </a:cubicBezTo>
                  <a:cubicBezTo>
                    <a:pt x="3193" y="11093"/>
                    <a:pt x="6645" y="9799"/>
                    <a:pt x="10218" y="9747"/>
                  </a:cubicBezTo>
                  <a:cubicBezTo>
                    <a:pt x="10960" y="6209"/>
                    <a:pt x="12583" y="2930"/>
                    <a:pt x="14947" y="185"/>
                  </a:cubicBezTo>
                  <a:cubicBezTo>
                    <a:pt x="14654" y="55"/>
                    <a:pt x="14348" y="1"/>
                    <a:pt x="14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158;p57">
              <a:extLst>
                <a:ext uri="{FF2B5EF4-FFF2-40B4-BE49-F238E27FC236}">
                  <a16:creationId xmlns:a16="http://schemas.microsoft.com/office/drawing/2014/main" id="{39685289-9A1A-4FE1-8369-DF0AE5E27127}"/>
                </a:ext>
              </a:extLst>
            </p:cNvPr>
            <p:cNvSpPr/>
            <p:nvPr/>
          </p:nvSpPr>
          <p:spPr>
            <a:xfrm>
              <a:off x="1226650" y="2835700"/>
              <a:ext cx="384050" cy="371525"/>
            </a:xfrm>
            <a:custGeom>
              <a:avLst/>
              <a:gdLst/>
              <a:ahLst/>
              <a:cxnLst/>
              <a:rect l="l" t="t" r="r" b="b"/>
              <a:pathLst>
                <a:path w="15362" h="14861" extrusionOk="0">
                  <a:moveTo>
                    <a:pt x="207" y="0"/>
                  </a:moveTo>
                  <a:lnTo>
                    <a:pt x="207" y="0"/>
                  </a:lnTo>
                  <a:cubicBezTo>
                    <a:pt x="0" y="3798"/>
                    <a:pt x="2261" y="7388"/>
                    <a:pt x="5213" y="9769"/>
                  </a:cubicBezTo>
                  <a:cubicBezTo>
                    <a:pt x="8181" y="12151"/>
                    <a:pt x="11806" y="13515"/>
                    <a:pt x="15361" y="14861"/>
                  </a:cubicBezTo>
                  <a:cubicBezTo>
                    <a:pt x="12375" y="11875"/>
                    <a:pt x="11081" y="7612"/>
                    <a:pt x="11909" y="3470"/>
                  </a:cubicBezTo>
                  <a:lnTo>
                    <a:pt x="11909" y="3470"/>
                  </a:lnTo>
                  <a:cubicBezTo>
                    <a:pt x="11188" y="3579"/>
                    <a:pt x="10465" y="3632"/>
                    <a:pt x="9747" y="3632"/>
                  </a:cubicBezTo>
                  <a:cubicBezTo>
                    <a:pt x="6252" y="3632"/>
                    <a:pt x="2856" y="2363"/>
                    <a:pt x="2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159;p57">
              <a:extLst>
                <a:ext uri="{FF2B5EF4-FFF2-40B4-BE49-F238E27FC236}">
                  <a16:creationId xmlns:a16="http://schemas.microsoft.com/office/drawing/2014/main" id="{171EB9B4-B637-44D4-B671-15F9CEBDCD0E}"/>
                </a:ext>
              </a:extLst>
            </p:cNvPr>
            <p:cNvSpPr/>
            <p:nvPr/>
          </p:nvSpPr>
          <p:spPr>
            <a:xfrm>
              <a:off x="1681000" y="2355450"/>
              <a:ext cx="383200" cy="413400"/>
            </a:xfrm>
            <a:custGeom>
              <a:avLst/>
              <a:gdLst/>
              <a:ahLst/>
              <a:cxnLst/>
              <a:rect l="l" t="t" r="r" b="b"/>
              <a:pathLst>
                <a:path w="15328" h="16536" extrusionOk="0">
                  <a:moveTo>
                    <a:pt x="1" y="0"/>
                  </a:moveTo>
                  <a:lnTo>
                    <a:pt x="1" y="0"/>
                  </a:lnTo>
                  <a:cubicBezTo>
                    <a:pt x="967" y="2917"/>
                    <a:pt x="1934" y="5851"/>
                    <a:pt x="2900" y="8768"/>
                  </a:cubicBezTo>
                  <a:cubicBezTo>
                    <a:pt x="3004" y="9183"/>
                    <a:pt x="3194" y="9562"/>
                    <a:pt x="3470" y="9890"/>
                  </a:cubicBezTo>
                  <a:cubicBezTo>
                    <a:pt x="3798" y="10166"/>
                    <a:pt x="4195" y="10373"/>
                    <a:pt x="4609" y="10494"/>
                  </a:cubicBezTo>
                  <a:cubicBezTo>
                    <a:pt x="8423" y="11858"/>
                    <a:pt x="11944" y="13912"/>
                    <a:pt x="15034" y="16535"/>
                  </a:cubicBezTo>
                  <a:cubicBezTo>
                    <a:pt x="15327" y="7854"/>
                    <a:pt x="8665" y="518"/>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2160;p57">
              <a:extLst>
                <a:ext uri="{FF2B5EF4-FFF2-40B4-BE49-F238E27FC236}">
                  <a16:creationId xmlns:a16="http://schemas.microsoft.com/office/drawing/2014/main" id="{1955AF6A-2089-4675-96BA-B4782F1DC305}"/>
                </a:ext>
              </a:extLst>
            </p:cNvPr>
            <p:cNvSpPr/>
            <p:nvPr/>
          </p:nvSpPr>
          <p:spPr>
            <a:xfrm>
              <a:off x="1679275" y="2836125"/>
              <a:ext cx="366800" cy="356450"/>
            </a:xfrm>
            <a:custGeom>
              <a:avLst/>
              <a:gdLst/>
              <a:ahLst/>
              <a:cxnLst/>
              <a:rect l="l" t="t" r="r" b="b"/>
              <a:pathLst>
                <a:path w="14672" h="14258" extrusionOk="0">
                  <a:moveTo>
                    <a:pt x="14671" y="1"/>
                  </a:moveTo>
                  <a:lnTo>
                    <a:pt x="14671" y="1"/>
                  </a:lnTo>
                  <a:cubicBezTo>
                    <a:pt x="11495" y="1882"/>
                    <a:pt x="7923" y="3004"/>
                    <a:pt x="4246" y="3315"/>
                  </a:cubicBezTo>
                  <a:cubicBezTo>
                    <a:pt x="4229" y="7353"/>
                    <a:pt x="2710" y="11254"/>
                    <a:pt x="0" y="14257"/>
                  </a:cubicBezTo>
                  <a:cubicBezTo>
                    <a:pt x="7629" y="13532"/>
                    <a:pt x="13722" y="7595"/>
                    <a:pt x="146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161;p57">
              <a:extLst>
                <a:ext uri="{FF2B5EF4-FFF2-40B4-BE49-F238E27FC236}">
                  <a16:creationId xmlns:a16="http://schemas.microsoft.com/office/drawing/2014/main" id="{FE3CBB23-B83E-459A-85DF-C9FE81174A0B}"/>
                </a:ext>
              </a:extLst>
            </p:cNvPr>
            <p:cNvSpPr/>
            <p:nvPr/>
          </p:nvSpPr>
          <p:spPr>
            <a:xfrm>
              <a:off x="1217575" y="2358650"/>
              <a:ext cx="874650" cy="844500"/>
            </a:xfrm>
            <a:custGeom>
              <a:avLst/>
              <a:gdLst/>
              <a:ahLst/>
              <a:cxnLst/>
              <a:rect l="l" t="t" r="r" b="b"/>
              <a:pathLst>
                <a:path w="34986" h="33780" extrusionOk="0">
                  <a:moveTo>
                    <a:pt x="17661" y="670"/>
                  </a:moveTo>
                  <a:cubicBezTo>
                    <a:pt x="22505" y="670"/>
                    <a:pt x="27228" y="2985"/>
                    <a:pt x="30188" y="6932"/>
                  </a:cubicBezTo>
                  <a:cubicBezTo>
                    <a:pt x="33985" y="11971"/>
                    <a:pt x="34037" y="19290"/>
                    <a:pt x="31033" y="24692"/>
                  </a:cubicBezTo>
                  <a:cubicBezTo>
                    <a:pt x="29325" y="27747"/>
                    <a:pt x="26356" y="29939"/>
                    <a:pt x="23508" y="31837"/>
                  </a:cubicBezTo>
                  <a:cubicBezTo>
                    <a:pt x="21944" y="32869"/>
                    <a:pt x="20274" y="33118"/>
                    <a:pt x="18456" y="33118"/>
                  </a:cubicBezTo>
                  <a:cubicBezTo>
                    <a:pt x="18329" y="33118"/>
                    <a:pt x="18201" y="33117"/>
                    <a:pt x="18072" y="33115"/>
                  </a:cubicBezTo>
                  <a:cubicBezTo>
                    <a:pt x="16018" y="33045"/>
                    <a:pt x="13981" y="32890"/>
                    <a:pt x="11996" y="32355"/>
                  </a:cubicBezTo>
                  <a:cubicBezTo>
                    <a:pt x="5903" y="30750"/>
                    <a:pt x="2003" y="24485"/>
                    <a:pt x="1502" y="18478"/>
                  </a:cubicBezTo>
                  <a:cubicBezTo>
                    <a:pt x="850" y="10435"/>
                    <a:pt x="6873" y="3137"/>
                    <a:pt x="14407" y="1026"/>
                  </a:cubicBezTo>
                  <a:lnTo>
                    <a:pt x="14407" y="1026"/>
                  </a:lnTo>
                  <a:cubicBezTo>
                    <a:pt x="15485" y="786"/>
                    <a:pt x="16576" y="670"/>
                    <a:pt x="17661" y="670"/>
                  </a:cubicBezTo>
                  <a:close/>
                  <a:moveTo>
                    <a:pt x="17869" y="0"/>
                  </a:moveTo>
                  <a:cubicBezTo>
                    <a:pt x="16475" y="0"/>
                    <a:pt x="15083" y="188"/>
                    <a:pt x="13739" y="580"/>
                  </a:cubicBezTo>
                  <a:cubicBezTo>
                    <a:pt x="13620" y="620"/>
                    <a:pt x="13557" y="702"/>
                    <a:pt x="13539" y="793"/>
                  </a:cubicBezTo>
                  <a:lnTo>
                    <a:pt x="13539" y="793"/>
                  </a:lnTo>
                  <a:cubicBezTo>
                    <a:pt x="8695" y="2066"/>
                    <a:pt x="4711" y="5662"/>
                    <a:pt x="2503" y="10125"/>
                  </a:cubicBezTo>
                  <a:cubicBezTo>
                    <a:pt x="1" y="15164"/>
                    <a:pt x="415" y="21067"/>
                    <a:pt x="3125" y="25917"/>
                  </a:cubicBezTo>
                  <a:cubicBezTo>
                    <a:pt x="4436" y="28247"/>
                    <a:pt x="6318" y="30198"/>
                    <a:pt x="8596" y="31613"/>
                  </a:cubicBezTo>
                  <a:cubicBezTo>
                    <a:pt x="11323" y="33287"/>
                    <a:pt x="14533" y="33615"/>
                    <a:pt x="17657" y="33753"/>
                  </a:cubicBezTo>
                  <a:cubicBezTo>
                    <a:pt x="18017" y="33769"/>
                    <a:pt x="18376" y="33779"/>
                    <a:pt x="18733" y="33779"/>
                  </a:cubicBezTo>
                  <a:cubicBezTo>
                    <a:pt x="19953" y="33779"/>
                    <a:pt x="21156" y="33659"/>
                    <a:pt x="22317" y="33218"/>
                  </a:cubicBezTo>
                  <a:cubicBezTo>
                    <a:pt x="23871" y="32631"/>
                    <a:pt x="25234" y="31458"/>
                    <a:pt x="26546" y="30474"/>
                  </a:cubicBezTo>
                  <a:cubicBezTo>
                    <a:pt x="28962" y="28662"/>
                    <a:pt x="30964" y="26556"/>
                    <a:pt x="32276" y="23794"/>
                  </a:cubicBezTo>
                  <a:cubicBezTo>
                    <a:pt x="34986" y="18064"/>
                    <a:pt x="34261" y="10919"/>
                    <a:pt x="30326" y="5930"/>
                  </a:cubicBezTo>
                  <a:cubicBezTo>
                    <a:pt x="27377" y="2181"/>
                    <a:pt x="22614" y="0"/>
                    <a:pt x="178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162;p57">
              <a:extLst>
                <a:ext uri="{FF2B5EF4-FFF2-40B4-BE49-F238E27FC236}">
                  <a16:creationId xmlns:a16="http://schemas.microsoft.com/office/drawing/2014/main" id="{4243A187-9F11-4E5C-B8DC-941E770705E5}"/>
                </a:ext>
              </a:extLst>
            </p:cNvPr>
            <p:cNvSpPr/>
            <p:nvPr/>
          </p:nvSpPr>
          <p:spPr>
            <a:xfrm>
              <a:off x="1480800" y="2365700"/>
              <a:ext cx="157925" cy="818825"/>
            </a:xfrm>
            <a:custGeom>
              <a:avLst/>
              <a:gdLst/>
              <a:ahLst/>
              <a:cxnLst/>
              <a:rect l="l" t="t" r="r" b="b"/>
              <a:pathLst>
                <a:path w="6317" h="32753" extrusionOk="0">
                  <a:moveTo>
                    <a:pt x="6120" y="0"/>
                  </a:moveTo>
                  <a:cubicBezTo>
                    <a:pt x="6095" y="0"/>
                    <a:pt x="6068" y="7"/>
                    <a:pt x="6041" y="22"/>
                  </a:cubicBezTo>
                  <a:cubicBezTo>
                    <a:pt x="3883" y="1178"/>
                    <a:pt x="2589" y="3612"/>
                    <a:pt x="1761" y="5821"/>
                  </a:cubicBezTo>
                  <a:cubicBezTo>
                    <a:pt x="639" y="8807"/>
                    <a:pt x="293" y="12104"/>
                    <a:pt x="155" y="15279"/>
                  </a:cubicBezTo>
                  <a:cubicBezTo>
                    <a:pt x="0" y="18887"/>
                    <a:pt x="293" y="22494"/>
                    <a:pt x="1053" y="26032"/>
                  </a:cubicBezTo>
                  <a:cubicBezTo>
                    <a:pt x="1536" y="28397"/>
                    <a:pt x="2468" y="31383"/>
                    <a:pt x="4695" y="32712"/>
                  </a:cubicBezTo>
                  <a:cubicBezTo>
                    <a:pt x="4746" y="32740"/>
                    <a:pt x="4797" y="32753"/>
                    <a:pt x="4845" y="32753"/>
                  </a:cubicBezTo>
                  <a:cubicBezTo>
                    <a:pt x="5092" y="32753"/>
                    <a:pt x="5276" y="32428"/>
                    <a:pt x="5074" y="32211"/>
                  </a:cubicBezTo>
                  <a:cubicBezTo>
                    <a:pt x="3072" y="30330"/>
                    <a:pt x="2227" y="28121"/>
                    <a:pt x="1674" y="25480"/>
                  </a:cubicBezTo>
                  <a:cubicBezTo>
                    <a:pt x="1036" y="22270"/>
                    <a:pt x="759" y="19008"/>
                    <a:pt x="846" y="15745"/>
                  </a:cubicBezTo>
                  <a:cubicBezTo>
                    <a:pt x="880" y="12811"/>
                    <a:pt x="1295" y="9894"/>
                    <a:pt x="2054" y="7047"/>
                  </a:cubicBezTo>
                  <a:cubicBezTo>
                    <a:pt x="2831" y="4302"/>
                    <a:pt x="4194" y="2214"/>
                    <a:pt x="6231" y="246"/>
                  </a:cubicBezTo>
                  <a:cubicBezTo>
                    <a:pt x="6316" y="147"/>
                    <a:pt x="6237" y="0"/>
                    <a:pt x="6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163;p57">
              <a:extLst>
                <a:ext uri="{FF2B5EF4-FFF2-40B4-BE49-F238E27FC236}">
                  <a16:creationId xmlns:a16="http://schemas.microsoft.com/office/drawing/2014/main" id="{623011EB-F62D-4B8B-B348-07DA14762D9F}"/>
                </a:ext>
              </a:extLst>
            </p:cNvPr>
            <p:cNvSpPr/>
            <p:nvPr/>
          </p:nvSpPr>
          <p:spPr>
            <a:xfrm>
              <a:off x="1677750" y="2367625"/>
              <a:ext cx="133150" cy="810875"/>
            </a:xfrm>
            <a:custGeom>
              <a:avLst/>
              <a:gdLst/>
              <a:ahLst/>
              <a:cxnLst/>
              <a:rect l="l" t="t" r="r" b="b"/>
              <a:pathLst>
                <a:path w="5326" h="32435" extrusionOk="0">
                  <a:moveTo>
                    <a:pt x="250" y="1"/>
                  </a:moveTo>
                  <a:cubicBezTo>
                    <a:pt x="130" y="1"/>
                    <a:pt x="0" y="142"/>
                    <a:pt x="79" y="273"/>
                  </a:cubicBezTo>
                  <a:lnTo>
                    <a:pt x="79" y="256"/>
                  </a:lnTo>
                  <a:cubicBezTo>
                    <a:pt x="3030" y="4829"/>
                    <a:pt x="3651" y="10059"/>
                    <a:pt x="3807" y="15375"/>
                  </a:cubicBezTo>
                  <a:cubicBezTo>
                    <a:pt x="3962" y="20864"/>
                    <a:pt x="4618" y="27698"/>
                    <a:pt x="303" y="31858"/>
                  </a:cubicBezTo>
                  <a:cubicBezTo>
                    <a:pt x="62" y="32099"/>
                    <a:pt x="289" y="32434"/>
                    <a:pt x="556" y="32434"/>
                  </a:cubicBezTo>
                  <a:cubicBezTo>
                    <a:pt x="633" y="32434"/>
                    <a:pt x="713" y="32407"/>
                    <a:pt x="786" y="32341"/>
                  </a:cubicBezTo>
                  <a:cubicBezTo>
                    <a:pt x="5326" y="28303"/>
                    <a:pt x="4808" y="21278"/>
                    <a:pt x="4653" y="15789"/>
                  </a:cubicBezTo>
                  <a:cubicBezTo>
                    <a:pt x="4497" y="10387"/>
                    <a:pt x="3893" y="4381"/>
                    <a:pt x="355" y="48"/>
                  </a:cubicBezTo>
                  <a:cubicBezTo>
                    <a:pt x="326" y="15"/>
                    <a:pt x="289"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164;p57">
              <a:extLst>
                <a:ext uri="{FF2B5EF4-FFF2-40B4-BE49-F238E27FC236}">
                  <a16:creationId xmlns:a16="http://schemas.microsoft.com/office/drawing/2014/main" id="{AB8DC70F-7E57-41FC-BAC0-8F7271095AE5}"/>
                </a:ext>
              </a:extLst>
            </p:cNvPr>
            <p:cNvSpPr/>
            <p:nvPr/>
          </p:nvSpPr>
          <p:spPr>
            <a:xfrm>
              <a:off x="1244975" y="2610200"/>
              <a:ext cx="814025" cy="161450"/>
            </a:xfrm>
            <a:custGeom>
              <a:avLst/>
              <a:gdLst/>
              <a:ahLst/>
              <a:cxnLst/>
              <a:rect l="l" t="t" r="r" b="b"/>
              <a:pathLst>
                <a:path w="32561" h="6458" extrusionOk="0">
                  <a:moveTo>
                    <a:pt x="15525" y="0"/>
                  </a:moveTo>
                  <a:cubicBezTo>
                    <a:pt x="12576" y="0"/>
                    <a:pt x="9635" y="336"/>
                    <a:pt x="6741" y="977"/>
                  </a:cubicBezTo>
                  <a:cubicBezTo>
                    <a:pt x="4341" y="1512"/>
                    <a:pt x="1425" y="2531"/>
                    <a:pt x="130" y="4809"/>
                  </a:cubicBezTo>
                  <a:cubicBezTo>
                    <a:pt x="0" y="5030"/>
                    <a:pt x="212" y="5280"/>
                    <a:pt x="428" y="5280"/>
                  </a:cubicBezTo>
                  <a:cubicBezTo>
                    <a:pt x="499" y="5280"/>
                    <a:pt x="571" y="5253"/>
                    <a:pt x="631" y="5189"/>
                  </a:cubicBezTo>
                  <a:cubicBezTo>
                    <a:pt x="2460" y="3118"/>
                    <a:pt x="4618" y="2186"/>
                    <a:pt x="7293" y="1599"/>
                  </a:cubicBezTo>
                  <a:cubicBezTo>
                    <a:pt x="10092" y="1018"/>
                    <a:pt x="12958" y="721"/>
                    <a:pt x="15820" y="721"/>
                  </a:cubicBezTo>
                  <a:cubicBezTo>
                    <a:pt x="16188" y="721"/>
                    <a:pt x="16556" y="726"/>
                    <a:pt x="16924" y="736"/>
                  </a:cubicBezTo>
                  <a:cubicBezTo>
                    <a:pt x="19841" y="788"/>
                    <a:pt x="22740" y="1202"/>
                    <a:pt x="25536" y="2013"/>
                  </a:cubicBezTo>
                  <a:cubicBezTo>
                    <a:pt x="28298" y="2841"/>
                    <a:pt x="30352" y="4291"/>
                    <a:pt x="32268" y="6414"/>
                  </a:cubicBezTo>
                  <a:cubicBezTo>
                    <a:pt x="32298" y="6444"/>
                    <a:pt x="32332" y="6457"/>
                    <a:pt x="32366" y="6457"/>
                  </a:cubicBezTo>
                  <a:cubicBezTo>
                    <a:pt x="32467" y="6457"/>
                    <a:pt x="32561" y="6341"/>
                    <a:pt x="32509" y="6224"/>
                  </a:cubicBezTo>
                  <a:cubicBezTo>
                    <a:pt x="31387" y="4015"/>
                    <a:pt x="28988" y="2617"/>
                    <a:pt x="26762" y="1737"/>
                  </a:cubicBezTo>
                  <a:cubicBezTo>
                    <a:pt x="23810" y="563"/>
                    <a:pt x="20531" y="201"/>
                    <a:pt x="17390" y="45"/>
                  </a:cubicBezTo>
                  <a:cubicBezTo>
                    <a:pt x="16768" y="15"/>
                    <a:pt x="16147" y="0"/>
                    <a:pt x="15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165;p57">
              <a:extLst>
                <a:ext uri="{FF2B5EF4-FFF2-40B4-BE49-F238E27FC236}">
                  <a16:creationId xmlns:a16="http://schemas.microsoft.com/office/drawing/2014/main" id="{ACC842AC-28D2-4FBA-9E55-4B60BE5C837C}"/>
                </a:ext>
              </a:extLst>
            </p:cNvPr>
            <p:cNvSpPr/>
            <p:nvPr/>
          </p:nvSpPr>
          <p:spPr>
            <a:xfrm>
              <a:off x="1250275" y="2815650"/>
              <a:ext cx="807650" cy="122500"/>
            </a:xfrm>
            <a:custGeom>
              <a:avLst/>
              <a:gdLst/>
              <a:ahLst/>
              <a:cxnLst/>
              <a:rect l="l" t="t" r="r" b="b"/>
              <a:pathLst>
                <a:path w="32306" h="4900" extrusionOk="0">
                  <a:moveTo>
                    <a:pt x="32067" y="1"/>
                  </a:moveTo>
                  <a:cubicBezTo>
                    <a:pt x="32040" y="1"/>
                    <a:pt x="32013" y="8"/>
                    <a:pt x="31987" y="26"/>
                  </a:cubicBezTo>
                  <a:cubicBezTo>
                    <a:pt x="27516" y="3098"/>
                    <a:pt x="22338" y="3788"/>
                    <a:pt x="17005" y="3961"/>
                  </a:cubicBezTo>
                  <a:cubicBezTo>
                    <a:pt x="15527" y="4007"/>
                    <a:pt x="13957" y="4084"/>
                    <a:pt x="12372" y="4084"/>
                  </a:cubicBezTo>
                  <a:cubicBezTo>
                    <a:pt x="8075" y="4084"/>
                    <a:pt x="3671" y="3521"/>
                    <a:pt x="695" y="267"/>
                  </a:cubicBezTo>
                  <a:cubicBezTo>
                    <a:pt x="626" y="190"/>
                    <a:pt x="547" y="158"/>
                    <a:pt x="471" y="158"/>
                  </a:cubicBezTo>
                  <a:cubicBezTo>
                    <a:pt x="223" y="158"/>
                    <a:pt x="0" y="500"/>
                    <a:pt x="212" y="751"/>
                  </a:cubicBezTo>
                  <a:cubicBezTo>
                    <a:pt x="3211" y="4329"/>
                    <a:pt x="7965" y="4899"/>
                    <a:pt x="12495" y="4899"/>
                  </a:cubicBezTo>
                  <a:cubicBezTo>
                    <a:pt x="13908" y="4899"/>
                    <a:pt x="15299" y="4844"/>
                    <a:pt x="16608" y="4807"/>
                  </a:cubicBezTo>
                  <a:cubicBezTo>
                    <a:pt x="21993" y="4634"/>
                    <a:pt x="27948" y="3961"/>
                    <a:pt x="32176" y="285"/>
                  </a:cubicBezTo>
                  <a:cubicBezTo>
                    <a:pt x="32305" y="184"/>
                    <a:pt x="32196" y="1"/>
                    <a:pt x="32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166;p57">
              <a:extLst>
                <a:ext uri="{FF2B5EF4-FFF2-40B4-BE49-F238E27FC236}">
                  <a16:creationId xmlns:a16="http://schemas.microsoft.com/office/drawing/2014/main" id="{30A3BD20-1105-4148-8903-3B719465690A}"/>
                </a:ext>
              </a:extLst>
            </p:cNvPr>
            <p:cNvSpPr/>
            <p:nvPr/>
          </p:nvSpPr>
          <p:spPr>
            <a:xfrm>
              <a:off x="1390775" y="2528025"/>
              <a:ext cx="63000" cy="62600"/>
            </a:xfrm>
            <a:custGeom>
              <a:avLst/>
              <a:gdLst/>
              <a:ahLst/>
              <a:cxnLst/>
              <a:rect l="l" t="t" r="r" b="b"/>
              <a:pathLst>
                <a:path w="2520" h="2504" extrusionOk="0">
                  <a:moveTo>
                    <a:pt x="2286" y="0"/>
                  </a:moveTo>
                  <a:cubicBezTo>
                    <a:pt x="2250" y="0"/>
                    <a:pt x="2215" y="11"/>
                    <a:pt x="2186" y="36"/>
                  </a:cubicBezTo>
                  <a:cubicBezTo>
                    <a:pt x="1789" y="381"/>
                    <a:pt x="1426" y="761"/>
                    <a:pt x="1098" y="1158"/>
                  </a:cubicBezTo>
                  <a:cubicBezTo>
                    <a:pt x="753" y="1537"/>
                    <a:pt x="391" y="1917"/>
                    <a:pt x="80" y="2314"/>
                  </a:cubicBezTo>
                  <a:cubicBezTo>
                    <a:pt x="1" y="2394"/>
                    <a:pt x="74" y="2504"/>
                    <a:pt x="159" y="2504"/>
                  </a:cubicBezTo>
                  <a:cubicBezTo>
                    <a:pt x="185" y="2504"/>
                    <a:pt x="211" y="2493"/>
                    <a:pt x="235" y="2469"/>
                  </a:cubicBezTo>
                  <a:lnTo>
                    <a:pt x="253" y="2469"/>
                  </a:lnTo>
                  <a:cubicBezTo>
                    <a:pt x="632" y="2124"/>
                    <a:pt x="995" y="1762"/>
                    <a:pt x="1357" y="1399"/>
                  </a:cubicBezTo>
                  <a:cubicBezTo>
                    <a:pt x="1737" y="1037"/>
                    <a:pt x="2099" y="640"/>
                    <a:pt x="2427" y="243"/>
                  </a:cubicBezTo>
                  <a:cubicBezTo>
                    <a:pt x="2519" y="111"/>
                    <a:pt x="2401" y="0"/>
                    <a:pt x="2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167;p57">
              <a:extLst>
                <a:ext uri="{FF2B5EF4-FFF2-40B4-BE49-F238E27FC236}">
                  <a16:creationId xmlns:a16="http://schemas.microsoft.com/office/drawing/2014/main" id="{DAC147A8-B05C-497A-A8E0-8611A9E260E0}"/>
                </a:ext>
              </a:extLst>
            </p:cNvPr>
            <p:cNvSpPr/>
            <p:nvPr/>
          </p:nvSpPr>
          <p:spPr>
            <a:xfrm>
              <a:off x="1432200" y="2581725"/>
              <a:ext cx="29275" cy="19025"/>
            </a:xfrm>
            <a:custGeom>
              <a:avLst/>
              <a:gdLst/>
              <a:ahLst/>
              <a:cxnLst/>
              <a:rect l="l" t="t" r="r" b="b"/>
              <a:pathLst>
                <a:path w="1171" h="761" extrusionOk="0">
                  <a:moveTo>
                    <a:pt x="987" y="0"/>
                  </a:moveTo>
                  <a:cubicBezTo>
                    <a:pt x="972" y="0"/>
                    <a:pt x="957" y="4"/>
                    <a:pt x="943" y="11"/>
                  </a:cubicBezTo>
                  <a:cubicBezTo>
                    <a:pt x="650" y="166"/>
                    <a:pt x="373" y="321"/>
                    <a:pt x="115" y="511"/>
                  </a:cubicBezTo>
                  <a:cubicBezTo>
                    <a:pt x="0" y="583"/>
                    <a:pt x="63" y="761"/>
                    <a:pt x="177" y="761"/>
                  </a:cubicBezTo>
                  <a:cubicBezTo>
                    <a:pt x="200" y="761"/>
                    <a:pt x="226" y="753"/>
                    <a:pt x="253" y="736"/>
                  </a:cubicBezTo>
                  <a:cubicBezTo>
                    <a:pt x="529" y="580"/>
                    <a:pt x="822" y="390"/>
                    <a:pt x="1081" y="201"/>
                  </a:cubicBezTo>
                  <a:cubicBezTo>
                    <a:pt x="1170" y="126"/>
                    <a:pt x="1080" y="0"/>
                    <a:pt x="9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168;p57">
              <a:extLst>
                <a:ext uri="{FF2B5EF4-FFF2-40B4-BE49-F238E27FC236}">
                  <a16:creationId xmlns:a16="http://schemas.microsoft.com/office/drawing/2014/main" id="{1F84B4E3-C879-4B2D-BB21-438E96D54357}"/>
                </a:ext>
              </a:extLst>
            </p:cNvPr>
            <p:cNvSpPr/>
            <p:nvPr/>
          </p:nvSpPr>
          <p:spPr>
            <a:xfrm>
              <a:off x="1645000" y="2842800"/>
              <a:ext cx="53450" cy="50550"/>
            </a:xfrm>
            <a:custGeom>
              <a:avLst/>
              <a:gdLst/>
              <a:ahLst/>
              <a:cxnLst/>
              <a:rect l="l" t="t" r="r" b="b"/>
              <a:pathLst>
                <a:path w="2138" h="2022" extrusionOk="0">
                  <a:moveTo>
                    <a:pt x="1961" y="0"/>
                  </a:moveTo>
                  <a:cubicBezTo>
                    <a:pt x="1944" y="0"/>
                    <a:pt x="1926" y="3"/>
                    <a:pt x="1907" y="10"/>
                  </a:cubicBezTo>
                  <a:cubicBezTo>
                    <a:pt x="1510" y="113"/>
                    <a:pt x="1182" y="459"/>
                    <a:pt x="888" y="752"/>
                  </a:cubicBezTo>
                  <a:cubicBezTo>
                    <a:pt x="578" y="1080"/>
                    <a:pt x="301" y="1442"/>
                    <a:pt x="60" y="1839"/>
                  </a:cubicBezTo>
                  <a:cubicBezTo>
                    <a:pt x="0" y="1934"/>
                    <a:pt x="88" y="2021"/>
                    <a:pt x="177" y="2021"/>
                  </a:cubicBezTo>
                  <a:cubicBezTo>
                    <a:pt x="217" y="2021"/>
                    <a:pt x="257" y="2003"/>
                    <a:pt x="284" y="1960"/>
                  </a:cubicBezTo>
                  <a:lnTo>
                    <a:pt x="301" y="1960"/>
                  </a:lnTo>
                  <a:cubicBezTo>
                    <a:pt x="560" y="1615"/>
                    <a:pt x="836" y="1304"/>
                    <a:pt x="1164" y="1011"/>
                  </a:cubicBezTo>
                  <a:cubicBezTo>
                    <a:pt x="1441" y="752"/>
                    <a:pt x="1803" y="545"/>
                    <a:pt x="2062" y="251"/>
                  </a:cubicBezTo>
                  <a:cubicBezTo>
                    <a:pt x="2137" y="146"/>
                    <a:pt x="2081" y="0"/>
                    <a:pt x="19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169;p57">
              <a:extLst>
                <a:ext uri="{FF2B5EF4-FFF2-40B4-BE49-F238E27FC236}">
                  <a16:creationId xmlns:a16="http://schemas.microsoft.com/office/drawing/2014/main" id="{54607012-DD69-4BC1-B0CF-D75D10FF1307}"/>
                </a:ext>
              </a:extLst>
            </p:cNvPr>
            <p:cNvSpPr/>
            <p:nvPr/>
          </p:nvSpPr>
          <p:spPr>
            <a:xfrm>
              <a:off x="1678000" y="2883300"/>
              <a:ext cx="24700" cy="19000"/>
            </a:xfrm>
            <a:custGeom>
              <a:avLst/>
              <a:gdLst/>
              <a:ahLst/>
              <a:cxnLst/>
              <a:rect l="l" t="t" r="r" b="b"/>
              <a:pathLst>
                <a:path w="988" h="760" extrusionOk="0">
                  <a:moveTo>
                    <a:pt x="824" y="1"/>
                  </a:moveTo>
                  <a:cubicBezTo>
                    <a:pt x="808" y="1"/>
                    <a:pt x="792" y="4"/>
                    <a:pt x="776" y="12"/>
                  </a:cubicBezTo>
                  <a:cubicBezTo>
                    <a:pt x="535" y="185"/>
                    <a:pt x="310" y="357"/>
                    <a:pt x="86" y="547"/>
                  </a:cubicBezTo>
                  <a:cubicBezTo>
                    <a:pt x="1" y="618"/>
                    <a:pt x="91" y="759"/>
                    <a:pt x="183" y="759"/>
                  </a:cubicBezTo>
                  <a:cubicBezTo>
                    <a:pt x="203" y="759"/>
                    <a:pt x="223" y="752"/>
                    <a:pt x="241" y="737"/>
                  </a:cubicBezTo>
                  <a:cubicBezTo>
                    <a:pt x="466" y="565"/>
                    <a:pt x="690" y="375"/>
                    <a:pt x="914" y="185"/>
                  </a:cubicBezTo>
                  <a:cubicBezTo>
                    <a:pt x="988" y="112"/>
                    <a:pt x="912" y="1"/>
                    <a:pt x="8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170;p57">
              <a:extLst>
                <a:ext uri="{FF2B5EF4-FFF2-40B4-BE49-F238E27FC236}">
                  <a16:creationId xmlns:a16="http://schemas.microsoft.com/office/drawing/2014/main" id="{E7806372-8CB0-41EC-B3AA-D95C40894A89}"/>
                </a:ext>
              </a:extLst>
            </p:cNvPr>
            <p:cNvSpPr/>
            <p:nvPr/>
          </p:nvSpPr>
          <p:spPr>
            <a:xfrm>
              <a:off x="1791925" y="3062575"/>
              <a:ext cx="50275" cy="36050"/>
            </a:xfrm>
            <a:custGeom>
              <a:avLst/>
              <a:gdLst/>
              <a:ahLst/>
              <a:cxnLst/>
              <a:rect l="l" t="t" r="r" b="b"/>
              <a:pathLst>
                <a:path w="2011" h="1442" extrusionOk="0">
                  <a:moveTo>
                    <a:pt x="1855" y="1"/>
                  </a:moveTo>
                  <a:cubicBezTo>
                    <a:pt x="1847" y="1"/>
                    <a:pt x="1838" y="2"/>
                    <a:pt x="1829" y="4"/>
                  </a:cubicBezTo>
                  <a:cubicBezTo>
                    <a:pt x="1069" y="142"/>
                    <a:pt x="431" y="608"/>
                    <a:pt x="51" y="1264"/>
                  </a:cubicBezTo>
                  <a:cubicBezTo>
                    <a:pt x="0" y="1353"/>
                    <a:pt x="71" y="1441"/>
                    <a:pt x="152" y="1441"/>
                  </a:cubicBezTo>
                  <a:cubicBezTo>
                    <a:pt x="182" y="1441"/>
                    <a:pt x="213" y="1430"/>
                    <a:pt x="241" y="1402"/>
                  </a:cubicBezTo>
                  <a:cubicBezTo>
                    <a:pt x="707" y="919"/>
                    <a:pt x="1276" y="539"/>
                    <a:pt x="1898" y="263"/>
                  </a:cubicBezTo>
                  <a:cubicBezTo>
                    <a:pt x="2011" y="215"/>
                    <a:pt x="1973" y="1"/>
                    <a:pt x="18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171;p57">
              <a:extLst>
                <a:ext uri="{FF2B5EF4-FFF2-40B4-BE49-F238E27FC236}">
                  <a16:creationId xmlns:a16="http://schemas.microsoft.com/office/drawing/2014/main" id="{D1A160ED-D633-4DDA-B1C5-2EB69747B196}"/>
                </a:ext>
              </a:extLst>
            </p:cNvPr>
            <p:cNvSpPr/>
            <p:nvPr/>
          </p:nvSpPr>
          <p:spPr>
            <a:xfrm>
              <a:off x="1799150" y="3097075"/>
              <a:ext cx="25975" cy="19425"/>
            </a:xfrm>
            <a:custGeom>
              <a:avLst/>
              <a:gdLst/>
              <a:ahLst/>
              <a:cxnLst/>
              <a:rect l="l" t="t" r="r" b="b"/>
              <a:pathLst>
                <a:path w="1039" h="777" extrusionOk="0">
                  <a:moveTo>
                    <a:pt x="872" y="0"/>
                  </a:moveTo>
                  <a:cubicBezTo>
                    <a:pt x="853" y="0"/>
                    <a:pt x="833" y="7"/>
                    <a:pt x="815" y="22"/>
                  </a:cubicBezTo>
                  <a:cubicBezTo>
                    <a:pt x="573" y="195"/>
                    <a:pt x="349" y="367"/>
                    <a:pt x="124" y="557"/>
                  </a:cubicBezTo>
                  <a:cubicBezTo>
                    <a:pt x="1" y="640"/>
                    <a:pt x="107" y="777"/>
                    <a:pt x="225" y="777"/>
                  </a:cubicBezTo>
                  <a:cubicBezTo>
                    <a:pt x="255" y="777"/>
                    <a:pt x="286" y="768"/>
                    <a:pt x="314" y="747"/>
                  </a:cubicBezTo>
                  <a:cubicBezTo>
                    <a:pt x="521" y="574"/>
                    <a:pt x="746" y="402"/>
                    <a:pt x="953" y="212"/>
                  </a:cubicBezTo>
                  <a:cubicBezTo>
                    <a:pt x="1038" y="141"/>
                    <a:pt x="960" y="0"/>
                    <a:pt x="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2128;p57">
            <a:extLst>
              <a:ext uri="{FF2B5EF4-FFF2-40B4-BE49-F238E27FC236}">
                <a16:creationId xmlns:a16="http://schemas.microsoft.com/office/drawing/2014/main" id="{804A09AD-C0CA-4EF6-A275-2781413F345E}"/>
              </a:ext>
            </a:extLst>
          </p:cNvPr>
          <p:cNvGrpSpPr/>
          <p:nvPr/>
        </p:nvGrpSpPr>
        <p:grpSpPr>
          <a:xfrm>
            <a:off x="892061" y="3035955"/>
            <a:ext cx="920126" cy="521320"/>
            <a:chOff x="2201850" y="617375"/>
            <a:chExt cx="1168900" cy="772850"/>
          </a:xfrm>
          <a:solidFill>
            <a:srgbClr val="00B050"/>
          </a:solidFill>
        </p:grpSpPr>
        <p:sp>
          <p:nvSpPr>
            <p:cNvPr id="102" name="Google Shape;2129;p57">
              <a:extLst>
                <a:ext uri="{FF2B5EF4-FFF2-40B4-BE49-F238E27FC236}">
                  <a16:creationId xmlns:a16="http://schemas.microsoft.com/office/drawing/2014/main" id="{3C664752-A632-49FF-963D-B95F59B0BCF4}"/>
                </a:ext>
              </a:extLst>
            </p:cNvPr>
            <p:cNvSpPr/>
            <p:nvPr/>
          </p:nvSpPr>
          <p:spPr>
            <a:xfrm>
              <a:off x="2387775" y="1373175"/>
              <a:ext cx="763775" cy="16875"/>
            </a:xfrm>
            <a:custGeom>
              <a:avLst/>
              <a:gdLst/>
              <a:ahLst/>
              <a:cxnLst/>
              <a:rect l="l" t="t" r="r" b="b"/>
              <a:pathLst>
                <a:path w="30551" h="675" extrusionOk="0">
                  <a:moveTo>
                    <a:pt x="23514" y="1"/>
                  </a:moveTo>
                  <a:cubicBezTo>
                    <a:pt x="20740" y="1"/>
                    <a:pt x="17968" y="43"/>
                    <a:pt x="15207" y="43"/>
                  </a:cubicBezTo>
                  <a:cubicBezTo>
                    <a:pt x="12756" y="43"/>
                    <a:pt x="10298" y="2"/>
                    <a:pt x="7844" y="2"/>
                  </a:cubicBezTo>
                  <a:cubicBezTo>
                    <a:pt x="5267" y="2"/>
                    <a:pt x="2694" y="47"/>
                    <a:pt x="139" y="233"/>
                  </a:cubicBezTo>
                  <a:cubicBezTo>
                    <a:pt x="1" y="233"/>
                    <a:pt x="1" y="440"/>
                    <a:pt x="139" y="440"/>
                  </a:cubicBezTo>
                  <a:cubicBezTo>
                    <a:pt x="2694" y="625"/>
                    <a:pt x="5271" y="671"/>
                    <a:pt x="7850" y="671"/>
                  </a:cubicBezTo>
                  <a:cubicBezTo>
                    <a:pt x="10307" y="671"/>
                    <a:pt x="12765" y="630"/>
                    <a:pt x="15207" y="630"/>
                  </a:cubicBezTo>
                  <a:cubicBezTo>
                    <a:pt x="18057" y="630"/>
                    <a:pt x="20930" y="675"/>
                    <a:pt x="23806" y="675"/>
                  </a:cubicBezTo>
                  <a:cubicBezTo>
                    <a:pt x="25963" y="675"/>
                    <a:pt x="28122" y="649"/>
                    <a:pt x="30274" y="561"/>
                  </a:cubicBezTo>
                  <a:cubicBezTo>
                    <a:pt x="30550" y="561"/>
                    <a:pt x="30550" y="129"/>
                    <a:pt x="30274" y="129"/>
                  </a:cubicBezTo>
                  <a:cubicBezTo>
                    <a:pt x="28023" y="29"/>
                    <a:pt x="25768" y="1"/>
                    <a:pt x="235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2130;p57">
              <a:extLst>
                <a:ext uri="{FF2B5EF4-FFF2-40B4-BE49-F238E27FC236}">
                  <a16:creationId xmlns:a16="http://schemas.microsoft.com/office/drawing/2014/main" id="{1665D2D6-4F27-4F50-AC37-20B510AE766F}"/>
                </a:ext>
              </a:extLst>
            </p:cNvPr>
            <p:cNvGrpSpPr/>
            <p:nvPr/>
          </p:nvGrpSpPr>
          <p:grpSpPr>
            <a:xfrm>
              <a:off x="2201850" y="617375"/>
              <a:ext cx="1168900" cy="772850"/>
              <a:chOff x="2201850" y="617375"/>
              <a:chExt cx="1168900" cy="772850"/>
            </a:xfrm>
            <a:grpFill/>
          </p:grpSpPr>
          <p:sp>
            <p:nvSpPr>
              <p:cNvPr id="104" name="Google Shape;2131;p57">
                <a:extLst>
                  <a:ext uri="{FF2B5EF4-FFF2-40B4-BE49-F238E27FC236}">
                    <a16:creationId xmlns:a16="http://schemas.microsoft.com/office/drawing/2014/main" id="{CC3754EF-817B-46A5-BC14-14301115547B}"/>
                  </a:ext>
                </a:extLst>
              </p:cNvPr>
              <p:cNvSpPr/>
              <p:nvPr/>
            </p:nvSpPr>
            <p:spPr>
              <a:xfrm>
                <a:off x="2440000" y="934600"/>
                <a:ext cx="708525" cy="401775"/>
              </a:xfrm>
              <a:custGeom>
                <a:avLst/>
                <a:gdLst/>
                <a:ahLst/>
                <a:cxnLst/>
                <a:rect l="l" t="t" r="r" b="b"/>
                <a:pathLst>
                  <a:path w="28341" h="16071" extrusionOk="0">
                    <a:moveTo>
                      <a:pt x="16058" y="0"/>
                    </a:moveTo>
                    <a:cubicBezTo>
                      <a:pt x="9747" y="0"/>
                      <a:pt x="2888" y="639"/>
                      <a:pt x="2089" y="1241"/>
                    </a:cubicBezTo>
                    <a:cubicBezTo>
                      <a:pt x="0" y="2811"/>
                      <a:pt x="863" y="15342"/>
                      <a:pt x="1485" y="15843"/>
                    </a:cubicBezTo>
                    <a:cubicBezTo>
                      <a:pt x="1685" y="16003"/>
                      <a:pt x="4344" y="16070"/>
                      <a:pt x="7861" y="16070"/>
                    </a:cubicBezTo>
                    <a:cubicBezTo>
                      <a:pt x="14947" y="16070"/>
                      <a:pt x="25519" y="15797"/>
                      <a:pt x="26511" y="15463"/>
                    </a:cubicBezTo>
                    <a:cubicBezTo>
                      <a:pt x="27978" y="14980"/>
                      <a:pt x="28341" y="4555"/>
                      <a:pt x="26873" y="1724"/>
                    </a:cubicBezTo>
                    <a:cubicBezTo>
                      <a:pt x="26206" y="445"/>
                      <a:pt x="21323" y="0"/>
                      <a:pt x="160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132;p57">
                <a:extLst>
                  <a:ext uri="{FF2B5EF4-FFF2-40B4-BE49-F238E27FC236}">
                    <a16:creationId xmlns:a16="http://schemas.microsoft.com/office/drawing/2014/main" id="{E69008D0-79F7-46E7-85EC-FF793A603A42}"/>
                  </a:ext>
                </a:extLst>
              </p:cNvPr>
              <p:cNvSpPr/>
              <p:nvPr/>
            </p:nvSpPr>
            <p:spPr>
              <a:xfrm>
                <a:off x="2345000" y="1313225"/>
                <a:ext cx="867375" cy="77000"/>
              </a:xfrm>
              <a:custGeom>
                <a:avLst/>
                <a:gdLst/>
                <a:ahLst/>
                <a:cxnLst/>
                <a:rect l="l" t="t" r="r" b="b"/>
                <a:pathLst>
                  <a:path w="34695" h="3080" extrusionOk="0">
                    <a:moveTo>
                      <a:pt x="3255" y="0"/>
                    </a:moveTo>
                    <a:cubicBezTo>
                      <a:pt x="3023" y="0"/>
                      <a:pt x="2791" y="7"/>
                      <a:pt x="2558" y="24"/>
                    </a:cubicBezTo>
                    <a:cubicBezTo>
                      <a:pt x="1764" y="93"/>
                      <a:pt x="763" y="301"/>
                      <a:pt x="469" y="1146"/>
                    </a:cubicBezTo>
                    <a:cubicBezTo>
                      <a:pt x="1" y="2438"/>
                      <a:pt x="1678" y="2808"/>
                      <a:pt x="2645" y="2808"/>
                    </a:cubicBezTo>
                    <a:cubicBezTo>
                      <a:pt x="2711" y="2808"/>
                      <a:pt x="2775" y="2807"/>
                      <a:pt x="2834" y="2803"/>
                    </a:cubicBezTo>
                    <a:cubicBezTo>
                      <a:pt x="2972" y="2803"/>
                      <a:pt x="2972" y="2596"/>
                      <a:pt x="2834" y="2596"/>
                    </a:cubicBezTo>
                    <a:lnTo>
                      <a:pt x="2834" y="2613"/>
                    </a:lnTo>
                    <a:cubicBezTo>
                      <a:pt x="2057" y="2527"/>
                      <a:pt x="607" y="2354"/>
                      <a:pt x="832" y="1267"/>
                    </a:cubicBezTo>
                    <a:cubicBezTo>
                      <a:pt x="935" y="784"/>
                      <a:pt x="1608" y="646"/>
                      <a:pt x="2005" y="559"/>
                    </a:cubicBezTo>
                    <a:cubicBezTo>
                      <a:pt x="2386" y="479"/>
                      <a:pt x="2779" y="451"/>
                      <a:pt x="3173" y="451"/>
                    </a:cubicBezTo>
                    <a:cubicBezTo>
                      <a:pt x="3710" y="451"/>
                      <a:pt x="4250" y="502"/>
                      <a:pt x="4767" y="542"/>
                    </a:cubicBezTo>
                    <a:cubicBezTo>
                      <a:pt x="6301" y="659"/>
                      <a:pt x="7850" y="687"/>
                      <a:pt x="9401" y="687"/>
                    </a:cubicBezTo>
                    <a:cubicBezTo>
                      <a:pt x="10832" y="687"/>
                      <a:pt x="12265" y="663"/>
                      <a:pt x="13690" y="663"/>
                    </a:cubicBezTo>
                    <a:lnTo>
                      <a:pt x="25427" y="663"/>
                    </a:lnTo>
                    <a:cubicBezTo>
                      <a:pt x="26658" y="663"/>
                      <a:pt x="27897" y="655"/>
                      <a:pt x="29133" y="655"/>
                    </a:cubicBezTo>
                    <a:cubicBezTo>
                      <a:pt x="29751" y="655"/>
                      <a:pt x="30369" y="657"/>
                      <a:pt x="30984" y="663"/>
                    </a:cubicBezTo>
                    <a:cubicBezTo>
                      <a:pt x="31115" y="656"/>
                      <a:pt x="31247" y="653"/>
                      <a:pt x="31379" y="653"/>
                    </a:cubicBezTo>
                    <a:cubicBezTo>
                      <a:pt x="31909" y="653"/>
                      <a:pt x="32444" y="708"/>
                      <a:pt x="32969" y="818"/>
                    </a:cubicBezTo>
                    <a:cubicBezTo>
                      <a:pt x="33504" y="939"/>
                      <a:pt x="34177" y="1215"/>
                      <a:pt x="33452" y="2078"/>
                    </a:cubicBezTo>
                    <a:cubicBezTo>
                      <a:pt x="33073" y="2527"/>
                      <a:pt x="32365" y="2613"/>
                      <a:pt x="31847" y="2648"/>
                    </a:cubicBezTo>
                    <a:cubicBezTo>
                      <a:pt x="31554" y="2648"/>
                      <a:pt x="31554" y="3079"/>
                      <a:pt x="31847" y="3079"/>
                    </a:cubicBezTo>
                    <a:cubicBezTo>
                      <a:pt x="32710" y="3079"/>
                      <a:pt x="34695" y="2596"/>
                      <a:pt x="34402" y="1302"/>
                    </a:cubicBezTo>
                    <a:cubicBezTo>
                      <a:pt x="34125" y="111"/>
                      <a:pt x="32399" y="76"/>
                      <a:pt x="31433" y="76"/>
                    </a:cubicBezTo>
                    <a:cubicBezTo>
                      <a:pt x="29517" y="47"/>
                      <a:pt x="27599" y="38"/>
                      <a:pt x="25681" y="38"/>
                    </a:cubicBezTo>
                    <a:cubicBezTo>
                      <a:pt x="21844" y="38"/>
                      <a:pt x="18005" y="76"/>
                      <a:pt x="14173" y="76"/>
                    </a:cubicBezTo>
                    <a:cubicBezTo>
                      <a:pt x="11446" y="76"/>
                      <a:pt x="8719" y="76"/>
                      <a:pt x="5992" y="93"/>
                    </a:cubicBezTo>
                    <a:cubicBezTo>
                      <a:pt x="5936" y="94"/>
                      <a:pt x="5881" y="95"/>
                      <a:pt x="5825" y="95"/>
                    </a:cubicBezTo>
                    <a:cubicBezTo>
                      <a:pt x="4961" y="95"/>
                      <a:pt x="4113" y="0"/>
                      <a:pt x="3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133;p57">
                <a:extLst>
                  <a:ext uri="{FF2B5EF4-FFF2-40B4-BE49-F238E27FC236}">
                    <a16:creationId xmlns:a16="http://schemas.microsoft.com/office/drawing/2014/main" id="{4622CD5F-0316-4901-A7B4-F9D374617D85}"/>
                  </a:ext>
                </a:extLst>
              </p:cNvPr>
              <p:cNvSpPr/>
              <p:nvPr/>
            </p:nvSpPr>
            <p:spPr>
              <a:xfrm>
                <a:off x="2394675" y="882400"/>
                <a:ext cx="808225" cy="444500"/>
              </a:xfrm>
              <a:custGeom>
                <a:avLst/>
                <a:gdLst/>
                <a:ahLst/>
                <a:cxnLst/>
                <a:rect l="l" t="t" r="r" b="b"/>
                <a:pathLst>
                  <a:path w="32329" h="17780" extrusionOk="0">
                    <a:moveTo>
                      <a:pt x="7984" y="1"/>
                    </a:moveTo>
                    <a:cubicBezTo>
                      <a:pt x="7653" y="1"/>
                      <a:pt x="7322" y="5"/>
                      <a:pt x="6991" y="15"/>
                    </a:cubicBezTo>
                    <a:cubicBezTo>
                      <a:pt x="5023" y="84"/>
                      <a:pt x="2176" y="170"/>
                      <a:pt x="847" y="1862"/>
                    </a:cubicBezTo>
                    <a:cubicBezTo>
                      <a:pt x="363" y="2466"/>
                      <a:pt x="243" y="3294"/>
                      <a:pt x="156" y="4037"/>
                    </a:cubicBezTo>
                    <a:cubicBezTo>
                      <a:pt x="1" y="5504"/>
                      <a:pt x="35" y="7040"/>
                      <a:pt x="35" y="8524"/>
                    </a:cubicBezTo>
                    <a:cubicBezTo>
                      <a:pt x="35" y="11510"/>
                      <a:pt x="105" y="14565"/>
                      <a:pt x="536" y="17516"/>
                    </a:cubicBezTo>
                    <a:cubicBezTo>
                      <a:pt x="544" y="17594"/>
                      <a:pt x="604" y="17630"/>
                      <a:pt x="668" y="17630"/>
                    </a:cubicBezTo>
                    <a:cubicBezTo>
                      <a:pt x="746" y="17630"/>
                      <a:pt x="829" y="17577"/>
                      <a:pt x="829" y="17482"/>
                    </a:cubicBezTo>
                    <a:lnTo>
                      <a:pt x="847" y="17482"/>
                    </a:lnTo>
                    <a:cubicBezTo>
                      <a:pt x="778" y="14962"/>
                      <a:pt x="605" y="12459"/>
                      <a:pt x="588" y="9939"/>
                    </a:cubicBezTo>
                    <a:cubicBezTo>
                      <a:pt x="588" y="8679"/>
                      <a:pt x="605" y="7419"/>
                      <a:pt x="640" y="6159"/>
                    </a:cubicBezTo>
                    <a:cubicBezTo>
                      <a:pt x="691" y="4934"/>
                      <a:pt x="622" y="3622"/>
                      <a:pt x="1123" y="2483"/>
                    </a:cubicBezTo>
                    <a:cubicBezTo>
                      <a:pt x="1675" y="1275"/>
                      <a:pt x="3246" y="1051"/>
                      <a:pt x="4385" y="843"/>
                    </a:cubicBezTo>
                    <a:cubicBezTo>
                      <a:pt x="5589" y="638"/>
                      <a:pt x="6822" y="548"/>
                      <a:pt x="8044" y="548"/>
                    </a:cubicBezTo>
                    <a:cubicBezTo>
                      <a:pt x="8153" y="548"/>
                      <a:pt x="8263" y="549"/>
                      <a:pt x="8372" y="550"/>
                    </a:cubicBezTo>
                    <a:cubicBezTo>
                      <a:pt x="10823" y="550"/>
                      <a:pt x="13274" y="826"/>
                      <a:pt x="15707" y="964"/>
                    </a:cubicBezTo>
                    <a:cubicBezTo>
                      <a:pt x="17332" y="1051"/>
                      <a:pt x="18957" y="1090"/>
                      <a:pt x="20583" y="1090"/>
                    </a:cubicBezTo>
                    <a:cubicBezTo>
                      <a:pt x="21546" y="1090"/>
                      <a:pt x="22510" y="1076"/>
                      <a:pt x="23474" y="1051"/>
                    </a:cubicBezTo>
                    <a:cubicBezTo>
                      <a:pt x="24734" y="1016"/>
                      <a:pt x="25977" y="947"/>
                      <a:pt x="27237" y="878"/>
                    </a:cubicBezTo>
                    <a:cubicBezTo>
                      <a:pt x="27447" y="865"/>
                      <a:pt x="27657" y="856"/>
                      <a:pt x="27863" y="856"/>
                    </a:cubicBezTo>
                    <a:cubicBezTo>
                      <a:pt x="28993" y="856"/>
                      <a:pt x="30035" y="1107"/>
                      <a:pt x="30706" y="2172"/>
                    </a:cubicBezTo>
                    <a:cubicBezTo>
                      <a:pt x="31379" y="3243"/>
                      <a:pt x="31327" y="4796"/>
                      <a:pt x="31327" y="6021"/>
                    </a:cubicBezTo>
                    <a:cubicBezTo>
                      <a:pt x="31327" y="7281"/>
                      <a:pt x="31206" y="8541"/>
                      <a:pt x="31137" y="9784"/>
                    </a:cubicBezTo>
                    <a:lnTo>
                      <a:pt x="30654" y="17482"/>
                    </a:lnTo>
                    <a:cubicBezTo>
                      <a:pt x="30645" y="17680"/>
                      <a:pt x="30796" y="17780"/>
                      <a:pt x="30954" y="17780"/>
                    </a:cubicBezTo>
                    <a:cubicBezTo>
                      <a:pt x="31111" y="17780"/>
                      <a:pt x="31275" y="17680"/>
                      <a:pt x="31293" y="17482"/>
                    </a:cubicBezTo>
                    <a:lnTo>
                      <a:pt x="31810" y="8351"/>
                    </a:lnTo>
                    <a:cubicBezTo>
                      <a:pt x="31914" y="6332"/>
                      <a:pt x="32328" y="3260"/>
                      <a:pt x="30947" y="1534"/>
                    </a:cubicBezTo>
                    <a:cubicBezTo>
                      <a:pt x="30124" y="512"/>
                      <a:pt x="28918" y="271"/>
                      <a:pt x="27660" y="271"/>
                    </a:cubicBezTo>
                    <a:cubicBezTo>
                      <a:pt x="26731" y="271"/>
                      <a:pt x="25775" y="402"/>
                      <a:pt x="24924" y="446"/>
                    </a:cubicBezTo>
                    <a:cubicBezTo>
                      <a:pt x="23611" y="505"/>
                      <a:pt x="22298" y="533"/>
                      <a:pt x="20985" y="533"/>
                    </a:cubicBezTo>
                    <a:cubicBezTo>
                      <a:pt x="19225" y="533"/>
                      <a:pt x="17466" y="484"/>
                      <a:pt x="15707" y="395"/>
                    </a:cubicBezTo>
                    <a:cubicBezTo>
                      <a:pt x="13122" y="272"/>
                      <a:pt x="10563" y="1"/>
                      <a:pt x="79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134;p57">
                <a:extLst>
                  <a:ext uri="{FF2B5EF4-FFF2-40B4-BE49-F238E27FC236}">
                    <a16:creationId xmlns:a16="http://schemas.microsoft.com/office/drawing/2014/main" id="{1044E45A-C66F-4F43-9D61-ED28BA27C868}"/>
                  </a:ext>
                </a:extLst>
              </p:cNvPr>
              <p:cNvSpPr/>
              <p:nvPr/>
            </p:nvSpPr>
            <p:spPr>
              <a:xfrm>
                <a:off x="2445600" y="932100"/>
                <a:ext cx="695600" cy="385200"/>
              </a:xfrm>
              <a:custGeom>
                <a:avLst/>
                <a:gdLst/>
                <a:ahLst/>
                <a:cxnLst/>
                <a:rect l="l" t="t" r="r" b="b"/>
                <a:pathLst>
                  <a:path w="27824" h="15408" extrusionOk="0">
                    <a:moveTo>
                      <a:pt x="7259" y="1"/>
                    </a:moveTo>
                    <a:cubicBezTo>
                      <a:pt x="6991" y="1"/>
                      <a:pt x="6724" y="4"/>
                      <a:pt x="6456" y="12"/>
                    </a:cubicBezTo>
                    <a:cubicBezTo>
                      <a:pt x="4937" y="46"/>
                      <a:pt x="2262" y="81"/>
                      <a:pt x="1209" y="1427"/>
                    </a:cubicBezTo>
                    <a:cubicBezTo>
                      <a:pt x="1" y="2998"/>
                      <a:pt x="380" y="5621"/>
                      <a:pt x="380" y="7468"/>
                    </a:cubicBezTo>
                    <a:cubicBezTo>
                      <a:pt x="380" y="10022"/>
                      <a:pt x="432" y="12629"/>
                      <a:pt x="812" y="15149"/>
                    </a:cubicBezTo>
                    <a:cubicBezTo>
                      <a:pt x="827" y="15226"/>
                      <a:pt x="888" y="15262"/>
                      <a:pt x="951" y="15262"/>
                    </a:cubicBezTo>
                    <a:cubicBezTo>
                      <a:pt x="1027" y="15262"/>
                      <a:pt x="1105" y="15209"/>
                      <a:pt x="1105" y="15114"/>
                    </a:cubicBezTo>
                    <a:lnTo>
                      <a:pt x="1122" y="15131"/>
                    </a:lnTo>
                    <a:cubicBezTo>
                      <a:pt x="1088" y="13060"/>
                      <a:pt x="950" y="10989"/>
                      <a:pt x="915" y="8918"/>
                    </a:cubicBezTo>
                    <a:cubicBezTo>
                      <a:pt x="898" y="6847"/>
                      <a:pt x="708" y="4499"/>
                      <a:pt x="1243" y="2515"/>
                    </a:cubicBezTo>
                    <a:cubicBezTo>
                      <a:pt x="1830" y="409"/>
                      <a:pt x="5696" y="581"/>
                      <a:pt x="7370" y="564"/>
                    </a:cubicBezTo>
                    <a:cubicBezTo>
                      <a:pt x="7503" y="562"/>
                      <a:pt x="7636" y="561"/>
                      <a:pt x="7769" y="561"/>
                    </a:cubicBezTo>
                    <a:cubicBezTo>
                      <a:pt x="9794" y="561"/>
                      <a:pt x="11817" y="796"/>
                      <a:pt x="13826" y="909"/>
                    </a:cubicBezTo>
                    <a:cubicBezTo>
                      <a:pt x="15270" y="995"/>
                      <a:pt x="16714" y="1029"/>
                      <a:pt x="18151" y="1029"/>
                    </a:cubicBezTo>
                    <a:cubicBezTo>
                      <a:pt x="18741" y="1029"/>
                      <a:pt x="19331" y="1023"/>
                      <a:pt x="19918" y="1013"/>
                    </a:cubicBezTo>
                    <a:cubicBezTo>
                      <a:pt x="20852" y="988"/>
                      <a:pt x="22162" y="754"/>
                      <a:pt x="23392" y="754"/>
                    </a:cubicBezTo>
                    <a:cubicBezTo>
                      <a:pt x="24687" y="754"/>
                      <a:pt x="25893" y="1013"/>
                      <a:pt x="26477" y="2049"/>
                    </a:cubicBezTo>
                    <a:cubicBezTo>
                      <a:pt x="27461" y="3826"/>
                      <a:pt x="26891" y="6709"/>
                      <a:pt x="26770" y="8624"/>
                    </a:cubicBezTo>
                    <a:lnTo>
                      <a:pt x="26373" y="15097"/>
                    </a:lnTo>
                    <a:cubicBezTo>
                      <a:pt x="26356" y="15304"/>
                      <a:pt x="26507" y="15408"/>
                      <a:pt x="26665" y="15408"/>
                    </a:cubicBezTo>
                    <a:cubicBezTo>
                      <a:pt x="26822" y="15408"/>
                      <a:pt x="26986" y="15304"/>
                      <a:pt x="26995" y="15097"/>
                    </a:cubicBezTo>
                    <a:cubicBezTo>
                      <a:pt x="27133" y="12629"/>
                      <a:pt x="27271" y="10161"/>
                      <a:pt x="27409" y="7692"/>
                    </a:cubicBezTo>
                    <a:cubicBezTo>
                      <a:pt x="27530" y="5673"/>
                      <a:pt x="27823" y="3308"/>
                      <a:pt x="26788" y="1462"/>
                    </a:cubicBezTo>
                    <a:cubicBezTo>
                      <a:pt x="26230" y="451"/>
                      <a:pt x="25106" y="229"/>
                      <a:pt x="23963" y="229"/>
                    </a:cubicBezTo>
                    <a:cubicBezTo>
                      <a:pt x="23194" y="229"/>
                      <a:pt x="22417" y="329"/>
                      <a:pt x="21799" y="357"/>
                    </a:cubicBezTo>
                    <a:cubicBezTo>
                      <a:pt x="20510" y="424"/>
                      <a:pt x="19220" y="459"/>
                      <a:pt x="17930" y="459"/>
                    </a:cubicBezTo>
                    <a:cubicBezTo>
                      <a:pt x="16562" y="459"/>
                      <a:pt x="15194" y="420"/>
                      <a:pt x="13826" y="340"/>
                    </a:cubicBezTo>
                    <a:cubicBezTo>
                      <a:pt x="11641" y="232"/>
                      <a:pt x="9456" y="1"/>
                      <a:pt x="72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135;p57">
                <a:extLst>
                  <a:ext uri="{FF2B5EF4-FFF2-40B4-BE49-F238E27FC236}">
                    <a16:creationId xmlns:a16="http://schemas.microsoft.com/office/drawing/2014/main" id="{D6D7CD50-65C1-4C87-9665-5A634DD1AC94}"/>
                  </a:ext>
                </a:extLst>
              </p:cNvPr>
              <p:cNvSpPr/>
              <p:nvPr/>
            </p:nvSpPr>
            <p:spPr>
              <a:xfrm>
                <a:off x="2739875" y="1173325"/>
                <a:ext cx="75325" cy="27500"/>
              </a:xfrm>
              <a:custGeom>
                <a:avLst/>
                <a:gdLst/>
                <a:ahLst/>
                <a:cxnLst/>
                <a:rect l="l" t="t" r="r" b="b"/>
                <a:pathLst>
                  <a:path w="3013" h="1100" extrusionOk="0">
                    <a:moveTo>
                      <a:pt x="1803" y="0"/>
                    </a:moveTo>
                    <a:cubicBezTo>
                      <a:pt x="1118" y="0"/>
                      <a:pt x="361" y="370"/>
                      <a:pt x="52" y="874"/>
                    </a:cubicBezTo>
                    <a:cubicBezTo>
                      <a:pt x="0" y="992"/>
                      <a:pt x="97" y="1100"/>
                      <a:pt x="207" y="1100"/>
                    </a:cubicBezTo>
                    <a:cubicBezTo>
                      <a:pt x="242" y="1100"/>
                      <a:pt x="278" y="1089"/>
                      <a:pt x="311" y="1064"/>
                    </a:cubicBezTo>
                    <a:cubicBezTo>
                      <a:pt x="605" y="736"/>
                      <a:pt x="1036" y="529"/>
                      <a:pt x="1485" y="494"/>
                    </a:cubicBezTo>
                    <a:cubicBezTo>
                      <a:pt x="1515" y="492"/>
                      <a:pt x="1544" y="491"/>
                      <a:pt x="1572" y="491"/>
                    </a:cubicBezTo>
                    <a:cubicBezTo>
                      <a:pt x="2009" y="491"/>
                      <a:pt x="2322" y="729"/>
                      <a:pt x="2710" y="891"/>
                    </a:cubicBezTo>
                    <a:cubicBezTo>
                      <a:pt x="2728" y="896"/>
                      <a:pt x="2745" y="899"/>
                      <a:pt x="2761" y="899"/>
                    </a:cubicBezTo>
                    <a:cubicBezTo>
                      <a:pt x="2908" y="899"/>
                      <a:pt x="3012" y="705"/>
                      <a:pt x="2935" y="581"/>
                    </a:cubicBezTo>
                    <a:cubicBezTo>
                      <a:pt x="2698" y="170"/>
                      <a:pt x="2267" y="0"/>
                      <a:pt x="18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136;p57">
                <a:extLst>
                  <a:ext uri="{FF2B5EF4-FFF2-40B4-BE49-F238E27FC236}">
                    <a16:creationId xmlns:a16="http://schemas.microsoft.com/office/drawing/2014/main" id="{2C779469-63E2-4C66-BE09-3B4C64F85BD9}"/>
                  </a:ext>
                </a:extLst>
              </p:cNvPr>
              <p:cNvSpPr/>
              <p:nvPr/>
            </p:nvSpPr>
            <p:spPr>
              <a:xfrm>
                <a:off x="2683875" y="1119100"/>
                <a:ext cx="188325" cy="53250"/>
              </a:xfrm>
              <a:custGeom>
                <a:avLst/>
                <a:gdLst/>
                <a:ahLst/>
                <a:cxnLst/>
                <a:rect l="l" t="t" r="r" b="b"/>
                <a:pathLst>
                  <a:path w="7533" h="2130" extrusionOk="0">
                    <a:moveTo>
                      <a:pt x="4494" y="0"/>
                    </a:moveTo>
                    <a:cubicBezTo>
                      <a:pt x="2770" y="0"/>
                      <a:pt x="842" y="821"/>
                      <a:pt x="66" y="1921"/>
                    </a:cubicBezTo>
                    <a:cubicBezTo>
                      <a:pt x="1" y="2026"/>
                      <a:pt x="93" y="2130"/>
                      <a:pt x="195" y="2130"/>
                    </a:cubicBezTo>
                    <a:cubicBezTo>
                      <a:pt x="227" y="2130"/>
                      <a:pt x="261" y="2119"/>
                      <a:pt x="290" y="2094"/>
                    </a:cubicBezTo>
                    <a:cubicBezTo>
                      <a:pt x="1171" y="1265"/>
                      <a:pt x="2292" y="782"/>
                      <a:pt x="3501" y="678"/>
                    </a:cubicBezTo>
                    <a:cubicBezTo>
                      <a:pt x="3712" y="656"/>
                      <a:pt x="3914" y="645"/>
                      <a:pt x="4109" y="645"/>
                    </a:cubicBezTo>
                    <a:cubicBezTo>
                      <a:pt x="5263" y="645"/>
                      <a:pt x="6145" y="1042"/>
                      <a:pt x="7091" y="1869"/>
                    </a:cubicBezTo>
                    <a:cubicBezTo>
                      <a:pt x="7134" y="1907"/>
                      <a:pt x="7188" y="1925"/>
                      <a:pt x="7243" y="1925"/>
                    </a:cubicBezTo>
                    <a:cubicBezTo>
                      <a:pt x="7387" y="1925"/>
                      <a:pt x="7533" y="1807"/>
                      <a:pt x="7470" y="1645"/>
                    </a:cubicBezTo>
                    <a:cubicBezTo>
                      <a:pt x="6987" y="470"/>
                      <a:pt x="5799" y="0"/>
                      <a:pt x="44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137;p57">
                <a:extLst>
                  <a:ext uri="{FF2B5EF4-FFF2-40B4-BE49-F238E27FC236}">
                    <a16:creationId xmlns:a16="http://schemas.microsoft.com/office/drawing/2014/main" id="{54AFD212-021E-4797-BEDC-DB4221A242D6}"/>
                  </a:ext>
                </a:extLst>
              </p:cNvPr>
              <p:cNvSpPr/>
              <p:nvPr/>
            </p:nvSpPr>
            <p:spPr>
              <a:xfrm>
                <a:off x="2639175" y="1040625"/>
                <a:ext cx="292800" cy="82575"/>
              </a:xfrm>
              <a:custGeom>
                <a:avLst/>
                <a:gdLst/>
                <a:ahLst/>
                <a:cxnLst/>
                <a:rect l="l" t="t" r="r" b="b"/>
                <a:pathLst>
                  <a:path w="11712" h="3303" extrusionOk="0">
                    <a:moveTo>
                      <a:pt x="6881" y="1"/>
                    </a:moveTo>
                    <a:cubicBezTo>
                      <a:pt x="6487" y="1"/>
                      <a:pt x="6106" y="27"/>
                      <a:pt x="5755" y="72"/>
                    </a:cubicBezTo>
                    <a:cubicBezTo>
                      <a:pt x="3822" y="331"/>
                      <a:pt x="905" y="1125"/>
                      <a:pt x="59" y="3110"/>
                    </a:cubicBezTo>
                    <a:cubicBezTo>
                      <a:pt x="1" y="3214"/>
                      <a:pt x="83" y="3303"/>
                      <a:pt x="164" y="3303"/>
                    </a:cubicBezTo>
                    <a:cubicBezTo>
                      <a:pt x="204" y="3303"/>
                      <a:pt x="243" y="3282"/>
                      <a:pt x="266" y="3231"/>
                    </a:cubicBezTo>
                    <a:lnTo>
                      <a:pt x="266" y="3248"/>
                    </a:lnTo>
                    <a:cubicBezTo>
                      <a:pt x="1371" y="1643"/>
                      <a:pt x="3597" y="1142"/>
                      <a:pt x="5392" y="780"/>
                    </a:cubicBezTo>
                    <a:cubicBezTo>
                      <a:pt x="5856" y="690"/>
                      <a:pt x="6326" y="644"/>
                      <a:pt x="6793" y="644"/>
                    </a:cubicBezTo>
                    <a:cubicBezTo>
                      <a:pt x="7490" y="644"/>
                      <a:pt x="8183" y="746"/>
                      <a:pt x="8844" y="952"/>
                    </a:cubicBezTo>
                    <a:cubicBezTo>
                      <a:pt x="9862" y="1263"/>
                      <a:pt x="10466" y="1971"/>
                      <a:pt x="11174" y="2678"/>
                    </a:cubicBezTo>
                    <a:cubicBezTo>
                      <a:pt x="11238" y="2746"/>
                      <a:pt x="11307" y="2775"/>
                      <a:pt x="11373" y="2775"/>
                    </a:cubicBezTo>
                    <a:cubicBezTo>
                      <a:pt x="11557" y="2775"/>
                      <a:pt x="11712" y="2549"/>
                      <a:pt x="11623" y="2333"/>
                    </a:cubicBezTo>
                    <a:cubicBezTo>
                      <a:pt x="10869" y="569"/>
                      <a:pt x="8731" y="1"/>
                      <a:pt x="6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138;p57">
                <a:extLst>
                  <a:ext uri="{FF2B5EF4-FFF2-40B4-BE49-F238E27FC236}">
                    <a16:creationId xmlns:a16="http://schemas.microsoft.com/office/drawing/2014/main" id="{F3DEDC86-751C-4E5A-A440-79C19AE179C6}"/>
                  </a:ext>
                </a:extLst>
              </p:cNvPr>
              <p:cNvSpPr/>
              <p:nvPr/>
            </p:nvSpPr>
            <p:spPr>
              <a:xfrm>
                <a:off x="2312350" y="862900"/>
                <a:ext cx="72050" cy="52825"/>
              </a:xfrm>
              <a:custGeom>
                <a:avLst/>
                <a:gdLst/>
                <a:ahLst/>
                <a:cxnLst/>
                <a:rect l="l" t="t" r="r" b="b"/>
                <a:pathLst>
                  <a:path w="2882" h="2113" extrusionOk="0">
                    <a:moveTo>
                      <a:pt x="255" y="0"/>
                    </a:moveTo>
                    <a:cubicBezTo>
                      <a:pt x="62" y="0"/>
                      <a:pt x="1" y="264"/>
                      <a:pt x="118" y="381"/>
                    </a:cubicBezTo>
                    <a:cubicBezTo>
                      <a:pt x="412" y="691"/>
                      <a:pt x="895" y="864"/>
                      <a:pt x="1257" y="1106"/>
                    </a:cubicBezTo>
                    <a:cubicBezTo>
                      <a:pt x="1723" y="1416"/>
                      <a:pt x="2103" y="1796"/>
                      <a:pt x="2552" y="2089"/>
                    </a:cubicBezTo>
                    <a:cubicBezTo>
                      <a:pt x="2584" y="2105"/>
                      <a:pt x="2616" y="2113"/>
                      <a:pt x="2646" y="2113"/>
                    </a:cubicBezTo>
                    <a:cubicBezTo>
                      <a:pt x="2779" y="2113"/>
                      <a:pt x="2881" y="1974"/>
                      <a:pt x="2811" y="1848"/>
                    </a:cubicBezTo>
                    <a:cubicBezTo>
                      <a:pt x="2483" y="1416"/>
                      <a:pt x="2086" y="1054"/>
                      <a:pt x="1654" y="760"/>
                    </a:cubicBezTo>
                    <a:cubicBezTo>
                      <a:pt x="1257" y="467"/>
                      <a:pt x="774" y="70"/>
                      <a:pt x="274" y="1"/>
                    </a:cubicBezTo>
                    <a:cubicBezTo>
                      <a:pt x="267" y="1"/>
                      <a:pt x="261" y="0"/>
                      <a:pt x="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139;p57">
                <a:extLst>
                  <a:ext uri="{FF2B5EF4-FFF2-40B4-BE49-F238E27FC236}">
                    <a16:creationId xmlns:a16="http://schemas.microsoft.com/office/drawing/2014/main" id="{8AB0AE2B-C92C-4670-BA08-667276F05ADD}"/>
                  </a:ext>
                </a:extLst>
              </p:cNvPr>
              <p:cNvSpPr/>
              <p:nvPr/>
            </p:nvSpPr>
            <p:spPr>
              <a:xfrm>
                <a:off x="2245825" y="796200"/>
                <a:ext cx="94325" cy="83350"/>
              </a:xfrm>
              <a:custGeom>
                <a:avLst/>
                <a:gdLst/>
                <a:ahLst/>
                <a:cxnLst/>
                <a:rect l="l" t="t" r="r" b="b"/>
                <a:pathLst>
                  <a:path w="3773" h="3334" extrusionOk="0">
                    <a:moveTo>
                      <a:pt x="1998" y="462"/>
                    </a:moveTo>
                    <a:cubicBezTo>
                      <a:pt x="2235" y="462"/>
                      <a:pt x="2484" y="552"/>
                      <a:pt x="2727" y="753"/>
                    </a:cubicBezTo>
                    <a:cubicBezTo>
                      <a:pt x="3352" y="1256"/>
                      <a:pt x="3130" y="2107"/>
                      <a:pt x="2701" y="2668"/>
                    </a:cubicBezTo>
                    <a:lnTo>
                      <a:pt x="2701" y="2668"/>
                    </a:lnTo>
                    <a:cubicBezTo>
                      <a:pt x="2477" y="2780"/>
                      <a:pt x="2242" y="2846"/>
                      <a:pt x="1982" y="2846"/>
                    </a:cubicBezTo>
                    <a:cubicBezTo>
                      <a:pt x="1847" y="2846"/>
                      <a:pt x="1705" y="2829"/>
                      <a:pt x="1554" y="2790"/>
                    </a:cubicBezTo>
                    <a:cubicBezTo>
                      <a:pt x="1260" y="2686"/>
                      <a:pt x="1001" y="2514"/>
                      <a:pt x="812" y="2272"/>
                    </a:cubicBezTo>
                    <a:cubicBezTo>
                      <a:pt x="501" y="1944"/>
                      <a:pt x="725" y="1633"/>
                      <a:pt x="898" y="1288"/>
                    </a:cubicBezTo>
                    <a:cubicBezTo>
                      <a:pt x="1136" y="790"/>
                      <a:pt x="1545" y="462"/>
                      <a:pt x="1998" y="462"/>
                    </a:cubicBezTo>
                    <a:close/>
                    <a:moveTo>
                      <a:pt x="2035" y="0"/>
                    </a:moveTo>
                    <a:cubicBezTo>
                      <a:pt x="1590" y="0"/>
                      <a:pt x="1136" y="204"/>
                      <a:pt x="812" y="563"/>
                    </a:cubicBezTo>
                    <a:cubicBezTo>
                      <a:pt x="466" y="943"/>
                      <a:pt x="277" y="1461"/>
                      <a:pt x="121" y="1944"/>
                    </a:cubicBezTo>
                    <a:cubicBezTo>
                      <a:pt x="0" y="2307"/>
                      <a:pt x="674" y="2824"/>
                      <a:pt x="898" y="2997"/>
                    </a:cubicBezTo>
                    <a:cubicBezTo>
                      <a:pt x="1215" y="3223"/>
                      <a:pt x="1614" y="3333"/>
                      <a:pt x="2017" y="3333"/>
                    </a:cubicBezTo>
                    <a:cubicBezTo>
                      <a:pt x="2689" y="3333"/>
                      <a:pt x="3370" y="3027"/>
                      <a:pt x="3694" y="2445"/>
                    </a:cubicBezTo>
                    <a:cubicBezTo>
                      <a:pt x="3772" y="2302"/>
                      <a:pt x="3644" y="2149"/>
                      <a:pt x="3510" y="2149"/>
                    </a:cubicBezTo>
                    <a:cubicBezTo>
                      <a:pt x="3466" y="2149"/>
                      <a:pt x="3421" y="2165"/>
                      <a:pt x="3383" y="2203"/>
                    </a:cubicBezTo>
                    <a:cubicBezTo>
                      <a:pt x="3349" y="2231"/>
                      <a:pt x="3314" y="2259"/>
                      <a:pt x="3280" y="2287"/>
                    </a:cubicBezTo>
                    <a:lnTo>
                      <a:pt x="3280" y="2287"/>
                    </a:lnTo>
                    <a:cubicBezTo>
                      <a:pt x="3536" y="1771"/>
                      <a:pt x="3520" y="1136"/>
                      <a:pt x="3176" y="615"/>
                    </a:cubicBezTo>
                    <a:cubicBezTo>
                      <a:pt x="2888" y="191"/>
                      <a:pt x="2465" y="0"/>
                      <a:pt x="20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140;p57">
                <a:extLst>
                  <a:ext uri="{FF2B5EF4-FFF2-40B4-BE49-F238E27FC236}">
                    <a16:creationId xmlns:a16="http://schemas.microsoft.com/office/drawing/2014/main" id="{6750D2A8-F523-4C3F-91FA-AB54811E336E}"/>
                  </a:ext>
                </a:extLst>
              </p:cNvPr>
              <p:cNvSpPr/>
              <p:nvPr/>
            </p:nvSpPr>
            <p:spPr>
              <a:xfrm>
                <a:off x="2259625" y="1123125"/>
                <a:ext cx="78550" cy="13975"/>
              </a:xfrm>
              <a:custGeom>
                <a:avLst/>
                <a:gdLst/>
                <a:ahLst/>
                <a:cxnLst/>
                <a:rect l="l" t="t" r="r" b="b"/>
                <a:pathLst>
                  <a:path w="3142" h="559" extrusionOk="0">
                    <a:moveTo>
                      <a:pt x="2136" y="1"/>
                    </a:moveTo>
                    <a:cubicBezTo>
                      <a:pt x="2005" y="1"/>
                      <a:pt x="1875" y="6"/>
                      <a:pt x="1744" y="17"/>
                    </a:cubicBezTo>
                    <a:cubicBezTo>
                      <a:pt x="1658" y="14"/>
                      <a:pt x="1572" y="13"/>
                      <a:pt x="1486" y="13"/>
                    </a:cubicBezTo>
                    <a:cubicBezTo>
                      <a:pt x="1059" y="13"/>
                      <a:pt x="639" y="49"/>
                      <a:pt x="208" y="120"/>
                    </a:cubicBezTo>
                    <a:cubicBezTo>
                      <a:pt x="18" y="172"/>
                      <a:pt x="1" y="500"/>
                      <a:pt x="208" y="535"/>
                    </a:cubicBezTo>
                    <a:cubicBezTo>
                      <a:pt x="410" y="550"/>
                      <a:pt x="608" y="559"/>
                      <a:pt x="806" y="559"/>
                    </a:cubicBezTo>
                    <a:cubicBezTo>
                      <a:pt x="1048" y="559"/>
                      <a:pt x="1290" y="546"/>
                      <a:pt x="1537" y="517"/>
                    </a:cubicBezTo>
                    <a:cubicBezTo>
                      <a:pt x="2020" y="483"/>
                      <a:pt x="2572" y="500"/>
                      <a:pt x="3038" y="310"/>
                    </a:cubicBezTo>
                    <a:cubicBezTo>
                      <a:pt x="3142" y="276"/>
                      <a:pt x="3142" y="138"/>
                      <a:pt x="3038" y="103"/>
                    </a:cubicBezTo>
                    <a:cubicBezTo>
                      <a:pt x="2738" y="31"/>
                      <a:pt x="2437" y="1"/>
                      <a:pt x="2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141;p57">
                <a:extLst>
                  <a:ext uri="{FF2B5EF4-FFF2-40B4-BE49-F238E27FC236}">
                    <a16:creationId xmlns:a16="http://schemas.microsoft.com/office/drawing/2014/main" id="{8AACE34D-0B23-4D2B-9317-C5C7DAD1876D}"/>
                  </a:ext>
                </a:extLst>
              </p:cNvPr>
              <p:cNvSpPr/>
              <p:nvPr/>
            </p:nvSpPr>
            <p:spPr>
              <a:xfrm>
                <a:off x="2201850" y="1083825"/>
                <a:ext cx="82825" cy="92900"/>
              </a:xfrm>
              <a:custGeom>
                <a:avLst/>
                <a:gdLst/>
                <a:ahLst/>
                <a:cxnLst/>
                <a:rect l="l" t="t" r="r" b="b"/>
                <a:pathLst>
                  <a:path w="3313" h="3716" extrusionOk="0">
                    <a:moveTo>
                      <a:pt x="1941" y="1"/>
                    </a:moveTo>
                    <a:cubicBezTo>
                      <a:pt x="951" y="1"/>
                      <a:pt x="102" y="993"/>
                      <a:pt x="51" y="1951"/>
                    </a:cubicBezTo>
                    <a:cubicBezTo>
                      <a:pt x="1" y="2833"/>
                      <a:pt x="561" y="3716"/>
                      <a:pt x="1498" y="3716"/>
                    </a:cubicBezTo>
                    <a:cubicBezTo>
                      <a:pt x="1533" y="3716"/>
                      <a:pt x="1568" y="3714"/>
                      <a:pt x="1604" y="3712"/>
                    </a:cubicBezTo>
                    <a:cubicBezTo>
                      <a:pt x="2294" y="3677"/>
                      <a:pt x="2829" y="2797"/>
                      <a:pt x="2450" y="2193"/>
                    </a:cubicBezTo>
                    <a:cubicBezTo>
                      <a:pt x="2420" y="2145"/>
                      <a:pt x="2375" y="2124"/>
                      <a:pt x="2330" y="2124"/>
                    </a:cubicBezTo>
                    <a:cubicBezTo>
                      <a:pt x="2248" y="2124"/>
                      <a:pt x="2168" y="2196"/>
                      <a:pt x="2191" y="2297"/>
                    </a:cubicBezTo>
                    <a:lnTo>
                      <a:pt x="2208" y="2314"/>
                    </a:lnTo>
                    <a:cubicBezTo>
                      <a:pt x="2302" y="2835"/>
                      <a:pt x="1960" y="3232"/>
                      <a:pt x="1513" y="3232"/>
                    </a:cubicBezTo>
                    <a:cubicBezTo>
                      <a:pt x="1383" y="3232"/>
                      <a:pt x="1243" y="3199"/>
                      <a:pt x="1104" y="3125"/>
                    </a:cubicBezTo>
                    <a:cubicBezTo>
                      <a:pt x="551" y="2849"/>
                      <a:pt x="534" y="2141"/>
                      <a:pt x="689" y="1623"/>
                    </a:cubicBezTo>
                    <a:cubicBezTo>
                      <a:pt x="836" y="1155"/>
                      <a:pt x="1318" y="562"/>
                      <a:pt x="1861" y="562"/>
                    </a:cubicBezTo>
                    <a:cubicBezTo>
                      <a:pt x="1958" y="562"/>
                      <a:pt x="2057" y="581"/>
                      <a:pt x="2156" y="622"/>
                    </a:cubicBezTo>
                    <a:cubicBezTo>
                      <a:pt x="2640" y="829"/>
                      <a:pt x="2605" y="1468"/>
                      <a:pt x="2743" y="1882"/>
                    </a:cubicBezTo>
                    <a:cubicBezTo>
                      <a:pt x="2779" y="1981"/>
                      <a:pt x="2885" y="2038"/>
                      <a:pt x="2984" y="2038"/>
                    </a:cubicBezTo>
                    <a:cubicBezTo>
                      <a:pt x="3074" y="2038"/>
                      <a:pt x="3158" y="1990"/>
                      <a:pt x="3175" y="1882"/>
                    </a:cubicBezTo>
                    <a:cubicBezTo>
                      <a:pt x="3313" y="1157"/>
                      <a:pt x="2829" y="18"/>
                      <a:pt x="1966" y="1"/>
                    </a:cubicBezTo>
                    <a:cubicBezTo>
                      <a:pt x="1958" y="1"/>
                      <a:pt x="1949"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142;p57">
                <a:extLst>
                  <a:ext uri="{FF2B5EF4-FFF2-40B4-BE49-F238E27FC236}">
                    <a16:creationId xmlns:a16="http://schemas.microsoft.com/office/drawing/2014/main" id="{D23006F5-C532-4684-BD2E-4047D1BC0423}"/>
                  </a:ext>
                </a:extLst>
              </p:cNvPr>
              <p:cNvSpPr/>
              <p:nvPr/>
            </p:nvSpPr>
            <p:spPr>
              <a:xfrm>
                <a:off x="2550175" y="722225"/>
                <a:ext cx="37850" cy="125975"/>
              </a:xfrm>
              <a:custGeom>
                <a:avLst/>
                <a:gdLst/>
                <a:ahLst/>
                <a:cxnLst/>
                <a:rect l="l" t="t" r="r" b="b"/>
                <a:pathLst>
                  <a:path w="1514" h="5039" extrusionOk="0">
                    <a:moveTo>
                      <a:pt x="250" y="1"/>
                    </a:moveTo>
                    <a:cubicBezTo>
                      <a:pt x="130" y="1"/>
                      <a:pt x="1" y="87"/>
                      <a:pt x="12" y="226"/>
                    </a:cubicBezTo>
                    <a:cubicBezTo>
                      <a:pt x="81" y="985"/>
                      <a:pt x="340" y="1727"/>
                      <a:pt x="547" y="2470"/>
                    </a:cubicBezTo>
                    <a:cubicBezTo>
                      <a:pt x="771" y="3298"/>
                      <a:pt x="944" y="4195"/>
                      <a:pt x="1323" y="4989"/>
                    </a:cubicBezTo>
                    <a:cubicBezTo>
                      <a:pt x="1344" y="5023"/>
                      <a:pt x="1377" y="5038"/>
                      <a:pt x="1410" y="5038"/>
                    </a:cubicBezTo>
                    <a:cubicBezTo>
                      <a:pt x="1462" y="5038"/>
                      <a:pt x="1513" y="5001"/>
                      <a:pt x="1513" y="4938"/>
                    </a:cubicBezTo>
                    <a:cubicBezTo>
                      <a:pt x="1496" y="4178"/>
                      <a:pt x="1272" y="3419"/>
                      <a:pt x="1099" y="2694"/>
                    </a:cubicBezTo>
                    <a:cubicBezTo>
                      <a:pt x="909" y="1831"/>
                      <a:pt x="771" y="933"/>
                      <a:pt x="426" y="105"/>
                    </a:cubicBezTo>
                    <a:cubicBezTo>
                      <a:pt x="393" y="33"/>
                      <a:pt x="323"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143;p57">
                <a:extLst>
                  <a:ext uri="{FF2B5EF4-FFF2-40B4-BE49-F238E27FC236}">
                    <a16:creationId xmlns:a16="http://schemas.microsoft.com/office/drawing/2014/main" id="{AD00D1C6-45B5-4609-BAAD-06F4C508E506}"/>
                  </a:ext>
                </a:extLst>
              </p:cNvPr>
              <p:cNvSpPr/>
              <p:nvPr/>
            </p:nvSpPr>
            <p:spPr>
              <a:xfrm>
                <a:off x="2517225" y="653275"/>
                <a:ext cx="78400" cy="80425"/>
              </a:xfrm>
              <a:custGeom>
                <a:avLst/>
                <a:gdLst/>
                <a:ahLst/>
                <a:cxnLst/>
                <a:rect l="l" t="t" r="r" b="b"/>
                <a:pathLst>
                  <a:path w="3136" h="3217" extrusionOk="0">
                    <a:moveTo>
                      <a:pt x="1989" y="495"/>
                    </a:moveTo>
                    <a:cubicBezTo>
                      <a:pt x="2553" y="495"/>
                      <a:pt x="2713" y="1184"/>
                      <a:pt x="2469" y="1672"/>
                    </a:cubicBezTo>
                    <a:cubicBezTo>
                      <a:pt x="2193" y="2224"/>
                      <a:pt x="1571" y="2345"/>
                      <a:pt x="1174" y="2742"/>
                    </a:cubicBezTo>
                    <a:cubicBezTo>
                      <a:pt x="1164" y="2753"/>
                      <a:pt x="1155" y="2763"/>
                      <a:pt x="1147" y="2774"/>
                    </a:cubicBezTo>
                    <a:lnTo>
                      <a:pt x="1147" y="2774"/>
                    </a:lnTo>
                    <a:cubicBezTo>
                      <a:pt x="846" y="2584"/>
                      <a:pt x="635" y="2261"/>
                      <a:pt x="605" y="1879"/>
                    </a:cubicBezTo>
                    <a:cubicBezTo>
                      <a:pt x="553" y="1206"/>
                      <a:pt x="1157" y="705"/>
                      <a:pt x="1744" y="533"/>
                    </a:cubicBezTo>
                    <a:cubicBezTo>
                      <a:pt x="1833" y="507"/>
                      <a:pt x="1914" y="495"/>
                      <a:pt x="1989" y="495"/>
                    </a:cubicBezTo>
                    <a:close/>
                    <a:moveTo>
                      <a:pt x="1926" y="0"/>
                    </a:moveTo>
                    <a:cubicBezTo>
                      <a:pt x="1823" y="0"/>
                      <a:pt x="1716" y="11"/>
                      <a:pt x="1606" y="32"/>
                    </a:cubicBezTo>
                    <a:cubicBezTo>
                      <a:pt x="777" y="188"/>
                      <a:pt x="1" y="1085"/>
                      <a:pt x="139" y="1931"/>
                    </a:cubicBezTo>
                    <a:cubicBezTo>
                      <a:pt x="239" y="2633"/>
                      <a:pt x="815" y="3216"/>
                      <a:pt x="1492" y="3216"/>
                    </a:cubicBezTo>
                    <a:cubicBezTo>
                      <a:pt x="1630" y="3216"/>
                      <a:pt x="1773" y="3192"/>
                      <a:pt x="1916" y="3139"/>
                    </a:cubicBezTo>
                    <a:cubicBezTo>
                      <a:pt x="2003" y="3105"/>
                      <a:pt x="2003" y="2949"/>
                      <a:pt x="1899" y="2949"/>
                    </a:cubicBezTo>
                    <a:cubicBezTo>
                      <a:pt x="1857" y="2954"/>
                      <a:pt x="1816" y="2956"/>
                      <a:pt x="1774" y="2956"/>
                    </a:cubicBezTo>
                    <a:cubicBezTo>
                      <a:pt x="1737" y="2956"/>
                      <a:pt x="1700" y="2954"/>
                      <a:pt x="1663" y="2951"/>
                    </a:cubicBezTo>
                    <a:lnTo>
                      <a:pt x="1663" y="2951"/>
                    </a:lnTo>
                    <a:cubicBezTo>
                      <a:pt x="2364" y="2704"/>
                      <a:pt x="3060" y="2039"/>
                      <a:pt x="3090" y="1310"/>
                    </a:cubicBezTo>
                    <a:cubicBezTo>
                      <a:pt x="3135" y="510"/>
                      <a:pt x="2640" y="0"/>
                      <a:pt x="1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144;p57">
                <a:extLst>
                  <a:ext uri="{FF2B5EF4-FFF2-40B4-BE49-F238E27FC236}">
                    <a16:creationId xmlns:a16="http://schemas.microsoft.com/office/drawing/2014/main" id="{FBC60044-DD99-4853-ADB0-C308659AC7BA}"/>
                  </a:ext>
                </a:extLst>
              </p:cNvPr>
              <p:cNvSpPr/>
              <p:nvPr/>
            </p:nvSpPr>
            <p:spPr>
              <a:xfrm>
                <a:off x="2770950" y="690325"/>
                <a:ext cx="18150" cy="155250"/>
              </a:xfrm>
              <a:custGeom>
                <a:avLst/>
                <a:gdLst/>
                <a:ahLst/>
                <a:cxnLst/>
                <a:rect l="l" t="t" r="r" b="b"/>
                <a:pathLst>
                  <a:path w="726" h="6210" extrusionOk="0">
                    <a:moveTo>
                      <a:pt x="363" y="0"/>
                    </a:moveTo>
                    <a:cubicBezTo>
                      <a:pt x="233" y="0"/>
                      <a:pt x="104" y="86"/>
                      <a:pt x="104" y="259"/>
                    </a:cubicBezTo>
                    <a:cubicBezTo>
                      <a:pt x="18" y="2158"/>
                      <a:pt x="0" y="4246"/>
                      <a:pt x="259" y="6145"/>
                    </a:cubicBezTo>
                    <a:cubicBezTo>
                      <a:pt x="276" y="6188"/>
                      <a:pt x="320" y="6209"/>
                      <a:pt x="363" y="6209"/>
                    </a:cubicBezTo>
                    <a:cubicBezTo>
                      <a:pt x="406" y="6209"/>
                      <a:pt x="449" y="6188"/>
                      <a:pt x="466" y="6145"/>
                    </a:cubicBezTo>
                    <a:cubicBezTo>
                      <a:pt x="725" y="4246"/>
                      <a:pt x="708" y="2158"/>
                      <a:pt x="622" y="259"/>
                    </a:cubicBezTo>
                    <a:cubicBezTo>
                      <a:pt x="622" y="86"/>
                      <a:pt x="492" y="0"/>
                      <a:pt x="3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145;p57">
                <a:extLst>
                  <a:ext uri="{FF2B5EF4-FFF2-40B4-BE49-F238E27FC236}">
                    <a16:creationId xmlns:a16="http://schemas.microsoft.com/office/drawing/2014/main" id="{AA963229-289E-4773-9605-B6FA6D463547}"/>
                  </a:ext>
                </a:extLst>
              </p:cNvPr>
              <p:cNvSpPr/>
              <p:nvPr/>
            </p:nvSpPr>
            <p:spPr>
              <a:xfrm>
                <a:off x="2730500" y="617375"/>
                <a:ext cx="83125" cy="87900"/>
              </a:xfrm>
              <a:custGeom>
                <a:avLst/>
                <a:gdLst/>
                <a:ahLst/>
                <a:cxnLst/>
                <a:rect l="l" t="t" r="r" b="b"/>
                <a:pathLst>
                  <a:path w="3325" h="3516" extrusionOk="0">
                    <a:moveTo>
                      <a:pt x="1971" y="536"/>
                    </a:moveTo>
                    <a:cubicBezTo>
                      <a:pt x="2536" y="536"/>
                      <a:pt x="2620" y="1112"/>
                      <a:pt x="2671" y="1555"/>
                    </a:cubicBezTo>
                    <a:cubicBezTo>
                      <a:pt x="2740" y="2228"/>
                      <a:pt x="2481" y="2780"/>
                      <a:pt x="1739" y="2797"/>
                    </a:cubicBezTo>
                    <a:cubicBezTo>
                      <a:pt x="1536" y="2797"/>
                      <a:pt x="1466" y="3063"/>
                      <a:pt x="1626" y="3187"/>
                    </a:cubicBezTo>
                    <a:lnTo>
                      <a:pt x="1626" y="3187"/>
                    </a:lnTo>
                    <a:cubicBezTo>
                      <a:pt x="1176" y="2999"/>
                      <a:pt x="825" y="2725"/>
                      <a:pt x="635" y="2228"/>
                    </a:cubicBezTo>
                    <a:cubicBezTo>
                      <a:pt x="410" y="1641"/>
                      <a:pt x="773" y="1054"/>
                      <a:pt x="1256" y="726"/>
                    </a:cubicBezTo>
                    <a:cubicBezTo>
                      <a:pt x="1463" y="588"/>
                      <a:pt x="1705" y="536"/>
                      <a:pt x="1946" y="536"/>
                    </a:cubicBezTo>
                    <a:cubicBezTo>
                      <a:pt x="1955" y="536"/>
                      <a:pt x="1963" y="536"/>
                      <a:pt x="1971" y="536"/>
                    </a:cubicBezTo>
                    <a:close/>
                    <a:moveTo>
                      <a:pt x="1832" y="0"/>
                    </a:moveTo>
                    <a:cubicBezTo>
                      <a:pt x="1813" y="0"/>
                      <a:pt x="1793" y="1"/>
                      <a:pt x="1774" y="1"/>
                    </a:cubicBezTo>
                    <a:cubicBezTo>
                      <a:pt x="842" y="36"/>
                      <a:pt x="151" y="916"/>
                      <a:pt x="65" y="1779"/>
                    </a:cubicBezTo>
                    <a:cubicBezTo>
                      <a:pt x="0" y="2640"/>
                      <a:pt x="821" y="3516"/>
                      <a:pt x="1680" y="3516"/>
                    </a:cubicBezTo>
                    <a:cubicBezTo>
                      <a:pt x="1734" y="3516"/>
                      <a:pt x="1789" y="3512"/>
                      <a:pt x="1843" y="3505"/>
                    </a:cubicBezTo>
                    <a:cubicBezTo>
                      <a:pt x="1942" y="3505"/>
                      <a:pt x="1988" y="3398"/>
                      <a:pt x="1954" y="3325"/>
                    </a:cubicBezTo>
                    <a:lnTo>
                      <a:pt x="1954" y="3325"/>
                    </a:lnTo>
                    <a:cubicBezTo>
                      <a:pt x="1999" y="3333"/>
                      <a:pt x="2043" y="3337"/>
                      <a:pt x="2086" y="3337"/>
                    </a:cubicBezTo>
                    <a:cubicBezTo>
                      <a:pt x="2705" y="3337"/>
                      <a:pt x="3150" y="2510"/>
                      <a:pt x="3206" y="1934"/>
                    </a:cubicBezTo>
                    <a:cubicBezTo>
                      <a:pt x="3325" y="934"/>
                      <a:pt x="2894" y="0"/>
                      <a:pt x="18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146;p57">
                <a:extLst>
                  <a:ext uri="{FF2B5EF4-FFF2-40B4-BE49-F238E27FC236}">
                    <a16:creationId xmlns:a16="http://schemas.microsoft.com/office/drawing/2014/main" id="{9A9627CE-5064-42BF-96F5-7C5EDB89E4FB}"/>
                  </a:ext>
                </a:extLst>
              </p:cNvPr>
              <p:cNvSpPr/>
              <p:nvPr/>
            </p:nvSpPr>
            <p:spPr>
              <a:xfrm>
                <a:off x="2976375" y="722925"/>
                <a:ext cx="65125" cy="121950"/>
              </a:xfrm>
              <a:custGeom>
                <a:avLst/>
                <a:gdLst/>
                <a:ahLst/>
                <a:cxnLst/>
                <a:rect l="l" t="t" r="r" b="b"/>
                <a:pathLst>
                  <a:path w="2605" h="4878" extrusionOk="0">
                    <a:moveTo>
                      <a:pt x="2361" y="0"/>
                    </a:moveTo>
                    <a:cubicBezTo>
                      <a:pt x="2297" y="0"/>
                      <a:pt x="2233" y="29"/>
                      <a:pt x="2191" y="94"/>
                    </a:cubicBezTo>
                    <a:cubicBezTo>
                      <a:pt x="1742" y="733"/>
                      <a:pt x="1483" y="1544"/>
                      <a:pt x="1173" y="2269"/>
                    </a:cubicBezTo>
                    <a:cubicBezTo>
                      <a:pt x="1097" y="2420"/>
                      <a:pt x="410" y="4154"/>
                      <a:pt x="242" y="4576"/>
                    </a:cubicBezTo>
                    <a:lnTo>
                      <a:pt x="243" y="4576"/>
                    </a:lnTo>
                    <a:cubicBezTo>
                      <a:pt x="237" y="4571"/>
                      <a:pt x="231" y="4567"/>
                      <a:pt x="223" y="4564"/>
                    </a:cubicBezTo>
                    <a:lnTo>
                      <a:pt x="206" y="4564"/>
                    </a:lnTo>
                    <a:lnTo>
                      <a:pt x="154" y="4547"/>
                    </a:lnTo>
                    <a:cubicBezTo>
                      <a:pt x="149" y="4542"/>
                      <a:pt x="143" y="4540"/>
                      <a:pt x="136" y="4540"/>
                    </a:cubicBezTo>
                    <a:cubicBezTo>
                      <a:pt x="118" y="4540"/>
                      <a:pt x="97" y="4552"/>
                      <a:pt x="85" y="4564"/>
                    </a:cubicBezTo>
                    <a:cubicBezTo>
                      <a:pt x="51" y="4616"/>
                      <a:pt x="33" y="4651"/>
                      <a:pt x="16" y="4703"/>
                    </a:cubicBezTo>
                    <a:cubicBezTo>
                      <a:pt x="0" y="4797"/>
                      <a:pt x="71" y="4877"/>
                      <a:pt x="162" y="4877"/>
                    </a:cubicBezTo>
                    <a:cubicBezTo>
                      <a:pt x="171" y="4877"/>
                      <a:pt x="180" y="4877"/>
                      <a:pt x="189" y="4875"/>
                    </a:cubicBezTo>
                    <a:cubicBezTo>
                      <a:pt x="758" y="4754"/>
                      <a:pt x="1034" y="3581"/>
                      <a:pt x="1276" y="3115"/>
                    </a:cubicBezTo>
                    <a:cubicBezTo>
                      <a:pt x="1708" y="2200"/>
                      <a:pt x="2329" y="1233"/>
                      <a:pt x="2571" y="250"/>
                    </a:cubicBezTo>
                    <a:cubicBezTo>
                      <a:pt x="2604" y="103"/>
                      <a:pt x="2483" y="0"/>
                      <a:pt x="23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147;p57">
                <a:extLst>
                  <a:ext uri="{FF2B5EF4-FFF2-40B4-BE49-F238E27FC236}">
                    <a16:creationId xmlns:a16="http://schemas.microsoft.com/office/drawing/2014/main" id="{C93F47D0-E636-4D6F-9BDE-AA7C9BD58898}"/>
                  </a:ext>
                </a:extLst>
              </p:cNvPr>
              <p:cNvSpPr/>
              <p:nvPr/>
            </p:nvSpPr>
            <p:spPr>
              <a:xfrm>
                <a:off x="3014750" y="667100"/>
                <a:ext cx="86750" cy="73150"/>
              </a:xfrm>
              <a:custGeom>
                <a:avLst/>
                <a:gdLst/>
                <a:ahLst/>
                <a:cxnLst/>
                <a:rect l="l" t="t" r="r" b="b"/>
                <a:pathLst>
                  <a:path w="3470" h="2926" extrusionOk="0">
                    <a:moveTo>
                      <a:pt x="1776" y="1"/>
                    </a:moveTo>
                    <a:cubicBezTo>
                      <a:pt x="1266" y="1"/>
                      <a:pt x="747" y="218"/>
                      <a:pt x="466" y="618"/>
                    </a:cubicBezTo>
                    <a:cubicBezTo>
                      <a:pt x="0" y="1309"/>
                      <a:pt x="69" y="2379"/>
                      <a:pt x="794" y="2880"/>
                    </a:cubicBezTo>
                    <a:cubicBezTo>
                      <a:pt x="817" y="2896"/>
                      <a:pt x="841" y="2903"/>
                      <a:pt x="864" y="2903"/>
                    </a:cubicBezTo>
                    <a:cubicBezTo>
                      <a:pt x="965" y="2903"/>
                      <a:pt x="1054" y="2771"/>
                      <a:pt x="984" y="2672"/>
                    </a:cubicBezTo>
                    <a:lnTo>
                      <a:pt x="1001" y="2672"/>
                    </a:lnTo>
                    <a:cubicBezTo>
                      <a:pt x="690" y="2224"/>
                      <a:pt x="535" y="1740"/>
                      <a:pt x="708" y="1188"/>
                    </a:cubicBezTo>
                    <a:cubicBezTo>
                      <a:pt x="866" y="739"/>
                      <a:pt x="1307" y="523"/>
                      <a:pt x="1745" y="523"/>
                    </a:cubicBezTo>
                    <a:cubicBezTo>
                      <a:pt x="1880" y="523"/>
                      <a:pt x="2014" y="543"/>
                      <a:pt x="2140" y="584"/>
                    </a:cubicBezTo>
                    <a:cubicBezTo>
                      <a:pt x="2693" y="757"/>
                      <a:pt x="2848" y="1395"/>
                      <a:pt x="2623" y="1896"/>
                    </a:cubicBezTo>
                    <a:cubicBezTo>
                      <a:pt x="2460" y="2263"/>
                      <a:pt x="2153" y="2377"/>
                      <a:pt x="1818" y="2377"/>
                    </a:cubicBezTo>
                    <a:cubicBezTo>
                      <a:pt x="1586" y="2377"/>
                      <a:pt x="1341" y="2322"/>
                      <a:pt x="1122" y="2258"/>
                    </a:cubicBezTo>
                    <a:cubicBezTo>
                      <a:pt x="1103" y="2253"/>
                      <a:pt x="1084" y="2251"/>
                      <a:pt x="1067" y="2251"/>
                    </a:cubicBezTo>
                    <a:cubicBezTo>
                      <a:pt x="910" y="2251"/>
                      <a:pt x="825" y="2445"/>
                      <a:pt x="949" y="2569"/>
                    </a:cubicBezTo>
                    <a:cubicBezTo>
                      <a:pt x="1212" y="2810"/>
                      <a:pt x="1538" y="2926"/>
                      <a:pt x="1863" y="2926"/>
                    </a:cubicBezTo>
                    <a:cubicBezTo>
                      <a:pt x="2329" y="2926"/>
                      <a:pt x="2791" y="2688"/>
                      <a:pt x="3055" y="2241"/>
                    </a:cubicBezTo>
                    <a:cubicBezTo>
                      <a:pt x="3469" y="1568"/>
                      <a:pt x="3279" y="688"/>
                      <a:pt x="2623" y="239"/>
                    </a:cubicBezTo>
                    <a:cubicBezTo>
                      <a:pt x="2379" y="78"/>
                      <a:pt x="2079"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148;p57">
                <a:extLst>
                  <a:ext uri="{FF2B5EF4-FFF2-40B4-BE49-F238E27FC236}">
                    <a16:creationId xmlns:a16="http://schemas.microsoft.com/office/drawing/2014/main" id="{55F4F65D-C532-40C7-81FA-619B0E7F5E09}"/>
                  </a:ext>
                </a:extLst>
              </p:cNvPr>
              <p:cNvSpPr/>
              <p:nvPr/>
            </p:nvSpPr>
            <p:spPr>
              <a:xfrm>
                <a:off x="3207400" y="842375"/>
                <a:ext cx="75775" cy="81725"/>
              </a:xfrm>
              <a:custGeom>
                <a:avLst/>
                <a:gdLst/>
                <a:ahLst/>
                <a:cxnLst/>
                <a:rect l="l" t="t" r="r" b="b"/>
                <a:pathLst>
                  <a:path w="3031" h="3269" extrusionOk="0">
                    <a:moveTo>
                      <a:pt x="2796" y="0"/>
                    </a:moveTo>
                    <a:cubicBezTo>
                      <a:pt x="2766" y="0"/>
                      <a:pt x="2734" y="9"/>
                      <a:pt x="2702" y="28"/>
                    </a:cubicBezTo>
                    <a:cubicBezTo>
                      <a:pt x="2167" y="356"/>
                      <a:pt x="1787" y="960"/>
                      <a:pt x="1390" y="1426"/>
                    </a:cubicBezTo>
                    <a:cubicBezTo>
                      <a:pt x="924" y="1961"/>
                      <a:pt x="389" y="2479"/>
                      <a:pt x="44" y="3100"/>
                    </a:cubicBezTo>
                    <a:cubicBezTo>
                      <a:pt x="0" y="3172"/>
                      <a:pt x="65" y="3268"/>
                      <a:pt x="148" y="3268"/>
                    </a:cubicBezTo>
                    <a:cubicBezTo>
                      <a:pt x="164" y="3268"/>
                      <a:pt x="182" y="3264"/>
                      <a:pt x="199" y="3256"/>
                    </a:cubicBezTo>
                    <a:cubicBezTo>
                      <a:pt x="717" y="2893"/>
                      <a:pt x="1114" y="2393"/>
                      <a:pt x="1545" y="1927"/>
                    </a:cubicBezTo>
                    <a:cubicBezTo>
                      <a:pt x="2011" y="1426"/>
                      <a:pt x="2667" y="908"/>
                      <a:pt x="2960" y="304"/>
                    </a:cubicBezTo>
                    <a:cubicBezTo>
                      <a:pt x="3031" y="164"/>
                      <a:pt x="2929" y="0"/>
                      <a:pt x="2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149;p57">
                <a:extLst>
                  <a:ext uri="{FF2B5EF4-FFF2-40B4-BE49-F238E27FC236}">
                    <a16:creationId xmlns:a16="http://schemas.microsoft.com/office/drawing/2014/main" id="{1ED282BB-3611-4AF7-A031-C36980ACFBE6}"/>
                  </a:ext>
                </a:extLst>
              </p:cNvPr>
              <p:cNvSpPr/>
              <p:nvPr/>
            </p:nvSpPr>
            <p:spPr>
              <a:xfrm>
                <a:off x="3255625" y="789025"/>
                <a:ext cx="86200" cy="68300"/>
              </a:xfrm>
              <a:custGeom>
                <a:avLst/>
                <a:gdLst/>
                <a:ahLst/>
                <a:cxnLst/>
                <a:rect l="l" t="t" r="r" b="b"/>
                <a:pathLst>
                  <a:path w="3448" h="2732" extrusionOk="0">
                    <a:moveTo>
                      <a:pt x="1828" y="539"/>
                    </a:moveTo>
                    <a:cubicBezTo>
                      <a:pt x="2049" y="539"/>
                      <a:pt x="2276" y="624"/>
                      <a:pt x="2481" y="833"/>
                    </a:cubicBezTo>
                    <a:cubicBezTo>
                      <a:pt x="2861" y="1213"/>
                      <a:pt x="2826" y="1851"/>
                      <a:pt x="2395" y="2179"/>
                    </a:cubicBezTo>
                    <a:cubicBezTo>
                      <a:pt x="2223" y="2291"/>
                      <a:pt x="2029" y="2345"/>
                      <a:pt x="1836" y="2345"/>
                    </a:cubicBezTo>
                    <a:cubicBezTo>
                      <a:pt x="1583" y="2345"/>
                      <a:pt x="1331" y="2252"/>
                      <a:pt x="1135" y="2076"/>
                    </a:cubicBezTo>
                    <a:cubicBezTo>
                      <a:pt x="1111" y="2052"/>
                      <a:pt x="1083" y="2040"/>
                      <a:pt x="1056" y="2037"/>
                    </a:cubicBezTo>
                    <a:lnTo>
                      <a:pt x="1056" y="2037"/>
                    </a:lnTo>
                    <a:cubicBezTo>
                      <a:pt x="1041" y="2018"/>
                      <a:pt x="1022" y="2002"/>
                      <a:pt x="997" y="1990"/>
                    </a:cubicBezTo>
                    <a:cubicBezTo>
                      <a:pt x="307" y="1651"/>
                      <a:pt x="1027" y="539"/>
                      <a:pt x="1828" y="539"/>
                    </a:cubicBezTo>
                    <a:close/>
                    <a:moveTo>
                      <a:pt x="1846" y="1"/>
                    </a:moveTo>
                    <a:cubicBezTo>
                      <a:pt x="1354" y="1"/>
                      <a:pt x="852" y="260"/>
                      <a:pt x="531" y="643"/>
                    </a:cubicBezTo>
                    <a:cubicBezTo>
                      <a:pt x="156" y="1103"/>
                      <a:pt x="0" y="2353"/>
                      <a:pt x="858" y="2353"/>
                    </a:cubicBezTo>
                    <a:cubicBezTo>
                      <a:pt x="870" y="2353"/>
                      <a:pt x="881" y="2352"/>
                      <a:pt x="893" y="2352"/>
                    </a:cubicBezTo>
                    <a:cubicBezTo>
                      <a:pt x="935" y="2352"/>
                      <a:pt x="972" y="2338"/>
                      <a:pt x="1003" y="2316"/>
                    </a:cubicBezTo>
                    <a:lnTo>
                      <a:pt x="1003" y="2316"/>
                    </a:lnTo>
                    <a:cubicBezTo>
                      <a:pt x="1216" y="2599"/>
                      <a:pt x="1564" y="2731"/>
                      <a:pt x="1918" y="2731"/>
                    </a:cubicBezTo>
                    <a:cubicBezTo>
                      <a:pt x="2219" y="2731"/>
                      <a:pt x="2524" y="2636"/>
                      <a:pt x="2757" y="2456"/>
                    </a:cubicBezTo>
                    <a:cubicBezTo>
                      <a:pt x="3448" y="1920"/>
                      <a:pt x="3310" y="971"/>
                      <a:pt x="2757" y="384"/>
                    </a:cubicBezTo>
                    <a:cubicBezTo>
                      <a:pt x="2495" y="115"/>
                      <a:pt x="2173" y="1"/>
                      <a:pt x="1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150;p57">
                <a:extLst>
                  <a:ext uri="{FF2B5EF4-FFF2-40B4-BE49-F238E27FC236}">
                    <a16:creationId xmlns:a16="http://schemas.microsoft.com/office/drawing/2014/main" id="{52F81301-5757-4A4D-883D-2CD441EB9C69}"/>
                  </a:ext>
                </a:extLst>
              </p:cNvPr>
              <p:cNvSpPr/>
              <p:nvPr/>
            </p:nvSpPr>
            <p:spPr>
              <a:xfrm>
                <a:off x="3220550" y="1114950"/>
                <a:ext cx="75125" cy="12275"/>
              </a:xfrm>
              <a:custGeom>
                <a:avLst/>
                <a:gdLst/>
                <a:ahLst/>
                <a:cxnLst/>
                <a:rect l="l" t="t" r="r" b="b"/>
                <a:pathLst>
                  <a:path w="3005" h="491" extrusionOk="0">
                    <a:moveTo>
                      <a:pt x="2187" y="1"/>
                    </a:moveTo>
                    <a:cubicBezTo>
                      <a:pt x="1986" y="1"/>
                      <a:pt x="1784" y="16"/>
                      <a:pt x="1589" y="16"/>
                    </a:cubicBezTo>
                    <a:cubicBezTo>
                      <a:pt x="1396" y="9"/>
                      <a:pt x="1203" y="5"/>
                      <a:pt x="1008" y="5"/>
                    </a:cubicBezTo>
                    <a:cubicBezTo>
                      <a:pt x="734" y="5"/>
                      <a:pt x="457" y="13"/>
                      <a:pt x="173" y="33"/>
                    </a:cubicBezTo>
                    <a:cubicBezTo>
                      <a:pt x="53" y="50"/>
                      <a:pt x="1" y="258"/>
                      <a:pt x="156" y="275"/>
                    </a:cubicBezTo>
                    <a:cubicBezTo>
                      <a:pt x="553" y="344"/>
                      <a:pt x="967" y="378"/>
                      <a:pt x="1382" y="396"/>
                    </a:cubicBezTo>
                    <a:cubicBezTo>
                      <a:pt x="1710" y="419"/>
                      <a:pt x="2062" y="490"/>
                      <a:pt x="2395" y="490"/>
                    </a:cubicBezTo>
                    <a:cubicBezTo>
                      <a:pt x="2552" y="490"/>
                      <a:pt x="2705" y="474"/>
                      <a:pt x="2849" y="430"/>
                    </a:cubicBezTo>
                    <a:cubicBezTo>
                      <a:pt x="3004" y="378"/>
                      <a:pt x="3004" y="154"/>
                      <a:pt x="2849" y="102"/>
                    </a:cubicBezTo>
                    <a:cubicBezTo>
                      <a:pt x="2639" y="20"/>
                      <a:pt x="2414" y="1"/>
                      <a:pt x="21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151;p57">
                <a:extLst>
                  <a:ext uri="{FF2B5EF4-FFF2-40B4-BE49-F238E27FC236}">
                    <a16:creationId xmlns:a16="http://schemas.microsoft.com/office/drawing/2014/main" id="{1FAD7D01-FF52-4DA2-99D5-B00FA16ABEBD}"/>
                  </a:ext>
                </a:extLst>
              </p:cNvPr>
              <p:cNvSpPr/>
              <p:nvPr/>
            </p:nvSpPr>
            <p:spPr>
              <a:xfrm>
                <a:off x="3287450" y="1093700"/>
                <a:ext cx="83300" cy="72125"/>
              </a:xfrm>
              <a:custGeom>
                <a:avLst/>
                <a:gdLst/>
                <a:ahLst/>
                <a:cxnLst/>
                <a:rect l="l" t="t" r="r" b="b"/>
                <a:pathLst>
                  <a:path w="3332" h="2885" extrusionOk="0">
                    <a:moveTo>
                      <a:pt x="1397" y="449"/>
                    </a:moveTo>
                    <a:cubicBezTo>
                      <a:pt x="1465" y="449"/>
                      <a:pt x="1535" y="456"/>
                      <a:pt x="1605" y="469"/>
                    </a:cubicBezTo>
                    <a:cubicBezTo>
                      <a:pt x="1847" y="538"/>
                      <a:pt x="2054" y="642"/>
                      <a:pt x="2261" y="780"/>
                    </a:cubicBezTo>
                    <a:cubicBezTo>
                      <a:pt x="2624" y="1021"/>
                      <a:pt x="2624" y="1349"/>
                      <a:pt x="2451" y="1694"/>
                    </a:cubicBezTo>
                    <a:cubicBezTo>
                      <a:pt x="2247" y="2117"/>
                      <a:pt x="1859" y="2483"/>
                      <a:pt x="1390" y="2483"/>
                    </a:cubicBezTo>
                    <a:cubicBezTo>
                      <a:pt x="1342" y="2483"/>
                      <a:pt x="1293" y="2479"/>
                      <a:pt x="1243" y="2471"/>
                    </a:cubicBezTo>
                    <a:cubicBezTo>
                      <a:pt x="731" y="2402"/>
                      <a:pt x="518" y="1944"/>
                      <a:pt x="552" y="1490"/>
                    </a:cubicBezTo>
                    <a:lnTo>
                      <a:pt x="552" y="1490"/>
                    </a:lnTo>
                    <a:cubicBezTo>
                      <a:pt x="637" y="1472"/>
                      <a:pt x="711" y="1391"/>
                      <a:pt x="690" y="1280"/>
                    </a:cubicBezTo>
                    <a:cubicBezTo>
                      <a:pt x="555" y="753"/>
                      <a:pt x="932" y="449"/>
                      <a:pt x="1397" y="449"/>
                    </a:cubicBezTo>
                    <a:close/>
                    <a:moveTo>
                      <a:pt x="1303" y="1"/>
                    </a:moveTo>
                    <a:cubicBezTo>
                      <a:pt x="690" y="1"/>
                      <a:pt x="0" y="689"/>
                      <a:pt x="294" y="1284"/>
                    </a:cubicBezTo>
                    <a:lnTo>
                      <a:pt x="294" y="1284"/>
                    </a:lnTo>
                    <a:cubicBezTo>
                      <a:pt x="93" y="1892"/>
                      <a:pt x="408" y="2569"/>
                      <a:pt x="1036" y="2799"/>
                    </a:cubicBezTo>
                    <a:cubicBezTo>
                      <a:pt x="1176" y="2858"/>
                      <a:pt x="1314" y="2885"/>
                      <a:pt x="1449" y="2885"/>
                    </a:cubicBezTo>
                    <a:cubicBezTo>
                      <a:pt x="2139" y="2885"/>
                      <a:pt x="2723" y="2183"/>
                      <a:pt x="2969" y="1591"/>
                    </a:cubicBezTo>
                    <a:cubicBezTo>
                      <a:pt x="3331" y="659"/>
                      <a:pt x="2106" y="55"/>
                      <a:pt x="1364" y="3"/>
                    </a:cubicBezTo>
                    <a:cubicBezTo>
                      <a:pt x="1343" y="1"/>
                      <a:pt x="1323" y="1"/>
                      <a:pt x="13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152;p57">
                <a:extLst>
                  <a:ext uri="{FF2B5EF4-FFF2-40B4-BE49-F238E27FC236}">
                    <a16:creationId xmlns:a16="http://schemas.microsoft.com/office/drawing/2014/main" id="{10AF2C4F-C7BA-4671-981B-A5E7729F6125}"/>
                  </a:ext>
                </a:extLst>
              </p:cNvPr>
              <p:cNvSpPr/>
              <p:nvPr/>
            </p:nvSpPr>
            <p:spPr>
              <a:xfrm>
                <a:off x="2500825" y="984700"/>
                <a:ext cx="33075" cy="103800"/>
              </a:xfrm>
              <a:custGeom>
                <a:avLst/>
                <a:gdLst/>
                <a:ahLst/>
                <a:cxnLst/>
                <a:rect l="l" t="t" r="r" b="b"/>
                <a:pathLst>
                  <a:path w="1323" h="4152" extrusionOk="0">
                    <a:moveTo>
                      <a:pt x="1070" y="1"/>
                    </a:moveTo>
                    <a:cubicBezTo>
                      <a:pt x="1029" y="1"/>
                      <a:pt x="987" y="15"/>
                      <a:pt x="950" y="48"/>
                    </a:cubicBezTo>
                    <a:cubicBezTo>
                      <a:pt x="225" y="721"/>
                      <a:pt x="1" y="1809"/>
                      <a:pt x="35" y="2758"/>
                    </a:cubicBezTo>
                    <a:cubicBezTo>
                      <a:pt x="35" y="3211"/>
                      <a:pt x="172" y="4151"/>
                      <a:pt x="759" y="4151"/>
                    </a:cubicBezTo>
                    <a:cubicBezTo>
                      <a:pt x="798" y="4151"/>
                      <a:pt x="839" y="4147"/>
                      <a:pt x="881" y="4139"/>
                    </a:cubicBezTo>
                    <a:cubicBezTo>
                      <a:pt x="985" y="4121"/>
                      <a:pt x="950" y="3966"/>
                      <a:pt x="847" y="3949"/>
                    </a:cubicBezTo>
                    <a:cubicBezTo>
                      <a:pt x="242" y="3880"/>
                      <a:pt x="467" y="2257"/>
                      <a:pt x="536" y="1895"/>
                    </a:cubicBezTo>
                    <a:cubicBezTo>
                      <a:pt x="639" y="1308"/>
                      <a:pt x="985" y="825"/>
                      <a:pt x="1244" y="290"/>
                    </a:cubicBezTo>
                    <a:cubicBezTo>
                      <a:pt x="1322" y="145"/>
                      <a:pt x="1201" y="1"/>
                      <a:pt x="10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153;p57">
                <a:extLst>
                  <a:ext uri="{FF2B5EF4-FFF2-40B4-BE49-F238E27FC236}">
                    <a16:creationId xmlns:a16="http://schemas.microsoft.com/office/drawing/2014/main" id="{DF3FC39D-A226-425D-8DC7-64DFCB03A734}"/>
                  </a:ext>
                </a:extLst>
              </p:cNvPr>
              <p:cNvSpPr/>
              <p:nvPr/>
            </p:nvSpPr>
            <p:spPr>
              <a:xfrm>
                <a:off x="2554350" y="968025"/>
                <a:ext cx="40625" cy="10075"/>
              </a:xfrm>
              <a:custGeom>
                <a:avLst/>
                <a:gdLst/>
                <a:ahLst/>
                <a:cxnLst/>
                <a:rect l="l" t="t" r="r" b="b"/>
                <a:pathLst>
                  <a:path w="1625" h="403" extrusionOk="0">
                    <a:moveTo>
                      <a:pt x="1442" y="1"/>
                    </a:moveTo>
                    <a:cubicBezTo>
                      <a:pt x="1428" y="1"/>
                      <a:pt x="1414" y="3"/>
                      <a:pt x="1398" y="7"/>
                    </a:cubicBezTo>
                    <a:cubicBezTo>
                      <a:pt x="1156" y="42"/>
                      <a:pt x="898" y="94"/>
                      <a:pt x="656" y="128"/>
                    </a:cubicBezTo>
                    <a:cubicBezTo>
                      <a:pt x="449" y="128"/>
                      <a:pt x="242" y="145"/>
                      <a:pt x="52" y="180"/>
                    </a:cubicBezTo>
                    <a:cubicBezTo>
                      <a:pt x="0" y="197"/>
                      <a:pt x="0" y="249"/>
                      <a:pt x="35" y="266"/>
                    </a:cubicBezTo>
                    <a:cubicBezTo>
                      <a:pt x="227" y="363"/>
                      <a:pt x="461" y="403"/>
                      <a:pt x="697" y="403"/>
                    </a:cubicBezTo>
                    <a:cubicBezTo>
                      <a:pt x="969" y="403"/>
                      <a:pt x="1245" y="349"/>
                      <a:pt x="1467" y="266"/>
                    </a:cubicBezTo>
                    <a:cubicBezTo>
                      <a:pt x="1624" y="219"/>
                      <a:pt x="1581" y="1"/>
                      <a:pt x="1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154;p57">
                <a:extLst>
                  <a:ext uri="{FF2B5EF4-FFF2-40B4-BE49-F238E27FC236}">
                    <a16:creationId xmlns:a16="http://schemas.microsoft.com/office/drawing/2014/main" id="{79369650-8026-4720-802E-8F1F704D71DC}"/>
                  </a:ext>
                </a:extLst>
              </p:cNvPr>
              <p:cNvSpPr/>
              <p:nvPr/>
            </p:nvSpPr>
            <p:spPr>
              <a:xfrm>
                <a:off x="3009275" y="1243825"/>
                <a:ext cx="49675" cy="33575"/>
              </a:xfrm>
              <a:custGeom>
                <a:avLst/>
                <a:gdLst/>
                <a:ahLst/>
                <a:cxnLst/>
                <a:rect l="l" t="t" r="r" b="b"/>
                <a:pathLst>
                  <a:path w="1987" h="1343" extrusionOk="0">
                    <a:moveTo>
                      <a:pt x="1776" y="1"/>
                    </a:moveTo>
                    <a:cubicBezTo>
                      <a:pt x="1764" y="1"/>
                      <a:pt x="1751" y="2"/>
                      <a:pt x="1738" y="4"/>
                    </a:cubicBezTo>
                    <a:cubicBezTo>
                      <a:pt x="1375" y="73"/>
                      <a:pt x="1047" y="246"/>
                      <a:pt x="754" y="470"/>
                    </a:cubicBezTo>
                    <a:cubicBezTo>
                      <a:pt x="495" y="660"/>
                      <a:pt x="167" y="902"/>
                      <a:pt x="29" y="1213"/>
                    </a:cubicBezTo>
                    <a:cubicBezTo>
                      <a:pt x="1" y="1283"/>
                      <a:pt x="77" y="1342"/>
                      <a:pt x="143" y="1342"/>
                    </a:cubicBezTo>
                    <a:cubicBezTo>
                      <a:pt x="158" y="1342"/>
                      <a:pt x="172" y="1340"/>
                      <a:pt x="185" y="1333"/>
                    </a:cubicBezTo>
                    <a:cubicBezTo>
                      <a:pt x="461" y="1195"/>
                      <a:pt x="685" y="954"/>
                      <a:pt x="944" y="781"/>
                    </a:cubicBezTo>
                    <a:cubicBezTo>
                      <a:pt x="1237" y="591"/>
                      <a:pt x="1565" y="453"/>
                      <a:pt x="1859" y="263"/>
                    </a:cubicBezTo>
                    <a:cubicBezTo>
                      <a:pt x="1986" y="183"/>
                      <a:pt x="1922"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155;p57">
                <a:extLst>
                  <a:ext uri="{FF2B5EF4-FFF2-40B4-BE49-F238E27FC236}">
                    <a16:creationId xmlns:a16="http://schemas.microsoft.com/office/drawing/2014/main" id="{27F8A0E2-8B40-4F9A-A7F6-5656CF7759A5}"/>
                  </a:ext>
                </a:extLst>
              </p:cNvPr>
              <p:cNvSpPr/>
              <p:nvPr/>
            </p:nvSpPr>
            <p:spPr>
              <a:xfrm>
                <a:off x="3054200" y="1253450"/>
                <a:ext cx="26175" cy="20200"/>
              </a:xfrm>
              <a:custGeom>
                <a:avLst/>
                <a:gdLst/>
                <a:ahLst/>
                <a:cxnLst/>
                <a:rect l="l" t="t" r="r" b="b"/>
                <a:pathLst>
                  <a:path w="1047" h="808" extrusionOk="0">
                    <a:moveTo>
                      <a:pt x="861" y="1"/>
                    </a:moveTo>
                    <a:cubicBezTo>
                      <a:pt x="842" y="1"/>
                      <a:pt x="823" y="5"/>
                      <a:pt x="804" y="16"/>
                    </a:cubicBezTo>
                    <a:cubicBezTo>
                      <a:pt x="562" y="172"/>
                      <a:pt x="338" y="327"/>
                      <a:pt x="113" y="517"/>
                    </a:cubicBezTo>
                    <a:cubicBezTo>
                      <a:pt x="0" y="616"/>
                      <a:pt x="119" y="807"/>
                      <a:pt x="241" y="807"/>
                    </a:cubicBezTo>
                    <a:cubicBezTo>
                      <a:pt x="268" y="807"/>
                      <a:pt x="296" y="798"/>
                      <a:pt x="321" y="776"/>
                    </a:cubicBezTo>
                    <a:cubicBezTo>
                      <a:pt x="545" y="603"/>
                      <a:pt x="752" y="431"/>
                      <a:pt x="959" y="241"/>
                    </a:cubicBezTo>
                    <a:cubicBezTo>
                      <a:pt x="1046" y="139"/>
                      <a:pt x="962" y="1"/>
                      <a:pt x="8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374936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72"/>
                                        </p:tgtEl>
                                        <p:attrNameLst>
                                          <p:attrName>style.visibility</p:attrName>
                                        </p:attrNameLst>
                                      </p:cBhvr>
                                      <p:to>
                                        <p:strVal val="visible"/>
                                      </p:to>
                                    </p:set>
                                    <p:animEffect transition="in" filter="randombar(horizontal)">
                                      <p:cBhvr>
                                        <p:cTn id="7" dur="500"/>
                                        <p:tgtEl>
                                          <p:spTgt spid="772"/>
                                        </p:tgtEl>
                                      </p:cBhvr>
                                    </p:animEffect>
                                  </p:childTnLst>
                                </p:cTn>
                              </p:par>
                              <p:par>
                                <p:cTn id="8" presetID="14" presetClass="entr" presetSubtype="10" fill="hold" nodeType="withEffect">
                                  <p:stCondLst>
                                    <p:cond delay="0"/>
                                  </p:stCondLst>
                                  <p:childTnLst>
                                    <p:set>
                                      <p:cBhvr>
                                        <p:cTn id="9" dur="1" fill="hold">
                                          <p:stCondLst>
                                            <p:cond delay="0"/>
                                          </p:stCondLst>
                                        </p:cTn>
                                        <p:tgtEl>
                                          <p:spTgt spid="796"/>
                                        </p:tgtEl>
                                        <p:attrNameLst>
                                          <p:attrName>style.visibility</p:attrName>
                                        </p:attrNameLst>
                                      </p:cBhvr>
                                      <p:to>
                                        <p:strVal val="visible"/>
                                      </p:to>
                                    </p:set>
                                    <p:animEffect transition="in" filter="randombar(horizontal)">
                                      <p:cBhvr>
                                        <p:cTn id="10" dur="500"/>
                                        <p:tgtEl>
                                          <p:spTgt spid="796"/>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774"/>
                                        </p:tgtEl>
                                        <p:attrNameLst>
                                          <p:attrName>style.visibility</p:attrName>
                                        </p:attrNameLst>
                                      </p:cBhvr>
                                      <p:to>
                                        <p:strVal val="visible"/>
                                      </p:to>
                                    </p:set>
                                    <p:animEffect transition="in" filter="randombar(horizontal)">
                                      <p:cBhvr>
                                        <p:cTn id="15" dur="500"/>
                                        <p:tgtEl>
                                          <p:spTgt spid="774"/>
                                        </p:tgtEl>
                                      </p:cBhvr>
                                    </p:animEffect>
                                  </p:childTnLst>
                                </p:cTn>
                              </p:par>
                              <p:par>
                                <p:cTn id="16" presetID="14" presetClass="entr" presetSubtype="10" fill="hold" nodeType="withEffect">
                                  <p:stCondLst>
                                    <p:cond delay="0"/>
                                  </p:stCondLst>
                                  <p:childTnLst>
                                    <p:set>
                                      <p:cBhvr>
                                        <p:cTn id="17" dur="1" fill="hold">
                                          <p:stCondLst>
                                            <p:cond delay="0"/>
                                          </p:stCondLst>
                                        </p:cTn>
                                        <p:tgtEl>
                                          <p:spTgt spid="779"/>
                                        </p:tgtEl>
                                        <p:attrNameLst>
                                          <p:attrName>style.visibility</p:attrName>
                                        </p:attrNameLst>
                                      </p:cBhvr>
                                      <p:to>
                                        <p:strVal val="visible"/>
                                      </p:to>
                                    </p:set>
                                    <p:animEffect transition="in" filter="randombar(horizontal)">
                                      <p:cBhvr>
                                        <p:cTn id="18" dur="500"/>
                                        <p:tgtEl>
                                          <p:spTgt spid="779"/>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765"/>
                                        </p:tgtEl>
                                        <p:attrNameLst>
                                          <p:attrName>style.visibility</p:attrName>
                                        </p:attrNameLst>
                                      </p:cBhvr>
                                      <p:to>
                                        <p:strVal val="visible"/>
                                      </p:to>
                                    </p:set>
                                    <p:animEffect transition="in" filter="randombar(horizontal)">
                                      <p:cBhvr>
                                        <p:cTn id="23" dur="500"/>
                                        <p:tgtEl>
                                          <p:spTgt spid="765"/>
                                        </p:tgtEl>
                                      </p:cBhvr>
                                    </p:animEffect>
                                  </p:childTnLst>
                                </p:cTn>
                              </p:par>
                              <p:par>
                                <p:cTn id="24" presetID="14" presetClass="entr" presetSubtype="10" fill="hold" nodeType="withEffect">
                                  <p:stCondLst>
                                    <p:cond delay="0"/>
                                  </p:stCondLst>
                                  <p:childTnLst>
                                    <p:set>
                                      <p:cBhvr>
                                        <p:cTn id="25" dur="1" fill="hold">
                                          <p:stCondLst>
                                            <p:cond delay="0"/>
                                          </p:stCondLst>
                                        </p:cTn>
                                        <p:tgtEl>
                                          <p:spTgt spid="776"/>
                                        </p:tgtEl>
                                        <p:attrNameLst>
                                          <p:attrName>style.visibility</p:attrName>
                                        </p:attrNameLst>
                                      </p:cBhvr>
                                      <p:to>
                                        <p:strVal val="visible"/>
                                      </p:to>
                                    </p:set>
                                    <p:animEffect transition="in" filter="randombar(horizontal)">
                                      <p:cBhvr>
                                        <p:cTn id="26" dur="500"/>
                                        <p:tgtEl>
                                          <p:spTgt spid="776"/>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770"/>
                                        </p:tgtEl>
                                        <p:attrNameLst>
                                          <p:attrName>style.visibility</p:attrName>
                                        </p:attrNameLst>
                                      </p:cBhvr>
                                      <p:to>
                                        <p:strVal val="visible"/>
                                      </p:to>
                                    </p:set>
                                    <p:animEffect transition="in" filter="randombar(horizontal)">
                                      <p:cBhvr>
                                        <p:cTn id="31" dur="500"/>
                                        <p:tgtEl>
                                          <p:spTgt spid="770"/>
                                        </p:tgtEl>
                                      </p:cBhvr>
                                    </p:animEffect>
                                  </p:childTnLst>
                                </p:cTn>
                              </p:par>
                              <p:par>
                                <p:cTn id="32" presetID="14" presetClass="entr" presetSubtype="10" fill="hold" nodeType="withEffect">
                                  <p:stCondLst>
                                    <p:cond delay="0"/>
                                  </p:stCondLst>
                                  <p:childTnLst>
                                    <p:set>
                                      <p:cBhvr>
                                        <p:cTn id="33" dur="1" fill="hold">
                                          <p:stCondLst>
                                            <p:cond delay="0"/>
                                          </p:stCondLst>
                                        </p:cTn>
                                        <p:tgtEl>
                                          <p:spTgt spid="784"/>
                                        </p:tgtEl>
                                        <p:attrNameLst>
                                          <p:attrName>style.visibility</p:attrName>
                                        </p:attrNameLst>
                                      </p:cBhvr>
                                      <p:to>
                                        <p:strVal val="visible"/>
                                      </p:to>
                                    </p:set>
                                    <p:animEffect transition="in" filter="randombar(horizontal)">
                                      <p:cBhvr>
                                        <p:cTn id="34" dur="500"/>
                                        <p:tgtEl>
                                          <p:spTgt spid="784"/>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764"/>
                                        </p:tgtEl>
                                        <p:attrNameLst>
                                          <p:attrName>style.visibility</p:attrName>
                                        </p:attrNameLst>
                                      </p:cBhvr>
                                      <p:to>
                                        <p:strVal val="visible"/>
                                      </p:to>
                                    </p:set>
                                    <p:animEffect transition="in" filter="randombar(horizontal)">
                                      <p:cBhvr>
                                        <p:cTn id="39" dur="500"/>
                                        <p:tgtEl>
                                          <p:spTgt spid="764"/>
                                        </p:tgtEl>
                                      </p:cBhvr>
                                    </p:animEffect>
                                  </p:childTnLst>
                                </p:cTn>
                              </p:par>
                              <p:par>
                                <p:cTn id="40" presetID="14" presetClass="entr" presetSubtype="10" fill="hold" nodeType="withEffect">
                                  <p:stCondLst>
                                    <p:cond delay="0"/>
                                  </p:stCondLst>
                                  <p:childTnLst>
                                    <p:set>
                                      <p:cBhvr>
                                        <p:cTn id="41" dur="1" fill="hold">
                                          <p:stCondLst>
                                            <p:cond delay="0"/>
                                          </p:stCondLst>
                                        </p:cTn>
                                        <p:tgtEl>
                                          <p:spTgt spid="101"/>
                                        </p:tgtEl>
                                        <p:attrNameLst>
                                          <p:attrName>style.visibility</p:attrName>
                                        </p:attrNameLst>
                                      </p:cBhvr>
                                      <p:to>
                                        <p:strVal val="visible"/>
                                      </p:to>
                                    </p:set>
                                    <p:animEffect transition="in" filter="randombar(horizontal)">
                                      <p:cBhvr>
                                        <p:cTn id="42" dur="500"/>
                                        <p:tgtEl>
                                          <p:spTgt spid="101"/>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grpId="0" nodeType="clickEffect">
                                  <p:stCondLst>
                                    <p:cond delay="0"/>
                                  </p:stCondLst>
                                  <p:childTnLst>
                                    <p:set>
                                      <p:cBhvr>
                                        <p:cTn id="46" dur="1" fill="hold">
                                          <p:stCondLst>
                                            <p:cond delay="0"/>
                                          </p:stCondLst>
                                        </p:cTn>
                                        <p:tgtEl>
                                          <p:spTgt spid="767"/>
                                        </p:tgtEl>
                                        <p:attrNameLst>
                                          <p:attrName>style.visibility</p:attrName>
                                        </p:attrNameLst>
                                      </p:cBhvr>
                                      <p:to>
                                        <p:strVal val="visible"/>
                                      </p:to>
                                    </p:set>
                                    <p:animEffect transition="in" filter="randombar(horizontal)">
                                      <p:cBhvr>
                                        <p:cTn id="47" dur="500"/>
                                        <p:tgtEl>
                                          <p:spTgt spid="767"/>
                                        </p:tgtEl>
                                      </p:cBhvr>
                                    </p:animEffect>
                                  </p:childTnLst>
                                </p:cTn>
                              </p:par>
                              <p:par>
                                <p:cTn id="48" presetID="14" presetClass="entr" presetSubtype="10" fill="hold" nodeType="withEffect">
                                  <p:stCondLst>
                                    <p:cond delay="0"/>
                                  </p:stCondLst>
                                  <p:childTnLst>
                                    <p:set>
                                      <p:cBhvr>
                                        <p:cTn id="49" dur="1" fill="hold">
                                          <p:stCondLst>
                                            <p:cond delay="0"/>
                                          </p:stCondLst>
                                        </p:cTn>
                                        <p:tgtEl>
                                          <p:spTgt spid="85"/>
                                        </p:tgtEl>
                                        <p:attrNameLst>
                                          <p:attrName>style.visibility</p:attrName>
                                        </p:attrNameLst>
                                      </p:cBhvr>
                                      <p:to>
                                        <p:strVal val="visible"/>
                                      </p:to>
                                    </p:set>
                                    <p:animEffect transition="in" filter="randombar(horizontal)">
                                      <p:cBhvr>
                                        <p:cTn id="50" dur="500"/>
                                        <p:tgtEl>
                                          <p:spTgt spid="85"/>
                                        </p:tgtEl>
                                      </p:cBhvr>
                                    </p:animEffect>
                                  </p:childTnLst>
                                </p:cTn>
                              </p:par>
                            </p:childTnLst>
                          </p:cTn>
                        </p:par>
                      </p:childTnLst>
                    </p:cTn>
                  </p:par>
                  <p:par>
                    <p:cTn id="51" fill="hold">
                      <p:stCondLst>
                        <p:cond delay="indefinite"/>
                      </p:stCondLst>
                      <p:childTnLst>
                        <p:par>
                          <p:cTn id="52" fill="hold">
                            <p:stCondLst>
                              <p:cond delay="0"/>
                            </p:stCondLst>
                            <p:childTnLst>
                              <p:par>
                                <p:cTn id="53" presetID="14" presetClass="entr" presetSubtype="10" fill="hold" grpId="0" nodeType="clickEffect">
                                  <p:stCondLst>
                                    <p:cond delay="0"/>
                                  </p:stCondLst>
                                  <p:childTnLst>
                                    <p:set>
                                      <p:cBhvr>
                                        <p:cTn id="54" dur="1" fill="hold">
                                          <p:stCondLst>
                                            <p:cond delay="0"/>
                                          </p:stCondLst>
                                        </p:cTn>
                                        <p:tgtEl>
                                          <p:spTgt spid="66"/>
                                        </p:tgtEl>
                                        <p:attrNameLst>
                                          <p:attrName>style.visibility</p:attrName>
                                        </p:attrNameLst>
                                      </p:cBhvr>
                                      <p:to>
                                        <p:strVal val="visible"/>
                                      </p:to>
                                    </p:set>
                                    <p:animEffect transition="in" filter="randombar(horizontal)">
                                      <p:cBhvr>
                                        <p:cTn id="55" dur="500"/>
                                        <p:tgtEl>
                                          <p:spTgt spid="66"/>
                                        </p:tgtEl>
                                      </p:cBhvr>
                                    </p:animEffect>
                                  </p:childTnLst>
                                </p:cTn>
                              </p:par>
                              <p:par>
                                <p:cTn id="56" presetID="14" presetClass="entr" presetSubtype="10" fill="hold" nodeType="withEffect">
                                  <p:stCondLst>
                                    <p:cond delay="0"/>
                                  </p:stCondLst>
                                  <p:childTnLst>
                                    <p:set>
                                      <p:cBhvr>
                                        <p:cTn id="57" dur="1" fill="hold">
                                          <p:stCondLst>
                                            <p:cond delay="0"/>
                                          </p:stCondLst>
                                        </p:cTn>
                                        <p:tgtEl>
                                          <p:spTgt spid="67"/>
                                        </p:tgtEl>
                                        <p:attrNameLst>
                                          <p:attrName>style.visibility</p:attrName>
                                        </p:attrNameLst>
                                      </p:cBhvr>
                                      <p:to>
                                        <p:strVal val="visible"/>
                                      </p:to>
                                    </p:set>
                                    <p:animEffect transition="in" filter="randombar(horizontal)">
                                      <p:cBhvr>
                                        <p:cTn id="58"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4" grpId="0"/>
      <p:bldP spid="765" grpId="0"/>
      <p:bldP spid="767" grpId="0"/>
      <p:bldP spid="770" grpId="0"/>
      <p:bldP spid="772" grpId="0"/>
      <p:bldP spid="774" grpId="0"/>
      <p:bldP spid="6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a:t>
            </a:r>
            <a:endParaRPr dirty="0"/>
          </a:p>
        </p:txBody>
      </p:sp>
      <p:sp>
        <p:nvSpPr>
          <p:cNvPr id="617" name="Google Shape;617;p29"/>
          <p:cNvSpPr txBox="1">
            <a:spLocks noGrp="1"/>
          </p:cNvSpPr>
          <p:nvPr>
            <p:ph type="subTitle" idx="1"/>
          </p:nvPr>
        </p:nvSpPr>
        <p:spPr>
          <a:xfrm>
            <a:off x="2714625" y="2728262"/>
            <a:ext cx="6062280" cy="1983901"/>
          </a:xfrm>
          <a:prstGeom prst="rect">
            <a:avLst/>
          </a:prstGeom>
        </p:spPr>
        <p:txBody>
          <a:bodyPr spcFirstLastPara="1" wrap="square" lIns="91425" tIns="91425" rIns="91425" bIns="91425" anchor="t" anchorCtr="0">
            <a:noAutofit/>
          </a:bodyPr>
          <a:lstStyle/>
          <a:p>
            <a:pPr marL="342900" lvl="0" algn="l">
              <a:buFont typeface="+mj-lt"/>
              <a:buAutoNum type="arabicPeriod"/>
            </a:pPr>
            <a:r>
              <a:rPr lang="en-US" dirty="0">
                <a:solidFill>
                  <a:srgbClr val="FF3399"/>
                </a:solidFill>
              </a:rPr>
              <a:t>Add Required Validation with Application Type Name (Client side and Server side)</a:t>
            </a:r>
          </a:p>
          <a:p>
            <a:pPr marL="457200" lvl="1" indent="0"/>
            <a:endParaRPr lang="en-US" dirty="0">
              <a:solidFill>
                <a:schemeClr val="accent1">
                  <a:lumMod val="50000"/>
                </a:schemeClr>
              </a:solidFill>
            </a:endParaRPr>
          </a:p>
          <a:p>
            <a:pPr marL="342900" algn="l">
              <a:buFont typeface="+mj-lt"/>
              <a:buAutoNum type="arabicPeriod"/>
            </a:pPr>
            <a:r>
              <a:rPr lang="en-US" dirty="0">
                <a:solidFill>
                  <a:srgbClr val="FF3399"/>
                </a:solidFill>
              </a:rPr>
              <a:t>Perform Edit and Delete functionality with Application Type</a:t>
            </a:r>
          </a:p>
          <a:p>
            <a:pPr marL="742950" lvl="1" indent="-285750">
              <a:buFont typeface="Arial" panose="020B0604020202020204" pitchFamily="34" charset="0"/>
              <a:buChar char="•"/>
            </a:pP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796;p33">
            <a:extLst>
              <a:ext uri="{FF2B5EF4-FFF2-40B4-BE49-F238E27FC236}">
                <a16:creationId xmlns:a16="http://schemas.microsoft.com/office/drawing/2014/main" id="{D60D0999-4C76-41A4-8296-77842928A721}"/>
              </a:ext>
            </a:extLst>
          </p:cNvPr>
          <p:cNvGrpSpPr/>
          <p:nvPr/>
        </p:nvGrpSpPr>
        <p:grpSpPr>
          <a:xfrm>
            <a:off x="1584575" y="1252706"/>
            <a:ext cx="423001" cy="493113"/>
            <a:chOff x="4478800" y="4423725"/>
            <a:chExt cx="375300" cy="463975"/>
          </a:xfrm>
        </p:grpSpPr>
        <p:sp>
          <p:nvSpPr>
            <p:cNvPr id="20" name="Google Shape;797;p33">
              <a:extLst>
                <a:ext uri="{FF2B5EF4-FFF2-40B4-BE49-F238E27FC236}">
                  <a16:creationId xmlns:a16="http://schemas.microsoft.com/office/drawing/2014/main" id="{CC9426B9-3F8E-4DC6-9D09-3327766B7373}"/>
                </a:ext>
              </a:extLst>
            </p:cNvPr>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98;p33">
              <a:extLst>
                <a:ext uri="{FF2B5EF4-FFF2-40B4-BE49-F238E27FC236}">
                  <a16:creationId xmlns:a16="http://schemas.microsoft.com/office/drawing/2014/main" id="{C5057C75-B8CB-4F98-9C48-10C52A0147AB}"/>
                </a:ext>
              </a:extLst>
            </p:cNvPr>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99;p33">
              <a:extLst>
                <a:ext uri="{FF2B5EF4-FFF2-40B4-BE49-F238E27FC236}">
                  <a16:creationId xmlns:a16="http://schemas.microsoft.com/office/drawing/2014/main" id="{6802E914-CC97-42CA-8EDD-FE12AB9C933E}"/>
                </a:ext>
              </a:extLst>
            </p:cNvPr>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0;p33">
              <a:extLst>
                <a:ext uri="{FF2B5EF4-FFF2-40B4-BE49-F238E27FC236}">
                  <a16:creationId xmlns:a16="http://schemas.microsoft.com/office/drawing/2014/main" id="{339ED5E3-65D0-458F-B109-1E54B1B74CAA}"/>
                </a:ext>
              </a:extLst>
            </p:cNvPr>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1;p33">
              <a:extLst>
                <a:ext uri="{FF2B5EF4-FFF2-40B4-BE49-F238E27FC236}">
                  <a16:creationId xmlns:a16="http://schemas.microsoft.com/office/drawing/2014/main" id="{CF7A7021-0018-4FFE-A164-E01D0E1484CE}"/>
                </a:ext>
              </a:extLst>
            </p:cNvPr>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02;p33">
              <a:extLst>
                <a:ext uri="{FF2B5EF4-FFF2-40B4-BE49-F238E27FC236}">
                  <a16:creationId xmlns:a16="http://schemas.microsoft.com/office/drawing/2014/main" id="{5A1CAC4C-BCC9-416B-A665-652908CA7F09}"/>
                </a:ext>
              </a:extLst>
            </p:cNvPr>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03;p33">
              <a:extLst>
                <a:ext uri="{FF2B5EF4-FFF2-40B4-BE49-F238E27FC236}">
                  <a16:creationId xmlns:a16="http://schemas.microsoft.com/office/drawing/2014/main" id="{9E60335A-1DBE-41B7-95A2-1FA8D0676D4A}"/>
                </a:ext>
              </a:extLst>
            </p:cNvPr>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04;p33">
              <a:extLst>
                <a:ext uri="{FF2B5EF4-FFF2-40B4-BE49-F238E27FC236}">
                  <a16:creationId xmlns:a16="http://schemas.microsoft.com/office/drawing/2014/main" id="{34C8514A-55C7-4572-9BAD-8D11DC9E4069}"/>
                </a:ext>
              </a:extLst>
            </p:cNvPr>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05;p33">
              <a:extLst>
                <a:ext uri="{FF2B5EF4-FFF2-40B4-BE49-F238E27FC236}">
                  <a16:creationId xmlns:a16="http://schemas.microsoft.com/office/drawing/2014/main" id="{A9B82B13-714D-4FB5-929A-858F9233B4B9}"/>
                </a:ext>
              </a:extLst>
            </p:cNvPr>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06;p33">
              <a:extLst>
                <a:ext uri="{FF2B5EF4-FFF2-40B4-BE49-F238E27FC236}">
                  <a16:creationId xmlns:a16="http://schemas.microsoft.com/office/drawing/2014/main" id="{5EA24213-956B-4E03-B441-4952D81E277A}"/>
                </a:ext>
              </a:extLst>
            </p:cNvPr>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7;p33">
              <a:extLst>
                <a:ext uri="{FF2B5EF4-FFF2-40B4-BE49-F238E27FC236}">
                  <a16:creationId xmlns:a16="http://schemas.microsoft.com/office/drawing/2014/main" id="{550F0237-0554-4BB8-BF70-ADF80E2A206B}"/>
                </a:ext>
              </a:extLst>
            </p:cNvPr>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8;p33">
              <a:extLst>
                <a:ext uri="{FF2B5EF4-FFF2-40B4-BE49-F238E27FC236}">
                  <a16:creationId xmlns:a16="http://schemas.microsoft.com/office/drawing/2014/main" id="{95FC5BE7-F086-4F8D-A586-D748161CD035}"/>
                </a:ext>
              </a:extLst>
            </p:cNvPr>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09;p33">
              <a:extLst>
                <a:ext uri="{FF2B5EF4-FFF2-40B4-BE49-F238E27FC236}">
                  <a16:creationId xmlns:a16="http://schemas.microsoft.com/office/drawing/2014/main" id="{29CC2CF5-4605-4953-BB85-1BF181CFD9F0}"/>
                </a:ext>
              </a:extLst>
            </p:cNvPr>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0;p33">
              <a:extLst>
                <a:ext uri="{FF2B5EF4-FFF2-40B4-BE49-F238E27FC236}">
                  <a16:creationId xmlns:a16="http://schemas.microsoft.com/office/drawing/2014/main" id="{19FD1CAC-E7BE-4AE5-860B-7E23402C9E00}"/>
                </a:ext>
              </a:extLst>
            </p:cNvPr>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1;p33">
              <a:extLst>
                <a:ext uri="{FF2B5EF4-FFF2-40B4-BE49-F238E27FC236}">
                  <a16:creationId xmlns:a16="http://schemas.microsoft.com/office/drawing/2014/main" id="{F88A0261-BA23-4EF9-9B44-B734D616B18D}"/>
                </a:ext>
              </a:extLst>
            </p:cNvPr>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629307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a:t>
            </a:r>
            <a:endParaRPr dirty="0"/>
          </a:p>
        </p:txBody>
      </p:sp>
      <p:sp>
        <p:nvSpPr>
          <p:cNvPr id="617" name="Google Shape;617;p29"/>
          <p:cNvSpPr txBox="1">
            <a:spLocks noGrp="1"/>
          </p:cNvSpPr>
          <p:nvPr>
            <p:ph type="subTitle" idx="1"/>
          </p:nvPr>
        </p:nvSpPr>
        <p:spPr>
          <a:xfrm>
            <a:off x="2714625" y="2728262"/>
            <a:ext cx="6062280" cy="1983901"/>
          </a:xfrm>
          <a:prstGeom prst="rect">
            <a:avLst/>
          </a:prstGeom>
        </p:spPr>
        <p:txBody>
          <a:bodyPr spcFirstLastPara="1" wrap="square" lIns="91425" tIns="91425" rIns="91425" bIns="91425" anchor="t" anchorCtr="0">
            <a:noAutofit/>
          </a:bodyPr>
          <a:lstStyle/>
          <a:p>
            <a:pPr marL="342900" lvl="0" algn="l">
              <a:buFont typeface="+mj-lt"/>
              <a:buAutoNum type="arabicPeriod"/>
            </a:pPr>
            <a:r>
              <a:rPr lang="en-US" dirty="0">
                <a:solidFill>
                  <a:srgbClr val="FF3399"/>
                </a:solidFill>
              </a:rPr>
              <a:t>Add logic to remove item from shopping cart.</a:t>
            </a:r>
          </a:p>
          <a:p>
            <a:pPr marL="482600" lvl="1" indent="0"/>
            <a:endParaRPr lang="en-US" dirty="0">
              <a:solidFill>
                <a:srgbClr val="FF3399"/>
              </a:solidFill>
            </a:endParaRPr>
          </a:p>
          <a:p>
            <a:pPr marL="457200" lvl="1" indent="0"/>
            <a:endParaRPr lang="en-US" dirty="0">
              <a:solidFill>
                <a:schemeClr val="accent1">
                  <a:lumMod val="50000"/>
                </a:schemeClr>
              </a:solidFill>
            </a:endParaRPr>
          </a:p>
          <a:p>
            <a:pPr marL="342900" algn="l">
              <a:buFont typeface="+mj-lt"/>
              <a:buAutoNum type="arabicPeriod"/>
            </a:pPr>
            <a:r>
              <a:rPr lang="en-US" dirty="0">
                <a:solidFill>
                  <a:srgbClr val="FF3399"/>
                </a:solidFill>
              </a:rPr>
              <a:t>Add logic to decrement count in shopping cart for item. (If count is 1 then you will have to remove)</a:t>
            </a:r>
          </a:p>
          <a:p>
            <a:pPr marL="742950" lvl="1" indent="-285750">
              <a:buFont typeface="Arial" panose="020B0604020202020204" pitchFamily="34" charset="0"/>
              <a:buChar char="•"/>
            </a:pP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796;p33">
            <a:extLst>
              <a:ext uri="{FF2B5EF4-FFF2-40B4-BE49-F238E27FC236}">
                <a16:creationId xmlns:a16="http://schemas.microsoft.com/office/drawing/2014/main" id="{D60D0999-4C76-41A4-8296-77842928A721}"/>
              </a:ext>
            </a:extLst>
          </p:cNvPr>
          <p:cNvGrpSpPr/>
          <p:nvPr/>
        </p:nvGrpSpPr>
        <p:grpSpPr>
          <a:xfrm>
            <a:off x="1584575" y="1252706"/>
            <a:ext cx="423001" cy="493113"/>
            <a:chOff x="4478800" y="4423725"/>
            <a:chExt cx="375300" cy="463975"/>
          </a:xfrm>
        </p:grpSpPr>
        <p:sp>
          <p:nvSpPr>
            <p:cNvPr id="20" name="Google Shape;797;p33">
              <a:extLst>
                <a:ext uri="{FF2B5EF4-FFF2-40B4-BE49-F238E27FC236}">
                  <a16:creationId xmlns:a16="http://schemas.microsoft.com/office/drawing/2014/main" id="{CC9426B9-3F8E-4DC6-9D09-3327766B7373}"/>
                </a:ext>
              </a:extLst>
            </p:cNvPr>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98;p33">
              <a:extLst>
                <a:ext uri="{FF2B5EF4-FFF2-40B4-BE49-F238E27FC236}">
                  <a16:creationId xmlns:a16="http://schemas.microsoft.com/office/drawing/2014/main" id="{C5057C75-B8CB-4F98-9C48-10C52A0147AB}"/>
                </a:ext>
              </a:extLst>
            </p:cNvPr>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99;p33">
              <a:extLst>
                <a:ext uri="{FF2B5EF4-FFF2-40B4-BE49-F238E27FC236}">
                  <a16:creationId xmlns:a16="http://schemas.microsoft.com/office/drawing/2014/main" id="{6802E914-CC97-42CA-8EDD-FE12AB9C933E}"/>
                </a:ext>
              </a:extLst>
            </p:cNvPr>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0;p33">
              <a:extLst>
                <a:ext uri="{FF2B5EF4-FFF2-40B4-BE49-F238E27FC236}">
                  <a16:creationId xmlns:a16="http://schemas.microsoft.com/office/drawing/2014/main" id="{339ED5E3-65D0-458F-B109-1E54B1B74CAA}"/>
                </a:ext>
              </a:extLst>
            </p:cNvPr>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1;p33">
              <a:extLst>
                <a:ext uri="{FF2B5EF4-FFF2-40B4-BE49-F238E27FC236}">
                  <a16:creationId xmlns:a16="http://schemas.microsoft.com/office/drawing/2014/main" id="{CF7A7021-0018-4FFE-A164-E01D0E1484CE}"/>
                </a:ext>
              </a:extLst>
            </p:cNvPr>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02;p33">
              <a:extLst>
                <a:ext uri="{FF2B5EF4-FFF2-40B4-BE49-F238E27FC236}">
                  <a16:creationId xmlns:a16="http://schemas.microsoft.com/office/drawing/2014/main" id="{5A1CAC4C-BCC9-416B-A665-652908CA7F09}"/>
                </a:ext>
              </a:extLst>
            </p:cNvPr>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03;p33">
              <a:extLst>
                <a:ext uri="{FF2B5EF4-FFF2-40B4-BE49-F238E27FC236}">
                  <a16:creationId xmlns:a16="http://schemas.microsoft.com/office/drawing/2014/main" id="{9E60335A-1DBE-41B7-95A2-1FA8D0676D4A}"/>
                </a:ext>
              </a:extLst>
            </p:cNvPr>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04;p33">
              <a:extLst>
                <a:ext uri="{FF2B5EF4-FFF2-40B4-BE49-F238E27FC236}">
                  <a16:creationId xmlns:a16="http://schemas.microsoft.com/office/drawing/2014/main" id="{34C8514A-55C7-4572-9BAD-8D11DC9E4069}"/>
                </a:ext>
              </a:extLst>
            </p:cNvPr>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05;p33">
              <a:extLst>
                <a:ext uri="{FF2B5EF4-FFF2-40B4-BE49-F238E27FC236}">
                  <a16:creationId xmlns:a16="http://schemas.microsoft.com/office/drawing/2014/main" id="{A9B82B13-714D-4FB5-929A-858F9233B4B9}"/>
                </a:ext>
              </a:extLst>
            </p:cNvPr>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06;p33">
              <a:extLst>
                <a:ext uri="{FF2B5EF4-FFF2-40B4-BE49-F238E27FC236}">
                  <a16:creationId xmlns:a16="http://schemas.microsoft.com/office/drawing/2014/main" id="{5EA24213-956B-4E03-B441-4952D81E277A}"/>
                </a:ext>
              </a:extLst>
            </p:cNvPr>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7;p33">
              <a:extLst>
                <a:ext uri="{FF2B5EF4-FFF2-40B4-BE49-F238E27FC236}">
                  <a16:creationId xmlns:a16="http://schemas.microsoft.com/office/drawing/2014/main" id="{550F0237-0554-4BB8-BF70-ADF80E2A206B}"/>
                </a:ext>
              </a:extLst>
            </p:cNvPr>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8;p33">
              <a:extLst>
                <a:ext uri="{FF2B5EF4-FFF2-40B4-BE49-F238E27FC236}">
                  <a16:creationId xmlns:a16="http://schemas.microsoft.com/office/drawing/2014/main" id="{95FC5BE7-F086-4F8D-A586-D748161CD035}"/>
                </a:ext>
              </a:extLst>
            </p:cNvPr>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09;p33">
              <a:extLst>
                <a:ext uri="{FF2B5EF4-FFF2-40B4-BE49-F238E27FC236}">
                  <a16:creationId xmlns:a16="http://schemas.microsoft.com/office/drawing/2014/main" id="{29CC2CF5-4605-4953-BB85-1BF181CFD9F0}"/>
                </a:ext>
              </a:extLst>
            </p:cNvPr>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0;p33">
              <a:extLst>
                <a:ext uri="{FF2B5EF4-FFF2-40B4-BE49-F238E27FC236}">
                  <a16:creationId xmlns:a16="http://schemas.microsoft.com/office/drawing/2014/main" id="{19FD1CAC-E7BE-4AE5-860B-7E23402C9E00}"/>
                </a:ext>
              </a:extLst>
            </p:cNvPr>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1;p33">
              <a:extLst>
                <a:ext uri="{FF2B5EF4-FFF2-40B4-BE49-F238E27FC236}">
                  <a16:creationId xmlns:a16="http://schemas.microsoft.com/office/drawing/2014/main" id="{F88A0261-BA23-4EF9-9B44-B734D616B18D}"/>
                </a:ext>
              </a:extLst>
            </p:cNvPr>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321141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a:t>
            </a:r>
            <a:endParaRPr dirty="0"/>
          </a:p>
        </p:txBody>
      </p:sp>
      <p:sp>
        <p:nvSpPr>
          <p:cNvPr id="617" name="Google Shape;617;p29"/>
          <p:cNvSpPr txBox="1">
            <a:spLocks noGrp="1"/>
          </p:cNvSpPr>
          <p:nvPr>
            <p:ph type="subTitle" idx="1"/>
          </p:nvPr>
        </p:nvSpPr>
        <p:spPr>
          <a:xfrm>
            <a:off x="2714625" y="2728262"/>
            <a:ext cx="6062280" cy="1983901"/>
          </a:xfrm>
          <a:prstGeom prst="rect">
            <a:avLst/>
          </a:prstGeom>
        </p:spPr>
        <p:txBody>
          <a:bodyPr spcFirstLastPara="1" wrap="square" lIns="91425" tIns="91425" rIns="91425" bIns="91425" anchor="t" anchorCtr="0">
            <a:noAutofit/>
          </a:bodyPr>
          <a:lstStyle/>
          <a:p>
            <a:pPr marL="342900" lvl="0" algn="l">
              <a:buFont typeface="+mj-lt"/>
              <a:buAutoNum type="arabicPeriod"/>
            </a:pPr>
            <a:r>
              <a:rPr lang="en-US" dirty="0">
                <a:solidFill>
                  <a:srgbClr val="FF3399"/>
                </a:solidFill>
              </a:rPr>
              <a:t>Add </a:t>
            </a:r>
            <a:r>
              <a:rPr lang="en-US" dirty="0" err="1">
                <a:solidFill>
                  <a:srgbClr val="FF3399"/>
                </a:solidFill>
              </a:rPr>
              <a:t>OrderHeader</a:t>
            </a:r>
            <a:r>
              <a:rPr lang="en-US" dirty="0">
                <a:solidFill>
                  <a:srgbClr val="FF3399"/>
                </a:solidFill>
              </a:rPr>
              <a:t> and </a:t>
            </a:r>
            <a:r>
              <a:rPr lang="en-US" dirty="0" err="1">
                <a:solidFill>
                  <a:srgbClr val="FF3399"/>
                </a:solidFill>
              </a:rPr>
              <a:t>OrderDetails</a:t>
            </a:r>
            <a:r>
              <a:rPr lang="en-US" dirty="0">
                <a:solidFill>
                  <a:srgbClr val="FF3399"/>
                </a:solidFill>
              </a:rPr>
              <a:t> to Database</a:t>
            </a:r>
          </a:p>
          <a:p>
            <a:pPr marL="482600" lvl="1" indent="0"/>
            <a:endParaRPr lang="en-US" dirty="0">
              <a:solidFill>
                <a:srgbClr val="FF3399"/>
              </a:solidFill>
            </a:endParaRPr>
          </a:p>
          <a:p>
            <a:pPr marL="457200" lvl="1" indent="0"/>
            <a:endParaRPr lang="en-US" dirty="0">
              <a:solidFill>
                <a:schemeClr val="accent1">
                  <a:lumMod val="50000"/>
                </a:schemeClr>
              </a:solidFill>
            </a:endParaRPr>
          </a:p>
          <a:p>
            <a:pPr marL="342900" algn="l">
              <a:buFont typeface="+mj-lt"/>
              <a:buAutoNum type="arabicPeriod"/>
            </a:pPr>
            <a:r>
              <a:rPr lang="en-US" dirty="0">
                <a:solidFill>
                  <a:srgbClr val="FF3399"/>
                </a:solidFill>
              </a:rPr>
              <a:t>Add Order Header and Details Repository and Configure </a:t>
            </a:r>
            <a:r>
              <a:rPr lang="en-US" dirty="0" err="1">
                <a:solidFill>
                  <a:srgbClr val="FF3399"/>
                </a:solidFill>
              </a:rPr>
              <a:t>UnitOfWork</a:t>
            </a:r>
            <a:r>
              <a:rPr lang="en-US" dirty="0">
                <a:solidFill>
                  <a:srgbClr val="FF3399"/>
                </a:solidFill>
              </a:rPr>
              <a:t> (With Update method)</a:t>
            </a:r>
          </a:p>
          <a:p>
            <a:pPr marL="742950" lvl="1" indent="-285750">
              <a:buFont typeface="Arial" panose="020B0604020202020204" pitchFamily="34" charset="0"/>
              <a:buChar char="•"/>
            </a:pP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796;p33">
            <a:extLst>
              <a:ext uri="{FF2B5EF4-FFF2-40B4-BE49-F238E27FC236}">
                <a16:creationId xmlns:a16="http://schemas.microsoft.com/office/drawing/2014/main" id="{D60D0999-4C76-41A4-8296-77842928A721}"/>
              </a:ext>
            </a:extLst>
          </p:cNvPr>
          <p:cNvGrpSpPr/>
          <p:nvPr/>
        </p:nvGrpSpPr>
        <p:grpSpPr>
          <a:xfrm>
            <a:off x="1584575" y="1252706"/>
            <a:ext cx="423001" cy="493113"/>
            <a:chOff x="4478800" y="4423725"/>
            <a:chExt cx="375300" cy="463975"/>
          </a:xfrm>
        </p:grpSpPr>
        <p:sp>
          <p:nvSpPr>
            <p:cNvPr id="20" name="Google Shape;797;p33">
              <a:extLst>
                <a:ext uri="{FF2B5EF4-FFF2-40B4-BE49-F238E27FC236}">
                  <a16:creationId xmlns:a16="http://schemas.microsoft.com/office/drawing/2014/main" id="{CC9426B9-3F8E-4DC6-9D09-3327766B7373}"/>
                </a:ext>
              </a:extLst>
            </p:cNvPr>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98;p33">
              <a:extLst>
                <a:ext uri="{FF2B5EF4-FFF2-40B4-BE49-F238E27FC236}">
                  <a16:creationId xmlns:a16="http://schemas.microsoft.com/office/drawing/2014/main" id="{C5057C75-B8CB-4F98-9C48-10C52A0147AB}"/>
                </a:ext>
              </a:extLst>
            </p:cNvPr>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99;p33">
              <a:extLst>
                <a:ext uri="{FF2B5EF4-FFF2-40B4-BE49-F238E27FC236}">
                  <a16:creationId xmlns:a16="http://schemas.microsoft.com/office/drawing/2014/main" id="{6802E914-CC97-42CA-8EDD-FE12AB9C933E}"/>
                </a:ext>
              </a:extLst>
            </p:cNvPr>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0;p33">
              <a:extLst>
                <a:ext uri="{FF2B5EF4-FFF2-40B4-BE49-F238E27FC236}">
                  <a16:creationId xmlns:a16="http://schemas.microsoft.com/office/drawing/2014/main" id="{339ED5E3-65D0-458F-B109-1E54B1B74CAA}"/>
                </a:ext>
              </a:extLst>
            </p:cNvPr>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1;p33">
              <a:extLst>
                <a:ext uri="{FF2B5EF4-FFF2-40B4-BE49-F238E27FC236}">
                  <a16:creationId xmlns:a16="http://schemas.microsoft.com/office/drawing/2014/main" id="{CF7A7021-0018-4FFE-A164-E01D0E1484CE}"/>
                </a:ext>
              </a:extLst>
            </p:cNvPr>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02;p33">
              <a:extLst>
                <a:ext uri="{FF2B5EF4-FFF2-40B4-BE49-F238E27FC236}">
                  <a16:creationId xmlns:a16="http://schemas.microsoft.com/office/drawing/2014/main" id="{5A1CAC4C-BCC9-416B-A665-652908CA7F09}"/>
                </a:ext>
              </a:extLst>
            </p:cNvPr>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03;p33">
              <a:extLst>
                <a:ext uri="{FF2B5EF4-FFF2-40B4-BE49-F238E27FC236}">
                  <a16:creationId xmlns:a16="http://schemas.microsoft.com/office/drawing/2014/main" id="{9E60335A-1DBE-41B7-95A2-1FA8D0676D4A}"/>
                </a:ext>
              </a:extLst>
            </p:cNvPr>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04;p33">
              <a:extLst>
                <a:ext uri="{FF2B5EF4-FFF2-40B4-BE49-F238E27FC236}">
                  <a16:creationId xmlns:a16="http://schemas.microsoft.com/office/drawing/2014/main" id="{34C8514A-55C7-4572-9BAD-8D11DC9E4069}"/>
                </a:ext>
              </a:extLst>
            </p:cNvPr>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05;p33">
              <a:extLst>
                <a:ext uri="{FF2B5EF4-FFF2-40B4-BE49-F238E27FC236}">
                  <a16:creationId xmlns:a16="http://schemas.microsoft.com/office/drawing/2014/main" id="{A9B82B13-714D-4FB5-929A-858F9233B4B9}"/>
                </a:ext>
              </a:extLst>
            </p:cNvPr>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06;p33">
              <a:extLst>
                <a:ext uri="{FF2B5EF4-FFF2-40B4-BE49-F238E27FC236}">
                  <a16:creationId xmlns:a16="http://schemas.microsoft.com/office/drawing/2014/main" id="{5EA24213-956B-4E03-B441-4952D81E277A}"/>
                </a:ext>
              </a:extLst>
            </p:cNvPr>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7;p33">
              <a:extLst>
                <a:ext uri="{FF2B5EF4-FFF2-40B4-BE49-F238E27FC236}">
                  <a16:creationId xmlns:a16="http://schemas.microsoft.com/office/drawing/2014/main" id="{550F0237-0554-4BB8-BF70-ADF80E2A206B}"/>
                </a:ext>
              </a:extLst>
            </p:cNvPr>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8;p33">
              <a:extLst>
                <a:ext uri="{FF2B5EF4-FFF2-40B4-BE49-F238E27FC236}">
                  <a16:creationId xmlns:a16="http://schemas.microsoft.com/office/drawing/2014/main" id="{95FC5BE7-F086-4F8D-A586-D748161CD035}"/>
                </a:ext>
              </a:extLst>
            </p:cNvPr>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09;p33">
              <a:extLst>
                <a:ext uri="{FF2B5EF4-FFF2-40B4-BE49-F238E27FC236}">
                  <a16:creationId xmlns:a16="http://schemas.microsoft.com/office/drawing/2014/main" id="{29CC2CF5-4605-4953-BB85-1BF181CFD9F0}"/>
                </a:ext>
              </a:extLst>
            </p:cNvPr>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0;p33">
              <a:extLst>
                <a:ext uri="{FF2B5EF4-FFF2-40B4-BE49-F238E27FC236}">
                  <a16:creationId xmlns:a16="http://schemas.microsoft.com/office/drawing/2014/main" id="{19FD1CAC-E7BE-4AE5-860B-7E23402C9E00}"/>
                </a:ext>
              </a:extLst>
            </p:cNvPr>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1;p33">
              <a:extLst>
                <a:ext uri="{FF2B5EF4-FFF2-40B4-BE49-F238E27FC236}">
                  <a16:creationId xmlns:a16="http://schemas.microsoft.com/office/drawing/2014/main" id="{F88A0261-BA23-4EF9-9B44-B734D616B18D}"/>
                </a:ext>
              </a:extLst>
            </p:cNvPr>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470601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a:t>
            </a:r>
            <a:endParaRPr dirty="0"/>
          </a:p>
        </p:txBody>
      </p:sp>
      <p:sp>
        <p:nvSpPr>
          <p:cNvPr id="617" name="Google Shape;617;p29"/>
          <p:cNvSpPr txBox="1">
            <a:spLocks noGrp="1"/>
          </p:cNvSpPr>
          <p:nvPr>
            <p:ph type="subTitle" idx="1"/>
          </p:nvPr>
        </p:nvSpPr>
        <p:spPr>
          <a:xfrm>
            <a:off x="2440927" y="2815347"/>
            <a:ext cx="6205440" cy="1983901"/>
          </a:xfrm>
          <a:prstGeom prst="rect">
            <a:avLst/>
          </a:prstGeom>
        </p:spPr>
        <p:txBody>
          <a:bodyPr spcFirstLastPara="1" wrap="square" lIns="91425" tIns="91425" rIns="91425" bIns="91425" anchor="t" anchorCtr="0">
            <a:noAutofit/>
          </a:bodyPr>
          <a:lstStyle/>
          <a:p>
            <a:pPr marL="342900" lvl="0" algn="l">
              <a:buFont typeface="+mj-lt"/>
              <a:buAutoNum type="arabicPeriod"/>
            </a:pPr>
            <a:r>
              <a:rPr lang="en-US" dirty="0">
                <a:solidFill>
                  <a:srgbClr val="FF3399"/>
                </a:solidFill>
              </a:rPr>
              <a:t>Create a new Folder in Pages – Order</a:t>
            </a:r>
          </a:p>
          <a:p>
            <a:pPr marL="342900" lvl="0" algn="l">
              <a:buFont typeface="+mj-lt"/>
              <a:buAutoNum type="arabicPeriod"/>
            </a:pPr>
            <a:r>
              <a:rPr lang="en-US" dirty="0">
                <a:solidFill>
                  <a:srgbClr val="FF3399"/>
                </a:solidFill>
              </a:rPr>
              <a:t>In that new folder create new Razor Page – </a:t>
            </a:r>
            <a:r>
              <a:rPr lang="en-US" dirty="0" err="1">
                <a:solidFill>
                  <a:srgbClr val="FF3399"/>
                </a:solidFill>
              </a:rPr>
              <a:t>OrderList</a:t>
            </a:r>
            <a:endParaRPr lang="en-US" dirty="0">
              <a:solidFill>
                <a:srgbClr val="FF3399"/>
              </a:solidFill>
            </a:endParaRPr>
          </a:p>
          <a:p>
            <a:pPr marL="342900" lvl="0" algn="l">
              <a:buFont typeface="+mj-lt"/>
              <a:buAutoNum type="arabicPeriod"/>
            </a:pPr>
            <a:r>
              <a:rPr lang="en-US" dirty="0">
                <a:solidFill>
                  <a:srgbClr val="FF3399"/>
                </a:solidFill>
              </a:rPr>
              <a:t>Create </a:t>
            </a:r>
            <a:r>
              <a:rPr lang="en-US" dirty="0" err="1">
                <a:solidFill>
                  <a:srgbClr val="FF3399"/>
                </a:solidFill>
              </a:rPr>
              <a:t>OrderController</a:t>
            </a:r>
            <a:r>
              <a:rPr lang="en-US" dirty="0">
                <a:solidFill>
                  <a:srgbClr val="FF3399"/>
                </a:solidFill>
              </a:rPr>
              <a:t> and its GET Method should only be invoked by authorized user.</a:t>
            </a:r>
          </a:p>
          <a:p>
            <a:pPr marL="342900" lvl="0" algn="l">
              <a:buFont typeface="+mj-lt"/>
              <a:buAutoNum type="arabicPeriod"/>
            </a:pPr>
            <a:r>
              <a:rPr lang="en-US" dirty="0">
                <a:solidFill>
                  <a:srgbClr val="FF3399"/>
                </a:solidFill>
              </a:rPr>
              <a:t>GET Method in controller should return all </a:t>
            </a:r>
            <a:r>
              <a:rPr lang="en-US" dirty="0" err="1">
                <a:solidFill>
                  <a:srgbClr val="FF3399"/>
                </a:solidFill>
              </a:rPr>
              <a:t>OrderHeaders</a:t>
            </a:r>
            <a:r>
              <a:rPr lang="en-US" dirty="0">
                <a:solidFill>
                  <a:srgbClr val="FF3399"/>
                </a:solidFill>
              </a:rPr>
              <a:t>.</a:t>
            </a: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796;p33">
            <a:extLst>
              <a:ext uri="{FF2B5EF4-FFF2-40B4-BE49-F238E27FC236}">
                <a16:creationId xmlns:a16="http://schemas.microsoft.com/office/drawing/2014/main" id="{D60D0999-4C76-41A4-8296-77842928A721}"/>
              </a:ext>
            </a:extLst>
          </p:cNvPr>
          <p:cNvGrpSpPr/>
          <p:nvPr/>
        </p:nvGrpSpPr>
        <p:grpSpPr>
          <a:xfrm>
            <a:off x="1584575" y="1252706"/>
            <a:ext cx="423001" cy="493113"/>
            <a:chOff x="4478800" y="4423725"/>
            <a:chExt cx="375300" cy="463975"/>
          </a:xfrm>
        </p:grpSpPr>
        <p:sp>
          <p:nvSpPr>
            <p:cNvPr id="20" name="Google Shape;797;p33">
              <a:extLst>
                <a:ext uri="{FF2B5EF4-FFF2-40B4-BE49-F238E27FC236}">
                  <a16:creationId xmlns:a16="http://schemas.microsoft.com/office/drawing/2014/main" id="{CC9426B9-3F8E-4DC6-9D09-3327766B7373}"/>
                </a:ext>
              </a:extLst>
            </p:cNvPr>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98;p33">
              <a:extLst>
                <a:ext uri="{FF2B5EF4-FFF2-40B4-BE49-F238E27FC236}">
                  <a16:creationId xmlns:a16="http://schemas.microsoft.com/office/drawing/2014/main" id="{C5057C75-B8CB-4F98-9C48-10C52A0147AB}"/>
                </a:ext>
              </a:extLst>
            </p:cNvPr>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99;p33">
              <a:extLst>
                <a:ext uri="{FF2B5EF4-FFF2-40B4-BE49-F238E27FC236}">
                  <a16:creationId xmlns:a16="http://schemas.microsoft.com/office/drawing/2014/main" id="{6802E914-CC97-42CA-8EDD-FE12AB9C933E}"/>
                </a:ext>
              </a:extLst>
            </p:cNvPr>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0;p33">
              <a:extLst>
                <a:ext uri="{FF2B5EF4-FFF2-40B4-BE49-F238E27FC236}">
                  <a16:creationId xmlns:a16="http://schemas.microsoft.com/office/drawing/2014/main" id="{339ED5E3-65D0-458F-B109-1E54B1B74CAA}"/>
                </a:ext>
              </a:extLst>
            </p:cNvPr>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1;p33">
              <a:extLst>
                <a:ext uri="{FF2B5EF4-FFF2-40B4-BE49-F238E27FC236}">
                  <a16:creationId xmlns:a16="http://schemas.microsoft.com/office/drawing/2014/main" id="{CF7A7021-0018-4FFE-A164-E01D0E1484CE}"/>
                </a:ext>
              </a:extLst>
            </p:cNvPr>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02;p33">
              <a:extLst>
                <a:ext uri="{FF2B5EF4-FFF2-40B4-BE49-F238E27FC236}">
                  <a16:creationId xmlns:a16="http://schemas.microsoft.com/office/drawing/2014/main" id="{5A1CAC4C-BCC9-416B-A665-652908CA7F09}"/>
                </a:ext>
              </a:extLst>
            </p:cNvPr>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03;p33">
              <a:extLst>
                <a:ext uri="{FF2B5EF4-FFF2-40B4-BE49-F238E27FC236}">
                  <a16:creationId xmlns:a16="http://schemas.microsoft.com/office/drawing/2014/main" id="{9E60335A-1DBE-41B7-95A2-1FA8D0676D4A}"/>
                </a:ext>
              </a:extLst>
            </p:cNvPr>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04;p33">
              <a:extLst>
                <a:ext uri="{FF2B5EF4-FFF2-40B4-BE49-F238E27FC236}">
                  <a16:creationId xmlns:a16="http://schemas.microsoft.com/office/drawing/2014/main" id="{34C8514A-55C7-4572-9BAD-8D11DC9E4069}"/>
                </a:ext>
              </a:extLst>
            </p:cNvPr>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05;p33">
              <a:extLst>
                <a:ext uri="{FF2B5EF4-FFF2-40B4-BE49-F238E27FC236}">
                  <a16:creationId xmlns:a16="http://schemas.microsoft.com/office/drawing/2014/main" id="{A9B82B13-714D-4FB5-929A-858F9233B4B9}"/>
                </a:ext>
              </a:extLst>
            </p:cNvPr>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06;p33">
              <a:extLst>
                <a:ext uri="{FF2B5EF4-FFF2-40B4-BE49-F238E27FC236}">
                  <a16:creationId xmlns:a16="http://schemas.microsoft.com/office/drawing/2014/main" id="{5EA24213-956B-4E03-B441-4952D81E277A}"/>
                </a:ext>
              </a:extLst>
            </p:cNvPr>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7;p33">
              <a:extLst>
                <a:ext uri="{FF2B5EF4-FFF2-40B4-BE49-F238E27FC236}">
                  <a16:creationId xmlns:a16="http://schemas.microsoft.com/office/drawing/2014/main" id="{550F0237-0554-4BB8-BF70-ADF80E2A206B}"/>
                </a:ext>
              </a:extLst>
            </p:cNvPr>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8;p33">
              <a:extLst>
                <a:ext uri="{FF2B5EF4-FFF2-40B4-BE49-F238E27FC236}">
                  <a16:creationId xmlns:a16="http://schemas.microsoft.com/office/drawing/2014/main" id="{95FC5BE7-F086-4F8D-A586-D748161CD035}"/>
                </a:ext>
              </a:extLst>
            </p:cNvPr>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09;p33">
              <a:extLst>
                <a:ext uri="{FF2B5EF4-FFF2-40B4-BE49-F238E27FC236}">
                  <a16:creationId xmlns:a16="http://schemas.microsoft.com/office/drawing/2014/main" id="{29CC2CF5-4605-4953-BB85-1BF181CFD9F0}"/>
                </a:ext>
              </a:extLst>
            </p:cNvPr>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0;p33">
              <a:extLst>
                <a:ext uri="{FF2B5EF4-FFF2-40B4-BE49-F238E27FC236}">
                  <a16:creationId xmlns:a16="http://schemas.microsoft.com/office/drawing/2014/main" id="{19FD1CAC-E7BE-4AE5-860B-7E23402C9E00}"/>
                </a:ext>
              </a:extLst>
            </p:cNvPr>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1;p33">
              <a:extLst>
                <a:ext uri="{FF2B5EF4-FFF2-40B4-BE49-F238E27FC236}">
                  <a16:creationId xmlns:a16="http://schemas.microsoft.com/office/drawing/2014/main" id="{F88A0261-BA23-4EF9-9B44-B734D616B18D}"/>
                </a:ext>
              </a:extLst>
            </p:cNvPr>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959831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30"/>
          <p:cNvSpPr txBox="1">
            <a:spLocks noGrp="1"/>
          </p:cNvSpPr>
          <p:nvPr>
            <p:ph type="title"/>
          </p:nvPr>
        </p:nvSpPr>
        <p:spPr>
          <a:xfrm>
            <a:off x="1638650" y="126000"/>
            <a:ext cx="5866500" cy="74328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b="1" dirty="0">
                <a:solidFill>
                  <a:schemeClr val="dk1"/>
                </a:solidFill>
              </a:rPr>
              <a:t>MVC ARCHITECTURE</a:t>
            </a:r>
            <a:endParaRPr sz="4400" b="1" dirty="0">
              <a:solidFill>
                <a:schemeClr val="dk1"/>
              </a:solidFill>
            </a:endParaRPr>
          </a:p>
        </p:txBody>
      </p:sp>
      <p:cxnSp>
        <p:nvCxnSpPr>
          <p:cNvPr id="4" name="Straight Arrow Connector 3">
            <a:extLst>
              <a:ext uri="{FF2B5EF4-FFF2-40B4-BE49-F238E27FC236}">
                <a16:creationId xmlns:a16="http://schemas.microsoft.com/office/drawing/2014/main" id="{066A2868-B987-4AF8-8FEF-F020FDA6EF64}"/>
              </a:ext>
            </a:extLst>
          </p:cNvPr>
          <p:cNvCxnSpPr/>
          <p:nvPr/>
        </p:nvCxnSpPr>
        <p:spPr>
          <a:xfrm>
            <a:off x="2615189" y="4004712"/>
            <a:ext cx="1379538" cy="0"/>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86" name="Straight Arrow Connector 85">
            <a:extLst>
              <a:ext uri="{FF2B5EF4-FFF2-40B4-BE49-F238E27FC236}">
                <a16:creationId xmlns:a16="http://schemas.microsoft.com/office/drawing/2014/main" id="{4BCCB277-87B8-40B1-AEE8-59D90544923F}"/>
              </a:ext>
            </a:extLst>
          </p:cNvPr>
          <p:cNvCxnSpPr>
            <a:cxnSpLocks/>
          </p:cNvCxnSpPr>
          <p:nvPr/>
        </p:nvCxnSpPr>
        <p:spPr>
          <a:xfrm flipH="1" flipV="1">
            <a:off x="2602373" y="4207076"/>
            <a:ext cx="1368604" cy="10872"/>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3889F806-4E0E-4426-A8AA-F84DE8D90E5A}"/>
              </a:ext>
            </a:extLst>
          </p:cNvPr>
          <p:cNvPicPr>
            <a:picLocks noChangeAspect="1"/>
          </p:cNvPicPr>
          <p:nvPr/>
        </p:nvPicPr>
        <p:blipFill>
          <a:blip r:embed="rId3"/>
          <a:stretch>
            <a:fillRect/>
          </a:stretch>
        </p:blipFill>
        <p:spPr>
          <a:xfrm>
            <a:off x="2387748" y="1179243"/>
            <a:ext cx="1797855" cy="1754005"/>
          </a:xfrm>
          <a:prstGeom prst="rect">
            <a:avLst/>
          </a:prstGeom>
        </p:spPr>
      </p:pic>
      <p:pic>
        <p:nvPicPr>
          <p:cNvPr id="3" name="Picture 2">
            <a:extLst>
              <a:ext uri="{FF2B5EF4-FFF2-40B4-BE49-F238E27FC236}">
                <a16:creationId xmlns:a16="http://schemas.microsoft.com/office/drawing/2014/main" id="{519EC3B1-F1DA-4FE0-867A-66634DE07B81}"/>
              </a:ext>
            </a:extLst>
          </p:cNvPr>
          <p:cNvPicPr>
            <a:picLocks noChangeAspect="1"/>
          </p:cNvPicPr>
          <p:nvPr/>
        </p:nvPicPr>
        <p:blipFill>
          <a:blip r:embed="rId4"/>
          <a:stretch>
            <a:fillRect/>
          </a:stretch>
        </p:blipFill>
        <p:spPr>
          <a:xfrm>
            <a:off x="5857325" y="1179243"/>
            <a:ext cx="1797855" cy="1777071"/>
          </a:xfrm>
          <a:prstGeom prst="rect">
            <a:avLst/>
          </a:prstGeom>
        </p:spPr>
      </p:pic>
      <p:pic>
        <p:nvPicPr>
          <p:cNvPr id="5" name="Picture 4">
            <a:extLst>
              <a:ext uri="{FF2B5EF4-FFF2-40B4-BE49-F238E27FC236}">
                <a16:creationId xmlns:a16="http://schemas.microsoft.com/office/drawing/2014/main" id="{D6CBF872-BBD5-4D26-BBF4-436BDFBA8AB5}"/>
              </a:ext>
            </a:extLst>
          </p:cNvPr>
          <p:cNvPicPr>
            <a:picLocks noChangeAspect="1"/>
          </p:cNvPicPr>
          <p:nvPr/>
        </p:nvPicPr>
        <p:blipFill>
          <a:blip r:embed="rId5"/>
          <a:stretch>
            <a:fillRect/>
          </a:stretch>
        </p:blipFill>
        <p:spPr>
          <a:xfrm>
            <a:off x="4066625" y="3266277"/>
            <a:ext cx="2007500" cy="1751223"/>
          </a:xfrm>
          <a:prstGeom prst="rect">
            <a:avLst/>
          </a:prstGeom>
        </p:spPr>
      </p:pic>
      <p:cxnSp>
        <p:nvCxnSpPr>
          <p:cNvPr id="62" name="Straight Arrow Connector 61">
            <a:extLst>
              <a:ext uri="{FF2B5EF4-FFF2-40B4-BE49-F238E27FC236}">
                <a16:creationId xmlns:a16="http://schemas.microsoft.com/office/drawing/2014/main" id="{2D59A383-B54F-4BB0-B61B-ECD91C19DC11}"/>
              </a:ext>
            </a:extLst>
          </p:cNvPr>
          <p:cNvCxnSpPr>
            <a:cxnSpLocks/>
          </p:cNvCxnSpPr>
          <p:nvPr/>
        </p:nvCxnSpPr>
        <p:spPr>
          <a:xfrm>
            <a:off x="3969327" y="2670330"/>
            <a:ext cx="577173" cy="607226"/>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65" name="Straight Arrow Connector 64">
            <a:extLst>
              <a:ext uri="{FF2B5EF4-FFF2-40B4-BE49-F238E27FC236}">
                <a16:creationId xmlns:a16="http://schemas.microsoft.com/office/drawing/2014/main" id="{9BEEA549-253E-42FA-A679-0CB23AD7E55C}"/>
              </a:ext>
            </a:extLst>
          </p:cNvPr>
          <p:cNvCxnSpPr>
            <a:cxnSpLocks/>
          </p:cNvCxnSpPr>
          <p:nvPr/>
        </p:nvCxnSpPr>
        <p:spPr>
          <a:xfrm flipH="1" flipV="1">
            <a:off x="3804775" y="2745474"/>
            <a:ext cx="533229" cy="572644"/>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70" name="Straight Arrow Connector 69">
            <a:extLst>
              <a:ext uri="{FF2B5EF4-FFF2-40B4-BE49-F238E27FC236}">
                <a16:creationId xmlns:a16="http://schemas.microsoft.com/office/drawing/2014/main" id="{799E7338-831A-43CA-80C6-B7A9DDD197DC}"/>
              </a:ext>
            </a:extLst>
          </p:cNvPr>
          <p:cNvCxnSpPr>
            <a:cxnSpLocks/>
          </p:cNvCxnSpPr>
          <p:nvPr/>
        </p:nvCxnSpPr>
        <p:spPr>
          <a:xfrm flipH="1">
            <a:off x="5919583" y="2943614"/>
            <a:ext cx="416392" cy="595947"/>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73" name="Straight Arrow Connector 72">
            <a:extLst>
              <a:ext uri="{FF2B5EF4-FFF2-40B4-BE49-F238E27FC236}">
                <a16:creationId xmlns:a16="http://schemas.microsoft.com/office/drawing/2014/main" id="{86518687-7808-4EFF-891E-5A3004A6B396}"/>
              </a:ext>
            </a:extLst>
          </p:cNvPr>
          <p:cNvCxnSpPr>
            <a:cxnSpLocks/>
          </p:cNvCxnSpPr>
          <p:nvPr/>
        </p:nvCxnSpPr>
        <p:spPr>
          <a:xfrm flipV="1">
            <a:off x="5823905" y="2824974"/>
            <a:ext cx="394317" cy="531244"/>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grpSp>
        <p:nvGrpSpPr>
          <p:cNvPr id="75" name="Google Shape;619;p29">
            <a:extLst>
              <a:ext uri="{FF2B5EF4-FFF2-40B4-BE49-F238E27FC236}">
                <a16:creationId xmlns:a16="http://schemas.microsoft.com/office/drawing/2014/main" id="{7BD85AFD-7167-4B7A-8D10-E3C0D438071D}"/>
              </a:ext>
            </a:extLst>
          </p:cNvPr>
          <p:cNvGrpSpPr/>
          <p:nvPr/>
        </p:nvGrpSpPr>
        <p:grpSpPr>
          <a:xfrm>
            <a:off x="1560229" y="3341692"/>
            <a:ext cx="983061" cy="3063477"/>
            <a:chOff x="1529502" y="2594527"/>
            <a:chExt cx="732157" cy="2589702"/>
          </a:xfrm>
        </p:grpSpPr>
        <p:sp>
          <p:nvSpPr>
            <p:cNvPr id="76" name="Google Shape;620;p29">
              <a:extLst>
                <a:ext uri="{FF2B5EF4-FFF2-40B4-BE49-F238E27FC236}">
                  <a16:creationId xmlns:a16="http://schemas.microsoft.com/office/drawing/2014/main" id="{5FF7E109-B3AE-46F7-A77D-8E0333D9A081}"/>
                </a:ext>
              </a:extLst>
            </p:cNvPr>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900" b="1" dirty="0"/>
                <a:t>USER CLICKS</a:t>
              </a:r>
              <a:endParaRPr sz="900" b="1" dirty="0"/>
            </a:p>
          </p:txBody>
        </p:sp>
        <p:grpSp>
          <p:nvGrpSpPr>
            <p:cNvPr id="77" name="Google Shape;621;p29">
              <a:extLst>
                <a:ext uri="{FF2B5EF4-FFF2-40B4-BE49-F238E27FC236}">
                  <a16:creationId xmlns:a16="http://schemas.microsoft.com/office/drawing/2014/main" id="{3FF0F0D5-6AFB-48A4-9F15-6A3172A8487C}"/>
                </a:ext>
              </a:extLst>
            </p:cNvPr>
            <p:cNvGrpSpPr/>
            <p:nvPr/>
          </p:nvGrpSpPr>
          <p:grpSpPr>
            <a:xfrm>
              <a:off x="1529502" y="2594527"/>
              <a:ext cx="732157" cy="2589702"/>
              <a:chOff x="2668375" y="1357050"/>
              <a:chExt cx="378200" cy="1337725"/>
            </a:xfrm>
          </p:grpSpPr>
          <p:sp>
            <p:nvSpPr>
              <p:cNvPr id="78" name="Google Shape;622;p29">
                <a:extLst>
                  <a:ext uri="{FF2B5EF4-FFF2-40B4-BE49-F238E27FC236}">
                    <a16:creationId xmlns:a16="http://schemas.microsoft.com/office/drawing/2014/main" id="{26064966-26EB-4520-9BD6-204D1A330F1F}"/>
                  </a:ext>
                </a:extLst>
              </p:cNvPr>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623;p29">
                <a:extLst>
                  <a:ext uri="{FF2B5EF4-FFF2-40B4-BE49-F238E27FC236}">
                    <a16:creationId xmlns:a16="http://schemas.microsoft.com/office/drawing/2014/main" id="{2EED4E6D-7EBD-4EB8-BA8E-908A3D5EE971}"/>
                  </a:ext>
                </a:extLst>
              </p:cNvPr>
              <p:cNvGrpSpPr/>
              <p:nvPr/>
            </p:nvGrpSpPr>
            <p:grpSpPr>
              <a:xfrm>
                <a:off x="2668375" y="1357050"/>
                <a:ext cx="378200" cy="1337725"/>
                <a:chOff x="2668375" y="1357050"/>
                <a:chExt cx="378200" cy="1337725"/>
              </a:xfrm>
            </p:grpSpPr>
            <p:sp>
              <p:nvSpPr>
                <p:cNvPr id="80" name="Google Shape;624;p29">
                  <a:extLst>
                    <a:ext uri="{FF2B5EF4-FFF2-40B4-BE49-F238E27FC236}">
                      <a16:creationId xmlns:a16="http://schemas.microsoft.com/office/drawing/2014/main" id="{C9B530EB-1ECE-4E19-8518-AAABAE6D41A4}"/>
                    </a:ext>
                  </a:extLst>
                </p:cNvPr>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25;p29">
                  <a:extLst>
                    <a:ext uri="{FF2B5EF4-FFF2-40B4-BE49-F238E27FC236}">
                      <a16:creationId xmlns:a16="http://schemas.microsoft.com/office/drawing/2014/main" id="{079AA3D2-B233-41FC-B413-B8ACD472B4AC}"/>
                    </a:ext>
                  </a:extLst>
                </p:cNvPr>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26;p29">
                  <a:extLst>
                    <a:ext uri="{FF2B5EF4-FFF2-40B4-BE49-F238E27FC236}">
                      <a16:creationId xmlns:a16="http://schemas.microsoft.com/office/drawing/2014/main" id="{783DD64E-9408-492A-BA65-DDA1D86DA833}"/>
                    </a:ext>
                  </a:extLst>
                </p:cNvPr>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3" name="TextBox 82">
            <a:extLst>
              <a:ext uri="{FF2B5EF4-FFF2-40B4-BE49-F238E27FC236}">
                <a16:creationId xmlns:a16="http://schemas.microsoft.com/office/drawing/2014/main" id="{AF94B12B-0DD7-46A0-ABEB-2AE4AEF73F98}"/>
              </a:ext>
            </a:extLst>
          </p:cNvPr>
          <p:cNvSpPr txBox="1"/>
          <p:nvPr/>
        </p:nvSpPr>
        <p:spPr>
          <a:xfrm>
            <a:off x="2758598" y="3658807"/>
            <a:ext cx="1050288" cy="307777"/>
          </a:xfrm>
          <a:prstGeom prst="rect">
            <a:avLst/>
          </a:prstGeom>
          <a:noFill/>
        </p:spPr>
        <p:txBody>
          <a:bodyPr wrap="none" rtlCol="0">
            <a:spAutoFit/>
          </a:bodyPr>
          <a:lstStyle/>
          <a:p>
            <a:r>
              <a:rPr lang="en-US" dirty="0"/>
              <a:t>1. Request</a:t>
            </a:r>
          </a:p>
        </p:txBody>
      </p:sp>
      <p:sp>
        <p:nvSpPr>
          <p:cNvPr id="84" name="TextBox 83">
            <a:extLst>
              <a:ext uri="{FF2B5EF4-FFF2-40B4-BE49-F238E27FC236}">
                <a16:creationId xmlns:a16="http://schemas.microsoft.com/office/drawing/2014/main" id="{BAD139B4-DFF3-48BE-BCE6-B4EC336306F2}"/>
              </a:ext>
            </a:extLst>
          </p:cNvPr>
          <p:cNvSpPr txBox="1"/>
          <p:nvPr/>
        </p:nvSpPr>
        <p:spPr>
          <a:xfrm>
            <a:off x="2733197" y="4266311"/>
            <a:ext cx="1189749" cy="307777"/>
          </a:xfrm>
          <a:prstGeom prst="rect">
            <a:avLst/>
          </a:prstGeom>
          <a:noFill/>
        </p:spPr>
        <p:txBody>
          <a:bodyPr wrap="none" rtlCol="0">
            <a:spAutoFit/>
          </a:bodyPr>
          <a:lstStyle/>
          <a:p>
            <a:r>
              <a:rPr lang="en-US" dirty="0"/>
              <a:t>4. Response</a:t>
            </a:r>
          </a:p>
        </p:txBody>
      </p:sp>
      <p:sp>
        <p:nvSpPr>
          <p:cNvPr id="85" name="TextBox 84">
            <a:extLst>
              <a:ext uri="{FF2B5EF4-FFF2-40B4-BE49-F238E27FC236}">
                <a16:creationId xmlns:a16="http://schemas.microsoft.com/office/drawing/2014/main" id="{60F539AC-04D8-4E88-93E3-DF216F4D001E}"/>
              </a:ext>
            </a:extLst>
          </p:cNvPr>
          <p:cNvSpPr txBox="1"/>
          <p:nvPr/>
        </p:nvSpPr>
        <p:spPr>
          <a:xfrm>
            <a:off x="2954988" y="2951513"/>
            <a:ext cx="1099981" cy="307777"/>
          </a:xfrm>
          <a:prstGeom prst="rect">
            <a:avLst/>
          </a:prstGeom>
          <a:noFill/>
        </p:spPr>
        <p:txBody>
          <a:bodyPr wrap="none" rtlCol="0">
            <a:spAutoFit/>
          </a:bodyPr>
          <a:lstStyle/>
          <a:p>
            <a:r>
              <a:rPr lang="en-US" dirty="0"/>
              <a:t>2. Get Data</a:t>
            </a:r>
          </a:p>
        </p:txBody>
      </p:sp>
      <p:sp>
        <p:nvSpPr>
          <p:cNvPr id="87" name="TextBox 86">
            <a:extLst>
              <a:ext uri="{FF2B5EF4-FFF2-40B4-BE49-F238E27FC236}">
                <a16:creationId xmlns:a16="http://schemas.microsoft.com/office/drawing/2014/main" id="{AF223559-7881-4ECB-8B8A-D365F081651F}"/>
              </a:ext>
            </a:extLst>
          </p:cNvPr>
          <p:cNvSpPr txBox="1"/>
          <p:nvPr/>
        </p:nvSpPr>
        <p:spPr>
          <a:xfrm>
            <a:off x="6190962" y="3079450"/>
            <a:ext cx="1726755" cy="307777"/>
          </a:xfrm>
          <a:prstGeom prst="rect">
            <a:avLst/>
          </a:prstGeom>
          <a:noFill/>
        </p:spPr>
        <p:txBody>
          <a:bodyPr wrap="none" rtlCol="0">
            <a:spAutoFit/>
          </a:bodyPr>
          <a:lstStyle/>
          <a:p>
            <a:r>
              <a:rPr lang="en-US" dirty="0"/>
              <a:t>3. Get Presentation</a:t>
            </a:r>
          </a:p>
        </p:txBody>
      </p:sp>
    </p:spTree>
    <p:extLst>
      <p:ext uri="{BB962C8B-B14F-4D97-AF65-F5344CB8AC3E}">
        <p14:creationId xmlns:p14="http://schemas.microsoft.com/office/powerpoint/2010/main" val="1519570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randombar(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75"/>
                                        </p:tgtEl>
                                        <p:attrNameLst>
                                          <p:attrName>style.visibility</p:attrName>
                                        </p:attrNameLst>
                                      </p:cBhvr>
                                      <p:to>
                                        <p:strVal val="visible"/>
                                      </p:to>
                                    </p:set>
                                    <p:animEffect transition="in" filter="randombar(horizontal)">
                                      <p:cBhvr>
                                        <p:cTn id="22" dur="500"/>
                                        <p:tgtEl>
                                          <p:spTgt spid="75"/>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83"/>
                                        </p:tgtEl>
                                        <p:attrNameLst>
                                          <p:attrName>style.visibility</p:attrName>
                                        </p:attrNameLst>
                                      </p:cBhvr>
                                      <p:to>
                                        <p:strVal val="visible"/>
                                      </p:to>
                                    </p:set>
                                    <p:animEffect transition="in" filter="randombar(horizontal)">
                                      <p:cBhvr>
                                        <p:cTn id="27" dur="500"/>
                                        <p:tgtEl>
                                          <p:spTgt spid="83"/>
                                        </p:tgtEl>
                                      </p:cBhvr>
                                    </p:animEffect>
                                  </p:childTnLst>
                                </p:cTn>
                              </p:par>
                              <p:par>
                                <p:cTn id="28" presetID="14" presetClass="entr" presetSubtype="10" fill="hold"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randombar(horizontal)">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85"/>
                                        </p:tgtEl>
                                        <p:attrNameLst>
                                          <p:attrName>style.visibility</p:attrName>
                                        </p:attrNameLst>
                                      </p:cBhvr>
                                      <p:to>
                                        <p:strVal val="visible"/>
                                      </p:to>
                                    </p:set>
                                    <p:animEffect transition="in" filter="randombar(horizontal)">
                                      <p:cBhvr>
                                        <p:cTn id="35" dur="500"/>
                                        <p:tgtEl>
                                          <p:spTgt spid="85"/>
                                        </p:tgtEl>
                                      </p:cBhvr>
                                    </p:animEffect>
                                  </p:childTnLst>
                                </p:cTn>
                              </p:par>
                              <p:par>
                                <p:cTn id="36" presetID="14" presetClass="entr" presetSubtype="10" fill="hold" nodeType="withEffect">
                                  <p:stCondLst>
                                    <p:cond delay="0"/>
                                  </p:stCondLst>
                                  <p:childTnLst>
                                    <p:set>
                                      <p:cBhvr>
                                        <p:cTn id="37" dur="1" fill="hold">
                                          <p:stCondLst>
                                            <p:cond delay="0"/>
                                          </p:stCondLst>
                                        </p:cTn>
                                        <p:tgtEl>
                                          <p:spTgt spid="65"/>
                                        </p:tgtEl>
                                        <p:attrNameLst>
                                          <p:attrName>style.visibility</p:attrName>
                                        </p:attrNameLst>
                                      </p:cBhvr>
                                      <p:to>
                                        <p:strVal val="visible"/>
                                      </p:to>
                                    </p:set>
                                    <p:animEffect transition="in" filter="randombar(horizontal)">
                                      <p:cBhvr>
                                        <p:cTn id="38" dur="500"/>
                                        <p:tgtEl>
                                          <p:spTgt spid="65"/>
                                        </p:tgtEl>
                                      </p:cBhvr>
                                    </p:animEffect>
                                  </p:childTnLst>
                                </p:cTn>
                              </p:par>
                              <p:par>
                                <p:cTn id="39" presetID="14" presetClass="entr" presetSubtype="10" fill="hold" nodeType="withEffect">
                                  <p:stCondLst>
                                    <p:cond delay="0"/>
                                  </p:stCondLst>
                                  <p:childTnLst>
                                    <p:set>
                                      <p:cBhvr>
                                        <p:cTn id="40" dur="1" fill="hold">
                                          <p:stCondLst>
                                            <p:cond delay="0"/>
                                          </p:stCondLst>
                                        </p:cTn>
                                        <p:tgtEl>
                                          <p:spTgt spid="62"/>
                                        </p:tgtEl>
                                        <p:attrNameLst>
                                          <p:attrName>style.visibility</p:attrName>
                                        </p:attrNameLst>
                                      </p:cBhvr>
                                      <p:to>
                                        <p:strVal val="visible"/>
                                      </p:to>
                                    </p:set>
                                    <p:animEffect transition="in" filter="randombar(horizontal)">
                                      <p:cBhvr>
                                        <p:cTn id="41" dur="500"/>
                                        <p:tgtEl>
                                          <p:spTgt spid="62"/>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ntr" presetSubtype="10" fill="hold" nodeType="clickEffect">
                                  <p:stCondLst>
                                    <p:cond delay="0"/>
                                  </p:stCondLst>
                                  <p:childTnLst>
                                    <p:set>
                                      <p:cBhvr>
                                        <p:cTn id="45" dur="1" fill="hold">
                                          <p:stCondLst>
                                            <p:cond delay="0"/>
                                          </p:stCondLst>
                                        </p:cTn>
                                        <p:tgtEl>
                                          <p:spTgt spid="73"/>
                                        </p:tgtEl>
                                        <p:attrNameLst>
                                          <p:attrName>style.visibility</p:attrName>
                                        </p:attrNameLst>
                                      </p:cBhvr>
                                      <p:to>
                                        <p:strVal val="visible"/>
                                      </p:to>
                                    </p:set>
                                    <p:animEffect transition="in" filter="randombar(horizontal)">
                                      <p:cBhvr>
                                        <p:cTn id="46" dur="500"/>
                                        <p:tgtEl>
                                          <p:spTgt spid="73"/>
                                        </p:tgtEl>
                                      </p:cBhvr>
                                    </p:animEffect>
                                  </p:childTnLst>
                                </p:cTn>
                              </p:par>
                              <p:par>
                                <p:cTn id="47" presetID="14" presetClass="entr" presetSubtype="10" fill="hold" nodeType="withEffect">
                                  <p:stCondLst>
                                    <p:cond delay="0"/>
                                  </p:stCondLst>
                                  <p:childTnLst>
                                    <p:set>
                                      <p:cBhvr>
                                        <p:cTn id="48" dur="1" fill="hold">
                                          <p:stCondLst>
                                            <p:cond delay="0"/>
                                          </p:stCondLst>
                                        </p:cTn>
                                        <p:tgtEl>
                                          <p:spTgt spid="70"/>
                                        </p:tgtEl>
                                        <p:attrNameLst>
                                          <p:attrName>style.visibility</p:attrName>
                                        </p:attrNameLst>
                                      </p:cBhvr>
                                      <p:to>
                                        <p:strVal val="visible"/>
                                      </p:to>
                                    </p:set>
                                    <p:animEffect transition="in" filter="randombar(horizontal)">
                                      <p:cBhvr>
                                        <p:cTn id="49" dur="500"/>
                                        <p:tgtEl>
                                          <p:spTgt spid="70"/>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87"/>
                                        </p:tgtEl>
                                        <p:attrNameLst>
                                          <p:attrName>style.visibility</p:attrName>
                                        </p:attrNameLst>
                                      </p:cBhvr>
                                      <p:to>
                                        <p:strVal val="visible"/>
                                      </p:to>
                                    </p:set>
                                    <p:animEffect transition="in" filter="randombar(horizontal)">
                                      <p:cBhvr>
                                        <p:cTn id="52" dur="500"/>
                                        <p:tgtEl>
                                          <p:spTgt spid="87"/>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nodeType="clickEffect">
                                  <p:stCondLst>
                                    <p:cond delay="0"/>
                                  </p:stCondLst>
                                  <p:childTnLst>
                                    <p:set>
                                      <p:cBhvr>
                                        <p:cTn id="56" dur="1" fill="hold">
                                          <p:stCondLst>
                                            <p:cond delay="0"/>
                                          </p:stCondLst>
                                        </p:cTn>
                                        <p:tgtEl>
                                          <p:spTgt spid="86"/>
                                        </p:tgtEl>
                                        <p:attrNameLst>
                                          <p:attrName>style.visibility</p:attrName>
                                        </p:attrNameLst>
                                      </p:cBhvr>
                                      <p:to>
                                        <p:strVal val="visible"/>
                                      </p:to>
                                    </p:set>
                                    <p:animEffect transition="in" filter="randombar(horizontal)">
                                      <p:cBhvr>
                                        <p:cTn id="57" dur="500"/>
                                        <p:tgtEl>
                                          <p:spTgt spid="86"/>
                                        </p:tgtEl>
                                      </p:cBhvr>
                                    </p:animEffect>
                                  </p:childTnLst>
                                </p:cTn>
                              </p:par>
                              <p:par>
                                <p:cTn id="58" presetID="14" presetClass="entr" presetSubtype="10" fill="hold" grpId="0" nodeType="withEffect">
                                  <p:stCondLst>
                                    <p:cond delay="0"/>
                                  </p:stCondLst>
                                  <p:childTnLst>
                                    <p:set>
                                      <p:cBhvr>
                                        <p:cTn id="59" dur="1" fill="hold">
                                          <p:stCondLst>
                                            <p:cond delay="0"/>
                                          </p:stCondLst>
                                        </p:cTn>
                                        <p:tgtEl>
                                          <p:spTgt spid="84"/>
                                        </p:tgtEl>
                                        <p:attrNameLst>
                                          <p:attrName>style.visibility</p:attrName>
                                        </p:attrNameLst>
                                      </p:cBhvr>
                                      <p:to>
                                        <p:strVal val="visible"/>
                                      </p:to>
                                    </p:set>
                                    <p:animEffect transition="in" filter="randombar(horizontal)">
                                      <p:cBhvr>
                                        <p:cTn id="60"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P spid="84" grpId="0"/>
      <p:bldP spid="85" grpId="0"/>
      <p:bldP spid="8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36"/>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solidFill>
                  <a:schemeClr val="dk1"/>
                </a:solidFill>
              </a:rPr>
              <a:t>ROUTING IN MVC</a:t>
            </a:r>
            <a:endParaRPr sz="3600" b="1" dirty="0">
              <a:solidFill>
                <a:schemeClr val="dk1"/>
              </a:solidFill>
            </a:endParaRPr>
          </a:p>
        </p:txBody>
      </p:sp>
      <p:sp>
        <p:nvSpPr>
          <p:cNvPr id="3" name="Subtitle 2">
            <a:extLst>
              <a:ext uri="{FF2B5EF4-FFF2-40B4-BE49-F238E27FC236}">
                <a16:creationId xmlns:a16="http://schemas.microsoft.com/office/drawing/2014/main" id="{5C8CE7B0-AA58-4134-950B-65D750D58C88}"/>
              </a:ext>
            </a:extLst>
          </p:cNvPr>
          <p:cNvSpPr>
            <a:spLocks noGrp="1"/>
          </p:cNvSpPr>
          <p:nvPr>
            <p:ph type="subTitle" idx="1"/>
          </p:nvPr>
        </p:nvSpPr>
        <p:spPr>
          <a:xfrm>
            <a:off x="640080" y="1534025"/>
            <a:ext cx="7703820" cy="1304425"/>
          </a:xfrm>
        </p:spPr>
        <p:txBody>
          <a:bodyPr/>
          <a:lstStyle/>
          <a:p>
            <a:pPr marL="114300" indent="0">
              <a:buNone/>
            </a:pPr>
            <a:r>
              <a:rPr lang="en-US" sz="1600" dirty="0"/>
              <a:t>The URL pattern for routing is considered after the domain name.</a:t>
            </a:r>
          </a:p>
          <a:p>
            <a:r>
              <a:rPr lang="en-US" sz="1600" dirty="0">
                <a:solidFill>
                  <a:srgbClr val="00B0F0"/>
                </a:solidFill>
              </a:rPr>
              <a:t>https://localhost:55555/</a:t>
            </a:r>
            <a:r>
              <a:rPr lang="en-US" sz="1600" u="sng" dirty="0">
                <a:solidFill>
                  <a:srgbClr val="FF3399"/>
                </a:solidFill>
              </a:rPr>
              <a:t>Category</a:t>
            </a:r>
            <a:r>
              <a:rPr lang="en-US" sz="1600" u="sng" dirty="0">
                <a:solidFill>
                  <a:srgbClr val="00B0F0"/>
                </a:solidFill>
              </a:rPr>
              <a:t>/</a:t>
            </a:r>
            <a:r>
              <a:rPr lang="en-US" sz="1600" u="sng" dirty="0">
                <a:solidFill>
                  <a:srgbClr val="00B050"/>
                </a:solidFill>
              </a:rPr>
              <a:t>Index</a:t>
            </a:r>
            <a:r>
              <a:rPr lang="en-US" sz="1600" u="sng" dirty="0">
                <a:solidFill>
                  <a:srgbClr val="00B0F0"/>
                </a:solidFill>
              </a:rPr>
              <a:t>/</a:t>
            </a:r>
            <a:r>
              <a:rPr lang="en-US" sz="1600" u="sng" dirty="0">
                <a:solidFill>
                  <a:schemeClr val="accent4">
                    <a:lumMod val="50000"/>
                  </a:schemeClr>
                </a:solidFill>
              </a:rPr>
              <a:t>3</a:t>
            </a:r>
          </a:p>
          <a:p>
            <a:r>
              <a:rPr lang="en-US" sz="1600" dirty="0">
                <a:solidFill>
                  <a:srgbClr val="00B0F0"/>
                </a:solidFill>
              </a:rPr>
              <a:t>https://localhost:55555/</a:t>
            </a:r>
            <a:r>
              <a:rPr lang="en-US" sz="1600" u="sng" dirty="0">
                <a:solidFill>
                  <a:srgbClr val="00B0F0"/>
                </a:solidFill>
              </a:rPr>
              <a:t>{</a:t>
            </a:r>
            <a:r>
              <a:rPr lang="en-US" sz="1600" u="sng" dirty="0">
                <a:solidFill>
                  <a:srgbClr val="FF3399"/>
                </a:solidFill>
              </a:rPr>
              <a:t>controller</a:t>
            </a:r>
            <a:r>
              <a:rPr lang="en-US" sz="1600" u="sng" dirty="0">
                <a:solidFill>
                  <a:srgbClr val="00B0F0"/>
                </a:solidFill>
              </a:rPr>
              <a:t>}/{</a:t>
            </a:r>
            <a:r>
              <a:rPr lang="en-US" sz="1600" u="sng" dirty="0">
                <a:solidFill>
                  <a:srgbClr val="00B050"/>
                </a:solidFill>
              </a:rPr>
              <a:t>action</a:t>
            </a:r>
            <a:r>
              <a:rPr lang="en-US" sz="1600" u="sng" dirty="0">
                <a:solidFill>
                  <a:srgbClr val="00B0F0"/>
                </a:solidFill>
              </a:rPr>
              <a:t>}/{</a:t>
            </a:r>
            <a:r>
              <a:rPr lang="en-US" sz="1600" u="sng" dirty="0">
                <a:solidFill>
                  <a:schemeClr val="accent4">
                    <a:lumMod val="50000"/>
                  </a:schemeClr>
                </a:solidFill>
              </a:rPr>
              <a:t>id</a:t>
            </a:r>
            <a:r>
              <a:rPr lang="en-US" sz="1600" u="sng" dirty="0">
                <a:solidFill>
                  <a:srgbClr val="00B0F0"/>
                </a:solidFill>
              </a:rPr>
              <a:t>}</a:t>
            </a:r>
          </a:p>
          <a:p>
            <a:endParaRPr lang="en-US" sz="1600" dirty="0">
              <a:solidFill>
                <a:srgbClr val="00B0F0"/>
              </a:solidFill>
            </a:endParaRPr>
          </a:p>
        </p:txBody>
      </p:sp>
      <p:graphicFrame>
        <p:nvGraphicFramePr>
          <p:cNvPr id="2" name="Table 3">
            <a:extLst>
              <a:ext uri="{FF2B5EF4-FFF2-40B4-BE49-F238E27FC236}">
                <a16:creationId xmlns:a16="http://schemas.microsoft.com/office/drawing/2014/main" id="{80E3B208-49B3-4719-9371-D76D83B6FF6A}"/>
              </a:ext>
            </a:extLst>
          </p:cNvPr>
          <p:cNvGraphicFramePr>
            <a:graphicFrameLocks noGrp="1"/>
          </p:cNvGraphicFramePr>
          <p:nvPr>
            <p:extLst>
              <p:ext uri="{D42A27DB-BD31-4B8C-83A1-F6EECF244321}">
                <p14:modId xmlns:p14="http://schemas.microsoft.com/office/powerpoint/2010/main" val="4185678101"/>
              </p:ext>
            </p:extLst>
          </p:nvPr>
        </p:nvGraphicFramePr>
        <p:xfrm>
          <a:off x="504825" y="2838450"/>
          <a:ext cx="8172452" cy="1854200"/>
        </p:xfrm>
        <a:graphic>
          <a:graphicData uri="http://schemas.openxmlformats.org/drawingml/2006/table">
            <a:tbl>
              <a:tblPr firstRow="1" bandRow="1">
                <a:tableStyleId>{74C1A8A3-306A-4EB7-A6B1-4F7E0EB9C5D6}</a:tableStyleId>
              </a:tblPr>
              <a:tblGrid>
                <a:gridCol w="4457700">
                  <a:extLst>
                    <a:ext uri="{9D8B030D-6E8A-4147-A177-3AD203B41FA5}">
                      <a16:colId xmlns:a16="http://schemas.microsoft.com/office/drawing/2014/main" val="3856506998"/>
                    </a:ext>
                  </a:extLst>
                </a:gridCol>
                <a:gridCol w="1419225">
                  <a:extLst>
                    <a:ext uri="{9D8B030D-6E8A-4147-A177-3AD203B41FA5}">
                      <a16:colId xmlns:a16="http://schemas.microsoft.com/office/drawing/2014/main" val="698095585"/>
                    </a:ext>
                  </a:extLst>
                </a:gridCol>
                <a:gridCol w="1304925">
                  <a:extLst>
                    <a:ext uri="{9D8B030D-6E8A-4147-A177-3AD203B41FA5}">
                      <a16:colId xmlns:a16="http://schemas.microsoft.com/office/drawing/2014/main" val="3058334208"/>
                    </a:ext>
                  </a:extLst>
                </a:gridCol>
                <a:gridCol w="990602">
                  <a:extLst>
                    <a:ext uri="{9D8B030D-6E8A-4147-A177-3AD203B41FA5}">
                      <a16:colId xmlns:a16="http://schemas.microsoft.com/office/drawing/2014/main" val="317122236"/>
                    </a:ext>
                  </a:extLst>
                </a:gridCol>
              </a:tblGrid>
              <a:tr h="370840">
                <a:tc>
                  <a:txBody>
                    <a:bodyPr/>
                    <a:lstStyle/>
                    <a:p>
                      <a:r>
                        <a:rPr lang="en-US" dirty="0"/>
                        <a:t>URL</a:t>
                      </a:r>
                    </a:p>
                  </a:txBody>
                  <a:tcPr/>
                </a:tc>
                <a:tc>
                  <a:txBody>
                    <a:bodyPr/>
                    <a:lstStyle/>
                    <a:p>
                      <a:r>
                        <a:rPr lang="en-US" dirty="0"/>
                        <a:t>Controller</a:t>
                      </a:r>
                    </a:p>
                  </a:txBody>
                  <a:tcPr/>
                </a:tc>
                <a:tc>
                  <a:txBody>
                    <a:bodyPr/>
                    <a:lstStyle/>
                    <a:p>
                      <a:r>
                        <a:rPr lang="en-US" dirty="0"/>
                        <a:t>Action</a:t>
                      </a:r>
                    </a:p>
                  </a:txBody>
                  <a:tcPr/>
                </a:tc>
                <a:tc>
                  <a:txBody>
                    <a:bodyPr/>
                    <a:lstStyle/>
                    <a:p>
                      <a:r>
                        <a:rPr lang="en-US" dirty="0"/>
                        <a:t>Id</a:t>
                      </a:r>
                    </a:p>
                  </a:txBody>
                  <a:tcPr/>
                </a:tc>
                <a:extLst>
                  <a:ext uri="{0D108BD9-81ED-4DB2-BD59-A6C34878D82A}">
                    <a16:rowId xmlns:a16="http://schemas.microsoft.com/office/drawing/2014/main" val="146078836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rgbClr val="00B0F0"/>
                          </a:solidFill>
                        </a:rPr>
                        <a:t>https://localhost:55555/Category/Index </a:t>
                      </a:r>
                    </a:p>
                  </a:txBody>
                  <a:tcPr/>
                </a:tc>
                <a:tc>
                  <a:txBody>
                    <a:bodyPr/>
                    <a:lstStyle/>
                    <a:p>
                      <a:r>
                        <a:rPr lang="en-US" dirty="0"/>
                        <a:t>Category</a:t>
                      </a:r>
                    </a:p>
                  </a:txBody>
                  <a:tcPr/>
                </a:tc>
                <a:tc>
                  <a:txBody>
                    <a:bodyPr/>
                    <a:lstStyle/>
                    <a:p>
                      <a:r>
                        <a:rPr lang="en-US" dirty="0"/>
                        <a:t>Index</a:t>
                      </a:r>
                    </a:p>
                  </a:txBody>
                  <a:tcPr/>
                </a:tc>
                <a:tc>
                  <a:txBody>
                    <a:bodyPr/>
                    <a:lstStyle/>
                    <a:p>
                      <a:r>
                        <a:rPr lang="en-US" dirty="0"/>
                        <a:t>Null</a:t>
                      </a:r>
                    </a:p>
                  </a:txBody>
                  <a:tcPr/>
                </a:tc>
                <a:extLst>
                  <a:ext uri="{0D108BD9-81ED-4DB2-BD59-A6C34878D82A}">
                    <a16:rowId xmlns:a16="http://schemas.microsoft.com/office/drawing/2014/main" val="1354922298"/>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rgbClr val="00B0F0"/>
                          </a:solidFill>
                        </a:rPr>
                        <a:t>https://localhost:55555/Category  </a:t>
                      </a:r>
                    </a:p>
                  </a:txBody>
                  <a:tcPr/>
                </a:tc>
                <a:tc>
                  <a:txBody>
                    <a:bodyPr/>
                    <a:lstStyle/>
                    <a:p>
                      <a:r>
                        <a:rPr lang="en-US" dirty="0"/>
                        <a:t>Category</a:t>
                      </a:r>
                    </a:p>
                  </a:txBody>
                  <a:tcPr/>
                </a:tc>
                <a:tc>
                  <a:txBody>
                    <a:bodyPr/>
                    <a:lstStyle/>
                    <a:p>
                      <a:r>
                        <a:rPr lang="en-US" dirty="0"/>
                        <a:t>Index</a:t>
                      </a:r>
                    </a:p>
                  </a:txBody>
                  <a:tcPr/>
                </a:tc>
                <a:tc>
                  <a:txBody>
                    <a:bodyPr/>
                    <a:lstStyle/>
                    <a:p>
                      <a:r>
                        <a:rPr lang="en-US" dirty="0"/>
                        <a:t>Null</a:t>
                      </a:r>
                    </a:p>
                  </a:txBody>
                  <a:tcPr/>
                </a:tc>
                <a:extLst>
                  <a:ext uri="{0D108BD9-81ED-4DB2-BD59-A6C34878D82A}">
                    <a16:rowId xmlns:a16="http://schemas.microsoft.com/office/drawing/2014/main" val="1206158645"/>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rgbClr val="00B0F0"/>
                          </a:solidFill>
                        </a:rPr>
                        <a:t>https://localhost:55555/Category/Edit/3  </a:t>
                      </a:r>
                    </a:p>
                  </a:txBody>
                  <a:tcPr/>
                </a:tc>
                <a:tc>
                  <a:txBody>
                    <a:bodyPr/>
                    <a:lstStyle/>
                    <a:p>
                      <a:r>
                        <a:rPr lang="en-US" dirty="0"/>
                        <a:t>Category</a:t>
                      </a:r>
                    </a:p>
                  </a:txBody>
                  <a:tcPr/>
                </a:tc>
                <a:tc>
                  <a:txBody>
                    <a:bodyPr/>
                    <a:lstStyle/>
                    <a:p>
                      <a:r>
                        <a:rPr lang="en-US" dirty="0"/>
                        <a:t>Edit</a:t>
                      </a:r>
                    </a:p>
                  </a:txBody>
                  <a:tcPr/>
                </a:tc>
                <a:tc>
                  <a:txBody>
                    <a:bodyPr/>
                    <a:lstStyle/>
                    <a:p>
                      <a:r>
                        <a:rPr lang="en-US" dirty="0"/>
                        <a:t>3</a:t>
                      </a:r>
                    </a:p>
                  </a:txBody>
                  <a:tcPr/>
                </a:tc>
                <a:extLst>
                  <a:ext uri="{0D108BD9-81ED-4DB2-BD59-A6C34878D82A}">
                    <a16:rowId xmlns:a16="http://schemas.microsoft.com/office/drawing/2014/main" val="3285012384"/>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rgbClr val="00B0F0"/>
                          </a:solidFill>
                        </a:rPr>
                        <a:t>https://localhost:55555/Product/Details/3 </a:t>
                      </a:r>
                    </a:p>
                  </a:txBody>
                  <a:tcPr/>
                </a:tc>
                <a:tc>
                  <a:txBody>
                    <a:bodyPr/>
                    <a:lstStyle/>
                    <a:p>
                      <a:r>
                        <a:rPr lang="en-US" dirty="0"/>
                        <a:t>Product</a:t>
                      </a:r>
                    </a:p>
                  </a:txBody>
                  <a:tcPr/>
                </a:tc>
                <a:tc>
                  <a:txBody>
                    <a:bodyPr/>
                    <a:lstStyle/>
                    <a:p>
                      <a:r>
                        <a:rPr lang="en-US" dirty="0"/>
                        <a:t>Details</a:t>
                      </a:r>
                    </a:p>
                  </a:txBody>
                  <a:tcPr/>
                </a:tc>
                <a:tc>
                  <a:txBody>
                    <a:bodyPr/>
                    <a:lstStyle/>
                    <a:p>
                      <a:r>
                        <a:rPr lang="en-US" dirty="0"/>
                        <a:t>3</a:t>
                      </a:r>
                    </a:p>
                  </a:txBody>
                  <a:tcPr/>
                </a:tc>
                <a:extLst>
                  <a:ext uri="{0D108BD9-81ED-4DB2-BD59-A6C34878D82A}">
                    <a16:rowId xmlns:a16="http://schemas.microsoft.com/office/drawing/2014/main" val="1875582333"/>
                  </a:ext>
                </a:extLst>
              </a:tr>
            </a:tbl>
          </a:graphicData>
        </a:graphic>
      </p:graphicFrame>
      <p:sp>
        <p:nvSpPr>
          <p:cNvPr id="5" name="Rectangle 4">
            <a:extLst>
              <a:ext uri="{FF2B5EF4-FFF2-40B4-BE49-F238E27FC236}">
                <a16:creationId xmlns:a16="http://schemas.microsoft.com/office/drawing/2014/main" id="{F4AA5942-DCB7-4E16-989E-970DFEEBF662}"/>
              </a:ext>
            </a:extLst>
          </p:cNvPr>
          <p:cNvSpPr/>
          <p:nvPr/>
        </p:nvSpPr>
        <p:spPr>
          <a:xfrm>
            <a:off x="104775" y="257175"/>
            <a:ext cx="866775" cy="7278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oogle Shape;1060;p40">
            <a:extLst>
              <a:ext uri="{FF2B5EF4-FFF2-40B4-BE49-F238E27FC236}">
                <a16:creationId xmlns:a16="http://schemas.microsoft.com/office/drawing/2014/main" id="{24A696D3-B473-46DA-BC48-540E19EBBB86}"/>
              </a:ext>
            </a:extLst>
          </p:cNvPr>
          <p:cNvGrpSpPr/>
          <p:nvPr/>
        </p:nvGrpSpPr>
        <p:grpSpPr>
          <a:xfrm>
            <a:off x="423648" y="255635"/>
            <a:ext cx="814093" cy="703380"/>
            <a:chOff x="3570825" y="3561975"/>
            <a:chExt cx="502775" cy="434400"/>
          </a:xfrm>
        </p:grpSpPr>
        <p:sp>
          <p:nvSpPr>
            <p:cNvPr id="12" name="Google Shape;1061;p40">
              <a:extLst>
                <a:ext uri="{FF2B5EF4-FFF2-40B4-BE49-F238E27FC236}">
                  <a16:creationId xmlns:a16="http://schemas.microsoft.com/office/drawing/2014/main" id="{5FF57DB7-D14C-463A-A68A-8C5E1DE98129}"/>
                </a:ext>
              </a:extLst>
            </p:cNvPr>
            <p:cNvSpPr/>
            <p:nvPr/>
          </p:nvSpPr>
          <p:spPr>
            <a:xfrm>
              <a:off x="3889300" y="3740475"/>
              <a:ext cx="177575" cy="250650"/>
            </a:xfrm>
            <a:custGeom>
              <a:avLst/>
              <a:gdLst/>
              <a:ahLst/>
              <a:cxnLst/>
              <a:rect l="l" t="t" r="r" b="b"/>
              <a:pathLst>
                <a:path w="7103" h="10026" extrusionOk="0">
                  <a:moveTo>
                    <a:pt x="2715" y="372"/>
                  </a:moveTo>
                  <a:cubicBezTo>
                    <a:pt x="4445" y="372"/>
                    <a:pt x="5606" y="2283"/>
                    <a:pt x="6125" y="3764"/>
                  </a:cubicBezTo>
                  <a:cubicBezTo>
                    <a:pt x="6757" y="5584"/>
                    <a:pt x="6834" y="8018"/>
                    <a:pt x="4985" y="9177"/>
                  </a:cubicBezTo>
                  <a:lnTo>
                    <a:pt x="4976" y="9177"/>
                  </a:lnTo>
                  <a:cubicBezTo>
                    <a:pt x="4582" y="9423"/>
                    <a:pt x="4098" y="9567"/>
                    <a:pt x="3636" y="9567"/>
                  </a:cubicBezTo>
                  <a:cubicBezTo>
                    <a:pt x="2929" y="9567"/>
                    <a:pt x="2272" y="9229"/>
                    <a:pt x="2063" y="8401"/>
                  </a:cubicBezTo>
                  <a:cubicBezTo>
                    <a:pt x="1814" y="7424"/>
                    <a:pt x="2274" y="6398"/>
                    <a:pt x="2485" y="5440"/>
                  </a:cubicBezTo>
                  <a:cubicBezTo>
                    <a:pt x="2513" y="5421"/>
                    <a:pt x="2552" y="5412"/>
                    <a:pt x="2590" y="5383"/>
                  </a:cubicBezTo>
                  <a:cubicBezTo>
                    <a:pt x="2712" y="5317"/>
                    <a:pt x="2651" y="5133"/>
                    <a:pt x="2514" y="5133"/>
                  </a:cubicBezTo>
                  <a:cubicBezTo>
                    <a:pt x="2511" y="5133"/>
                    <a:pt x="2507" y="5134"/>
                    <a:pt x="2504" y="5134"/>
                  </a:cubicBezTo>
                  <a:cubicBezTo>
                    <a:pt x="2472" y="5059"/>
                    <a:pt x="2401" y="5020"/>
                    <a:pt x="2330" y="5020"/>
                  </a:cubicBezTo>
                  <a:cubicBezTo>
                    <a:pt x="2273" y="5020"/>
                    <a:pt x="2216" y="5045"/>
                    <a:pt x="2178" y="5096"/>
                  </a:cubicBezTo>
                  <a:cubicBezTo>
                    <a:pt x="1910" y="5038"/>
                    <a:pt x="1651" y="4981"/>
                    <a:pt x="1383" y="4923"/>
                  </a:cubicBezTo>
                  <a:lnTo>
                    <a:pt x="1086" y="4502"/>
                  </a:lnTo>
                  <a:cubicBezTo>
                    <a:pt x="971" y="4300"/>
                    <a:pt x="875" y="4080"/>
                    <a:pt x="808" y="3860"/>
                  </a:cubicBezTo>
                  <a:cubicBezTo>
                    <a:pt x="664" y="3457"/>
                    <a:pt x="597" y="3036"/>
                    <a:pt x="597" y="2605"/>
                  </a:cubicBezTo>
                  <a:cubicBezTo>
                    <a:pt x="607" y="1656"/>
                    <a:pt x="1067" y="746"/>
                    <a:pt x="2034" y="468"/>
                  </a:cubicBezTo>
                  <a:cubicBezTo>
                    <a:pt x="2270" y="403"/>
                    <a:pt x="2497" y="372"/>
                    <a:pt x="2715" y="372"/>
                  </a:cubicBezTo>
                  <a:close/>
                  <a:moveTo>
                    <a:pt x="2663" y="1"/>
                  </a:moveTo>
                  <a:cubicBezTo>
                    <a:pt x="1647" y="1"/>
                    <a:pt x="688" y="519"/>
                    <a:pt x="339" y="1627"/>
                  </a:cubicBezTo>
                  <a:cubicBezTo>
                    <a:pt x="0" y="2699"/>
                    <a:pt x="501" y="5587"/>
                    <a:pt x="1923" y="5587"/>
                  </a:cubicBezTo>
                  <a:cubicBezTo>
                    <a:pt x="1950" y="5587"/>
                    <a:pt x="1978" y="5586"/>
                    <a:pt x="2006" y="5584"/>
                  </a:cubicBezTo>
                  <a:lnTo>
                    <a:pt x="2006" y="5584"/>
                  </a:lnTo>
                  <a:cubicBezTo>
                    <a:pt x="1488" y="7222"/>
                    <a:pt x="1096" y="9771"/>
                    <a:pt x="3376" y="10010"/>
                  </a:cubicBezTo>
                  <a:cubicBezTo>
                    <a:pt x="3475" y="10020"/>
                    <a:pt x="3572" y="10025"/>
                    <a:pt x="3668" y="10025"/>
                  </a:cubicBezTo>
                  <a:cubicBezTo>
                    <a:pt x="5552" y="10025"/>
                    <a:pt x="6859" y="8111"/>
                    <a:pt x="6968" y="6370"/>
                  </a:cubicBezTo>
                  <a:cubicBezTo>
                    <a:pt x="7102" y="4367"/>
                    <a:pt x="6163" y="1752"/>
                    <a:pt x="4477" y="574"/>
                  </a:cubicBezTo>
                  <a:cubicBezTo>
                    <a:pt x="3937" y="197"/>
                    <a:pt x="3289" y="1"/>
                    <a:pt x="266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62;p40">
              <a:extLst>
                <a:ext uri="{FF2B5EF4-FFF2-40B4-BE49-F238E27FC236}">
                  <a16:creationId xmlns:a16="http://schemas.microsoft.com/office/drawing/2014/main" id="{91C78744-33F5-4959-A382-B682E78A591B}"/>
                </a:ext>
              </a:extLst>
            </p:cNvPr>
            <p:cNvSpPr/>
            <p:nvPr/>
          </p:nvSpPr>
          <p:spPr>
            <a:xfrm>
              <a:off x="3617050" y="3561975"/>
              <a:ext cx="456550" cy="184500"/>
            </a:xfrm>
            <a:custGeom>
              <a:avLst/>
              <a:gdLst/>
              <a:ahLst/>
              <a:cxnLst/>
              <a:rect l="l" t="t" r="r" b="b"/>
              <a:pathLst>
                <a:path w="18262" h="7380" extrusionOk="0">
                  <a:moveTo>
                    <a:pt x="13292" y="1313"/>
                  </a:moveTo>
                  <a:cubicBezTo>
                    <a:pt x="14228" y="1313"/>
                    <a:pt x="15143" y="1553"/>
                    <a:pt x="15971" y="2205"/>
                  </a:cubicBezTo>
                  <a:cubicBezTo>
                    <a:pt x="16383" y="2540"/>
                    <a:pt x="16824" y="2991"/>
                    <a:pt x="16900" y="3546"/>
                  </a:cubicBezTo>
                  <a:cubicBezTo>
                    <a:pt x="17006" y="4428"/>
                    <a:pt x="16201" y="4849"/>
                    <a:pt x="15482" y="5079"/>
                  </a:cubicBezTo>
                  <a:cubicBezTo>
                    <a:pt x="14786" y="5300"/>
                    <a:pt x="14066" y="5381"/>
                    <a:pt x="13342" y="5381"/>
                  </a:cubicBezTo>
                  <a:cubicBezTo>
                    <a:pt x="13059" y="5381"/>
                    <a:pt x="12776" y="5369"/>
                    <a:pt x="12493" y="5347"/>
                  </a:cubicBezTo>
                  <a:cubicBezTo>
                    <a:pt x="12487" y="5346"/>
                    <a:pt x="12481" y="5345"/>
                    <a:pt x="12475" y="5345"/>
                  </a:cubicBezTo>
                  <a:cubicBezTo>
                    <a:pt x="12434" y="5345"/>
                    <a:pt x="12396" y="5373"/>
                    <a:pt x="12388" y="5414"/>
                  </a:cubicBezTo>
                  <a:cubicBezTo>
                    <a:pt x="12359" y="5443"/>
                    <a:pt x="12340" y="5481"/>
                    <a:pt x="12340" y="5529"/>
                  </a:cubicBezTo>
                  <a:cubicBezTo>
                    <a:pt x="12330" y="5855"/>
                    <a:pt x="12321" y="6171"/>
                    <a:pt x="12321" y="6487"/>
                  </a:cubicBezTo>
                  <a:cubicBezTo>
                    <a:pt x="11880" y="6392"/>
                    <a:pt x="11497" y="6123"/>
                    <a:pt x="11257" y="5740"/>
                  </a:cubicBezTo>
                  <a:cubicBezTo>
                    <a:pt x="11227" y="5687"/>
                    <a:pt x="11166" y="5658"/>
                    <a:pt x="11104" y="5658"/>
                  </a:cubicBezTo>
                  <a:cubicBezTo>
                    <a:pt x="11088" y="5658"/>
                    <a:pt x="11072" y="5660"/>
                    <a:pt x="11056" y="5663"/>
                  </a:cubicBezTo>
                  <a:cubicBezTo>
                    <a:pt x="10528" y="5845"/>
                    <a:pt x="9983" y="5932"/>
                    <a:pt x="9421" y="5932"/>
                  </a:cubicBezTo>
                  <a:cubicBezTo>
                    <a:pt x="9391" y="5932"/>
                    <a:pt x="9361" y="5932"/>
                    <a:pt x="9332" y="5932"/>
                  </a:cubicBezTo>
                  <a:cubicBezTo>
                    <a:pt x="9935" y="5616"/>
                    <a:pt x="10405" y="5098"/>
                    <a:pt x="10654" y="4466"/>
                  </a:cubicBezTo>
                  <a:cubicBezTo>
                    <a:pt x="11056" y="3498"/>
                    <a:pt x="10845" y="2626"/>
                    <a:pt x="10319" y="1918"/>
                  </a:cubicBezTo>
                  <a:cubicBezTo>
                    <a:pt x="11284" y="1583"/>
                    <a:pt x="12301" y="1313"/>
                    <a:pt x="13292" y="1313"/>
                  </a:cubicBezTo>
                  <a:close/>
                  <a:moveTo>
                    <a:pt x="5477" y="385"/>
                  </a:moveTo>
                  <a:cubicBezTo>
                    <a:pt x="6183" y="385"/>
                    <a:pt x="6877" y="468"/>
                    <a:pt x="7492" y="615"/>
                  </a:cubicBezTo>
                  <a:cubicBezTo>
                    <a:pt x="9217" y="1017"/>
                    <a:pt x="11372" y="2761"/>
                    <a:pt x="10050" y="4696"/>
                  </a:cubicBezTo>
                  <a:cubicBezTo>
                    <a:pt x="9350" y="5730"/>
                    <a:pt x="8262" y="6014"/>
                    <a:pt x="7121" y="6014"/>
                  </a:cubicBezTo>
                  <a:cubicBezTo>
                    <a:pt x="6263" y="6014"/>
                    <a:pt x="5376" y="5854"/>
                    <a:pt x="4599" y="5730"/>
                  </a:cubicBezTo>
                  <a:cubicBezTo>
                    <a:pt x="4584" y="5727"/>
                    <a:pt x="4569" y="5726"/>
                    <a:pt x="4554" y="5726"/>
                  </a:cubicBezTo>
                  <a:cubicBezTo>
                    <a:pt x="4389" y="5726"/>
                    <a:pt x="4292" y="5915"/>
                    <a:pt x="4398" y="6056"/>
                  </a:cubicBezTo>
                  <a:cubicBezTo>
                    <a:pt x="4389" y="6055"/>
                    <a:pt x="4381" y="6054"/>
                    <a:pt x="4373" y="6054"/>
                  </a:cubicBezTo>
                  <a:cubicBezTo>
                    <a:pt x="4336" y="6054"/>
                    <a:pt x="4305" y="6071"/>
                    <a:pt x="4273" y="6095"/>
                  </a:cubicBezTo>
                  <a:cubicBezTo>
                    <a:pt x="3957" y="6353"/>
                    <a:pt x="3622" y="6593"/>
                    <a:pt x="3267" y="6813"/>
                  </a:cubicBezTo>
                  <a:cubicBezTo>
                    <a:pt x="3449" y="6468"/>
                    <a:pt x="3545" y="6095"/>
                    <a:pt x="3574" y="5711"/>
                  </a:cubicBezTo>
                  <a:cubicBezTo>
                    <a:pt x="3584" y="5654"/>
                    <a:pt x="3545" y="5587"/>
                    <a:pt x="3478" y="5568"/>
                  </a:cubicBezTo>
                  <a:cubicBezTo>
                    <a:pt x="1677" y="5156"/>
                    <a:pt x="1" y="2397"/>
                    <a:pt x="2127" y="1170"/>
                  </a:cubicBezTo>
                  <a:cubicBezTo>
                    <a:pt x="3070" y="618"/>
                    <a:pt x="4291" y="385"/>
                    <a:pt x="5477" y="385"/>
                  </a:cubicBezTo>
                  <a:close/>
                  <a:moveTo>
                    <a:pt x="5651" y="1"/>
                  </a:moveTo>
                  <a:cubicBezTo>
                    <a:pt x="4974" y="1"/>
                    <a:pt x="4298" y="75"/>
                    <a:pt x="3632" y="222"/>
                  </a:cubicBezTo>
                  <a:cubicBezTo>
                    <a:pt x="2635" y="452"/>
                    <a:pt x="1438" y="816"/>
                    <a:pt x="987" y="1841"/>
                  </a:cubicBezTo>
                  <a:cubicBezTo>
                    <a:pt x="221" y="3585"/>
                    <a:pt x="1601" y="5501"/>
                    <a:pt x="3354" y="5798"/>
                  </a:cubicBezTo>
                  <a:cubicBezTo>
                    <a:pt x="3229" y="6267"/>
                    <a:pt x="3018" y="6717"/>
                    <a:pt x="2721" y="7110"/>
                  </a:cubicBezTo>
                  <a:cubicBezTo>
                    <a:pt x="2626" y="7222"/>
                    <a:pt x="2716" y="7380"/>
                    <a:pt x="2843" y="7380"/>
                  </a:cubicBezTo>
                  <a:cubicBezTo>
                    <a:pt x="2868" y="7380"/>
                    <a:pt x="2895" y="7374"/>
                    <a:pt x="2923" y="7359"/>
                  </a:cubicBezTo>
                  <a:cubicBezTo>
                    <a:pt x="3488" y="7120"/>
                    <a:pt x="4091" y="6784"/>
                    <a:pt x="4503" y="6305"/>
                  </a:cubicBezTo>
                  <a:cubicBezTo>
                    <a:pt x="4551" y="6257"/>
                    <a:pt x="4551" y="6171"/>
                    <a:pt x="4503" y="6114"/>
                  </a:cubicBezTo>
                  <a:lnTo>
                    <a:pt x="4503" y="6114"/>
                  </a:lnTo>
                  <a:cubicBezTo>
                    <a:pt x="5242" y="6292"/>
                    <a:pt x="6121" y="6436"/>
                    <a:pt x="6989" y="6436"/>
                  </a:cubicBezTo>
                  <a:cubicBezTo>
                    <a:pt x="7663" y="6436"/>
                    <a:pt x="8330" y="6349"/>
                    <a:pt x="8920" y="6123"/>
                  </a:cubicBezTo>
                  <a:cubicBezTo>
                    <a:pt x="9222" y="6182"/>
                    <a:pt x="9523" y="6211"/>
                    <a:pt x="9832" y="6211"/>
                  </a:cubicBezTo>
                  <a:cubicBezTo>
                    <a:pt x="9876" y="6211"/>
                    <a:pt x="9920" y="6211"/>
                    <a:pt x="9964" y="6210"/>
                  </a:cubicBezTo>
                  <a:cubicBezTo>
                    <a:pt x="10206" y="6194"/>
                    <a:pt x="10590" y="6060"/>
                    <a:pt x="10873" y="6060"/>
                  </a:cubicBezTo>
                  <a:cubicBezTo>
                    <a:pt x="10949" y="6060"/>
                    <a:pt x="11018" y="6070"/>
                    <a:pt x="11075" y="6095"/>
                  </a:cubicBezTo>
                  <a:cubicBezTo>
                    <a:pt x="11238" y="6152"/>
                    <a:pt x="11439" y="6478"/>
                    <a:pt x="11612" y="6583"/>
                  </a:cubicBezTo>
                  <a:cubicBezTo>
                    <a:pt x="11890" y="6746"/>
                    <a:pt x="12187" y="6842"/>
                    <a:pt x="12503" y="6871"/>
                  </a:cubicBezTo>
                  <a:cubicBezTo>
                    <a:pt x="12608" y="6861"/>
                    <a:pt x="12685" y="6784"/>
                    <a:pt x="12685" y="6689"/>
                  </a:cubicBezTo>
                  <a:lnTo>
                    <a:pt x="12685" y="5616"/>
                  </a:lnTo>
                  <a:cubicBezTo>
                    <a:pt x="12957" y="5659"/>
                    <a:pt x="13284" y="5683"/>
                    <a:pt x="13639" y="5683"/>
                  </a:cubicBezTo>
                  <a:cubicBezTo>
                    <a:pt x="15559" y="5683"/>
                    <a:pt x="18261" y="4979"/>
                    <a:pt x="17073" y="2828"/>
                  </a:cubicBezTo>
                  <a:cubicBezTo>
                    <a:pt x="16297" y="1428"/>
                    <a:pt x="14775" y="882"/>
                    <a:pt x="13217" y="882"/>
                  </a:cubicBezTo>
                  <a:cubicBezTo>
                    <a:pt x="12099" y="882"/>
                    <a:pt x="10962" y="1163"/>
                    <a:pt x="10069" y="1611"/>
                  </a:cubicBezTo>
                  <a:cubicBezTo>
                    <a:pt x="9361" y="892"/>
                    <a:pt x="8450" y="394"/>
                    <a:pt x="7464" y="183"/>
                  </a:cubicBezTo>
                  <a:cubicBezTo>
                    <a:pt x="6865" y="61"/>
                    <a:pt x="6258" y="1"/>
                    <a:pt x="565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63;p40">
              <a:extLst>
                <a:ext uri="{FF2B5EF4-FFF2-40B4-BE49-F238E27FC236}">
                  <a16:creationId xmlns:a16="http://schemas.microsoft.com/office/drawing/2014/main" id="{D404CE65-108C-41D7-AE5E-7B81AC88A557}"/>
                </a:ext>
              </a:extLst>
            </p:cNvPr>
            <p:cNvSpPr/>
            <p:nvPr/>
          </p:nvSpPr>
          <p:spPr>
            <a:xfrm>
              <a:off x="3903975" y="3749950"/>
              <a:ext cx="155950" cy="229725"/>
            </a:xfrm>
            <a:custGeom>
              <a:avLst/>
              <a:gdLst/>
              <a:ahLst/>
              <a:cxnLst/>
              <a:rect l="l" t="t" r="r" b="b"/>
              <a:pathLst>
                <a:path w="6238" h="9189" extrusionOk="0">
                  <a:moveTo>
                    <a:pt x="1571" y="1708"/>
                  </a:moveTo>
                  <a:cubicBezTo>
                    <a:pt x="1622" y="1708"/>
                    <a:pt x="1674" y="1714"/>
                    <a:pt x="1725" y="1727"/>
                  </a:cubicBezTo>
                  <a:cubicBezTo>
                    <a:pt x="2290" y="1871"/>
                    <a:pt x="2635" y="2638"/>
                    <a:pt x="2300" y="3126"/>
                  </a:cubicBezTo>
                  <a:cubicBezTo>
                    <a:pt x="2260" y="3183"/>
                    <a:pt x="2198" y="3208"/>
                    <a:pt x="2137" y="3208"/>
                  </a:cubicBezTo>
                  <a:cubicBezTo>
                    <a:pt x="2023" y="3208"/>
                    <a:pt x="1915" y="3120"/>
                    <a:pt x="1965" y="2982"/>
                  </a:cubicBezTo>
                  <a:cubicBezTo>
                    <a:pt x="2070" y="2685"/>
                    <a:pt x="2070" y="2341"/>
                    <a:pt x="1773" y="2159"/>
                  </a:cubicBezTo>
                  <a:cubicBezTo>
                    <a:pt x="1713" y="2115"/>
                    <a:pt x="1647" y="2094"/>
                    <a:pt x="1582" y="2094"/>
                  </a:cubicBezTo>
                  <a:cubicBezTo>
                    <a:pt x="1449" y="2094"/>
                    <a:pt x="1326" y="2180"/>
                    <a:pt x="1294" y="2321"/>
                  </a:cubicBezTo>
                  <a:cubicBezTo>
                    <a:pt x="1208" y="2551"/>
                    <a:pt x="1313" y="2800"/>
                    <a:pt x="1352" y="3030"/>
                  </a:cubicBezTo>
                  <a:cubicBezTo>
                    <a:pt x="1376" y="3124"/>
                    <a:pt x="1308" y="3189"/>
                    <a:pt x="1239" y="3189"/>
                  </a:cubicBezTo>
                  <a:cubicBezTo>
                    <a:pt x="1202" y="3189"/>
                    <a:pt x="1164" y="3170"/>
                    <a:pt x="1141" y="3126"/>
                  </a:cubicBezTo>
                  <a:cubicBezTo>
                    <a:pt x="959" y="2829"/>
                    <a:pt x="844" y="2417"/>
                    <a:pt x="997" y="2092"/>
                  </a:cubicBezTo>
                  <a:cubicBezTo>
                    <a:pt x="1100" y="1854"/>
                    <a:pt x="1328" y="1708"/>
                    <a:pt x="1571" y="1708"/>
                  </a:cubicBezTo>
                  <a:close/>
                  <a:moveTo>
                    <a:pt x="2128" y="0"/>
                  </a:moveTo>
                  <a:cubicBezTo>
                    <a:pt x="1907" y="0"/>
                    <a:pt x="1677" y="31"/>
                    <a:pt x="1438" y="99"/>
                  </a:cubicBezTo>
                  <a:cubicBezTo>
                    <a:pt x="470" y="367"/>
                    <a:pt x="10" y="1277"/>
                    <a:pt x="1" y="2226"/>
                  </a:cubicBezTo>
                  <a:cubicBezTo>
                    <a:pt x="1" y="2657"/>
                    <a:pt x="68" y="3078"/>
                    <a:pt x="212" y="3481"/>
                  </a:cubicBezTo>
                  <a:cubicBezTo>
                    <a:pt x="279" y="3701"/>
                    <a:pt x="374" y="3921"/>
                    <a:pt x="499" y="4123"/>
                  </a:cubicBezTo>
                  <a:lnTo>
                    <a:pt x="786" y="4544"/>
                  </a:lnTo>
                  <a:cubicBezTo>
                    <a:pt x="1055" y="4592"/>
                    <a:pt x="1323" y="4659"/>
                    <a:pt x="1582" y="4717"/>
                  </a:cubicBezTo>
                  <a:cubicBezTo>
                    <a:pt x="1620" y="4666"/>
                    <a:pt x="1677" y="4641"/>
                    <a:pt x="1733" y="4641"/>
                  </a:cubicBezTo>
                  <a:cubicBezTo>
                    <a:pt x="1804" y="4641"/>
                    <a:pt x="1875" y="4680"/>
                    <a:pt x="1907" y="4755"/>
                  </a:cubicBezTo>
                  <a:cubicBezTo>
                    <a:pt x="1911" y="4755"/>
                    <a:pt x="1914" y="4754"/>
                    <a:pt x="1918" y="4754"/>
                  </a:cubicBezTo>
                  <a:cubicBezTo>
                    <a:pt x="2054" y="4754"/>
                    <a:pt x="2115" y="4938"/>
                    <a:pt x="1993" y="5004"/>
                  </a:cubicBezTo>
                  <a:cubicBezTo>
                    <a:pt x="1955" y="5033"/>
                    <a:pt x="1926" y="5042"/>
                    <a:pt x="1888" y="5061"/>
                  </a:cubicBezTo>
                  <a:cubicBezTo>
                    <a:pt x="1687" y="6029"/>
                    <a:pt x="1217" y="7045"/>
                    <a:pt x="1467" y="8022"/>
                  </a:cubicBezTo>
                  <a:cubicBezTo>
                    <a:pt x="1681" y="8850"/>
                    <a:pt x="2340" y="9188"/>
                    <a:pt x="3048" y="9188"/>
                  </a:cubicBezTo>
                  <a:cubicBezTo>
                    <a:pt x="3511" y="9188"/>
                    <a:pt x="3995" y="9044"/>
                    <a:pt x="4389" y="8798"/>
                  </a:cubicBezTo>
                  <a:cubicBezTo>
                    <a:pt x="6238" y="7639"/>
                    <a:pt x="6170" y="5196"/>
                    <a:pt x="5529" y="3385"/>
                  </a:cubicBezTo>
                  <a:cubicBezTo>
                    <a:pt x="5011" y="1907"/>
                    <a:pt x="3852" y="0"/>
                    <a:pt x="2128"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64;p40">
              <a:extLst>
                <a:ext uri="{FF2B5EF4-FFF2-40B4-BE49-F238E27FC236}">
                  <a16:creationId xmlns:a16="http://schemas.microsoft.com/office/drawing/2014/main" id="{F8587240-2FC5-40E2-B665-1172D0BC43C5}"/>
                </a:ext>
              </a:extLst>
            </p:cNvPr>
            <p:cNvSpPr/>
            <p:nvPr/>
          </p:nvSpPr>
          <p:spPr>
            <a:xfrm>
              <a:off x="3988050" y="3633550"/>
              <a:ext cx="22575" cy="19375"/>
            </a:xfrm>
            <a:custGeom>
              <a:avLst/>
              <a:gdLst/>
              <a:ahLst/>
              <a:cxnLst/>
              <a:rect l="l" t="t" r="r" b="b"/>
              <a:pathLst>
                <a:path w="903" h="775" extrusionOk="0">
                  <a:moveTo>
                    <a:pt x="435" y="0"/>
                  </a:moveTo>
                  <a:cubicBezTo>
                    <a:pt x="353" y="0"/>
                    <a:pt x="271" y="33"/>
                    <a:pt x="202" y="108"/>
                  </a:cubicBezTo>
                  <a:cubicBezTo>
                    <a:pt x="0" y="300"/>
                    <a:pt x="67" y="645"/>
                    <a:pt x="326" y="750"/>
                  </a:cubicBezTo>
                  <a:cubicBezTo>
                    <a:pt x="339" y="750"/>
                    <a:pt x="352" y="755"/>
                    <a:pt x="367" y="755"/>
                  </a:cubicBezTo>
                  <a:cubicBezTo>
                    <a:pt x="375" y="755"/>
                    <a:pt x="384" y="753"/>
                    <a:pt x="393" y="750"/>
                  </a:cubicBezTo>
                  <a:cubicBezTo>
                    <a:pt x="403" y="760"/>
                    <a:pt x="412" y="760"/>
                    <a:pt x="422" y="769"/>
                  </a:cubicBezTo>
                  <a:cubicBezTo>
                    <a:pt x="443" y="773"/>
                    <a:pt x="463" y="775"/>
                    <a:pt x="483" y="775"/>
                  </a:cubicBezTo>
                  <a:cubicBezTo>
                    <a:pt x="722" y="775"/>
                    <a:pt x="902" y="520"/>
                    <a:pt x="805" y="290"/>
                  </a:cubicBezTo>
                  <a:cubicBezTo>
                    <a:pt x="749" y="120"/>
                    <a:pt x="593" y="0"/>
                    <a:pt x="4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65;p40">
              <a:extLst>
                <a:ext uri="{FF2B5EF4-FFF2-40B4-BE49-F238E27FC236}">
                  <a16:creationId xmlns:a16="http://schemas.microsoft.com/office/drawing/2014/main" id="{53824B69-29DB-4E29-BA30-FA7A00F38315}"/>
                </a:ext>
              </a:extLst>
            </p:cNvPr>
            <p:cNvSpPr/>
            <p:nvPr/>
          </p:nvSpPr>
          <p:spPr>
            <a:xfrm>
              <a:off x="3925050" y="3792625"/>
              <a:ext cx="45050" cy="37550"/>
            </a:xfrm>
            <a:custGeom>
              <a:avLst/>
              <a:gdLst/>
              <a:ahLst/>
              <a:cxnLst/>
              <a:rect l="l" t="t" r="r" b="b"/>
              <a:pathLst>
                <a:path w="1802" h="1502" extrusionOk="0">
                  <a:moveTo>
                    <a:pt x="733" y="1"/>
                  </a:moveTo>
                  <a:cubicBezTo>
                    <a:pt x="482" y="1"/>
                    <a:pt x="249" y="147"/>
                    <a:pt x="154" y="385"/>
                  </a:cubicBezTo>
                  <a:cubicBezTo>
                    <a:pt x="1" y="720"/>
                    <a:pt x="116" y="1122"/>
                    <a:pt x="288" y="1419"/>
                  </a:cubicBezTo>
                  <a:cubicBezTo>
                    <a:pt x="312" y="1463"/>
                    <a:pt x="351" y="1482"/>
                    <a:pt x="391" y="1482"/>
                  </a:cubicBezTo>
                  <a:cubicBezTo>
                    <a:pt x="462" y="1482"/>
                    <a:pt x="533" y="1420"/>
                    <a:pt x="509" y="1333"/>
                  </a:cubicBezTo>
                  <a:cubicBezTo>
                    <a:pt x="470" y="1103"/>
                    <a:pt x="355" y="864"/>
                    <a:pt x="442" y="624"/>
                  </a:cubicBezTo>
                  <a:cubicBezTo>
                    <a:pt x="474" y="475"/>
                    <a:pt x="602" y="388"/>
                    <a:pt x="735" y="388"/>
                  </a:cubicBezTo>
                  <a:cubicBezTo>
                    <a:pt x="799" y="388"/>
                    <a:pt x="864" y="408"/>
                    <a:pt x="921" y="452"/>
                  </a:cubicBezTo>
                  <a:cubicBezTo>
                    <a:pt x="1218" y="634"/>
                    <a:pt x="1227" y="988"/>
                    <a:pt x="1122" y="1275"/>
                  </a:cubicBezTo>
                  <a:cubicBezTo>
                    <a:pt x="1072" y="1413"/>
                    <a:pt x="1180" y="1501"/>
                    <a:pt x="1294" y="1501"/>
                  </a:cubicBezTo>
                  <a:cubicBezTo>
                    <a:pt x="1355" y="1501"/>
                    <a:pt x="1417" y="1476"/>
                    <a:pt x="1457" y="1419"/>
                  </a:cubicBezTo>
                  <a:cubicBezTo>
                    <a:pt x="1802" y="931"/>
                    <a:pt x="1447" y="164"/>
                    <a:pt x="892" y="20"/>
                  </a:cubicBezTo>
                  <a:cubicBezTo>
                    <a:pt x="839" y="7"/>
                    <a:pt x="785" y="1"/>
                    <a:pt x="73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66;p40">
              <a:extLst>
                <a:ext uri="{FF2B5EF4-FFF2-40B4-BE49-F238E27FC236}">
                  <a16:creationId xmlns:a16="http://schemas.microsoft.com/office/drawing/2014/main" id="{1AEE5566-686B-41D2-BA13-B22BAB53B941}"/>
                </a:ext>
              </a:extLst>
            </p:cNvPr>
            <p:cNvSpPr/>
            <p:nvPr/>
          </p:nvSpPr>
          <p:spPr>
            <a:xfrm>
              <a:off x="3905425" y="3644925"/>
              <a:ext cx="21325" cy="19400"/>
            </a:xfrm>
            <a:custGeom>
              <a:avLst/>
              <a:gdLst/>
              <a:ahLst/>
              <a:cxnLst/>
              <a:rect l="l" t="t" r="r" b="b"/>
              <a:pathLst>
                <a:path w="853" h="776" extrusionOk="0">
                  <a:moveTo>
                    <a:pt x="343" y="1"/>
                  </a:moveTo>
                  <a:cubicBezTo>
                    <a:pt x="317" y="1"/>
                    <a:pt x="291" y="6"/>
                    <a:pt x="268" y="17"/>
                  </a:cubicBezTo>
                  <a:cubicBezTo>
                    <a:pt x="86" y="113"/>
                    <a:pt x="0" y="324"/>
                    <a:pt x="67" y="516"/>
                  </a:cubicBezTo>
                  <a:cubicBezTo>
                    <a:pt x="113" y="676"/>
                    <a:pt x="262" y="775"/>
                    <a:pt x="423" y="775"/>
                  </a:cubicBezTo>
                  <a:cubicBezTo>
                    <a:pt x="464" y="775"/>
                    <a:pt x="505" y="769"/>
                    <a:pt x="546" y="755"/>
                  </a:cubicBezTo>
                  <a:cubicBezTo>
                    <a:pt x="738" y="698"/>
                    <a:pt x="853" y="496"/>
                    <a:pt x="795" y="295"/>
                  </a:cubicBezTo>
                  <a:cubicBezTo>
                    <a:pt x="748" y="152"/>
                    <a:pt x="613" y="46"/>
                    <a:pt x="460" y="37"/>
                  </a:cubicBezTo>
                  <a:cubicBezTo>
                    <a:pt x="425" y="13"/>
                    <a:pt x="383" y="1"/>
                    <a:pt x="3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67;p40">
              <a:extLst>
                <a:ext uri="{FF2B5EF4-FFF2-40B4-BE49-F238E27FC236}">
                  <a16:creationId xmlns:a16="http://schemas.microsoft.com/office/drawing/2014/main" id="{38DC5AA9-3DF3-4372-A6C2-F619AF32C04F}"/>
                </a:ext>
              </a:extLst>
            </p:cNvPr>
            <p:cNvSpPr/>
            <p:nvPr/>
          </p:nvSpPr>
          <p:spPr>
            <a:xfrm>
              <a:off x="3812825" y="3648625"/>
              <a:ext cx="23175" cy="16875"/>
            </a:xfrm>
            <a:custGeom>
              <a:avLst/>
              <a:gdLst/>
              <a:ahLst/>
              <a:cxnLst/>
              <a:rect l="l" t="t" r="r" b="b"/>
              <a:pathLst>
                <a:path w="927" h="675" extrusionOk="0">
                  <a:moveTo>
                    <a:pt x="449" y="1"/>
                  </a:moveTo>
                  <a:cubicBezTo>
                    <a:pt x="382" y="1"/>
                    <a:pt x="315" y="25"/>
                    <a:pt x="255" y="80"/>
                  </a:cubicBezTo>
                  <a:cubicBezTo>
                    <a:pt x="207" y="80"/>
                    <a:pt x="169" y="109"/>
                    <a:pt x="140" y="147"/>
                  </a:cubicBezTo>
                  <a:cubicBezTo>
                    <a:pt x="1" y="406"/>
                    <a:pt x="264" y="675"/>
                    <a:pt x="509" y="675"/>
                  </a:cubicBezTo>
                  <a:cubicBezTo>
                    <a:pt x="600" y="675"/>
                    <a:pt x="689" y="638"/>
                    <a:pt x="754" y="550"/>
                  </a:cubicBezTo>
                  <a:cubicBezTo>
                    <a:pt x="926" y="317"/>
                    <a:pt x="692" y="1"/>
                    <a:pt x="4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68;p40">
              <a:extLst>
                <a:ext uri="{FF2B5EF4-FFF2-40B4-BE49-F238E27FC236}">
                  <a16:creationId xmlns:a16="http://schemas.microsoft.com/office/drawing/2014/main" id="{BD9CF7F0-0711-4CC5-BDE4-A95A5CC0E7EC}"/>
                </a:ext>
              </a:extLst>
            </p:cNvPr>
            <p:cNvSpPr/>
            <p:nvPr/>
          </p:nvSpPr>
          <p:spPr>
            <a:xfrm>
              <a:off x="3749750" y="3639325"/>
              <a:ext cx="24675" cy="22350"/>
            </a:xfrm>
            <a:custGeom>
              <a:avLst/>
              <a:gdLst/>
              <a:ahLst/>
              <a:cxnLst/>
              <a:rect l="l" t="t" r="r" b="b"/>
              <a:pathLst>
                <a:path w="987" h="894" extrusionOk="0">
                  <a:moveTo>
                    <a:pt x="508" y="337"/>
                  </a:moveTo>
                  <a:lnTo>
                    <a:pt x="527" y="347"/>
                  </a:lnTo>
                  <a:cubicBezTo>
                    <a:pt x="613" y="385"/>
                    <a:pt x="623" y="500"/>
                    <a:pt x="546" y="558"/>
                  </a:cubicBezTo>
                  <a:cubicBezTo>
                    <a:pt x="512" y="590"/>
                    <a:pt x="481" y="604"/>
                    <a:pt x="456" y="604"/>
                  </a:cubicBezTo>
                  <a:cubicBezTo>
                    <a:pt x="348" y="604"/>
                    <a:pt x="333" y="361"/>
                    <a:pt x="489" y="337"/>
                  </a:cubicBezTo>
                  <a:close/>
                  <a:moveTo>
                    <a:pt x="418" y="0"/>
                  </a:moveTo>
                  <a:cubicBezTo>
                    <a:pt x="297" y="0"/>
                    <a:pt x="175" y="41"/>
                    <a:pt x="77" y="126"/>
                  </a:cubicBezTo>
                  <a:cubicBezTo>
                    <a:pt x="0" y="222"/>
                    <a:pt x="38" y="356"/>
                    <a:pt x="153" y="395"/>
                  </a:cubicBezTo>
                  <a:cubicBezTo>
                    <a:pt x="125" y="452"/>
                    <a:pt x="115" y="510"/>
                    <a:pt x="115" y="567"/>
                  </a:cubicBezTo>
                  <a:cubicBezTo>
                    <a:pt x="122" y="772"/>
                    <a:pt x="296" y="893"/>
                    <a:pt x="478" y="893"/>
                  </a:cubicBezTo>
                  <a:cubicBezTo>
                    <a:pt x="544" y="893"/>
                    <a:pt x="610" y="878"/>
                    <a:pt x="671" y="845"/>
                  </a:cubicBezTo>
                  <a:cubicBezTo>
                    <a:pt x="920" y="711"/>
                    <a:pt x="987" y="376"/>
                    <a:pt x="795" y="155"/>
                  </a:cubicBezTo>
                  <a:cubicBezTo>
                    <a:pt x="693" y="53"/>
                    <a:pt x="556" y="0"/>
                    <a:pt x="4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69;p40">
              <a:extLst>
                <a:ext uri="{FF2B5EF4-FFF2-40B4-BE49-F238E27FC236}">
                  <a16:creationId xmlns:a16="http://schemas.microsoft.com/office/drawing/2014/main" id="{D509C7D4-2AAF-4874-974F-083839460808}"/>
                </a:ext>
              </a:extLst>
            </p:cNvPr>
            <p:cNvSpPr/>
            <p:nvPr/>
          </p:nvSpPr>
          <p:spPr>
            <a:xfrm>
              <a:off x="3570825" y="3756525"/>
              <a:ext cx="177975" cy="239850"/>
            </a:xfrm>
            <a:custGeom>
              <a:avLst/>
              <a:gdLst/>
              <a:ahLst/>
              <a:cxnLst/>
              <a:rect l="l" t="t" r="r" b="b"/>
              <a:pathLst>
                <a:path w="7119" h="9594" extrusionOk="0">
                  <a:moveTo>
                    <a:pt x="3599" y="359"/>
                  </a:moveTo>
                  <a:cubicBezTo>
                    <a:pt x="3808" y="359"/>
                    <a:pt x="4029" y="391"/>
                    <a:pt x="4264" y="459"/>
                  </a:cubicBezTo>
                  <a:cubicBezTo>
                    <a:pt x="5116" y="708"/>
                    <a:pt x="5768" y="1445"/>
                    <a:pt x="6132" y="2221"/>
                  </a:cubicBezTo>
                  <a:cubicBezTo>
                    <a:pt x="6558" y="3142"/>
                    <a:pt x="6613" y="5054"/>
                    <a:pt x="5314" y="5054"/>
                  </a:cubicBezTo>
                  <a:cubicBezTo>
                    <a:pt x="5180" y="5054"/>
                    <a:pt x="5031" y="5034"/>
                    <a:pt x="4867" y="4990"/>
                  </a:cubicBezTo>
                  <a:cubicBezTo>
                    <a:pt x="4858" y="4980"/>
                    <a:pt x="4839" y="4980"/>
                    <a:pt x="4819" y="4980"/>
                  </a:cubicBezTo>
                  <a:cubicBezTo>
                    <a:pt x="4676" y="4980"/>
                    <a:pt x="4580" y="5115"/>
                    <a:pt x="4628" y="5249"/>
                  </a:cubicBezTo>
                  <a:cubicBezTo>
                    <a:pt x="4915" y="6130"/>
                    <a:pt x="5270" y="7117"/>
                    <a:pt x="4944" y="8046"/>
                  </a:cubicBezTo>
                  <a:cubicBezTo>
                    <a:pt x="4678" y="8801"/>
                    <a:pt x="4105" y="9131"/>
                    <a:pt x="3486" y="9131"/>
                  </a:cubicBezTo>
                  <a:cubicBezTo>
                    <a:pt x="2989" y="9131"/>
                    <a:pt x="2463" y="8919"/>
                    <a:pt x="2041" y="8544"/>
                  </a:cubicBezTo>
                  <a:cubicBezTo>
                    <a:pt x="863" y="7490"/>
                    <a:pt x="690" y="5709"/>
                    <a:pt x="825" y="4233"/>
                  </a:cubicBezTo>
                  <a:cubicBezTo>
                    <a:pt x="953" y="2688"/>
                    <a:pt x="1805" y="359"/>
                    <a:pt x="3599" y="359"/>
                  </a:cubicBezTo>
                  <a:close/>
                  <a:moveTo>
                    <a:pt x="3757" y="0"/>
                  </a:moveTo>
                  <a:cubicBezTo>
                    <a:pt x="2448" y="0"/>
                    <a:pt x="1189" y="1022"/>
                    <a:pt x="700" y="2518"/>
                  </a:cubicBezTo>
                  <a:cubicBezTo>
                    <a:pt x="1" y="4655"/>
                    <a:pt x="96" y="8171"/>
                    <a:pt x="2415" y="9330"/>
                  </a:cubicBezTo>
                  <a:cubicBezTo>
                    <a:pt x="2758" y="9501"/>
                    <a:pt x="3127" y="9593"/>
                    <a:pt x="3487" y="9593"/>
                  </a:cubicBezTo>
                  <a:cubicBezTo>
                    <a:pt x="4053" y="9593"/>
                    <a:pt x="4596" y="9367"/>
                    <a:pt x="4982" y="8870"/>
                  </a:cubicBezTo>
                  <a:cubicBezTo>
                    <a:pt x="5806" y="7816"/>
                    <a:pt x="5461" y="6456"/>
                    <a:pt x="5088" y="5297"/>
                  </a:cubicBezTo>
                  <a:lnTo>
                    <a:pt x="5088" y="5297"/>
                  </a:lnTo>
                  <a:cubicBezTo>
                    <a:pt x="5183" y="5318"/>
                    <a:pt x="5278" y="5329"/>
                    <a:pt x="5372" y="5329"/>
                  </a:cubicBezTo>
                  <a:cubicBezTo>
                    <a:pt x="5976" y="5329"/>
                    <a:pt x="6529" y="4894"/>
                    <a:pt x="6745" y="4271"/>
                  </a:cubicBezTo>
                  <a:cubicBezTo>
                    <a:pt x="7119" y="3218"/>
                    <a:pt x="6592" y="1905"/>
                    <a:pt x="5902" y="1091"/>
                  </a:cubicBezTo>
                  <a:cubicBezTo>
                    <a:pt x="5260" y="330"/>
                    <a:pt x="4500" y="0"/>
                    <a:pt x="37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70;p40">
              <a:extLst>
                <a:ext uri="{FF2B5EF4-FFF2-40B4-BE49-F238E27FC236}">
                  <a16:creationId xmlns:a16="http://schemas.microsoft.com/office/drawing/2014/main" id="{E840271B-626A-423B-8DFF-21E731A5A121}"/>
                </a:ext>
              </a:extLst>
            </p:cNvPr>
            <p:cNvSpPr/>
            <p:nvPr/>
          </p:nvSpPr>
          <p:spPr>
            <a:xfrm>
              <a:off x="3588075" y="3765725"/>
              <a:ext cx="148100" cy="219100"/>
            </a:xfrm>
            <a:custGeom>
              <a:avLst/>
              <a:gdLst/>
              <a:ahLst/>
              <a:cxnLst/>
              <a:rect l="l" t="t" r="r" b="b"/>
              <a:pathLst>
                <a:path w="5924" h="8764" extrusionOk="0">
                  <a:moveTo>
                    <a:pt x="3980" y="2249"/>
                  </a:moveTo>
                  <a:cubicBezTo>
                    <a:pt x="4592" y="2249"/>
                    <a:pt x="5001" y="2898"/>
                    <a:pt x="4915" y="3501"/>
                  </a:cubicBezTo>
                  <a:cubicBezTo>
                    <a:pt x="4902" y="3586"/>
                    <a:pt x="4833" y="3624"/>
                    <a:pt x="4760" y="3624"/>
                  </a:cubicBezTo>
                  <a:cubicBezTo>
                    <a:pt x="4668" y="3624"/>
                    <a:pt x="4570" y="3564"/>
                    <a:pt x="4570" y="3463"/>
                  </a:cubicBezTo>
                  <a:cubicBezTo>
                    <a:pt x="4599" y="3051"/>
                    <a:pt x="4407" y="2601"/>
                    <a:pt x="3938" y="2601"/>
                  </a:cubicBezTo>
                  <a:cubicBezTo>
                    <a:pt x="3468" y="2601"/>
                    <a:pt x="3306" y="3118"/>
                    <a:pt x="3622" y="3434"/>
                  </a:cubicBezTo>
                  <a:cubicBezTo>
                    <a:pt x="3687" y="3507"/>
                    <a:pt x="3628" y="3608"/>
                    <a:pt x="3544" y="3608"/>
                  </a:cubicBezTo>
                  <a:cubicBezTo>
                    <a:pt x="3529" y="3608"/>
                    <a:pt x="3513" y="3604"/>
                    <a:pt x="3497" y="3597"/>
                  </a:cubicBezTo>
                  <a:cubicBezTo>
                    <a:pt x="2874" y="3290"/>
                    <a:pt x="3181" y="2399"/>
                    <a:pt x="3765" y="2275"/>
                  </a:cubicBezTo>
                  <a:cubicBezTo>
                    <a:pt x="3839" y="2257"/>
                    <a:pt x="3911" y="2249"/>
                    <a:pt x="3980" y="2249"/>
                  </a:cubicBezTo>
                  <a:close/>
                  <a:moveTo>
                    <a:pt x="2907" y="0"/>
                  </a:moveTo>
                  <a:cubicBezTo>
                    <a:pt x="1114" y="0"/>
                    <a:pt x="263" y="2321"/>
                    <a:pt x="135" y="3865"/>
                  </a:cubicBezTo>
                  <a:cubicBezTo>
                    <a:pt x="0" y="5341"/>
                    <a:pt x="173" y="7122"/>
                    <a:pt x="1351" y="8176"/>
                  </a:cubicBezTo>
                  <a:cubicBezTo>
                    <a:pt x="1773" y="8551"/>
                    <a:pt x="2299" y="8763"/>
                    <a:pt x="2796" y="8763"/>
                  </a:cubicBezTo>
                  <a:cubicBezTo>
                    <a:pt x="3415" y="8763"/>
                    <a:pt x="3988" y="8433"/>
                    <a:pt x="4254" y="7678"/>
                  </a:cubicBezTo>
                  <a:cubicBezTo>
                    <a:pt x="4580" y="6749"/>
                    <a:pt x="4225" y="5772"/>
                    <a:pt x="3938" y="4881"/>
                  </a:cubicBezTo>
                  <a:cubicBezTo>
                    <a:pt x="3892" y="4751"/>
                    <a:pt x="3979" y="4622"/>
                    <a:pt x="4115" y="4622"/>
                  </a:cubicBezTo>
                  <a:cubicBezTo>
                    <a:pt x="4120" y="4622"/>
                    <a:pt x="4125" y="4622"/>
                    <a:pt x="4129" y="4622"/>
                  </a:cubicBezTo>
                  <a:cubicBezTo>
                    <a:pt x="4139" y="4617"/>
                    <a:pt x="4149" y="4615"/>
                    <a:pt x="4157" y="4615"/>
                  </a:cubicBezTo>
                  <a:cubicBezTo>
                    <a:pt x="4165" y="4615"/>
                    <a:pt x="4173" y="4617"/>
                    <a:pt x="4177" y="4622"/>
                  </a:cubicBezTo>
                  <a:cubicBezTo>
                    <a:pt x="4341" y="4666"/>
                    <a:pt x="4490" y="4686"/>
                    <a:pt x="4624" y="4686"/>
                  </a:cubicBezTo>
                  <a:cubicBezTo>
                    <a:pt x="5923" y="4686"/>
                    <a:pt x="5868" y="2774"/>
                    <a:pt x="5442" y="1853"/>
                  </a:cubicBezTo>
                  <a:cubicBezTo>
                    <a:pt x="5078" y="1077"/>
                    <a:pt x="4426" y="340"/>
                    <a:pt x="3574" y="100"/>
                  </a:cubicBezTo>
                  <a:cubicBezTo>
                    <a:pt x="3339" y="32"/>
                    <a:pt x="3117" y="0"/>
                    <a:pt x="2907"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71;p40">
              <a:extLst>
                <a:ext uri="{FF2B5EF4-FFF2-40B4-BE49-F238E27FC236}">
                  <a16:creationId xmlns:a16="http://schemas.microsoft.com/office/drawing/2014/main" id="{2D689104-7002-40D0-BA3B-E0C5112DD985}"/>
                </a:ext>
              </a:extLst>
            </p:cNvPr>
            <p:cNvSpPr/>
            <p:nvPr/>
          </p:nvSpPr>
          <p:spPr>
            <a:xfrm>
              <a:off x="3692725" y="3624450"/>
              <a:ext cx="20400" cy="19800"/>
            </a:xfrm>
            <a:custGeom>
              <a:avLst/>
              <a:gdLst/>
              <a:ahLst/>
              <a:cxnLst/>
              <a:rect l="l" t="t" r="r" b="b"/>
              <a:pathLst>
                <a:path w="816" h="792" extrusionOk="0">
                  <a:moveTo>
                    <a:pt x="443" y="287"/>
                  </a:moveTo>
                  <a:cubicBezTo>
                    <a:pt x="484" y="287"/>
                    <a:pt x="509" y="359"/>
                    <a:pt x="509" y="405"/>
                  </a:cubicBezTo>
                  <a:cubicBezTo>
                    <a:pt x="518" y="463"/>
                    <a:pt x="480" y="520"/>
                    <a:pt x="432" y="549"/>
                  </a:cubicBezTo>
                  <a:cubicBezTo>
                    <a:pt x="432" y="530"/>
                    <a:pt x="422" y="520"/>
                    <a:pt x="403" y="511"/>
                  </a:cubicBezTo>
                  <a:cubicBezTo>
                    <a:pt x="365" y="472"/>
                    <a:pt x="355" y="472"/>
                    <a:pt x="355" y="424"/>
                  </a:cubicBezTo>
                  <a:cubicBezTo>
                    <a:pt x="355" y="377"/>
                    <a:pt x="375" y="329"/>
                    <a:pt x="413" y="300"/>
                  </a:cubicBezTo>
                  <a:cubicBezTo>
                    <a:pt x="424" y="291"/>
                    <a:pt x="434" y="287"/>
                    <a:pt x="443" y="287"/>
                  </a:cubicBezTo>
                  <a:close/>
                  <a:moveTo>
                    <a:pt x="437" y="0"/>
                  </a:moveTo>
                  <a:cubicBezTo>
                    <a:pt x="356" y="0"/>
                    <a:pt x="275" y="30"/>
                    <a:pt x="212" y="89"/>
                  </a:cubicBezTo>
                  <a:cubicBezTo>
                    <a:pt x="183" y="89"/>
                    <a:pt x="164" y="99"/>
                    <a:pt x="154" y="108"/>
                  </a:cubicBezTo>
                  <a:cubicBezTo>
                    <a:pt x="30" y="223"/>
                    <a:pt x="1" y="405"/>
                    <a:pt x="78" y="549"/>
                  </a:cubicBezTo>
                  <a:cubicBezTo>
                    <a:pt x="78" y="568"/>
                    <a:pt x="87" y="578"/>
                    <a:pt x="97" y="597"/>
                  </a:cubicBezTo>
                  <a:cubicBezTo>
                    <a:pt x="106" y="616"/>
                    <a:pt x="116" y="635"/>
                    <a:pt x="135" y="654"/>
                  </a:cubicBezTo>
                  <a:cubicBezTo>
                    <a:pt x="201" y="746"/>
                    <a:pt x="302" y="791"/>
                    <a:pt x="405" y="791"/>
                  </a:cubicBezTo>
                  <a:cubicBezTo>
                    <a:pt x="497" y="791"/>
                    <a:pt x="590" y="755"/>
                    <a:pt x="662" y="683"/>
                  </a:cubicBezTo>
                  <a:cubicBezTo>
                    <a:pt x="796" y="530"/>
                    <a:pt x="815" y="310"/>
                    <a:pt x="710" y="137"/>
                  </a:cubicBezTo>
                  <a:cubicBezTo>
                    <a:pt x="641" y="46"/>
                    <a:pt x="539" y="0"/>
                    <a:pt x="43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72;p40">
              <a:extLst>
                <a:ext uri="{FF2B5EF4-FFF2-40B4-BE49-F238E27FC236}">
                  <a16:creationId xmlns:a16="http://schemas.microsoft.com/office/drawing/2014/main" id="{A1A440B1-D68B-4716-BFCB-5530D7295CA2}"/>
                </a:ext>
              </a:extLst>
            </p:cNvPr>
            <p:cNvSpPr/>
            <p:nvPr/>
          </p:nvSpPr>
          <p:spPr>
            <a:xfrm>
              <a:off x="3659925" y="3821950"/>
              <a:ext cx="53200" cy="34375"/>
            </a:xfrm>
            <a:custGeom>
              <a:avLst/>
              <a:gdLst/>
              <a:ahLst/>
              <a:cxnLst/>
              <a:rect l="l" t="t" r="r" b="b"/>
              <a:pathLst>
                <a:path w="2128" h="1375" extrusionOk="0">
                  <a:moveTo>
                    <a:pt x="1106" y="0"/>
                  </a:moveTo>
                  <a:cubicBezTo>
                    <a:pt x="1037" y="0"/>
                    <a:pt x="965" y="8"/>
                    <a:pt x="891" y="26"/>
                  </a:cubicBezTo>
                  <a:cubicBezTo>
                    <a:pt x="307" y="150"/>
                    <a:pt x="0" y="1041"/>
                    <a:pt x="633" y="1348"/>
                  </a:cubicBezTo>
                  <a:cubicBezTo>
                    <a:pt x="647" y="1355"/>
                    <a:pt x="661" y="1358"/>
                    <a:pt x="674" y="1358"/>
                  </a:cubicBezTo>
                  <a:cubicBezTo>
                    <a:pt x="753" y="1358"/>
                    <a:pt x="813" y="1251"/>
                    <a:pt x="748" y="1185"/>
                  </a:cubicBezTo>
                  <a:cubicBezTo>
                    <a:pt x="432" y="869"/>
                    <a:pt x="594" y="352"/>
                    <a:pt x="1064" y="342"/>
                  </a:cubicBezTo>
                  <a:cubicBezTo>
                    <a:pt x="1069" y="342"/>
                    <a:pt x="1073" y="342"/>
                    <a:pt x="1078" y="342"/>
                  </a:cubicBezTo>
                  <a:cubicBezTo>
                    <a:pt x="1547" y="342"/>
                    <a:pt x="1725" y="806"/>
                    <a:pt x="1706" y="1204"/>
                  </a:cubicBezTo>
                  <a:cubicBezTo>
                    <a:pt x="1700" y="1312"/>
                    <a:pt x="1798" y="1374"/>
                    <a:pt x="1889" y="1374"/>
                  </a:cubicBezTo>
                  <a:cubicBezTo>
                    <a:pt x="1961" y="1374"/>
                    <a:pt x="2028" y="1336"/>
                    <a:pt x="2041" y="1252"/>
                  </a:cubicBezTo>
                  <a:cubicBezTo>
                    <a:pt x="2127" y="649"/>
                    <a:pt x="1718" y="0"/>
                    <a:pt x="110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282239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36"/>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solidFill>
                  <a:schemeClr val="dk1"/>
                </a:solidFill>
              </a:rPr>
              <a:t>ENDPOINTS</a:t>
            </a:r>
            <a:endParaRPr sz="3600" b="1" dirty="0">
              <a:solidFill>
                <a:schemeClr val="dk1"/>
              </a:solidFill>
            </a:endParaRPr>
          </a:p>
        </p:txBody>
      </p:sp>
      <p:sp>
        <p:nvSpPr>
          <p:cNvPr id="3" name="Subtitle 2">
            <a:extLst>
              <a:ext uri="{FF2B5EF4-FFF2-40B4-BE49-F238E27FC236}">
                <a16:creationId xmlns:a16="http://schemas.microsoft.com/office/drawing/2014/main" id="{5C8CE7B0-AA58-4134-950B-65D750D58C88}"/>
              </a:ext>
            </a:extLst>
          </p:cNvPr>
          <p:cNvSpPr>
            <a:spLocks noGrp="1"/>
          </p:cNvSpPr>
          <p:nvPr>
            <p:ph type="subTitle" idx="1"/>
          </p:nvPr>
        </p:nvSpPr>
        <p:spPr>
          <a:xfrm>
            <a:off x="0" y="1534025"/>
            <a:ext cx="9144000" cy="515755"/>
          </a:xfrm>
        </p:spPr>
        <p:txBody>
          <a:bodyPr/>
          <a:lstStyle/>
          <a:p>
            <a:pPr marL="114300" indent="0" algn="ctr">
              <a:buNone/>
            </a:pPr>
            <a:r>
              <a:rPr lang="en-US" sz="1600" dirty="0"/>
              <a:t>https://localhost:1234/</a:t>
            </a:r>
            <a:r>
              <a:rPr lang="en-US" sz="1600" dirty="0">
                <a:solidFill>
                  <a:srgbClr val="00B050"/>
                </a:solidFill>
              </a:rPr>
              <a:t>Home</a:t>
            </a:r>
            <a:r>
              <a:rPr lang="en-US" sz="1600" dirty="0"/>
              <a:t>/</a:t>
            </a:r>
            <a:r>
              <a:rPr lang="en-US" sz="1600" dirty="0">
                <a:solidFill>
                  <a:srgbClr val="00B0F0"/>
                </a:solidFill>
              </a:rPr>
              <a:t>Index</a:t>
            </a:r>
          </a:p>
          <a:p>
            <a:pPr marL="114300" indent="0">
              <a:buNone/>
            </a:pPr>
            <a:r>
              <a:rPr lang="en-US" sz="1600" dirty="0"/>
              <a:t>                                                                                /</a:t>
            </a:r>
            <a:r>
              <a:rPr lang="en-US" sz="1600" dirty="0">
                <a:solidFill>
                  <a:srgbClr val="00B050"/>
                </a:solidFill>
              </a:rPr>
              <a:t>{controller}</a:t>
            </a:r>
            <a:r>
              <a:rPr lang="en-US" sz="1600" dirty="0"/>
              <a:t>/</a:t>
            </a:r>
            <a:r>
              <a:rPr lang="en-US" sz="1600" dirty="0">
                <a:solidFill>
                  <a:srgbClr val="00B0F0"/>
                </a:solidFill>
              </a:rPr>
              <a:t>{action}</a:t>
            </a:r>
          </a:p>
        </p:txBody>
      </p:sp>
      <p:sp>
        <p:nvSpPr>
          <p:cNvPr id="19" name="Google Shape;616;p29">
            <a:extLst>
              <a:ext uri="{FF2B5EF4-FFF2-40B4-BE49-F238E27FC236}">
                <a16:creationId xmlns:a16="http://schemas.microsoft.com/office/drawing/2014/main" id="{598D530B-DC1A-4E81-B0A4-6C2E8D572250}"/>
              </a:ext>
            </a:extLst>
          </p:cNvPr>
          <p:cNvSpPr txBox="1">
            <a:spLocks/>
          </p:cNvSpPr>
          <p:nvPr/>
        </p:nvSpPr>
        <p:spPr>
          <a:xfrm>
            <a:off x="837597" y="1726787"/>
            <a:ext cx="1602105" cy="32299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r"/>
            <a:r>
              <a:rPr lang="en-US" sz="2400" dirty="0"/>
              <a:t>MVC</a:t>
            </a:r>
          </a:p>
        </p:txBody>
      </p:sp>
      <p:sp>
        <p:nvSpPr>
          <p:cNvPr id="20" name="Google Shape;616;p29">
            <a:extLst>
              <a:ext uri="{FF2B5EF4-FFF2-40B4-BE49-F238E27FC236}">
                <a16:creationId xmlns:a16="http://schemas.microsoft.com/office/drawing/2014/main" id="{66025BF0-2FEC-41C4-A2AD-99ACCBD93935}"/>
              </a:ext>
            </a:extLst>
          </p:cNvPr>
          <p:cNvSpPr txBox="1">
            <a:spLocks/>
          </p:cNvSpPr>
          <p:nvPr/>
        </p:nvSpPr>
        <p:spPr>
          <a:xfrm>
            <a:off x="640080" y="2709767"/>
            <a:ext cx="1799621" cy="32299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r"/>
            <a:r>
              <a:rPr lang="en-US" sz="2400" dirty="0"/>
              <a:t>RAZOR PAGES</a:t>
            </a:r>
          </a:p>
        </p:txBody>
      </p:sp>
      <p:sp>
        <p:nvSpPr>
          <p:cNvPr id="21" name="Google Shape;616;p29">
            <a:extLst>
              <a:ext uri="{FF2B5EF4-FFF2-40B4-BE49-F238E27FC236}">
                <a16:creationId xmlns:a16="http://schemas.microsoft.com/office/drawing/2014/main" id="{FF83660B-FF9D-4722-806C-4EFAFF6A0E0C}"/>
              </a:ext>
            </a:extLst>
          </p:cNvPr>
          <p:cNvSpPr txBox="1">
            <a:spLocks/>
          </p:cNvSpPr>
          <p:nvPr/>
        </p:nvSpPr>
        <p:spPr>
          <a:xfrm>
            <a:off x="837596" y="3692747"/>
            <a:ext cx="1602105" cy="32299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r"/>
            <a:r>
              <a:rPr lang="en-US" sz="2400" dirty="0"/>
              <a:t>SIGNALR</a:t>
            </a:r>
          </a:p>
        </p:txBody>
      </p:sp>
      <p:sp>
        <p:nvSpPr>
          <p:cNvPr id="22" name="Subtitle 2">
            <a:extLst>
              <a:ext uri="{FF2B5EF4-FFF2-40B4-BE49-F238E27FC236}">
                <a16:creationId xmlns:a16="http://schemas.microsoft.com/office/drawing/2014/main" id="{490D45DA-98BF-4268-9CA1-3E78C6E0B234}"/>
              </a:ext>
            </a:extLst>
          </p:cNvPr>
          <p:cNvSpPr txBox="1">
            <a:spLocks/>
          </p:cNvSpPr>
          <p:nvPr/>
        </p:nvSpPr>
        <p:spPr>
          <a:xfrm>
            <a:off x="0" y="2678430"/>
            <a:ext cx="9144000" cy="515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1pPr>
            <a:lvl2pPr marL="914400" marR="0" lvl="1"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2pPr>
            <a:lvl3pPr marL="1371600" marR="0" lvl="2"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3pPr>
            <a:lvl4pPr marL="1828800" marR="0" lvl="3"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4pPr>
            <a:lvl5pPr marL="2286000" marR="0" lvl="4"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5pPr>
            <a:lvl6pPr marL="2743200" marR="0" lvl="5"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6pPr>
            <a:lvl7pPr marL="3200400" marR="0" lvl="6"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7pPr>
            <a:lvl8pPr marL="3657600" marR="0" lvl="7"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8pPr>
            <a:lvl9pPr marL="4114800" marR="0" lvl="8"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9pPr>
          </a:lstStyle>
          <a:p>
            <a:pPr marL="114300" indent="0" algn="ctr">
              <a:buFont typeface="Muli"/>
              <a:buNone/>
            </a:pPr>
            <a:r>
              <a:rPr lang="en-US" sz="1600" dirty="0"/>
              <a:t>https://localhost:1234/</a:t>
            </a:r>
            <a:r>
              <a:rPr lang="en-US" sz="1600" dirty="0">
                <a:solidFill>
                  <a:srgbClr val="00B050"/>
                </a:solidFill>
              </a:rPr>
              <a:t>Home</a:t>
            </a:r>
            <a:r>
              <a:rPr lang="en-US" sz="1600" dirty="0"/>
              <a:t>/</a:t>
            </a:r>
            <a:r>
              <a:rPr lang="en-US" sz="1600" dirty="0">
                <a:solidFill>
                  <a:srgbClr val="00B0F0"/>
                </a:solidFill>
              </a:rPr>
              <a:t>Login</a:t>
            </a:r>
          </a:p>
          <a:p>
            <a:pPr marL="114300" indent="0">
              <a:buFont typeface="Muli"/>
              <a:buNone/>
            </a:pPr>
            <a:r>
              <a:rPr lang="en-US" sz="1600" dirty="0"/>
              <a:t>                                                                                </a:t>
            </a:r>
            <a:endParaRPr lang="en-US" sz="1600" dirty="0">
              <a:solidFill>
                <a:srgbClr val="00B0F0"/>
              </a:solidFill>
            </a:endParaRPr>
          </a:p>
        </p:txBody>
      </p:sp>
      <p:sp>
        <p:nvSpPr>
          <p:cNvPr id="23" name="Subtitle 2">
            <a:extLst>
              <a:ext uri="{FF2B5EF4-FFF2-40B4-BE49-F238E27FC236}">
                <a16:creationId xmlns:a16="http://schemas.microsoft.com/office/drawing/2014/main" id="{9D5D534E-C9B6-4209-9DB3-0DFCD5868989}"/>
              </a:ext>
            </a:extLst>
          </p:cNvPr>
          <p:cNvSpPr txBox="1">
            <a:spLocks/>
          </p:cNvSpPr>
          <p:nvPr/>
        </p:nvSpPr>
        <p:spPr>
          <a:xfrm>
            <a:off x="0" y="3641669"/>
            <a:ext cx="9144000" cy="515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1pPr>
            <a:lvl2pPr marL="914400" marR="0" lvl="1"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2pPr>
            <a:lvl3pPr marL="1371600" marR="0" lvl="2"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3pPr>
            <a:lvl4pPr marL="1828800" marR="0" lvl="3"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4pPr>
            <a:lvl5pPr marL="2286000" marR="0" lvl="4"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5pPr>
            <a:lvl6pPr marL="2743200" marR="0" lvl="5"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6pPr>
            <a:lvl7pPr marL="3200400" marR="0" lvl="6"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7pPr>
            <a:lvl8pPr marL="3657600" marR="0" lvl="7"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8pPr>
            <a:lvl9pPr marL="4114800" marR="0" lvl="8"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9pPr>
          </a:lstStyle>
          <a:p>
            <a:pPr marL="114300" indent="0" algn="ctr">
              <a:buFont typeface="Muli"/>
              <a:buNone/>
            </a:pPr>
            <a:r>
              <a:rPr lang="en-US" sz="1600" dirty="0"/>
              <a:t>https://localhost:1234/</a:t>
            </a:r>
            <a:r>
              <a:rPr lang="en-US" sz="1600" dirty="0">
                <a:solidFill>
                  <a:srgbClr val="00B050"/>
                </a:solidFill>
              </a:rPr>
              <a:t>Hub</a:t>
            </a:r>
            <a:r>
              <a:rPr lang="en-US" sz="1600" dirty="0"/>
              <a:t>/</a:t>
            </a:r>
            <a:r>
              <a:rPr lang="en-US" sz="1600" dirty="0">
                <a:solidFill>
                  <a:srgbClr val="00B0F0"/>
                </a:solidFill>
              </a:rPr>
              <a:t>Pop</a:t>
            </a:r>
          </a:p>
        </p:txBody>
      </p:sp>
    </p:spTree>
    <p:extLst>
      <p:ext uri="{BB962C8B-B14F-4D97-AF65-F5344CB8AC3E}">
        <p14:creationId xmlns:p14="http://schemas.microsoft.com/office/powerpoint/2010/main" val="1865683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horizontal)">
                                      <p:cBhvr>
                                        <p:cTn id="7" dur="500"/>
                                        <p:tgtEl>
                                          <p:spTgt spid="20"/>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randombar(horizontal)">
                                      <p:cBhvr>
                                        <p:cTn id="10" dur="500"/>
                                        <p:tgtEl>
                                          <p:spTgt spid="21"/>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randombar(horizontal)">
                                      <p:cBhvr>
                                        <p:cTn id="13" dur="500"/>
                                        <p:tgtEl>
                                          <p:spTgt spid="2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randombar(horizontal)">
                                      <p:cBhvr>
                                        <p:cTn id="1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US" dirty="0"/>
              <a:t>NET CORE PIPELINE</a:t>
            </a:r>
            <a:endParaRPr dirty="0"/>
          </a:p>
        </p:txBody>
      </p:sp>
      <p:sp>
        <p:nvSpPr>
          <p:cNvPr id="22" name="Cylinder 21">
            <a:extLst>
              <a:ext uri="{FF2B5EF4-FFF2-40B4-BE49-F238E27FC236}">
                <a16:creationId xmlns:a16="http://schemas.microsoft.com/office/drawing/2014/main" id="{2588091A-46AB-47F5-BF9C-9425A4F521D1}"/>
              </a:ext>
            </a:extLst>
          </p:cNvPr>
          <p:cNvSpPr/>
          <p:nvPr/>
        </p:nvSpPr>
        <p:spPr>
          <a:xfrm rot="16200000">
            <a:off x="4452938" y="90487"/>
            <a:ext cx="1362076" cy="5238750"/>
          </a:xfrm>
          <a:prstGeom prst="can">
            <a:avLst/>
          </a:prstGeom>
          <a:ln>
            <a:solidFill>
              <a:schemeClr val="tx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Flowchart: Stored Data 23">
            <a:extLst>
              <a:ext uri="{FF2B5EF4-FFF2-40B4-BE49-F238E27FC236}">
                <a16:creationId xmlns:a16="http://schemas.microsoft.com/office/drawing/2014/main" id="{1DE42C99-5653-4D71-9A7A-2004E1A1EAC4}"/>
              </a:ext>
            </a:extLst>
          </p:cNvPr>
          <p:cNvSpPr/>
          <p:nvPr/>
        </p:nvSpPr>
        <p:spPr>
          <a:xfrm>
            <a:off x="3276601"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lowchart: Stored Data 137">
            <a:extLst>
              <a:ext uri="{FF2B5EF4-FFF2-40B4-BE49-F238E27FC236}">
                <a16:creationId xmlns:a16="http://schemas.microsoft.com/office/drawing/2014/main" id="{D9819063-FC15-4150-A7A1-177FAE2BC4B1}"/>
              </a:ext>
            </a:extLst>
          </p:cNvPr>
          <p:cNvSpPr/>
          <p:nvPr/>
        </p:nvSpPr>
        <p:spPr>
          <a:xfrm>
            <a:off x="4676776"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lowchart: Stored Data 138">
            <a:extLst>
              <a:ext uri="{FF2B5EF4-FFF2-40B4-BE49-F238E27FC236}">
                <a16:creationId xmlns:a16="http://schemas.microsoft.com/office/drawing/2014/main" id="{E4966EBD-F6F3-4F34-9439-6D0237DB909B}"/>
              </a:ext>
            </a:extLst>
          </p:cNvPr>
          <p:cNvSpPr/>
          <p:nvPr/>
        </p:nvSpPr>
        <p:spPr>
          <a:xfrm>
            <a:off x="6076951"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a:extLst>
              <a:ext uri="{FF2B5EF4-FFF2-40B4-BE49-F238E27FC236}">
                <a16:creationId xmlns:a16="http://schemas.microsoft.com/office/drawing/2014/main" id="{CA0BC226-24D1-495A-949D-F76D0EC4BE16}"/>
              </a:ext>
            </a:extLst>
          </p:cNvPr>
          <p:cNvCxnSpPr/>
          <p:nvPr/>
        </p:nvCxnSpPr>
        <p:spPr>
          <a:xfrm>
            <a:off x="2228850" y="2343150"/>
            <a:ext cx="6028775" cy="0"/>
          </a:xfrm>
          <a:prstGeom prst="straightConnector1">
            <a:avLst/>
          </a:prstGeom>
          <a:ln>
            <a:prstDash val="sysDot"/>
            <a:tailEnd type="triangle"/>
          </a:ln>
        </p:spPr>
        <p:style>
          <a:lnRef idx="2">
            <a:schemeClr val="dk1"/>
          </a:lnRef>
          <a:fillRef idx="0">
            <a:schemeClr val="dk1"/>
          </a:fillRef>
          <a:effectRef idx="1">
            <a:schemeClr val="dk1"/>
          </a:effectRef>
          <a:fontRef idx="minor">
            <a:schemeClr val="tx1"/>
          </a:fontRef>
        </p:style>
      </p:cxnSp>
      <p:cxnSp>
        <p:nvCxnSpPr>
          <p:cNvPr id="142" name="Straight Arrow Connector 141">
            <a:extLst>
              <a:ext uri="{FF2B5EF4-FFF2-40B4-BE49-F238E27FC236}">
                <a16:creationId xmlns:a16="http://schemas.microsoft.com/office/drawing/2014/main" id="{375456A1-BDBF-42C8-82DD-B6DA580F8EB3}"/>
              </a:ext>
            </a:extLst>
          </p:cNvPr>
          <p:cNvCxnSpPr>
            <a:cxnSpLocks/>
          </p:cNvCxnSpPr>
          <p:nvPr/>
        </p:nvCxnSpPr>
        <p:spPr>
          <a:xfrm flipH="1">
            <a:off x="2228851" y="3000375"/>
            <a:ext cx="6028774" cy="0"/>
          </a:xfrm>
          <a:prstGeom prst="straightConnector1">
            <a:avLst/>
          </a:prstGeom>
          <a:ln>
            <a:prstDash val="sysDot"/>
            <a:tailEnd type="triangle"/>
          </a:ln>
        </p:spPr>
        <p:style>
          <a:lnRef idx="2">
            <a:schemeClr val="dk1"/>
          </a:lnRef>
          <a:fillRef idx="0">
            <a:schemeClr val="dk1"/>
          </a:fillRef>
          <a:effectRef idx="1">
            <a:schemeClr val="dk1"/>
          </a:effectRef>
          <a:fontRef idx="minor">
            <a:schemeClr val="tx1"/>
          </a:fontRef>
        </p:style>
      </p:cxnSp>
      <p:sp>
        <p:nvSpPr>
          <p:cNvPr id="31" name="TextBox 30">
            <a:extLst>
              <a:ext uri="{FF2B5EF4-FFF2-40B4-BE49-F238E27FC236}">
                <a16:creationId xmlns:a16="http://schemas.microsoft.com/office/drawing/2014/main" id="{A0533CCE-1719-4558-93D0-1E3E94BBF044}"/>
              </a:ext>
            </a:extLst>
          </p:cNvPr>
          <p:cNvSpPr txBox="1"/>
          <p:nvPr/>
        </p:nvSpPr>
        <p:spPr>
          <a:xfrm>
            <a:off x="4181475" y="2200275"/>
            <a:ext cx="1965603" cy="307777"/>
          </a:xfrm>
          <a:prstGeom prst="rect">
            <a:avLst/>
          </a:prstGeom>
          <a:solidFill>
            <a:schemeClr val="bg2">
              <a:lumMod val="60000"/>
              <a:lumOff val="40000"/>
            </a:schemeClr>
          </a:solidFill>
        </p:spPr>
        <p:txBody>
          <a:bodyPr wrap="none" rtlCol="0">
            <a:spAutoFit/>
          </a:bodyPr>
          <a:lstStyle/>
          <a:p>
            <a:r>
              <a:rPr lang="en-US" dirty="0"/>
              <a:t>Request from Browser</a:t>
            </a:r>
          </a:p>
        </p:txBody>
      </p:sp>
      <p:sp>
        <p:nvSpPr>
          <p:cNvPr id="33" name="Rectangle 32">
            <a:extLst>
              <a:ext uri="{FF2B5EF4-FFF2-40B4-BE49-F238E27FC236}">
                <a16:creationId xmlns:a16="http://schemas.microsoft.com/office/drawing/2014/main" id="{CBCFE50F-596F-4178-B53F-0289EBFD129E}"/>
              </a:ext>
            </a:extLst>
          </p:cNvPr>
          <p:cNvSpPr/>
          <p:nvPr/>
        </p:nvSpPr>
        <p:spPr>
          <a:xfrm>
            <a:off x="3267076" y="3381376"/>
            <a:ext cx="1057275" cy="4847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bg1"/>
                </a:solidFill>
              </a:rPr>
              <a:t>UseRouting</a:t>
            </a:r>
            <a:endParaRPr lang="en-US" sz="1200" dirty="0">
              <a:solidFill>
                <a:schemeClr val="bg1"/>
              </a:solidFill>
            </a:endParaRPr>
          </a:p>
        </p:txBody>
      </p:sp>
      <p:sp>
        <p:nvSpPr>
          <p:cNvPr id="151" name="Rectangle 150">
            <a:extLst>
              <a:ext uri="{FF2B5EF4-FFF2-40B4-BE49-F238E27FC236}">
                <a16:creationId xmlns:a16="http://schemas.microsoft.com/office/drawing/2014/main" id="{A1668619-DD67-42E5-924D-B36D09797FA1}"/>
              </a:ext>
            </a:extLst>
          </p:cNvPr>
          <p:cNvSpPr/>
          <p:nvPr/>
        </p:nvSpPr>
        <p:spPr>
          <a:xfrm>
            <a:off x="4819650" y="3381376"/>
            <a:ext cx="771525" cy="4847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MVC</a:t>
            </a:r>
          </a:p>
        </p:txBody>
      </p:sp>
      <p:sp>
        <p:nvSpPr>
          <p:cNvPr id="152" name="Rectangle 151">
            <a:extLst>
              <a:ext uri="{FF2B5EF4-FFF2-40B4-BE49-F238E27FC236}">
                <a16:creationId xmlns:a16="http://schemas.microsoft.com/office/drawing/2014/main" id="{2D5A874C-88F8-49D2-B2FF-C178F5B69DD8}"/>
              </a:ext>
            </a:extLst>
          </p:cNvPr>
          <p:cNvSpPr/>
          <p:nvPr/>
        </p:nvSpPr>
        <p:spPr>
          <a:xfrm>
            <a:off x="6229350" y="3381373"/>
            <a:ext cx="771525" cy="48476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Static Files</a:t>
            </a:r>
          </a:p>
        </p:txBody>
      </p:sp>
      <p:sp>
        <p:nvSpPr>
          <p:cNvPr id="35" name="Rectangle 34">
            <a:extLst>
              <a:ext uri="{FF2B5EF4-FFF2-40B4-BE49-F238E27FC236}">
                <a16:creationId xmlns:a16="http://schemas.microsoft.com/office/drawing/2014/main" id="{C5769DA0-3373-4A1C-86AA-A840AF5DD606}"/>
              </a:ext>
            </a:extLst>
          </p:cNvPr>
          <p:cNvSpPr/>
          <p:nvPr/>
        </p:nvSpPr>
        <p:spPr>
          <a:xfrm>
            <a:off x="838752" y="835424"/>
            <a:ext cx="1133475" cy="3748875"/>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4" name="Google Shape;561;p28">
            <a:extLst>
              <a:ext uri="{FF2B5EF4-FFF2-40B4-BE49-F238E27FC236}">
                <a16:creationId xmlns:a16="http://schemas.microsoft.com/office/drawing/2014/main" id="{69DC1756-99E9-42DA-8139-868348BBE751}"/>
              </a:ext>
            </a:extLst>
          </p:cNvPr>
          <p:cNvGrpSpPr/>
          <p:nvPr/>
        </p:nvGrpSpPr>
        <p:grpSpPr>
          <a:xfrm>
            <a:off x="974505" y="985050"/>
            <a:ext cx="851384" cy="835187"/>
            <a:chOff x="5928525" y="2460925"/>
            <a:chExt cx="432350" cy="424125"/>
          </a:xfrm>
        </p:grpSpPr>
        <p:sp>
          <p:nvSpPr>
            <p:cNvPr id="156" name="Google Shape;563;p28">
              <a:extLst>
                <a:ext uri="{FF2B5EF4-FFF2-40B4-BE49-F238E27FC236}">
                  <a16:creationId xmlns:a16="http://schemas.microsoft.com/office/drawing/2014/main" id="{0C64ABB9-27E7-4B09-8429-E78C18195795}"/>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564;p28">
              <a:extLst>
                <a:ext uri="{FF2B5EF4-FFF2-40B4-BE49-F238E27FC236}">
                  <a16:creationId xmlns:a16="http://schemas.microsoft.com/office/drawing/2014/main" id="{01BD508E-6B3F-41FB-A8AC-9E4D6302380C}"/>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565;p28">
              <a:extLst>
                <a:ext uri="{FF2B5EF4-FFF2-40B4-BE49-F238E27FC236}">
                  <a16:creationId xmlns:a16="http://schemas.microsoft.com/office/drawing/2014/main" id="{C34FCC4E-CF05-4578-88CF-FC432EDAE10D}"/>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566;p28">
              <a:extLst>
                <a:ext uri="{FF2B5EF4-FFF2-40B4-BE49-F238E27FC236}">
                  <a16:creationId xmlns:a16="http://schemas.microsoft.com/office/drawing/2014/main" id="{1A32F663-4304-4EE3-800D-04E6BEE09580}"/>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567;p28">
              <a:extLst>
                <a:ext uri="{FF2B5EF4-FFF2-40B4-BE49-F238E27FC236}">
                  <a16:creationId xmlns:a16="http://schemas.microsoft.com/office/drawing/2014/main" id="{40AEA4FB-E088-4F3F-9095-8952F12A2BAC}"/>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568;p28">
              <a:extLst>
                <a:ext uri="{FF2B5EF4-FFF2-40B4-BE49-F238E27FC236}">
                  <a16:creationId xmlns:a16="http://schemas.microsoft.com/office/drawing/2014/main" id="{4B44DFB7-D901-475A-A1DF-ECC92A1BEC8A}"/>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569;p28">
              <a:extLst>
                <a:ext uri="{FF2B5EF4-FFF2-40B4-BE49-F238E27FC236}">
                  <a16:creationId xmlns:a16="http://schemas.microsoft.com/office/drawing/2014/main" id="{C7A40151-3288-4055-8D75-56F6FABE205E}"/>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570;p28">
              <a:extLst>
                <a:ext uri="{FF2B5EF4-FFF2-40B4-BE49-F238E27FC236}">
                  <a16:creationId xmlns:a16="http://schemas.microsoft.com/office/drawing/2014/main" id="{083654F0-5E49-4981-8FF4-CA7E13AA9713}"/>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571;p28">
              <a:extLst>
                <a:ext uri="{FF2B5EF4-FFF2-40B4-BE49-F238E27FC236}">
                  <a16:creationId xmlns:a16="http://schemas.microsoft.com/office/drawing/2014/main" id="{45BBCAE6-2DF7-4099-B86A-85425B8519EF}"/>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572;p28">
              <a:extLst>
                <a:ext uri="{FF2B5EF4-FFF2-40B4-BE49-F238E27FC236}">
                  <a16:creationId xmlns:a16="http://schemas.microsoft.com/office/drawing/2014/main" id="{8011E08A-C3CB-4D7F-97FE-EC51DA340998}"/>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573;p28">
              <a:extLst>
                <a:ext uri="{FF2B5EF4-FFF2-40B4-BE49-F238E27FC236}">
                  <a16:creationId xmlns:a16="http://schemas.microsoft.com/office/drawing/2014/main" id="{CC85664E-D34C-4A42-8735-A840BE12F8CE}"/>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574;p28">
              <a:extLst>
                <a:ext uri="{FF2B5EF4-FFF2-40B4-BE49-F238E27FC236}">
                  <a16:creationId xmlns:a16="http://schemas.microsoft.com/office/drawing/2014/main" id="{36AF7D9B-A517-48D3-962A-52CBBADB1E33}"/>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75;p28">
              <a:extLst>
                <a:ext uri="{FF2B5EF4-FFF2-40B4-BE49-F238E27FC236}">
                  <a16:creationId xmlns:a16="http://schemas.microsoft.com/office/drawing/2014/main" id="{F86D11D5-E349-4FAD-A1CF-FA89AA40D35E}"/>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561;p28">
            <a:extLst>
              <a:ext uri="{FF2B5EF4-FFF2-40B4-BE49-F238E27FC236}">
                <a16:creationId xmlns:a16="http://schemas.microsoft.com/office/drawing/2014/main" id="{B203D817-DB4E-4C03-BBE1-ABEBB00CABFC}"/>
              </a:ext>
            </a:extLst>
          </p:cNvPr>
          <p:cNvGrpSpPr/>
          <p:nvPr/>
        </p:nvGrpSpPr>
        <p:grpSpPr>
          <a:xfrm>
            <a:off x="990740" y="2285182"/>
            <a:ext cx="851384" cy="835187"/>
            <a:chOff x="5928525" y="2460925"/>
            <a:chExt cx="432350" cy="424125"/>
          </a:xfrm>
        </p:grpSpPr>
        <p:sp>
          <p:nvSpPr>
            <p:cNvPr id="176" name="Google Shape;563;p28">
              <a:extLst>
                <a:ext uri="{FF2B5EF4-FFF2-40B4-BE49-F238E27FC236}">
                  <a16:creationId xmlns:a16="http://schemas.microsoft.com/office/drawing/2014/main" id="{A67ED491-55F4-42CE-8F4F-39E95C935FD8}"/>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564;p28">
              <a:extLst>
                <a:ext uri="{FF2B5EF4-FFF2-40B4-BE49-F238E27FC236}">
                  <a16:creationId xmlns:a16="http://schemas.microsoft.com/office/drawing/2014/main" id="{59B154D2-8AA3-49C5-BC00-9DCC6EC93406}"/>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565;p28">
              <a:extLst>
                <a:ext uri="{FF2B5EF4-FFF2-40B4-BE49-F238E27FC236}">
                  <a16:creationId xmlns:a16="http://schemas.microsoft.com/office/drawing/2014/main" id="{B53F04B6-309A-4A3C-906E-8B96B224C9D8}"/>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566;p28">
              <a:extLst>
                <a:ext uri="{FF2B5EF4-FFF2-40B4-BE49-F238E27FC236}">
                  <a16:creationId xmlns:a16="http://schemas.microsoft.com/office/drawing/2014/main" id="{2EF9C328-9D73-45B9-B58E-FD39CECF9BFF}"/>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567;p28">
              <a:extLst>
                <a:ext uri="{FF2B5EF4-FFF2-40B4-BE49-F238E27FC236}">
                  <a16:creationId xmlns:a16="http://schemas.microsoft.com/office/drawing/2014/main" id="{418F9ACB-E393-40B3-92B6-4138FB53B5EA}"/>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568;p28">
              <a:extLst>
                <a:ext uri="{FF2B5EF4-FFF2-40B4-BE49-F238E27FC236}">
                  <a16:creationId xmlns:a16="http://schemas.microsoft.com/office/drawing/2014/main" id="{F15DAC3A-2316-42B6-9DC5-F87098D0079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569;p28">
              <a:extLst>
                <a:ext uri="{FF2B5EF4-FFF2-40B4-BE49-F238E27FC236}">
                  <a16:creationId xmlns:a16="http://schemas.microsoft.com/office/drawing/2014/main" id="{44D3CFDA-32C2-49B5-914F-262D36521AED}"/>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570;p28">
              <a:extLst>
                <a:ext uri="{FF2B5EF4-FFF2-40B4-BE49-F238E27FC236}">
                  <a16:creationId xmlns:a16="http://schemas.microsoft.com/office/drawing/2014/main" id="{B60028CF-C5DA-4B47-8EAF-8430F655C264}"/>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571;p28">
              <a:extLst>
                <a:ext uri="{FF2B5EF4-FFF2-40B4-BE49-F238E27FC236}">
                  <a16:creationId xmlns:a16="http://schemas.microsoft.com/office/drawing/2014/main" id="{D5FB73AC-4CF2-48DC-906A-FE27262D9422}"/>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572;p28">
              <a:extLst>
                <a:ext uri="{FF2B5EF4-FFF2-40B4-BE49-F238E27FC236}">
                  <a16:creationId xmlns:a16="http://schemas.microsoft.com/office/drawing/2014/main" id="{79450308-2847-467F-B507-7C580296A7A3}"/>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573;p28">
              <a:extLst>
                <a:ext uri="{FF2B5EF4-FFF2-40B4-BE49-F238E27FC236}">
                  <a16:creationId xmlns:a16="http://schemas.microsoft.com/office/drawing/2014/main" id="{04518451-6C4E-441C-B105-09F7919685A4}"/>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574;p28">
              <a:extLst>
                <a:ext uri="{FF2B5EF4-FFF2-40B4-BE49-F238E27FC236}">
                  <a16:creationId xmlns:a16="http://schemas.microsoft.com/office/drawing/2014/main" id="{CA57E1B2-AE58-4248-9BD7-C87CBC33C6F3}"/>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575;p28">
              <a:extLst>
                <a:ext uri="{FF2B5EF4-FFF2-40B4-BE49-F238E27FC236}">
                  <a16:creationId xmlns:a16="http://schemas.microsoft.com/office/drawing/2014/main" id="{D8AAFA06-6040-429B-8854-7440887E24DF}"/>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561;p28">
            <a:extLst>
              <a:ext uri="{FF2B5EF4-FFF2-40B4-BE49-F238E27FC236}">
                <a16:creationId xmlns:a16="http://schemas.microsoft.com/office/drawing/2014/main" id="{154EC090-D272-4F23-B8FD-D9B850A40BE6}"/>
              </a:ext>
            </a:extLst>
          </p:cNvPr>
          <p:cNvGrpSpPr/>
          <p:nvPr/>
        </p:nvGrpSpPr>
        <p:grpSpPr>
          <a:xfrm>
            <a:off x="1002661" y="3560733"/>
            <a:ext cx="851384" cy="835187"/>
            <a:chOff x="5928525" y="2460925"/>
            <a:chExt cx="432350" cy="424125"/>
          </a:xfrm>
        </p:grpSpPr>
        <p:sp>
          <p:nvSpPr>
            <p:cNvPr id="192" name="Google Shape;563;p28">
              <a:extLst>
                <a:ext uri="{FF2B5EF4-FFF2-40B4-BE49-F238E27FC236}">
                  <a16:creationId xmlns:a16="http://schemas.microsoft.com/office/drawing/2014/main" id="{0EB60169-BC7D-400D-B044-862A7B354488}"/>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564;p28">
              <a:extLst>
                <a:ext uri="{FF2B5EF4-FFF2-40B4-BE49-F238E27FC236}">
                  <a16:creationId xmlns:a16="http://schemas.microsoft.com/office/drawing/2014/main" id="{D81136BC-1FFC-4CEE-A8CA-BD19AD758A08}"/>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565;p28">
              <a:extLst>
                <a:ext uri="{FF2B5EF4-FFF2-40B4-BE49-F238E27FC236}">
                  <a16:creationId xmlns:a16="http://schemas.microsoft.com/office/drawing/2014/main" id="{CED72CD1-5D89-4847-8466-168473A150A5}"/>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566;p28">
              <a:extLst>
                <a:ext uri="{FF2B5EF4-FFF2-40B4-BE49-F238E27FC236}">
                  <a16:creationId xmlns:a16="http://schemas.microsoft.com/office/drawing/2014/main" id="{DB1BE1FC-D50E-4193-AD74-FBC5A7A69607}"/>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567;p28">
              <a:extLst>
                <a:ext uri="{FF2B5EF4-FFF2-40B4-BE49-F238E27FC236}">
                  <a16:creationId xmlns:a16="http://schemas.microsoft.com/office/drawing/2014/main" id="{34E90A37-F023-4D03-8E77-BA33B7042D14}"/>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568;p28">
              <a:extLst>
                <a:ext uri="{FF2B5EF4-FFF2-40B4-BE49-F238E27FC236}">
                  <a16:creationId xmlns:a16="http://schemas.microsoft.com/office/drawing/2014/main" id="{D580CF17-8671-4AA4-8493-97B7A367D8B5}"/>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569;p28">
              <a:extLst>
                <a:ext uri="{FF2B5EF4-FFF2-40B4-BE49-F238E27FC236}">
                  <a16:creationId xmlns:a16="http://schemas.microsoft.com/office/drawing/2014/main" id="{9DC6EF58-BF81-47F9-B879-C0EB0A6C6B8B}"/>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570;p28">
              <a:extLst>
                <a:ext uri="{FF2B5EF4-FFF2-40B4-BE49-F238E27FC236}">
                  <a16:creationId xmlns:a16="http://schemas.microsoft.com/office/drawing/2014/main" id="{849FD22E-0C01-497C-A629-FF27F949CEB3}"/>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571;p28">
              <a:extLst>
                <a:ext uri="{FF2B5EF4-FFF2-40B4-BE49-F238E27FC236}">
                  <a16:creationId xmlns:a16="http://schemas.microsoft.com/office/drawing/2014/main" id="{D0495E76-E99D-4926-92F8-933A284D444B}"/>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572;p28">
              <a:extLst>
                <a:ext uri="{FF2B5EF4-FFF2-40B4-BE49-F238E27FC236}">
                  <a16:creationId xmlns:a16="http://schemas.microsoft.com/office/drawing/2014/main" id="{F5FAFA0D-D9F4-45DE-8C7C-3DD51FA66830}"/>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573;p28">
              <a:extLst>
                <a:ext uri="{FF2B5EF4-FFF2-40B4-BE49-F238E27FC236}">
                  <a16:creationId xmlns:a16="http://schemas.microsoft.com/office/drawing/2014/main" id="{62062499-992C-437D-B9EC-7434F4797D95}"/>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574;p28">
              <a:extLst>
                <a:ext uri="{FF2B5EF4-FFF2-40B4-BE49-F238E27FC236}">
                  <a16:creationId xmlns:a16="http://schemas.microsoft.com/office/drawing/2014/main" id="{76D91527-7810-418C-A1D4-E25AAF6063ED}"/>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575;p28">
              <a:extLst>
                <a:ext uri="{FF2B5EF4-FFF2-40B4-BE49-F238E27FC236}">
                  <a16:creationId xmlns:a16="http://schemas.microsoft.com/office/drawing/2014/main" id="{C9D86D0A-92A9-4405-8E23-B52A2A3355C6}"/>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7" name="Picture 36">
            <a:extLst>
              <a:ext uri="{FF2B5EF4-FFF2-40B4-BE49-F238E27FC236}">
                <a16:creationId xmlns:a16="http://schemas.microsoft.com/office/drawing/2014/main" id="{FE515296-6EB4-4658-879E-36687696C9B5}"/>
              </a:ext>
            </a:extLst>
          </p:cNvPr>
          <p:cNvPicPr>
            <a:picLocks noChangeAspect="1"/>
          </p:cNvPicPr>
          <p:nvPr/>
        </p:nvPicPr>
        <p:blipFill>
          <a:blip r:embed="rId3"/>
          <a:stretch>
            <a:fillRect/>
          </a:stretch>
        </p:blipFill>
        <p:spPr>
          <a:xfrm>
            <a:off x="1094881" y="3689396"/>
            <a:ext cx="581010" cy="581010"/>
          </a:xfrm>
          <a:prstGeom prst="rect">
            <a:avLst/>
          </a:prstGeom>
        </p:spPr>
      </p:pic>
      <p:pic>
        <p:nvPicPr>
          <p:cNvPr id="39" name="Picture 38">
            <a:extLst>
              <a:ext uri="{FF2B5EF4-FFF2-40B4-BE49-F238E27FC236}">
                <a16:creationId xmlns:a16="http://schemas.microsoft.com/office/drawing/2014/main" id="{30FDC99F-0D4E-4F43-B69E-1117C26F141F}"/>
              </a:ext>
            </a:extLst>
          </p:cNvPr>
          <p:cNvPicPr>
            <a:picLocks noChangeAspect="1"/>
          </p:cNvPicPr>
          <p:nvPr/>
        </p:nvPicPr>
        <p:blipFill>
          <a:blip r:embed="rId4"/>
          <a:stretch>
            <a:fillRect/>
          </a:stretch>
        </p:blipFill>
        <p:spPr>
          <a:xfrm>
            <a:off x="1073470" y="2378457"/>
            <a:ext cx="612296" cy="612296"/>
          </a:xfrm>
          <a:prstGeom prst="rect">
            <a:avLst/>
          </a:prstGeom>
        </p:spPr>
      </p:pic>
      <p:pic>
        <p:nvPicPr>
          <p:cNvPr id="41" name="Picture 40">
            <a:extLst>
              <a:ext uri="{FF2B5EF4-FFF2-40B4-BE49-F238E27FC236}">
                <a16:creationId xmlns:a16="http://schemas.microsoft.com/office/drawing/2014/main" id="{B63A51D2-94A3-428E-8D07-4CE4A7C5FA5F}"/>
              </a:ext>
            </a:extLst>
          </p:cNvPr>
          <p:cNvPicPr>
            <a:picLocks noChangeAspect="1"/>
          </p:cNvPicPr>
          <p:nvPr/>
        </p:nvPicPr>
        <p:blipFill>
          <a:blip r:embed="rId5"/>
          <a:stretch>
            <a:fillRect/>
          </a:stretch>
        </p:blipFill>
        <p:spPr>
          <a:xfrm>
            <a:off x="1094805" y="1130839"/>
            <a:ext cx="546151" cy="546151"/>
          </a:xfrm>
          <a:prstGeom prst="rect">
            <a:avLst/>
          </a:prstGeom>
        </p:spPr>
      </p:pic>
    </p:spTree>
    <p:extLst>
      <p:ext uri="{BB962C8B-B14F-4D97-AF65-F5344CB8AC3E}">
        <p14:creationId xmlns:p14="http://schemas.microsoft.com/office/powerpoint/2010/main" val="1157703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17"/>
        <p:cNvGrpSpPr/>
        <p:nvPr/>
      </p:nvGrpSpPr>
      <p:grpSpPr>
        <a:xfrm>
          <a:off x="0" y="0"/>
          <a:ext cx="0" cy="0"/>
          <a:chOff x="0" y="0"/>
          <a:chExt cx="0" cy="0"/>
        </a:xfrm>
      </p:grpSpPr>
      <p:sp>
        <p:nvSpPr>
          <p:cNvPr id="1418" name="Google Shape;1418;p48"/>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APPSETTINGS.JSON</a:t>
            </a:r>
            <a:endParaRPr dirty="0">
              <a:solidFill>
                <a:schemeClr val="dk1"/>
              </a:solidFill>
            </a:endParaRPr>
          </a:p>
        </p:txBody>
      </p:sp>
      <p:grpSp>
        <p:nvGrpSpPr>
          <p:cNvPr id="1419" name="Google Shape;1419;p48"/>
          <p:cNvGrpSpPr/>
          <p:nvPr/>
        </p:nvGrpSpPr>
        <p:grpSpPr>
          <a:xfrm>
            <a:off x="506037" y="1726125"/>
            <a:ext cx="802817" cy="1057787"/>
            <a:chOff x="3023075" y="4473475"/>
            <a:chExt cx="358325" cy="472150"/>
          </a:xfrm>
        </p:grpSpPr>
        <p:sp>
          <p:nvSpPr>
            <p:cNvPr id="1420" name="Google Shape;1420;p48"/>
            <p:cNvSpPr/>
            <p:nvPr/>
          </p:nvSpPr>
          <p:spPr>
            <a:xfrm>
              <a:off x="3023075" y="4473475"/>
              <a:ext cx="358325" cy="472150"/>
            </a:xfrm>
            <a:custGeom>
              <a:avLst/>
              <a:gdLst/>
              <a:ahLst/>
              <a:cxnLst/>
              <a:rect l="l" t="t" r="r" b="b"/>
              <a:pathLst>
                <a:path w="14333" h="18886" extrusionOk="0">
                  <a:moveTo>
                    <a:pt x="3274" y="492"/>
                  </a:moveTo>
                  <a:cubicBezTo>
                    <a:pt x="4116" y="492"/>
                    <a:pt x="4966" y="542"/>
                    <a:pt x="5816" y="560"/>
                  </a:cubicBezTo>
                  <a:lnTo>
                    <a:pt x="11583" y="713"/>
                  </a:lnTo>
                  <a:cubicBezTo>
                    <a:pt x="11650" y="711"/>
                    <a:pt x="11718" y="711"/>
                    <a:pt x="11784" y="711"/>
                  </a:cubicBezTo>
                  <a:cubicBezTo>
                    <a:pt x="12107" y="711"/>
                    <a:pt x="12425" y="729"/>
                    <a:pt x="12742" y="761"/>
                  </a:cubicBezTo>
                  <a:cubicBezTo>
                    <a:pt x="13442" y="876"/>
                    <a:pt x="13700" y="1393"/>
                    <a:pt x="13739" y="2073"/>
                  </a:cubicBezTo>
                  <a:cubicBezTo>
                    <a:pt x="13787" y="3079"/>
                    <a:pt x="13825" y="4095"/>
                    <a:pt x="13844" y="5101"/>
                  </a:cubicBezTo>
                  <a:cubicBezTo>
                    <a:pt x="13892" y="6950"/>
                    <a:pt x="13902" y="8789"/>
                    <a:pt x="13873" y="10638"/>
                  </a:cubicBezTo>
                  <a:cubicBezTo>
                    <a:pt x="13834" y="12535"/>
                    <a:pt x="13767" y="14442"/>
                    <a:pt x="13652" y="16339"/>
                  </a:cubicBezTo>
                  <a:cubicBezTo>
                    <a:pt x="13624" y="16722"/>
                    <a:pt x="13662" y="17258"/>
                    <a:pt x="13509" y="17622"/>
                  </a:cubicBezTo>
                  <a:cubicBezTo>
                    <a:pt x="13193" y="18360"/>
                    <a:pt x="12579" y="18360"/>
                    <a:pt x="11947" y="18398"/>
                  </a:cubicBezTo>
                  <a:cubicBezTo>
                    <a:pt x="11243" y="18441"/>
                    <a:pt x="10523" y="18447"/>
                    <a:pt x="9806" y="18447"/>
                  </a:cubicBezTo>
                  <a:cubicBezTo>
                    <a:pt x="9568" y="18447"/>
                    <a:pt x="9329" y="18446"/>
                    <a:pt x="9092" y="18446"/>
                  </a:cubicBezTo>
                  <a:cubicBezTo>
                    <a:pt x="7195" y="18446"/>
                    <a:pt x="5289" y="18389"/>
                    <a:pt x="3392" y="18255"/>
                  </a:cubicBezTo>
                  <a:cubicBezTo>
                    <a:pt x="2357" y="18188"/>
                    <a:pt x="633" y="18341"/>
                    <a:pt x="595" y="16904"/>
                  </a:cubicBezTo>
                  <a:cubicBezTo>
                    <a:pt x="575" y="15984"/>
                    <a:pt x="662" y="15045"/>
                    <a:pt x="690" y="14125"/>
                  </a:cubicBezTo>
                  <a:cubicBezTo>
                    <a:pt x="844" y="9814"/>
                    <a:pt x="1083" y="5503"/>
                    <a:pt x="1093" y="1192"/>
                  </a:cubicBezTo>
                  <a:cubicBezTo>
                    <a:pt x="1533" y="579"/>
                    <a:pt x="2348" y="493"/>
                    <a:pt x="3066" y="493"/>
                  </a:cubicBezTo>
                  <a:cubicBezTo>
                    <a:pt x="3135" y="492"/>
                    <a:pt x="3205" y="492"/>
                    <a:pt x="3274" y="492"/>
                  </a:cubicBezTo>
                  <a:close/>
                  <a:moveTo>
                    <a:pt x="3299" y="1"/>
                  </a:moveTo>
                  <a:cubicBezTo>
                    <a:pt x="2183" y="1"/>
                    <a:pt x="1079" y="208"/>
                    <a:pt x="652" y="1163"/>
                  </a:cubicBezTo>
                  <a:cubicBezTo>
                    <a:pt x="623" y="1230"/>
                    <a:pt x="633" y="1317"/>
                    <a:pt x="681" y="1374"/>
                  </a:cubicBezTo>
                  <a:cubicBezTo>
                    <a:pt x="633" y="2006"/>
                    <a:pt x="614" y="2648"/>
                    <a:pt x="642" y="3290"/>
                  </a:cubicBezTo>
                  <a:cubicBezTo>
                    <a:pt x="412" y="7438"/>
                    <a:pt x="345" y="11596"/>
                    <a:pt x="202" y="15745"/>
                  </a:cubicBezTo>
                  <a:cubicBezTo>
                    <a:pt x="183" y="16415"/>
                    <a:pt x="1" y="17383"/>
                    <a:pt x="441" y="17958"/>
                  </a:cubicBezTo>
                  <a:cubicBezTo>
                    <a:pt x="872" y="18532"/>
                    <a:pt x="1668" y="18552"/>
                    <a:pt x="2329" y="18609"/>
                  </a:cubicBezTo>
                  <a:cubicBezTo>
                    <a:pt x="4577" y="18791"/>
                    <a:pt x="6834" y="18878"/>
                    <a:pt x="9099" y="18878"/>
                  </a:cubicBezTo>
                  <a:cubicBezTo>
                    <a:pt x="9218" y="18878"/>
                    <a:pt x="9337" y="18878"/>
                    <a:pt x="9456" y="18877"/>
                  </a:cubicBezTo>
                  <a:cubicBezTo>
                    <a:pt x="9867" y="18877"/>
                    <a:pt x="10287" y="18886"/>
                    <a:pt x="10707" y="18886"/>
                  </a:cubicBezTo>
                  <a:cubicBezTo>
                    <a:pt x="11295" y="18886"/>
                    <a:pt x="11885" y="18869"/>
                    <a:pt x="12455" y="18791"/>
                  </a:cubicBezTo>
                  <a:cubicBezTo>
                    <a:pt x="13030" y="18714"/>
                    <a:pt x="13547" y="18513"/>
                    <a:pt x="13825" y="17977"/>
                  </a:cubicBezTo>
                  <a:cubicBezTo>
                    <a:pt x="14237" y="17162"/>
                    <a:pt x="14103" y="15974"/>
                    <a:pt x="14151" y="15093"/>
                  </a:cubicBezTo>
                  <a:cubicBezTo>
                    <a:pt x="14208" y="13905"/>
                    <a:pt x="14256" y="12717"/>
                    <a:pt x="14285" y="11529"/>
                  </a:cubicBezTo>
                  <a:cubicBezTo>
                    <a:pt x="14333" y="9144"/>
                    <a:pt x="14323" y="6768"/>
                    <a:pt x="14256" y="4392"/>
                  </a:cubicBezTo>
                  <a:cubicBezTo>
                    <a:pt x="14227" y="3424"/>
                    <a:pt x="14323" y="2323"/>
                    <a:pt x="14103" y="1384"/>
                  </a:cubicBezTo>
                  <a:cubicBezTo>
                    <a:pt x="13969" y="818"/>
                    <a:pt x="13595" y="512"/>
                    <a:pt x="13049" y="378"/>
                  </a:cubicBezTo>
                  <a:cubicBezTo>
                    <a:pt x="12467" y="241"/>
                    <a:pt x="11833" y="211"/>
                    <a:pt x="11197" y="211"/>
                  </a:cubicBezTo>
                  <a:cubicBezTo>
                    <a:pt x="10713" y="211"/>
                    <a:pt x="10227" y="228"/>
                    <a:pt x="9763" y="228"/>
                  </a:cubicBezTo>
                  <a:cubicBezTo>
                    <a:pt x="9643" y="228"/>
                    <a:pt x="9525" y="227"/>
                    <a:pt x="9408" y="224"/>
                  </a:cubicBezTo>
                  <a:lnTo>
                    <a:pt x="5442" y="119"/>
                  </a:lnTo>
                  <a:cubicBezTo>
                    <a:pt x="4876" y="103"/>
                    <a:pt x="4084" y="1"/>
                    <a:pt x="329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3037450" y="4485775"/>
              <a:ext cx="333175" cy="448875"/>
            </a:xfrm>
            <a:custGeom>
              <a:avLst/>
              <a:gdLst/>
              <a:ahLst/>
              <a:cxnLst/>
              <a:rect l="l" t="t" r="r" b="b"/>
              <a:pathLst>
                <a:path w="13327" h="17955" extrusionOk="0">
                  <a:moveTo>
                    <a:pt x="6890" y="672"/>
                  </a:moveTo>
                  <a:cubicBezTo>
                    <a:pt x="7074" y="672"/>
                    <a:pt x="7259" y="675"/>
                    <a:pt x="7444" y="681"/>
                  </a:cubicBezTo>
                  <a:cubicBezTo>
                    <a:pt x="7674" y="681"/>
                    <a:pt x="7674" y="1035"/>
                    <a:pt x="7444" y="1035"/>
                  </a:cubicBezTo>
                  <a:cubicBezTo>
                    <a:pt x="7293" y="1040"/>
                    <a:pt x="7142" y="1043"/>
                    <a:pt x="6990" y="1043"/>
                  </a:cubicBezTo>
                  <a:cubicBezTo>
                    <a:pt x="6535" y="1043"/>
                    <a:pt x="6077" y="1021"/>
                    <a:pt x="5624" y="978"/>
                  </a:cubicBezTo>
                  <a:cubicBezTo>
                    <a:pt x="5461" y="978"/>
                    <a:pt x="5461" y="729"/>
                    <a:pt x="5624" y="729"/>
                  </a:cubicBezTo>
                  <a:cubicBezTo>
                    <a:pt x="6045" y="689"/>
                    <a:pt x="6466" y="672"/>
                    <a:pt x="6890" y="672"/>
                  </a:cubicBezTo>
                  <a:close/>
                  <a:moveTo>
                    <a:pt x="3121" y="1551"/>
                  </a:moveTo>
                  <a:cubicBezTo>
                    <a:pt x="3822" y="1551"/>
                    <a:pt x="4551" y="1620"/>
                    <a:pt x="5193" y="1620"/>
                  </a:cubicBezTo>
                  <a:cubicBezTo>
                    <a:pt x="7425" y="1601"/>
                    <a:pt x="9648" y="1591"/>
                    <a:pt x="11880" y="1591"/>
                  </a:cubicBezTo>
                  <a:cubicBezTo>
                    <a:pt x="11887" y="1589"/>
                    <a:pt x="11893" y="1589"/>
                    <a:pt x="11900" y="1589"/>
                  </a:cubicBezTo>
                  <a:cubicBezTo>
                    <a:pt x="11931" y="1589"/>
                    <a:pt x="11962" y="1606"/>
                    <a:pt x="11985" y="1629"/>
                  </a:cubicBezTo>
                  <a:cubicBezTo>
                    <a:pt x="12023" y="1601"/>
                    <a:pt x="12065" y="1587"/>
                    <a:pt x="12107" y="1587"/>
                  </a:cubicBezTo>
                  <a:cubicBezTo>
                    <a:pt x="12203" y="1587"/>
                    <a:pt x="12292" y="1659"/>
                    <a:pt x="12292" y="1773"/>
                  </a:cubicBezTo>
                  <a:cubicBezTo>
                    <a:pt x="12349" y="4120"/>
                    <a:pt x="12359" y="6477"/>
                    <a:pt x="12321" y="8834"/>
                  </a:cubicBezTo>
                  <a:cubicBezTo>
                    <a:pt x="12301" y="10012"/>
                    <a:pt x="12273" y="11191"/>
                    <a:pt x="12225" y="12369"/>
                  </a:cubicBezTo>
                  <a:cubicBezTo>
                    <a:pt x="12186" y="13375"/>
                    <a:pt x="12273" y="14544"/>
                    <a:pt x="11966" y="15521"/>
                  </a:cubicBezTo>
                  <a:cubicBezTo>
                    <a:pt x="11966" y="15530"/>
                    <a:pt x="11957" y="15550"/>
                    <a:pt x="11957" y="15559"/>
                  </a:cubicBezTo>
                  <a:cubicBezTo>
                    <a:pt x="11957" y="15569"/>
                    <a:pt x="11947" y="15569"/>
                    <a:pt x="11947" y="15578"/>
                  </a:cubicBezTo>
                  <a:cubicBezTo>
                    <a:pt x="11985" y="15693"/>
                    <a:pt x="11909" y="15808"/>
                    <a:pt x="11784" y="15808"/>
                  </a:cubicBezTo>
                  <a:cubicBezTo>
                    <a:pt x="10200" y="15830"/>
                    <a:pt x="8608" y="15842"/>
                    <a:pt x="7015" y="15842"/>
                  </a:cubicBezTo>
                  <a:cubicBezTo>
                    <a:pt x="5130" y="15842"/>
                    <a:pt x="3245" y="15825"/>
                    <a:pt x="1370" y="15789"/>
                  </a:cubicBezTo>
                  <a:cubicBezTo>
                    <a:pt x="1322" y="15789"/>
                    <a:pt x="1275" y="15760"/>
                    <a:pt x="1265" y="15712"/>
                  </a:cubicBezTo>
                  <a:cubicBezTo>
                    <a:pt x="1259" y="15713"/>
                    <a:pt x="1253" y="15714"/>
                    <a:pt x="1248" y="15714"/>
                  </a:cubicBezTo>
                  <a:cubicBezTo>
                    <a:pt x="1198" y="15714"/>
                    <a:pt x="1160" y="15678"/>
                    <a:pt x="1160" y="15626"/>
                  </a:cubicBezTo>
                  <a:lnTo>
                    <a:pt x="1160" y="15588"/>
                  </a:lnTo>
                  <a:cubicBezTo>
                    <a:pt x="1035" y="13308"/>
                    <a:pt x="1140" y="11008"/>
                    <a:pt x="1198" y="8738"/>
                  </a:cubicBezTo>
                  <a:cubicBezTo>
                    <a:pt x="1227" y="7617"/>
                    <a:pt x="1265" y="6496"/>
                    <a:pt x="1313" y="5385"/>
                  </a:cubicBezTo>
                  <a:cubicBezTo>
                    <a:pt x="1342" y="4360"/>
                    <a:pt x="1255" y="3210"/>
                    <a:pt x="1437" y="2204"/>
                  </a:cubicBezTo>
                  <a:cubicBezTo>
                    <a:pt x="1495" y="1850"/>
                    <a:pt x="1572" y="1716"/>
                    <a:pt x="1945" y="1649"/>
                  </a:cubicBezTo>
                  <a:cubicBezTo>
                    <a:pt x="2312" y="1574"/>
                    <a:pt x="2712" y="1551"/>
                    <a:pt x="3121" y="1551"/>
                  </a:cubicBezTo>
                  <a:close/>
                  <a:moveTo>
                    <a:pt x="6255" y="16384"/>
                  </a:moveTo>
                  <a:cubicBezTo>
                    <a:pt x="6483" y="16384"/>
                    <a:pt x="6722" y="16487"/>
                    <a:pt x="6860" y="16642"/>
                  </a:cubicBezTo>
                  <a:cubicBezTo>
                    <a:pt x="7157" y="16977"/>
                    <a:pt x="6994" y="17456"/>
                    <a:pt x="6620" y="17648"/>
                  </a:cubicBezTo>
                  <a:cubicBezTo>
                    <a:pt x="6519" y="17701"/>
                    <a:pt x="6408" y="17727"/>
                    <a:pt x="6300" y="17727"/>
                  </a:cubicBezTo>
                  <a:cubicBezTo>
                    <a:pt x="6021" y="17727"/>
                    <a:pt x="5756" y="17554"/>
                    <a:pt x="5701" y="17236"/>
                  </a:cubicBezTo>
                  <a:cubicBezTo>
                    <a:pt x="5681" y="17063"/>
                    <a:pt x="5720" y="16891"/>
                    <a:pt x="5806" y="16747"/>
                  </a:cubicBezTo>
                  <a:cubicBezTo>
                    <a:pt x="5777" y="16690"/>
                    <a:pt x="5777" y="16623"/>
                    <a:pt x="5816" y="16575"/>
                  </a:cubicBezTo>
                  <a:cubicBezTo>
                    <a:pt x="5925" y="16440"/>
                    <a:pt x="6087" y="16384"/>
                    <a:pt x="6255" y="16384"/>
                  </a:cubicBezTo>
                  <a:close/>
                  <a:moveTo>
                    <a:pt x="2491" y="1"/>
                  </a:moveTo>
                  <a:cubicBezTo>
                    <a:pt x="1773" y="1"/>
                    <a:pt x="958" y="87"/>
                    <a:pt x="518" y="700"/>
                  </a:cubicBezTo>
                  <a:cubicBezTo>
                    <a:pt x="508" y="5011"/>
                    <a:pt x="269" y="9322"/>
                    <a:pt x="115" y="13633"/>
                  </a:cubicBezTo>
                  <a:cubicBezTo>
                    <a:pt x="87" y="14553"/>
                    <a:pt x="0" y="15492"/>
                    <a:pt x="20" y="16412"/>
                  </a:cubicBezTo>
                  <a:cubicBezTo>
                    <a:pt x="58" y="17839"/>
                    <a:pt x="1782" y="17696"/>
                    <a:pt x="2817" y="17763"/>
                  </a:cubicBezTo>
                  <a:cubicBezTo>
                    <a:pt x="4714" y="17887"/>
                    <a:pt x="6620" y="17954"/>
                    <a:pt x="8517" y="17954"/>
                  </a:cubicBezTo>
                  <a:cubicBezTo>
                    <a:pt x="8754" y="17954"/>
                    <a:pt x="8993" y="17955"/>
                    <a:pt x="9231" y="17955"/>
                  </a:cubicBezTo>
                  <a:cubicBezTo>
                    <a:pt x="9948" y="17955"/>
                    <a:pt x="10668" y="17949"/>
                    <a:pt x="11372" y="17906"/>
                  </a:cubicBezTo>
                  <a:cubicBezTo>
                    <a:pt x="12004" y="17868"/>
                    <a:pt x="12618" y="17868"/>
                    <a:pt x="12934" y="17130"/>
                  </a:cubicBezTo>
                  <a:cubicBezTo>
                    <a:pt x="13087" y="16766"/>
                    <a:pt x="13058" y="16230"/>
                    <a:pt x="13077" y="15847"/>
                  </a:cubicBezTo>
                  <a:cubicBezTo>
                    <a:pt x="13192" y="13950"/>
                    <a:pt x="13259" y="12043"/>
                    <a:pt x="13298" y="10146"/>
                  </a:cubicBezTo>
                  <a:cubicBezTo>
                    <a:pt x="13327" y="8297"/>
                    <a:pt x="13317" y="6458"/>
                    <a:pt x="13269" y="4609"/>
                  </a:cubicBezTo>
                  <a:cubicBezTo>
                    <a:pt x="13250" y="3603"/>
                    <a:pt x="13212" y="2587"/>
                    <a:pt x="13164" y="1581"/>
                  </a:cubicBezTo>
                  <a:cubicBezTo>
                    <a:pt x="13125" y="901"/>
                    <a:pt x="12867" y="384"/>
                    <a:pt x="12167" y="269"/>
                  </a:cubicBezTo>
                  <a:cubicBezTo>
                    <a:pt x="11850" y="237"/>
                    <a:pt x="11532" y="219"/>
                    <a:pt x="11209" y="219"/>
                  </a:cubicBezTo>
                  <a:cubicBezTo>
                    <a:pt x="11143" y="219"/>
                    <a:pt x="11075" y="219"/>
                    <a:pt x="11008" y="221"/>
                  </a:cubicBezTo>
                  <a:lnTo>
                    <a:pt x="5241" y="68"/>
                  </a:lnTo>
                  <a:cubicBezTo>
                    <a:pt x="4321" y="49"/>
                    <a:pt x="3401" y="1"/>
                    <a:pt x="249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3063325" y="4524600"/>
              <a:ext cx="283100" cy="350875"/>
            </a:xfrm>
            <a:custGeom>
              <a:avLst/>
              <a:gdLst/>
              <a:ahLst/>
              <a:cxnLst/>
              <a:rect l="l" t="t" r="r" b="b"/>
              <a:pathLst>
                <a:path w="11324" h="14035" extrusionOk="0">
                  <a:moveTo>
                    <a:pt x="2051" y="0"/>
                  </a:moveTo>
                  <a:cubicBezTo>
                    <a:pt x="1652" y="0"/>
                    <a:pt x="1262" y="23"/>
                    <a:pt x="901" y="96"/>
                  </a:cubicBezTo>
                  <a:cubicBezTo>
                    <a:pt x="537" y="163"/>
                    <a:pt x="460" y="297"/>
                    <a:pt x="393" y="651"/>
                  </a:cubicBezTo>
                  <a:cubicBezTo>
                    <a:pt x="211" y="1657"/>
                    <a:pt x="307" y="2807"/>
                    <a:pt x="268" y="3832"/>
                  </a:cubicBezTo>
                  <a:cubicBezTo>
                    <a:pt x="230" y="4953"/>
                    <a:pt x="192" y="6064"/>
                    <a:pt x="163" y="7185"/>
                  </a:cubicBezTo>
                  <a:cubicBezTo>
                    <a:pt x="96" y="9465"/>
                    <a:pt x="0" y="11764"/>
                    <a:pt x="125" y="14035"/>
                  </a:cubicBezTo>
                  <a:lnTo>
                    <a:pt x="316" y="14025"/>
                  </a:lnTo>
                  <a:cubicBezTo>
                    <a:pt x="584" y="10117"/>
                    <a:pt x="508" y="6160"/>
                    <a:pt x="661" y="2242"/>
                  </a:cubicBezTo>
                  <a:cubicBezTo>
                    <a:pt x="680" y="1820"/>
                    <a:pt x="604" y="1226"/>
                    <a:pt x="719" y="824"/>
                  </a:cubicBezTo>
                  <a:cubicBezTo>
                    <a:pt x="836" y="457"/>
                    <a:pt x="1097" y="399"/>
                    <a:pt x="1412" y="399"/>
                  </a:cubicBezTo>
                  <a:cubicBezTo>
                    <a:pt x="1559" y="399"/>
                    <a:pt x="1717" y="412"/>
                    <a:pt x="1878" y="412"/>
                  </a:cubicBezTo>
                  <a:lnTo>
                    <a:pt x="4867" y="402"/>
                  </a:lnTo>
                  <a:cubicBezTo>
                    <a:pt x="6859" y="402"/>
                    <a:pt x="8852" y="393"/>
                    <a:pt x="10845" y="373"/>
                  </a:cubicBezTo>
                  <a:cubicBezTo>
                    <a:pt x="10864" y="373"/>
                    <a:pt x="10874" y="364"/>
                    <a:pt x="10893" y="364"/>
                  </a:cubicBezTo>
                  <a:cubicBezTo>
                    <a:pt x="10950" y="2673"/>
                    <a:pt x="10950" y="4972"/>
                    <a:pt x="10922" y="7281"/>
                  </a:cubicBezTo>
                  <a:cubicBezTo>
                    <a:pt x="10902" y="8402"/>
                    <a:pt x="10874" y="9523"/>
                    <a:pt x="10835" y="10634"/>
                  </a:cubicBezTo>
                  <a:cubicBezTo>
                    <a:pt x="10797" y="11688"/>
                    <a:pt x="10596" y="12876"/>
                    <a:pt x="10797" y="13920"/>
                  </a:cubicBezTo>
                  <a:lnTo>
                    <a:pt x="10941" y="13968"/>
                  </a:lnTo>
                  <a:cubicBezTo>
                    <a:pt x="11247" y="12991"/>
                    <a:pt x="11161" y="11822"/>
                    <a:pt x="11199" y="10816"/>
                  </a:cubicBezTo>
                  <a:cubicBezTo>
                    <a:pt x="11238" y="9638"/>
                    <a:pt x="11276" y="8459"/>
                    <a:pt x="11286" y="7281"/>
                  </a:cubicBezTo>
                  <a:cubicBezTo>
                    <a:pt x="11324" y="4924"/>
                    <a:pt x="11314" y="2567"/>
                    <a:pt x="11266" y="210"/>
                  </a:cubicBezTo>
                  <a:cubicBezTo>
                    <a:pt x="11260" y="104"/>
                    <a:pt x="11165" y="30"/>
                    <a:pt x="11070" y="30"/>
                  </a:cubicBezTo>
                  <a:cubicBezTo>
                    <a:pt x="11028" y="30"/>
                    <a:pt x="10985" y="44"/>
                    <a:pt x="10950" y="76"/>
                  </a:cubicBezTo>
                  <a:cubicBezTo>
                    <a:pt x="10922" y="48"/>
                    <a:pt x="10874" y="38"/>
                    <a:pt x="10835" y="38"/>
                  </a:cubicBezTo>
                  <a:cubicBezTo>
                    <a:pt x="8613" y="48"/>
                    <a:pt x="6380" y="57"/>
                    <a:pt x="4158" y="67"/>
                  </a:cubicBezTo>
                  <a:cubicBezTo>
                    <a:pt x="4131" y="67"/>
                    <a:pt x="4104" y="67"/>
                    <a:pt x="4077" y="67"/>
                  </a:cubicBezTo>
                  <a:cubicBezTo>
                    <a:pt x="3441" y="67"/>
                    <a:pt x="2733" y="0"/>
                    <a:pt x="205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3066675" y="4868800"/>
              <a:ext cx="270650" cy="13225"/>
            </a:xfrm>
            <a:custGeom>
              <a:avLst/>
              <a:gdLst/>
              <a:ahLst/>
              <a:cxnLst/>
              <a:rect l="l" t="t" r="r" b="b"/>
              <a:pathLst>
                <a:path w="10826" h="529" extrusionOk="0">
                  <a:moveTo>
                    <a:pt x="6067" y="0"/>
                  </a:moveTo>
                  <a:cubicBezTo>
                    <a:pt x="4112" y="0"/>
                    <a:pt x="2157" y="85"/>
                    <a:pt x="211" y="257"/>
                  </a:cubicBezTo>
                  <a:lnTo>
                    <a:pt x="192" y="257"/>
                  </a:lnTo>
                  <a:lnTo>
                    <a:pt x="0" y="267"/>
                  </a:lnTo>
                  <a:lnTo>
                    <a:pt x="0" y="305"/>
                  </a:lnTo>
                  <a:cubicBezTo>
                    <a:pt x="0" y="358"/>
                    <a:pt x="40" y="402"/>
                    <a:pt x="91" y="402"/>
                  </a:cubicBezTo>
                  <a:cubicBezTo>
                    <a:pt x="96" y="402"/>
                    <a:pt x="101" y="402"/>
                    <a:pt x="106" y="401"/>
                  </a:cubicBezTo>
                  <a:cubicBezTo>
                    <a:pt x="115" y="439"/>
                    <a:pt x="163" y="468"/>
                    <a:pt x="211" y="468"/>
                  </a:cubicBezTo>
                  <a:cubicBezTo>
                    <a:pt x="2059" y="509"/>
                    <a:pt x="3924" y="528"/>
                    <a:pt x="5789" y="528"/>
                  </a:cubicBezTo>
                  <a:cubicBezTo>
                    <a:pt x="7404" y="528"/>
                    <a:pt x="9020" y="514"/>
                    <a:pt x="10625" y="487"/>
                  </a:cubicBezTo>
                  <a:cubicBezTo>
                    <a:pt x="10749" y="487"/>
                    <a:pt x="10826" y="372"/>
                    <a:pt x="10778" y="257"/>
                  </a:cubicBezTo>
                  <a:cubicBezTo>
                    <a:pt x="10788" y="257"/>
                    <a:pt x="10797" y="257"/>
                    <a:pt x="10797" y="238"/>
                  </a:cubicBezTo>
                  <a:cubicBezTo>
                    <a:pt x="10797" y="229"/>
                    <a:pt x="10807" y="209"/>
                    <a:pt x="10807" y="200"/>
                  </a:cubicBezTo>
                  <a:lnTo>
                    <a:pt x="10663" y="161"/>
                  </a:lnTo>
                  <a:cubicBezTo>
                    <a:pt x="10653" y="152"/>
                    <a:pt x="10634" y="152"/>
                    <a:pt x="10625" y="152"/>
                  </a:cubicBezTo>
                  <a:cubicBezTo>
                    <a:pt x="9108" y="51"/>
                    <a:pt x="7587" y="0"/>
                    <a:pt x="606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3173975" y="4502600"/>
              <a:ext cx="55575" cy="9500"/>
            </a:xfrm>
            <a:custGeom>
              <a:avLst/>
              <a:gdLst/>
              <a:ahLst/>
              <a:cxnLst/>
              <a:rect l="l" t="t" r="r" b="b"/>
              <a:pathLst>
                <a:path w="2223" h="380" extrusionOk="0">
                  <a:moveTo>
                    <a:pt x="1531" y="1"/>
                  </a:moveTo>
                  <a:cubicBezTo>
                    <a:pt x="1078" y="1"/>
                    <a:pt x="625" y="22"/>
                    <a:pt x="173" y="65"/>
                  </a:cubicBezTo>
                  <a:cubicBezTo>
                    <a:pt x="0" y="65"/>
                    <a:pt x="0" y="314"/>
                    <a:pt x="173" y="314"/>
                  </a:cubicBezTo>
                  <a:cubicBezTo>
                    <a:pt x="625" y="358"/>
                    <a:pt x="1078" y="379"/>
                    <a:pt x="1531" y="379"/>
                  </a:cubicBezTo>
                  <a:cubicBezTo>
                    <a:pt x="1681" y="379"/>
                    <a:pt x="1832" y="377"/>
                    <a:pt x="1983" y="372"/>
                  </a:cubicBezTo>
                  <a:cubicBezTo>
                    <a:pt x="2223" y="372"/>
                    <a:pt x="2223" y="8"/>
                    <a:pt x="1983" y="8"/>
                  </a:cubicBezTo>
                  <a:cubicBezTo>
                    <a:pt x="1832" y="3"/>
                    <a:pt x="1681" y="1"/>
                    <a:pt x="153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3179725" y="4895350"/>
              <a:ext cx="36900" cy="33600"/>
            </a:xfrm>
            <a:custGeom>
              <a:avLst/>
              <a:gdLst/>
              <a:ahLst/>
              <a:cxnLst/>
              <a:rect l="l" t="t" r="r" b="b"/>
              <a:pathLst>
                <a:path w="1476" h="1344" extrusionOk="0">
                  <a:moveTo>
                    <a:pt x="609" y="318"/>
                  </a:moveTo>
                  <a:cubicBezTo>
                    <a:pt x="712" y="318"/>
                    <a:pt x="815" y="359"/>
                    <a:pt x="901" y="431"/>
                  </a:cubicBezTo>
                  <a:cubicBezTo>
                    <a:pt x="1092" y="594"/>
                    <a:pt x="1016" y="853"/>
                    <a:pt x="814" y="977"/>
                  </a:cubicBezTo>
                  <a:lnTo>
                    <a:pt x="805" y="968"/>
                  </a:lnTo>
                  <a:cubicBezTo>
                    <a:pt x="738" y="1006"/>
                    <a:pt x="666" y="1025"/>
                    <a:pt x="597" y="1025"/>
                  </a:cubicBezTo>
                  <a:cubicBezTo>
                    <a:pt x="457" y="1025"/>
                    <a:pt x="332" y="946"/>
                    <a:pt x="307" y="786"/>
                  </a:cubicBezTo>
                  <a:cubicBezTo>
                    <a:pt x="278" y="613"/>
                    <a:pt x="345" y="450"/>
                    <a:pt x="469" y="345"/>
                  </a:cubicBezTo>
                  <a:cubicBezTo>
                    <a:pt x="515" y="327"/>
                    <a:pt x="562" y="318"/>
                    <a:pt x="609" y="318"/>
                  </a:cubicBezTo>
                  <a:close/>
                  <a:moveTo>
                    <a:pt x="570" y="1"/>
                  </a:moveTo>
                  <a:cubicBezTo>
                    <a:pt x="404" y="1"/>
                    <a:pt x="244" y="57"/>
                    <a:pt x="134" y="192"/>
                  </a:cubicBezTo>
                  <a:cubicBezTo>
                    <a:pt x="96" y="240"/>
                    <a:pt x="86" y="307"/>
                    <a:pt x="125" y="364"/>
                  </a:cubicBezTo>
                  <a:cubicBezTo>
                    <a:pt x="29" y="508"/>
                    <a:pt x="0" y="680"/>
                    <a:pt x="19" y="853"/>
                  </a:cubicBezTo>
                  <a:cubicBezTo>
                    <a:pt x="68" y="1171"/>
                    <a:pt x="325" y="1344"/>
                    <a:pt x="605" y="1344"/>
                  </a:cubicBezTo>
                  <a:cubicBezTo>
                    <a:pt x="714" y="1344"/>
                    <a:pt x="825" y="1318"/>
                    <a:pt x="929" y="1265"/>
                  </a:cubicBezTo>
                  <a:cubicBezTo>
                    <a:pt x="1313" y="1073"/>
                    <a:pt x="1475" y="594"/>
                    <a:pt x="1169" y="259"/>
                  </a:cubicBezTo>
                  <a:cubicBezTo>
                    <a:pt x="1031" y="104"/>
                    <a:pt x="795" y="1"/>
                    <a:pt x="57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48"/>
          <p:cNvGrpSpPr/>
          <p:nvPr/>
        </p:nvGrpSpPr>
        <p:grpSpPr>
          <a:xfrm>
            <a:off x="1603476" y="1684338"/>
            <a:ext cx="80625" cy="2529925"/>
            <a:chOff x="3979800" y="1822113"/>
            <a:chExt cx="80625" cy="2529925"/>
          </a:xfrm>
        </p:grpSpPr>
        <p:sp>
          <p:nvSpPr>
            <p:cNvPr id="1431" name="Google Shape;1431;p48"/>
            <p:cNvSpPr/>
            <p:nvPr/>
          </p:nvSpPr>
          <p:spPr>
            <a:xfrm>
              <a:off x="4009850"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8"/>
          <p:cNvSpPr txBox="1"/>
          <p:nvPr/>
        </p:nvSpPr>
        <p:spPr>
          <a:xfrm>
            <a:off x="1889498" y="1862700"/>
            <a:ext cx="6003404" cy="1855860"/>
          </a:xfrm>
          <a:prstGeom prst="rect">
            <a:avLst/>
          </a:prstGeom>
          <a:noFill/>
          <a:ln>
            <a:noFill/>
          </a:ln>
        </p:spPr>
        <p:txBody>
          <a:bodyPr spcFirstLastPara="1" wrap="square" lIns="91425" tIns="91425" rIns="91425" bIns="91425" anchor="t" anchorCtr="0">
            <a:noAutofit/>
          </a:bodyPr>
          <a:lstStyle/>
          <a:p>
            <a:pPr marL="285750" lvl="0" indent="-285750" rtl="0">
              <a:spcBef>
                <a:spcPts val="0"/>
              </a:spcBef>
              <a:spcAft>
                <a:spcPts val="0"/>
              </a:spcAft>
              <a:buFont typeface="Arial" panose="020B0604020202020204" pitchFamily="34" charset="0"/>
              <a:buChar char="•"/>
            </a:pPr>
            <a:r>
              <a:rPr lang="en-US" sz="1800" dirty="0">
                <a:solidFill>
                  <a:srgbClr val="0070C0"/>
                </a:solidFill>
                <a:latin typeface="Muli"/>
                <a:ea typeface="Muli"/>
                <a:cs typeface="Muli"/>
                <a:sym typeface="Muli"/>
              </a:rPr>
              <a:t>All of the application’s settings are contained in a file named as </a:t>
            </a:r>
            <a:r>
              <a:rPr lang="en-US" sz="1800" dirty="0" err="1">
                <a:solidFill>
                  <a:srgbClr val="0070C0"/>
                </a:solidFill>
                <a:latin typeface="Muli"/>
                <a:ea typeface="Muli"/>
                <a:cs typeface="Muli"/>
                <a:sym typeface="Muli"/>
              </a:rPr>
              <a:t>appsettings.json</a:t>
            </a:r>
            <a:endParaRPr lang="en-US" sz="1800" dirty="0">
              <a:solidFill>
                <a:srgbClr val="0070C0"/>
              </a:solidFill>
              <a:latin typeface="Muli"/>
              <a:ea typeface="Muli"/>
              <a:cs typeface="Muli"/>
              <a:sym typeface="Muli"/>
            </a:endParaRPr>
          </a:p>
          <a:p>
            <a:pPr marL="285750" lvl="0" indent="-285750" rtl="0">
              <a:spcBef>
                <a:spcPts val="0"/>
              </a:spcBef>
              <a:spcAft>
                <a:spcPts val="0"/>
              </a:spcAft>
              <a:buFont typeface="Arial" panose="020B0604020202020204" pitchFamily="34" charset="0"/>
              <a:buChar char="•"/>
            </a:pPr>
            <a:r>
              <a:rPr lang="en-US" sz="1800" dirty="0">
                <a:solidFill>
                  <a:srgbClr val="0070C0"/>
                </a:solidFill>
                <a:latin typeface="Muli"/>
                <a:ea typeface="Muli"/>
                <a:cs typeface="Muli"/>
                <a:sym typeface="Muli"/>
              </a:rPr>
              <a:t>Any changes to the </a:t>
            </a:r>
            <a:r>
              <a:rPr lang="en-US" sz="1800" dirty="0" err="1">
                <a:solidFill>
                  <a:srgbClr val="0070C0"/>
                </a:solidFill>
                <a:latin typeface="Muli"/>
                <a:ea typeface="Muli"/>
                <a:cs typeface="Muli"/>
                <a:sym typeface="Muli"/>
              </a:rPr>
              <a:t>appsettings.json</a:t>
            </a:r>
            <a:r>
              <a:rPr lang="en-US" sz="1800" dirty="0">
                <a:solidFill>
                  <a:srgbClr val="0070C0"/>
                </a:solidFill>
                <a:latin typeface="Muli"/>
                <a:ea typeface="Muli"/>
                <a:cs typeface="Muli"/>
                <a:sym typeface="Muli"/>
              </a:rPr>
              <a:t> file will require restarting the “Microsoft IIS Administration” service to take effect.</a:t>
            </a:r>
            <a:endParaRPr sz="1800" dirty="0">
              <a:solidFill>
                <a:srgbClr val="0070C0"/>
              </a:solidFill>
              <a:latin typeface="Muli"/>
              <a:ea typeface="Muli"/>
              <a:cs typeface="Muli"/>
              <a:sym typeface="Muli"/>
            </a:endParaRPr>
          </a:p>
        </p:txBody>
      </p:sp>
    </p:spTree>
    <p:extLst>
      <p:ext uri="{BB962C8B-B14F-4D97-AF65-F5344CB8AC3E}">
        <p14:creationId xmlns:p14="http://schemas.microsoft.com/office/powerpoint/2010/main" val="22975054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17"/>
        <p:cNvGrpSpPr/>
        <p:nvPr/>
      </p:nvGrpSpPr>
      <p:grpSpPr>
        <a:xfrm>
          <a:off x="0" y="0"/>
          <a:ext cx="0" cy="0"/>
          <a:chOff x="0" y="0"/>
          <a:chExt cx="0" cy="0"/>
        </a:xfrm>
      </p:grpSpPr>
      <p:sp>
        <p:nvSpPr>
          <p:cNvPr id="1418" name="Google Shape;1418;p48"/>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TAG HELPERS</a:t>
            </a:r>
            <a:endParaRPr dirty="0">
              <a:solidFill>
                <a:schemeClr val="dk1"/>
              </a:solidFill>
            </a:endParaRPr>
          </a:p>
        </p:txBody>
      </p:sp>
      <p:grpSp>
        <p:nvGrpSpPr>
          <p:cNvPr id="1419" name="Google Shape;1419;p48"/>
          <p:cNvGrpSpPr/>
          <p:nvPr/>
        </p:nvGrpSpPr>
        <p:grpSpPr>
          <a:xfrm>
            <a:off x="506037" y="1726125"/>
            <a:ext cx="802817" cy="1057787"/>
            <a:chOff x="3023075" y="4473475"/>
            <a:chExt cx="358325" cy="472150"/>
          </a:xfrm>
        </p:grpSpPr>
        <p:sp>
          <p:nvSpPr>
            <p:cNvPr id="1420" name="Google Shape;1420;p48"/>
            <p:cNvSpPr/>
            <p:nvPr/>
          </p:nvSpPr>
          <p:spPr>
            <a:xfrm>
              <a:off x="3023075" y="4473475"/>
              <a:ext cx="358325" cy="472150"/>
            </a:xfrm>
            <a:custGeom>
              <a:avLst/>
              <a:gdLst/>
              <a:ahLst/>
              <a:cxnLst/>
              <a:rect l="l" t="t" r="r" b="b"/>
              <a:pathLst>
                <a:path w="14333" h="18886" extrusionOk="0">
                  <a:moveTo>
                    <a:pt x="3274" y="492"/>
                  </a:moveTo>
                  <a:cubicBezTo>
                    <a:pt x="4116" y="492"/>
                    <a:pt x="4966" y="542"/>
                    <a:pt x="5816" y="560"/>
                  </a:cubicBezTo>
                  <a:lnTo>
                    <a:pt x="11583" y="713"/>
                  </a:lnTo>
                  <a:cubicBezTo>
                    <a:pt x="11650" y="711"/>
                    <a:pt x="11718" y="711"/>
                    <a:pt x="11784" y="711"/>
                  </a:cubicBezTo>
                  <a:cubicBezTo>
                    <a:pt x="12107" y="711"/>
                    <a:pt x="12425" y="729"/>
                    <a:pt x="12742" y="761"/>
                  </a:cubicBezTo>
                  <a:cubicBezTo>
                    <a:pt x="13442" y="876"/>
                    <a:pt x="13700" y="1393"/>
                    <a:pt x="13739" y="2073"/>
                  </a:cubicBezTo>
                  <a:cubicBezTo>
                    <a:pt x="13787" y="3079"/>
                    <a:pt x="13825" y="4095"/>
                    <a:pt x="13844" y="5101"/>
                  </a:cubicBezTo>
                  <a:cubicBezTo>
                    <a:pt x="13892" y="6950"/>
                    <a:pt x="13902" y="8789"/>
                    <a:pt x="13873" y="10638"/>
                  </a:cubicBezTo>
                  <a:cubicBezTo>
                    <a:pt x="13834" y="12535"/>
                    <a:pt x="13767" y="14442"/>
                    <a:pt x="13652" y="16339"/>
                  </a:cubicBezTo>
                  <a:cubicBezTo>
                    <a:pt x="13624" y="16722"/>
                    <a:pt x="13662" y="17258"/>
                    <a:pt x="13509" y="17622"/>
                  </a:cubicBezTo>
                  <a:cubicBezTo>
                    <a:pt x="13193" y="18360"/>
                    <a:pt x="12579" y="18360"/>
                    <a:pt x="11947" y="18398"/>
                  </a:cubicBezTo>
                  <a:cubicBezTo>
                    <a:pt x="11243" y="18441"/>
                    <a:pt x="10523" y="18447"/>
                    <a:pt x="9806" y="18447"/>
                  </a:cubicBezTo>
                  <a:cubicBezTo>
                    <a:pt x="9568" y="18447"/>
                    <a:pt x="9329" y="18446"/>
                    <a:pt x="9092" y="18446"/>
                  </a:cubicBezTo>
                  <a:cubicBezTo>
                    <a:pt x="7195" y="18446"/>
                    <a:pt x="5289" y="18389"/>
                    <a:pt x="3392" y="18255"/>
                  </a:cubicBezTo>
                  <a:cubicBezTo>
                    <a:pt x="2357" y="18188"/>
                    <a:pt x="633" y="18341"/>
                    <a:pt x="595" y="16904"/>
                  </a:cubicBezTo>
                  <a:cubicBezTo>
                    <a:pt x="575" y="15984"/>
                    <a:pt x="662" y="15045"/>
                    <a:pt x="690" y="14125"/>
                  </a:cubicBezTo>
                  <a:cubicBezTo>
                    <a:pt x="844" y="9814"/>
                    <a:pt x="1083" y="5503"/>
                    <a:pt x="1093" y="1192"/>
                  </a:cubicBezTo>
                  <a:cubicBezTo>
                    <a:pt x="1533" y="579"/>
                    <a:pt x="2348" y="493"/>
                    <a:pt x="3066" y="493"/>
                  </a:cubicBezTo>
                  <a:cubicBezTo>
                    <a:pt x="3135" y="492"/>
                    <a:pt x="3205" y="492"/>
                    <a:pt x="3274" y="492"/>
                  </a:cubicBezTo>
                  <a:close/>
                  <a:moveTo>
                    <a:pt x="3299" y="1"/>
                  </a:moveTo>
                  <a:cubicBezTo>
                    <a:pt x="2183" y="1"/>
                    <a:pt x="1079" y="208"/>
                    <a:pt x="652" y="1163"/>
                  </a:cubicBezTo>
                  <a:cubicBezTo>
                    <a:pt x="623" y="1230"/>
                    <a:pt x="633" y="1317"/>
                    <a:pt x="681" y="1374"/>
                  </a:cubicBezTo>
                  <a:cubicBezTo>
                    <a:pt x="633" y="2006"/>
                    <a:pt x="614" y="2648"/>
                    <a:pt x="642" y="3290"/>
                  </a:cubicBezTo>
                  <a:cubicBezTo>
                    <a:pt x="412" y="7438"/>
                    <a:pt x="345" y="11596"/>
                    <a:pt x="202" y="15745"/>
                  </a:cubicBezTo>
                  <a:cubicBezTo>
                    <a:pt x="183" y="16415"/>
                    <a:pt x="1" y="17383"/>
                    <a:pt x="441" y="17958"/>
                  </a:cubicBezTo>
                  <a:cubicBezTo>
                    <a:pt x="872" y="18532"/>
                    <a:pt x="1668" y="18552"/>
                    <a:pt x="2329" y="18609"/>
                  </a:cubicBezTo>
                  <a:cubicBezTo>
                    <a:pt x="4577" y="18791"/>
                    <a:pt x="6834" y="18878"/>
                    <a:pt x="9099" y="18878"/>
                  </a:cubicBezTo>
                  <a:cubicBezTo>
                    <a:pt x="9218" y="18878"/>
                    <a:pt x="9337" y="18878"/>
                    <a:pt x="9456" y="18877"/>
                  </a:cubicBezTo>
                  <a:cubicBezTo>
                    <a:pt x="9867" y="18877"/>
                    <a:pt x="10287" y="18886"/>
                    <a:pt x="10707" y="18886"/>
                  </a:cubicBezTo>
                  <a:cubicBezTo>
                    <a:pt x="11295" y="18886"/>
                    <a:pt x="11885" y="18869"/>
                    <a:pt x="12455" y="18791"/>
                  </a:cubicBezTo>
                  <a:cubicBezTo>
                    <a:pt x="13030" y="18714"/>
                    <a:pt x="13547" y="18513"/>
                    <a:pt x="13825" y="17977"/>
                  </a:cubicBezTo>
                  <a:cubicBezTo>
                    <a:pt x="14237" y="17162"/>
                    <a:pt x="14103" y="15974"/>
                    <a:pt x="14151" y="15093"/>
                  </a:cubicBezTo>
                  <a:cubicBezTo>
                    <a:pt x="14208" y="13905"/>
                    <a:pt x="14256" y="12717"/>
                    <a:pt x="14285" y="11529"/>
                  </a:cubicBezTo>
                  <a:cubicBezTo>
                    <a:pt x="14333" y="9144"/>
                    <a:pt x="14323" y="6768"/>
                    <a:pt x="14256" y="4392"/>
                  </a:cubicBezTo>
                  <a:cubicBezTo>
                    <a:pt x="14227" y="3424"/>
                    <a:pt x="14323" y="2323"/>
                    <a:pt x="14103" y="1384"/>
                  </a:cubicBezTo>
                  <a:cubicBezTo>
                    <a:pt x="13969" y="818"/>
                    <a:pt x="13595" y="512"/>
                    <a:pt x="13049" y="378"/>
                  </a:cubicBezTo>
                  <a:cubicBezTo>
                    <a:pt x="12467" y="241"/>
                    <a:pt x="11833" y="211"/>
                    <a:pt x="11197" y="211"/>
                  </a:cubicBezTo>
                  <a:cubicBezTo>
                    <a:pt x="10713" y="211"/>
                    <a:pt x="10227" y="228"/>
                    <a:pt x="9763" y="228"/>
                  </a:cubicBezTo>
                  <a:cubicBezTo>
                    <a:pt x="9643" y="228"/>
                    <a:pt x="9525" y="227"/>
                    <a:pt x="9408" y="224"/>
                  </a:cubicBezTo>
                  <a:lnTo>
                    <a:pt x="5442" y="119"/>
                  </a:lnTo>
                  <a:cubicBezTo>
                    <a:pt x="4876" y="103"/>
                    <a:pt x="4084" y="1"/>
                    <a:pt x="329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3037450" y="4485775"/>
              <a:ext cx="333175" cy="448875"/>
            </a:xfrm>
            <a:custGeom>
              <a:avLst/>
              <a:gdLst/>
              <a:ahLst/>
              <a:cxnLst/>
              <a:rect l="l" t="t" r="r" b="b"/>
              <a:pathLst>
                <a:path w="13327" h="17955" extrusionOk="0">
                  <a:moveTo>
                    <a:pt x="6890" y="672"/>
                  </a:moveTo>
                  <a:cubicBezTo>
                    <a:pt x="7074" y="672"/>
                    <a:pt x="7259" y="675"/>
                    <a:pt x="7444" y="681"/>
                  </a:cubicBezTo>
                  <a:cubicBezTo>
                    <a:pt x="7674" y="681"/>
                    <a:pt x="7674" y="1035"/>
                    <a:pt x="7444" y="1035"/>
                  </a:cubicBezTo>
                  <a:cubicBezTo>
                    <a:pt x="7293" y="1040"/>
                    <a:pt x="7142" y="1043"/>
                    <a:pt x="6990" y="1043"/>
                  </a:cubicBezTo>
                  <a:cubicBezTo>
                    <a:pt x="6535" y="1043"/>
                    <a:pt x="6077" y="1021"/>
                    <a:pt x="5624" y="978"/>
                  </a:cubicBezTo>
                  <a:cubicBezTo>
                    <a:pt x="5461" y="978"/>
                    <a:pt x="5461" y="729"/>
                    <a:pt x="5624" y="729"/>
                  </a:cubicBezTo>
                  <a:cubicBezTo>
                    <a:pt x="6045" y="689"/>
                    <a:pt x="6466" y="672"/>
                    <a:pt x="6890" y="672"/>
                  </a:cubicBezTo>
                  <a:close/>
                  <a:moveTo>
                    <a:pt x="3121" y="1551"/>
                  </a:moveTo>
                  <a:cubicBezTo>
                    <a:pt x="3822" y="1551"/>
                    <a:pt x="4551" y="1620"/>
                    <a:pt x="5193" y="1620"/>
                  </a:cubicBezTo>
                  <a:cubicBezTo>
                    <a:pt x="7425" y="1601"/>
                    <a:pt x="9648" y="1591"/>
                    <a:pt x="11880" y="1591"/>
                  </a:cubicBezTo>
                  <a:cubicBezTo>
                    <a:pt x="11887" y="1589"/>
                    <a:pt x="11893" y="1589"/>
                    <a:pt x="11900" y="1589"/>
                  </a:cubicBezTo>
                  <a:cubicBezTo>
                    <a:pt x="11931" y="1589"/>
                    <a:pt x="11962" y="1606"/>
                    <a:pt x="11985" y="1629"/>
                  </a:cubicBezTo>
                  <a:cubicBezTo>
                    <a:pt x="12023" y="1601"/>
                    <a:pt x="12065" y="1587"/>
                    <a:pt x="12107" y="1587"/>
                  </a:cubicBezTo>
                  <a:cubicBezTo>
                    <a:pt x="12203" y="1587"/>
                    <a:pt x="12292" y="1659"/>
                    <a:pt x="12292" y="1773"/>
                  </a:cubicBezTo>
                  <a:cubicBezTo>
                    <a:pt x="12349" y="4120"/>
                    <a:pt x="12359" y="6477"/>
                    <a:pt x="12321" y="8834"/>
                  </a:cubicBezTo>
                  <a:cubicBezTo>
                    <a:pt x="12301" y="10012"/>
                    <a:pt x="12273" y="11191"/>
                    <a:pt x="12225" y="12369"/>
                  </a:cubicBezTo>
                  <a:cubicBezTo>
                    <a:pt x="12186" y="13375"/>
                    <a:pt x="12273" y="14544"/>
                    <a:pt x="11966" y="15521"/>
                  </a:cubicBezTo>
                  <a:cubicBezTo>
                    <a:pt x="11966" y="15530"/>
                    <a:pt x="11957" y="15550"/>
                    <a:pt x="11957" y="15559"/>
                  </a:cubicBezTo>
                  <a:cubicBezTo>
                    <a:pt x="11957" y="15569"/>
                    <a:pt x="11947" y="15569"/>
                    <a:pt x="11947" y="15578"/>
                  </a:cubicBezTo>
                  <a:cubicBezTo>
                    <a:pt x="11985" y="15693"/>
                    <a:pt x="11909" y="15808"/>
                    <a:pt x="11784" y="15808"/>
                  </a:cubicBezTo>
                  <a:cubicBezTo>
                    <a:pt x="10200" y="15830"/>
                    <a:pt x="8608" y="15842"/>
                    <a:pt x="7015" y="15842"/>
                  </a:cubicBezTo>
                  <a:cubicBezTo>
                    <a:pt x="5130" y="15842"/>
                    <a:pt x="3245" y="15825"/>
                    <a:pt x="1370" y="15789"/>
                  </a:cubicBezTo>
                  <a:cubicBezTo>
                    <a:pt x="1322" y="15789"/>
                    <a:pt x="1275" y="15760"/>
                    <a:pt x="1265" y="15712"/>
                  </a:cubicBezTo>
                  <a:cubicBezTo>
                    <a:pt x="1259" y="15713"/>
                    <a:pt x="1253" y="15714"/>
                    <a:pt x="1248" y="15714"/>
                  </a:cubicBezTo>
                  <a:cubicBezTo>
                    <a:pt x="1198" y="15714"/>
                    <a:pt x="1160" y="15678"/>
                    <a:pt x="1160" y="15626"/>
                  </a:cubicBezTo>
                  <a:lnTo>
                    <a:pt x="1160" y="15588"/>
                  </a:lnTo>
                  <a:cubicBezTo>
                    <a:pt x="1035" y="13308"/>
                    <a:pt x="1140" y="11008"/>
                    <a:pt x="1198" y="8738"/>
                  </a:cubicBezTo>
                  <a:cubicBezTo>
                    <a:pt x="1227" y="7617"/>
                    <a:pt x="1265" y="6496"/>
                    <a:pt x="1313" y="5385"/>
                  </a:cubicBezTo>
                  <a:cubicBezTo>
                    <a:pt x="1342" y="4360"/>
                    <a:pt x="1255" y="3210"/>
                    <a:pt x="1437" y="2204"/>
                  </a:cubicBezTo>
                  <a:cubicBezTo>
                    <a:pt x="1495" y="1850"/>
                    <a:pt x="1572" y="1716"/>
                    <a:pt x="1945" y="1649"/>
                  </a:cubicBezTo>
                  <a:cubicBezTo>
                    <a:pt x="2312" y="1574"/>
                    <a:pt x="2712" y="1551"/>
                    <a:pt x="3121" y="1551"/>
                  </a:cubicBezTo>
                  <a:close/>
                  <a:moveTo>
                    <a:pt x="6255" y="16384"/>
                  </a:moveTo>
                  <a:cubicBezTo>
                    <a:pt x="6483" y="16384"/>
                    <a:pt x="6722" y="16487"/>
                    <a:pt x="6860" y="16642"/>
                  </a:cubicBezTo>
                  <a:cubicBezTo>
                    <a:pt x="7157" y="16977"/>
                    <a:pt x="6994" y="17456"/>
                    <a:pt x="6620" y="17648"/>
                  </a:cubicBezTo>
                  <a:cubicBezTo>
                    <a:pt x="6519" y="17701"/>
                    <a:pt x="6408" y="17727"/>
                    <a:pt x="6300" y="17727"/>
                  </a:cubicBezTo>
                  <a:cubicBezTo>
                    <a:pt x="6021" y="17727"/>
                    <a:pt x="5756" y="17554"/>
                    <a:pt x="5701" y="17236"/>
                  </a:cubicBezTo>
                  <a:cubicBezTo>
                    <a:pt x="5681" y="17063"/>
                    <a:pt x="5720" y="16891"/>
                    <a:pt x="5806" y="16747"/>
                  </a:cubicBezTo>
                  <a:cubicBezTo>
                    <a:pt x="5777" y="16690"/>
                    <a:pt x="5777" y="16623"/>
                    <a:pt x="5816" y="16575"/>
                  </a:cubicBezTo>
                  <a:cubicBezTo>
                    <a:pt x="5925" y="16440"/>
                    <a:pt x="6087" y="16384"/>
                    <a:pt x="6255" y="16384"/>
                  </a:cubicBezTo>
                  <a:close/>
                  <a:moveTo>
                    <a:pt x="2491" y="1"/>
                  </a:moveTo>
                  <a:cubicBezTo>
                    <a:pt x="1773" y="1"/>
                    <a:pt x="958" y="87"/>
                    <a:pt x="518" y="700"/>
                  </a:cubicBezTo>
                  <a:cubicBezTo>
                    <a:pt x="508" y="5011"/>
                    <a:pt x="269" y="9322"/>
                    <a:pt x="115" y="13633"/>
                  </a:cubicBezTo>
                  <a:cubicBezTo>
                    <a:pt x="87" y="14553"/>
                    <a:pt x="0" y="15492"/>
                    <a:pt x="20" y="16412"/>
                  </a:cubicBezTo>
                  <a:cubicBezTo>
                    <a:pt x="58" y="17839"/>
                    <a:pt x="1782" y="17696"/>
                    <a:pt x="2817" y="17763"/>
                  </a:cubicBezTo>
                  <a:cubicBezTo>
                    <a:pt x="4714" y="17887"/>
                    <a:pt x="6620" y="17954"/>
                    <a:pt x="8517" y="17954"/>
                  </a:cubicBezTo>
                  <a:cubicBezTo>
                    <a:pt x="8754" y="17954"/>
                    <a:pt x="8993" y="17955"/>
                    <a:pt x="9231" y="17955"/>
                  </a:cubicBezTo>
                  <a:cubicBezTo>
                    <a:pt x="9948" y="17955"/>
                    <a:pt x="10668" y="17949"/>
                    <a:pt x="11372" y="17906"/>
                  </a:cubicBezTo>
                  <a:cubicBezTo>
                    <a:pt x="12004" y="17868"/>
                    <a:pt x="12618" y="17868"/>
                    <a:pt x="12934" y="17130"/>
                  </a:cubicBezTo>
                  <a:cubicBezTo>
                    <a:pt x="13087" y="16766"/>
                    <a:pt x="13058" y="16230"/>
                    <a:pt x="13077" y="15847"/>
                  </a:cubicBezTo>
                  <a:cubicBezTo>
                    <a:pt x="13192" y="13950"/>
                    <a:pt x="13259" y="12043"/>
                    <a:pt x="13298" y="10146"/>
                  </a:cubicBezTo>
                  <a:cubicBezTo>
                    <a:pt x="13327" y="8297"/>
                    <a:pt x="13317" y="6458"/>
                    <a:pt x="13269" y="4609"/>
                  </a:cubicBezTo>
                  <a:cubicBezTo>
                    <a:pt x="13250" y="3603"/>
                    <a:pt x="13212" y="2587"/>
                    <a:pt x="13164" y="1581"/>
                  </a:cubicBezTo>
                  <a:cubicBezTo>
                    <a:pt x="13125" y="901"/>
                    <a:pt x="12867" y="384"/>
                    <a:pt x="12167" y="269"/>
                  </a:cubicBezTo>
                  <a:cubicBezTo>
                    <a:pt x="11850" y="237"/>
                    <a:pt x="11532" y="219"/>
                    <a:pt x="11209" y="219"/>
                  </a:cubicBezTo>
                  <a:cubicBezTo>
                    <a:pt x="11143" y="219"/>
                    <a:pt x="11075" y="219"/>
                    <a:pt x="11008" y="221"/>
                  </a:cubicBezTo>
                  <a:lnTo>
                    <a:pt x="5241" y="68"/>
                  </a:lnTo>
                  <a:cubicBezTo>
                    <a:pt x="4321" y="49"/>
                    <a:pt x="3401" y="1"/>
                    <a:pt x="249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3063325" y="4524600"/>
              <a:ext cx="283100" cy="350875"/>
            </a:xfrm>
            <a:custGeom>
              <a:avLst/>
              <a:gdLst/>
              <a:ahLst/>
              <a:cxnLst/>
              <a:rect l="l" t="t" r="r" b="b"/>
              <a:pathLst>
                <a:path w="11324" h="14035" extrusionOk="0">
                  <a:moveTo>
                    <a:pt x="2051" y="0"/>
                  </a:moveTo>
                  <a:cubicBezTo>
                    <a:pt x="1652" y="0"/>
                    <a:pt x="1262" y="23"/>
                    <a:pt x="901" y="96"/>
                  </a:cubicBezTo>
                  <a:cubicBezTo>
                    <a:pt x="537" y="163"/>
                    <a:pt x="460" y="297"/>
                    <a:pt x="393" y="651"/>
                  </a:cubicBezTo>
                  <a:cubicBezTo>
                    <a:pt x="211" y="1657"/>
                    <a:pt x="307" y="2807"/>
                    <a:pt x="268" y="3832"/>
                  </a:cubicBezTo>
                  <a:cubicBezTo>
                    <a:pt x="230" y="4953"/>
                    <a:pt x="192" y="6064"/>
                    <a:pt x="163" y="7185"/>
                  </a:cubicBezTo>
                  <a:cubicBezTo>
                    <a:pt x="96" y="9465"/>
                    <a:pt x="0" y="11764"/>
                    <a:pt x="125" y="14035"/>
                  </a:cubicBezTo>
                  <a:lnTo>
                    <a:pt x="316" y="14025"/>
                  </a:lnTo>
                  <a:cubicBezTo>
                    <a:pt x="584" y="10117"/>
                    <a:pt x="508" y="6160"/>
                    <a:pt x="661" y="2242"/>
                  </a:cubicBezTo>
                  <a:cubicBezTo>
                    <a:pt x="680" y="1820"/>
                    <a:pt x="604" y="1226"/>
                    <a:pt x="719" y="824"/>
                  </a:cubicBezTo>
                  <a:cubicBezTo>
                    <a:pt x="836" y="457"/>
                    <a:pt x="1097" y="399"/>
                    <a:pt x="1412" y="399"/>
                  </a:cubicBezTo>
                  <a:cubicBezTo>
                    <a:pt x="1559" y="399"/>
                    <a:pt x="1717" y="412"/>
                    <a:pt x="1878" y="412"/>
                  </a:cubicBezTo>
                  <a:lnTo>
                    <a:pt x="4867" y="402"/>
                  </a:lnTo>
                  <a:cubicBezTo>
                    <a:pt x="6859" y="402"/>
                    <a:pt x="8852" y="393"/>
                    <a:pt x="10845" y="373"/>
                  </a:cubicBezTo>
                  <a:cubicBezTo>
                    <a:pt x="10864" y="373"/>
                    <a:pt x="10874" y="364"/>
                    <a:pt x="10893" y="364"/>
                  </a:cubicBezTo>
                  <a:cubicBezTo>
                    <a:pt x="10950" y="2673"/>
                    <a:pt x="10950" y="4972"/>
                    <a:pt x="10922" y="7281"/>
                  </a:cubicBezTo>
                  <a:cubicBezTo>
                    <a:pt x="10902" y="8402"/>
                    <a:pt x="10874" y="9523"/>
                    <a:pt x="10835" y="10634"/>
                  </a:cubicBezTo>
                  <a:cubicBezTo>
                    <a:pt x="10797" y="11688"/>
                    <a:pt x="10596" y="12876"/>
                    <a:pt x="10797" y="13920"/>
                  </a:cubicBezTo>
                  <a:lnTo>
                    <a:pt x="10941" y="13968"/>
                  </a:lnTo>
                  <a:cubicBezTo>
                    <a:pt x="11247" y="12991"/>
                    <a:pt x="11161" y="11822"/>
                    <a:pt x="11199" y="10816"/>
                  </a:cubicBezTo>
                  <a:cubicBezTo>
                    <a:pt x="11238" y="9638"/>
                    <a:pt x="11276" y="8459"/>
                    <a:pt x="11286" y="7281"/>
                  </a:cubicBezTo>
                  <a:cubicBezTo>
                    <a:pt x="11324" y="4924"/>
                    <a:pt x="11314" y="2567"/>
                    <a:pt x="11266" y="210"/>
                  </a:cubicBezTo>
                  <a:cubicBezTo>
                    <a:pt x="11260" y="104"/>
                    <a:pt x="11165" y="30"/>
                    <a:pt x="11070" y="30"/>
                  </a:cubicBezTo>
                  <a:cubicBezTo>
                    <a:pt x="11028" y="30"/>
                    <a:pt x="10985" y="44"/>
                    <a:pt x="10950" y="76"/>
                  </a:cubicBezTo>
                  <a:cubicBezTo>
                    <a:pt x="10922" y="48"/>
                    <a:pt x="10874" y="38"/>
                    <a:pt x="10835" y="38"/>
                  </a:cubicBezTo>
                  <a:cubicBezTo>
                    <a:pt x="8613" y="48"/>
                    <a:pt x="6380" y="57"/>
                    <a:pt x="4158" y="67"/>
                  </a:cubicBezTo>
                  <a:cubicBezTo>
                    <a:pt x="4131" y="67"/>
                    <a:pt x="4104" y="67"/>
                    <a:pt x="4077" y="67"/>
                  </a:cubicBezTo>
                  <a:cubicBezTo>
                    <a:pt x="3441" y="67"/>
                    <a:pt x="2733" y="0"/>
                    <a:pt x="205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3066675" y="4868800"/>
              <a:ext cx="270650" cy="13225"/>
            </a:xfrm>
            <a:custGeom>
              <a:avLst/>
              <a:gdLst/>
              <a:ahLst/>
              <a:cxnLst/>
              <a:rect l="l" t="t" r="r" b="b"/>
              <a:pathLst>
                <a:path w="10826" h="529" extrusionOk="0">
                  <a:moveTo>
                    <a:pt x="6067" y="0"/>
                  </a:moveTo>
                  <a:cubicBezTo>
                    <a:pt x="4112" y="0"/>
                    <a:pt x="2157" y="85"/>
                    <a:pt x="211" y="257"/>
                  </a:cubicBezTo>
                  <a:lnTo>
                    <a:pt x="192" y="257"/>
                  </a:lnTo>
                  <a:lnTo>
                    <a:pt x="0" y="267"/>
                  </a:lnTo>
                  <a:lnTo>
                    <a:pt x="0" y="305"/>
                  </a:lnTo>
                  <a:cubicBezTo>
                    <a:pt x="0" y="358"/>
                    <a:pt x="40" y="402"/>
                    <a:pt x="91" y="402"/>
                  </a:cubicBezTo>
                  <a:cubicBezTo>
                    <a:pt x="96" y="402"/>
                    <a:pt x="101" y="402"/>
                    <a:pt x="106" y="401"/>
                  </a:cubicBezTo>
                  <a:cubicBezTo>
                    <a:pt x="115" y="439"/>
                    <a:pt x="163" y="468"/>
                    <a:pt x="211" y="468"/>
                  </a:cubicBezTo>
                  <a:cubicBezTo>
                    <a:pt x="2059" y="509"/>
                    <a:pt x="3924" y="528"/>
                    <a:pt x="5789" y="528"/>
                  </a:cubicBezTo>
                  <a:cubicBezTo>
                    <a:pt x="7404" y="528"/>
                    <a:pt x="9020" y="514"/>
                    <a:pt x="10625" y="487"/>
                  </a:cubicBezTo>
                  <a:cubicBezTo>
                    <a:pt x="10749" y="487"/>
                    <a:pt x="10826" y="372"/>
                    <a:pt x="10778" y="257"/>
                  </a:cubicBezTo>
                  <a:cubicBezTo>
                    <a:pt x="10788" y="257"/>
                    <a:pt x="10797" y="257"/>
                    <a:pt x="10797" y="238"/>
                  </a:cubicBezTo>
                  <a:cubicBezTo>
                    <a:pt x="10797" y="229"/>
                    <a:pt x="10807" y="209"/>
                    <a:pt x="10807" y="200"/>
                  </a:cubicBezTo>
                  <a:lnTo>
                    <a:pt x="10663" y="161"/>
                  </a:lnTo>
                  <a:cubicBezTo>
                    <a:pt x="10653" y="152"/>
                    <a:pt x="10634" y="152"/>
                    <a:pt x="10625" y="152"/>
                  </a:cubicBezTo>
                  <a:cubicBezTo>
                    <a:pt x="9108" y="51"/>
                    <a:pt x="7587" y="0"/>
                    <a:pt x="606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3173975" y="4502600"/>
              <a:ext cx="55575" cy="9500"/>
            </a:xfrm>
            <a:custGeom>
              <a:avLst/>
              <a:gdLst/>
              <a:ahLst/>
              <a:cxnLst/>
              <a:rect l="l" t="t" r="r" b="b"/>
              <a:pathLst>
                <a:path w="2223" h="380" extrusionOk="0">
                  <a:moveTo>
                    <a:pt x="1531" y="1"/>
                  </a:moveTo>
                  <a:cubicBezTo>
                    <a:pt x="1078" y="1"/>
                    <a:pt x="625" y="22"/>
                    <a:pt x="173" y="65"/>
                  </a:cubicBezTo>
                  <a:cubicBezTo>
                    <a:pt x="0" y="65"/>
                    <a:pt x="0" y="314"/>
                    <a:pt x="173" y="314"/>
                  </a:cubicBezTo>
                  <a:cubicBezTo>
                    <a:pt x="625" y="358"/>
                    <a:pt x="1078" y="379"/>
                    <a:pt x="1531" y="379"/>
                  </a:cubicBezTo>
                  <a:cubicBezTo>
                    <a:pt x="1681" y="379"/>
                    <a:pt x="1832" y="377"/>
                    <a:pt x="1983" y="372"/>
                  </a:cubicBezTo>
                  <a:cubicBezTo>
                    <a:pt x="2223" y="372"/>
                    <a:pt x="2223" y="8"/>
                    <a:pt x="1983" y="8"/>
                  </a:cubicBezTo>
                  <a:cubicBezTo>
                    <a:pt x="1832" y="3"/>
                    <a:pt x="1681" y="1"/>
                    <a:pt x="153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3179725" y="4895350"/>
              <a:ext cx="36900" cy="33600"/>
            </a:xfrm>
            <a:custGeom>
              <a:avLst/>
              <a:gdLst/>
              <a:ahLst/>
              <a:cxnLst/>
              <a:rect l="l" t="t" r="r" b="b"/>
              <a:pathLst>
                <a:path w="1476" h="1344" extrusionOk="0">
                  <a:moveTo>
                    <a:pt x="609" y="318"/>
                  </a:moveTo>
                  <a:cubicBezTo>
                    <a:pt x="712" y="318"/>
                    <a:pt x="815" y="359"/>
                    <a:pt x="901" y="431"/>
                  </a:cubicBezTo>
                  <a:cubicBezTo>
                    <a:pt x="1092" y="594"/>
                    <a:pt x="1016" y="853"/>
                    <a:pt x="814" y="977"/>
                  </a:cubicBezTo>
                  <a:lnTo>
                    <a:pt x="805" y="968"/>
                  </a:lnTo>
                  <a:cubicBezTo>
                    <a:pt x="738" y="1006"/>
                    <a:pt x="666" y="1025"/>
                    <a:pt x="597" y="1025"/>
                  </a:cubicBezTo>
                  <a:cubicBezTo>
                    <a:pt x="457" y="1025"/>
                    <a:pt x="332" y="946"/>
                    <a:pt x="307" y="786"/>
                  </a:cubicBezTo>
                  <a:cubicBezTo>
                    <a:pt x="278" y="613"/>
                    <a:pt x="345" y="450"/>
                    <a:pt x="469" y="345"/>
                  </a:cubicBezTo>
                  <a:cubicBezTo>
                    <a:pt x="515" y="327"/>
                    <a:pt x="562" y="318"/>
                    <a:pt x="609" y="318"/>
                  </a:cubicBezTo>
                  <a:close/>
                  <a:moveTo>
                    <a:pt x="570" y="1"/>
                  </a:moveTo>
                  <a:cubicBezTo>
                    <a:pt x="404" y="1"/>
                    <a:pt x="244" y="57"/>
                    <a:pt x="134" y="192"/>
                  </a:cubicBezTo>
                  <a:cubicBezTo>
                    <a:pt x="96" y="240"/>
                    <a:pt x="86" y="307"/>
                    <a:pt x="125" y="364"/>
                  </a:cubicBezTo>
                  <a:cubicBezTo>
                    <a:pt x="29" y="508"/>
                    <a:pt x="0" y="680"/>
                    <a:pt x="19" y="853"/>
                  </a:cubicBezTo>
                  <a:cubicBezTo>
                    <a:pt x="68" y="1171"/>
                    <a:pt x="325" y="1344"/>
                    <a:pt x="605" y="1344"/>
                  </a:cubicBezTo>
                  <a:cubicBezTo>
                    <a:pt x="714" y="1344"/>
                    <a:pt x="825" y="1318"/>
                    <a:pt x="929" y="1265"/>
                  </a:cubicBezTo>
                  <a:cubicBezTo>
                    <a:pt x="1313" y="1073"/>
                    <a:pt x="1475" y="594"/>
                    <a:pt x="1169" y="259"/>
                  </a:cubicBezTo>
                  <a:cubicBezTo>
                    <a:pt x="1031" y="104"/>
                    <a:pt x="795" y="1"/>
                    <a:pt x="57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48"/>
          <p:cNvGrpSpPr/>
          <p:nvPr/>
        </p:nvGrpSpPr>
        <p:grpSpPr>
          <a:xfrm>
            <a:off x="1603476" y="1684338"/>
            <a:ext cx="80625" cy="2529925"/>
            <a:chOff x="3979800" y="1822113"/>
            <a:chExt cx="80625" cy="2529925"/>
          </a:xfrm>
        </p:grpSpPr>
        <p:sp>
          <p:nvSpPr>
            <p:cNvPr id="1431" name="Google Shape;1431;p48"/>
            <p:cNvSpPr/>
            <p:nvPr/>
          </p:nvSpPr>
          <p:spPr>
            <a:xfrm>
              <a:off x="4009850"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8"/>
          <p:cNvSpPr txBox="1"/>
          <p:nvPr/>
        </p:nvSpPr>
        <p:spPr>
          <a:xfrm>
            <a:off x="1889498" y="1560845"/>
            <a:ext cx="6003404" cy="2770260"/>
          </a:xfrm>
          <a:prstGeom prst="rect">
            <a:avLst/>
          </a:prstGeom>
          <a:noFill/>
          <a:ln>
            <a:noFill/>
          </a:ln>
        </p:spPr>
        <p:txBody>
          <a:bodyPr spcFirstLastPara="1" wrap="square" lIns="91425" tIns="91425" rIns="91425" bIns="91425" anchor="t" anchorCtr="0">
            <a:noAutofit/>
          </a:bodyPr>
          <a:lstStyle/>
          <a:p>
            <a:pPr marL="285750" lvl="0" indent="-285750" rtl="0">
              <a:spcBef>
                <a:spcPts val="0"/>
              </a:spcBef>
              <a:spcAft>
                <a:spcPts val="0"/>
              </a:spcAft>
              <a:buFont typeface="Arial" panose="020B0604020202020204" pitchFamily="34" charset="0"/>
              <a:buChar char="•"/>
            </a:pPr>
            <a:r>
              <a:rPr lang="en-US" sz="1800" dirty="0">
                <a:solidFill>
                  <a:srgbClr val="0070C0"/>
                </a:solidFill>
                <a:latin typeface="Muli"/>
                <a:ea typeface="Muli"/>
                <a:cs typeface="Muli"/>
                <a:sym typeface="Muli"/>
              </a:rPr>
              <a:t>Tag Helpers are introduced with ASP.NET Core</a:t>
            </a:r>
          </a:p>
          <a:p>
            <a:pPr marL="285750" lvl="0" indent="-285750">
              <a:buFont typeface="Arial" panose="020B0604020202020204" pitchFamily="34" charset="0"/>
              <a:buChar char="•"/>
            </a:pPr>
            <a:r>
              <a:rPr lang="en-US" sz="1800" dirty="0">
                <a:solidFill>
                  <a:srgbClr val="0070C0"/>
                </a:solidFill>
                <a:latin typeface="Muli"/>
              </a:rPr>
              <a:t>Tag Helpers enable server-side code to participate in creating and rendering HTML elements in Razor files.</a:t>
            </a:r>
          </a:p>
          <a:p>
            <a:pPr marL="285750" lvl="0" indent="-285750">
              <a:buFont typeface="Arial" panose="020B0604020202020204" pitchFamily="34" charset="0"/>
              <a:buChar char="•"/>
            </a:pPr>
            <a:r>
              <a:rPr lang="en-US" sz="1800" dirty="0">
                <a:solidFill>
                  <a:srgbClr val="0070C0"/>
                </a:solidFill>
                <a:latin typeface="Muli"/>
              </a:rPr>
              <a:t>Tag helpers are a new feature and similar to HTML helpers, which help us render HTML.</a:t>
            </a:r>
          </a:p>
          <a:p>
            <a:pPr marL="285750" lvl="0" indent="-285750">
              <a:buFont typeface="Arial" panose="020B0604020202020204" pitchFamily="34" charset="0"/>
              <a:buChar char="•"/>
            </a:pPr>
            <a:r>
              <a:rPr lang="en-US" sz="1800" dirty="0">
                <a:solidFill>
                  <a:srgbClr val="0070C0"/>
                </a:solidFill>
                <a:latin typeface="Muli"/>
                <a:ea typeface="Muli"/>
                <a:cs typeface="Muli"/>
                <a:sym typeface="Muli"/>
              </a:rPr>
              <a:t>They are more focused around HTML tags and much more easier to use with HTML.</a:t>
            </a:r>
            <a:endParaRPr sz="1800" dirty="0">
              <a:solidFill>
                <a:srgbClr val="0070C0"/>
              </a:solidFill>
              <a:latin typeface="Muli"/>
              <a:ea typeface="Muli"/>
              <a:cs typeface="Muli"/>
              <a:sym typeface="Muli"/>
            </a:endParaRPr>
          </a:p>
        </p:txBody>
      </p:sp>
    </p:spTree>
    <p:extLst>
      <p:ext uri="{BB962C8B-B14F-4D97-AF65-F5344CB8AC3E}">
        <p14:creationId xmlns:p14="http://schemas.microsoft.com/office/powerpoint/2010/main" val="2268999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DEC851-C123-4F08-A973-8739097AAF41}"/>
              </a:ext>
            </a:extLst>
          </p:cNvPr>
          <p:cNvSpPr/>
          <p:nvPr/>
        </p:nvSpPr>
        <p:spPr>
          <a:xfrm>
            <a:off x="0" y="0"/>
            <a:ext cx="9144000" cy="5143500"/>
          </a:xfrm>
          <a:prstGeom prst="rect">
            <a:avLst/>
          </a:prstGeom>
          <a:solidFill>
            <a:srgbClr val="E367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5" name="Oval 4">
            <a:extLst>
              <a:ext uri="{FF2B5EF4-FFF2-40B4-BE49-F238E27FC236}">
                <a16:creationId xmlns:a16="http://schemas.microsoft.com/office/drawing/2014/main" id="{7CC3BCAF-0C2A-4427-BCB4-4DE40E1BF136}"/>
              </a:ext>
            </a:extLst>
          </p:cNvPr>
          <p:cNvSpPr/>
          <p:nvPr/>
        </p:nvSpPr>
        <p:spPr>
          <a:xfrm rot="2505237">
            <a:off x="4710853" y="-465022"/>
            <a:ext cx="11756694" cy="15410810"/>
          </a:xfrm>
          <a:prstGeom prst="ellipse">
            <a:avLst/>
          </a:prstGeom>
          <a:gradFill flip="none" rotWithShape="1">
            <a:gsLst>
              <a:gs pos="0">
                <a:srgbClr val="EB6C15">
                  <a:shade val="30000"/>
                  <a:satMod val="115000"/>
                </a:srgbClr>
              </a:gs>
              <a:gs pos="50000">
                <a:srgbClr val="EB6C15">
                  <a:shade val="67500"/>
                  <a:satMod val="115000"/>
                </a:srgbClr>
              </a:gs>
              <a:gs pos="100000">
                <a:srgbClr val="EB6C15">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6" name="Oval 5">
            <a:extLst>
              <a:ext uri="{FF2B5EF4-FFF2-40B4-BE49-F238E27FC236}">
                <a16:creationId xmlns:a16="http://schemas.microsoft.com/office/drawing/2014/main" id="{C5F1D58A-7C68-4C64-BA93-C8527B7AC4D1}"/>
              </a:ext>
            </a:extLst>
          </p:cNvPr>
          <p:cNvSpPr/>
          <p:nvPr/>
        </p:nvSpPr>
        <p:spPr>
          <a:xfrm>
            <a:off x="-7391400" y="-3571875"/>
            <a:ext cx="8343900" cy="15323003"/>
          </a:xfrm>
          <a:prstGeom prst="ellipse">
            <a:avLst/>
          </a:prstGeom>
          <a:gradFill flip="none" rotWithShape="1">
            <a:gsLst>
              <a:gs pos="0">
                <a:srgbClr val="EB6C15">
                  <a:shade val="30000"/>
                  <a:satMod val="115000"/>
                </a:srgbClr>
              </a:gs>
              <a:gs pos="50000">
                <a:srgbClr val="EB6C15">
                  <a:shade val="67500"/>
                  <a:satMod val="115000"/>
                </a:srgbClr>
              </a:gs>
              <a:gs pos="100000">
                <a:srgbClr val="EB6C15">
                  <a:shade val="100000"/>
                  <a:satMod val="115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pic>
        <p:nvPicPr>
          <p:cNvPr id="9" name="Picture 8" descr="Graphical user interface&#10;&#10;Description automatically generated">
            <a:extLst>
              <a:ext uri="{FF2B5EF4-FFF2-40B4-BE49-F238E27FC236}">
                <a16:creationId xmlns:a16="http://schemas.microsoft.com/office/drawing/2014/main" id="{77DCF5CF-0D70-4110-B797-6FA219126B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4214" y="2014968"/>
            <a:ext cx="4528983" cy="3019926"/>
          </a:xfrm>
          <a:prstGeom prst="rect">
            <a:avLst/>
          </a:prstGeom>
          <a:ln>
            <a:noFill/>
          </a:ln>
        </p:spPr>
      </p:pic>
      <p:pic>
        <p:nvPicPr>
          <p:cNvPr id="10" name="Picture 9" descr="Graphical user interface&#10;&#10;Description automatically generated">
            <a:extLst>
              <a:ext uri="{FF2B5EF4-FFF2-40B4-BE49-F238E27FC236}">
                <a16:creationId xmlns:a16="http://schemas.microsoft.com/office/drawing/2014/main" id="{1F657D2A-29B4-4A08-AEC5-B299AE64D388}"/>
              </a:ext>
            </a:extLst>
          </p:cNvPr>
          <p:cNvPicPr>
            <a:picLocks noChangeAspect="1"/>
          </p:cNvPicPr>
          <p:nvPr/>
        </p:nvPicPr>
        <p:blipFill rotWithShape="1">
          <a:blip r:embed="rId2">
            <a:extLst>
              <a:ext uri="{28A0092B-C50C-407E-A947-70E740481C1C}">
                <a14:useLocalDpi xmlns:a14="http://schemas.microsoft.com/office/drawing/2010/main" val="0"/>
              </a:ext>
            </a:extLst>
          </a:blip>
          <a:srcRect l="36479" t="10973" r="48466" b="76944"/>
          <a:stretch/>
        </p:blipFill>
        <p:spPr>
          <a:xfrm>
            <a:off x="466521" y="2062711"/>
            <a:ext cx="1368834" cy="732587"/>
          </a:xfrm>
          <a:prstGeom prst="rect">
            <a:avLst/>
          </a:prstGeom>
        </p:spPr>
      </p:pic>
      <p:pic>
        <p:nvPicPr>
          <p:cNvPr id="11" name="Picture 10" descr="Graphical user interface&#10;&#10;Description automatically generated">
            <a:extLst>
              <a:ext uri="{FF2B5EF4-FFF2-40B4-BE49-F238E27FC236}">
                <a16:creationId xmlns:a16="http://schemas.microsoft.com/office/drawing/2014/main" id="{98A3A49B-D4E4-4387-84DA-91AF691BBFC3}"/>
              </a:ext>
            </a:extLst>
          </p:cNvPr>
          <p:cNvPicPr>
            <a:picLocks noChangeAspect="1"/>
          </p:cNvPicPr>
          <p:nvPr/>
        </p:nvPicPr>
        <p:blipFill rotWithShape="1">
          <a:blip r:embed="rId2">
            <a:extLst>
              <a:ext uri="{28A0092B-C50C-407E-A947-70E740481C1C}">
                <a14:useLocalDpi xmlns:a14="http://schemas.microsoft.com/office/drawing/2010/main" val="0"/>
              </a:ext>
            </a:extLst>
          </a:blip>
          <a:srcRect l="51226" t="10973" r="40553" b="76944"/>
          <a:stretch/>
        </p:blipFill>
        <p:spPr>
          <a:xfrm>
            <a:off x="1256530" y="2850870"/>
            <a:ext cx="731814" cy="717272"/>
          </a:xfrm>
          <a:prstGeom prst="rect">
            <a:avLst/>
          </a:prstGeom>
        </p:spPr>
      </p:pic>
      <p:pic>
        <p:nvPicPr>
          <p:cNvPr id="13" name="Picture 12" descr="Icon&#10;&#10;Description automatically generated">
            <a:extLst>
              <a:ext uri="{FF2B5EF4-FFF2-40B4-BE49-F238E27FC236}">
                <a16:creationId xmlns:a16="http://schemas.microsoft.com/office/drawing/2014/main" id="{F8E36957-09AE-444A-B9FF-1677D6B108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6686" y="3382476"/>
            <a:ext cx="922651" cy="922651"/>
          </a:xfrm>
          <a:prstGeom prst="rect">
            <a:avLst/>
          </a:prstGeom>
        </p:spPr>
      </p:pic>
      <p:sp>
        <p:nvSpPr>
          <p:cNvPr id="14" name="Rectangle 13">
            <a:extLst>
              <a:ext uri="{FF2B5EF4-FFF2-40B4-BE49-F238E27FC236}">
                <a16:creationId xmlns:a16="http://schemas.microsoft.com/office/drawing/2014/main" id="{ABDA4F39-2574-4F9A-B8E2-D05CAB382F1E}"/>
              </a:ext>
            </a:extLst>
          </p:cNvPr>
          <p:cNvSpPr/>
          <p:nvPr/>
        </p:nvSpPr>
        <p:spPr>
          <a:xfrm>
            <a:off x="3800475" y="642937"/>
            <a:ext cx="1443655" cy="535781"/>
          </a:xfrm>
          <a:prstGeom prst="rect">
            <a:avLst/>
          </a:prstGeom>
          <a:solidFill>
            <a:srgbClr val="E367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15" name="Picture 14" descr="Graphical user interface&#10;&#10;Description automatically generated">
            <a:extLst>
              <a:ext uri="{FF2B5EF4-FFF2-40B4-BE49-F238E27FC236}">
                <a16:creationId xmlns:a16="http://schemas.microsoft.com/office/drawing/2014/main" id="{15073DBE-5784-4924-AB74-0007AC4E6705}"/>
              </a:ext>
            </a:extLst>
          </p:cNvPr>
          <p:cNvPicPr>
            <a:picLocks noChangeAspect="1"/>
          </p:cNvPicPr>
          <p:nvPr/>
        </p:nvPicPr>
        <p:blipFill rotWithShape="1">
          <a:blip r:embed="rId2">
            <a:extLst>
              <a:ext uri="{28A0092B-C50C-407E-A947-70E740481C1C}">
                <a14:useLocalDpi xmlns:a14="http://schemas.microsoft.com/office/drawing/2010/main" val="0"/>
              </a:ext>
            </a:extLst>
          </a:blip>
          <a:srcRect l="51226" t="10973" r="40553" b="76944"/>
          <a:stretch/>
        </p:blipFill>
        <p:spPr>
          <a:xfrm>
            <a:off x="5128403" y="3360447"/>
            <a:ext cx="731814" cy="717272"/>
          </a:xfrm>
          <a:prstGeom prst="rect">
            <a:avLst/>
          </a:prstGeom>
        </p:spPr>
      </p:pic>
      <p:pic>
        <p:nvPicPr>
          <p:cNvPr id="17" name="Picture 16" descr="Graphical user interface&#10;&#10;Description automatically generated">
            <a:extLst>
              <a:ext uri="{FF2B5EF4-FFF2-40B4-BE49-F238E27FC236}">
                <a16:creationId xmlns:a16="http://schemas.microsoft.com/office/drawing/2014/main" id="{4EA34280-63CF-449B-A886-796171A9E328}"/>
              </a:ext>
            </a:extLst>
          </p:cNvPr>
          <p:cNvPicPr>
            <a:picLocks noChangeAspect="1"/>
          </p:cNvPicPr>
          <p:nvPr/>
        </p:nvPicPr>
        <p:blipFill rotWithShape="1">
          <a:blip r:embed="rId2">
            <a:extLst>
              <a:ext uri="{28A0092B-C50C-407E-A947-70E740481C1C}">
                <a14:useLocalDpi xmlns:a14="http://schemas.microsoft.com/office/drawing/2010/main" val="0"/>
              </a:ext>
            </a:extLst>
          </a:blip>
          <a:srcRect l="51226" t="10973" r="40553" b="76944"/>
          <a:stretch/>
        </p:blipFill>
        <p:spPr>
          <a:xfrm>
            <a:off x="1774084" y="2037311"/>
            <a:ext cx="549598" cy="538677"/>
          </a:xfrm>
          <a:prstGeom prst="rect">
            <a:avLst/>
          </a:prstGeom>
        </p:spPr>
      </p:pic>
      <p:pic>
        <p:nvPicPr>
          <p:cNvPr id="36" name="Picture 35" descr="Logo&#10;&#10;Description automatically generated">
            <a:extLst>
              <a:ext uri="{FF2B5EF4-FFF2-40B4-BE49-F238E27FC236}">
                <a16:creationId xmlns:a16="http://schemas.microsoft.com/office/drawing/2014/main" id="{E41DB2E5-1F46-4562-AD45-2BFFB7E4D8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482" y="4269685"/>
            <a:ext cx="819536" cy="807455"/>
          </a:xfrm>
          <a:prstGeom prst="rect">
            <a:avLst/>
          </a:prstGeom>
        </p:spPr>
      </p:pic>
      <p:sp>
        <p:nvSpPr>
          <p:cNvPr id="16" name="Google Shape;1233;p43">
            <a:extLst>
              <a:ext uri="{FF2B5EF4-FFF2-40B4-BE49-F238E27FC236}">
                <a16:creationId xmlns:a16="http://schemas.microsoft.com/office/drawing/2014/main" id="{A43E5668-7242-49D0-8D86-E2B12E40B66B}"/>
              </a:ext>
            </a:extLst>
          </p:cNvPr>
          <p:cNvSpPr txBox="1">
            <a:spLocks/>
          </p:cNvSpPr>
          <p:nvPr/>
        </p:nvSpPr>
        <p:spPr>
          <a:xfrm>
            <a:off x="-825490" y="-189618"/>
            <a:ext cx="10459986" cy="2335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ondrina Shadow"/>
              <a:buNone/>
              <a:defRPr sz="72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5200"/>
              <a:buFont typeface="Londrina Shadow"/>
              <a:buNone/>
              <a:defRPr sz="52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5200"/>
              <a:buFont typeface="Londrina Shadow"/>
              <a:buNone/>
              <a:defRPr sz="52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5200"/>
              <a:buFont typeface="Londrina Shadow"/>
              <a:buNone/>
              <a:defRPr sz="52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5200"/>
              <a:buFont typeface="Londrina Shadow"/>
              <a:buNone/>
              <a:defRPr sz="52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5200"/>
              <a:buFont typeface="Londrina Shadow"/>
              <a:buNone/>
              <a:defRPr sz="52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5200"/>
              <a:buFont typeface="Londrina Shadow"/>
              <a:buNone/>
              <a:defRPr sz="52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5200"/>
              <a:buFont typeface="Londrina Shadow"/>
              <a:buNone/>
              <a:defRPr sz="52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5200"/>
              <a:buFont typeface="Londrina Shadow"/>
              <a:buNone/>
              <a:defRPr sz="5200" b="1" i="0" u="none" strike="noStrike" cap="none">
                <a:solidFill>
                  <a:schemeClr val="dk1"/>
                </a:solidFill>
                <a:latin typeface="Londrina Shadow"/>
                <a:ea typeface="Londrina Shadow"/>
                <a:cs typeface="Londrina Shadow"/>
                <a:sym typeface="Londrina Shadow"/>
              </a:defRPr>
            </a:lvl9pPr>
          </a:lstStyle>
          <a:p>
            <a:r>
              <a:rPr lang="en-US" sz="4800" b="0" dirty="0">
                <a:solidFill>
                  <a:schemeClr val="tx2">
                    <a:lumMod val="50000"/>
                  </a:schemeClr>
                </a:solidFill>
                <a:latin typeface="Bahnschrift SemiBold SemiConden" panose="020B0502040204020203" pitchFamily="34" charset="0"/>
              </a:rPr>
              <a:t>ASP.NET Core Razor Pages </a:t>
            </a:r>
          </a:p>
          <a:p>
            <a:r>
              <a:rPr lang="en-US" sz="4800" b="0" dirty="0">
                <a:solidFill>
                  <a:schemeClr val="tx2">
                    <a:lumMod val="50000"/>
                  </a:schemeClr>
                </a:solidFill>
                <a:latin typeface="Bahnschrift SemiBold SemiConden" panose="020B0502040204020203" pitchFamily="34" charset="0"/>
              </a:rPr>
              <a:t> The Complete Guide (.NET 6)</a:t>
            </a:r>
          </a:p>
        </p:txBody>
      </p:sp>
      <p:pic>
        <p:nvPicPr>
          <p:cNvPr id="18" name="Picture 17">
            <a:extLst>
              <a:ext uri="{FF2B5EF4-FFF2-40B4-BE49-F238E27FC236}">
                <a16:creationId xmlns:a16="http://schemas.microsoft.com/office/drawing/2014/main" id="{D2BBAE7C-CEEC-4743-96C6-44585B180AE7}"/>
              </a:ext>
            </a:extLst>
          </p:cNvPr>
          <p:cNvPicPr>
            <a:picLocks noChangeAspect="1"/>
          </p:cNvPicPr>
          <p:nvPr/>
        </p:nvPicPr>
        <p:blipFill>
          <a:blip r:embed="rId5"/>
          <a:stretch>
            <a:fillRect/>
          </a:stretch>
        </p:blipFill>
        <p:spPr>
          <a:xfrm>
            <a:off x="6615862" y="2411535"/>
            <a:ext cx="2093343" cy="2093343"/>
          </a:xfrm>
          <a:prstGeom prst="rect">
            <a:avLst/>
          </a:prstGeom>
        </p:spPr>
      </p:pic>
      <p:sp>
        <p:nvSpPr>
          <p:cNvPr id="19" name="Google Shape;1553;p50">
            <a:extLst>
              <a:ext uri="{FF2B5EF4-FFF2-40B4-BE49-F238E27FC236}">
                <a16:creationId xmlns:a16="http://schemas.microsoft.com/office/drawing/2014/main" id="{A214B29F-845B-4C26-8520-D066B98EBD5A}"/>
              </a:ext>
            </a:extLst>
          </p:cNvPr>
          <p:cNvSpPr txBox="1">
            <a:spLocks/>
          </p:cNvSpPr>
          <p:nvPr/>
        </p:nvSpPr>
        <p:spPr>
          <a:xfrm>
            <a:off x="6113923" y="4177465"/>
            <a:ext cx="3230371" cy="380400"/>
          </a:xfrm>
          <a:prstGeom prst="rect">
            <a:avLst/>
          </a:prstGeom>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800"/>
              </a:spcBef>
            </a:pPr>
            <a:r>
              <a:rPr lang="es-ES" sz="2400" dirty="0">
                <a:solidFill>
                  <a:schemeClr val="bg1"/>
                </a:solidFill>
              </a:rPr>
              <a:t>BHRUGEN PATEL</a:t>
            </a:r>
          </a:p>
        </p:txBody>
      </p:sp>
      <p:sp>
        <p:nvSpPr>
          <p:cNvPr id="20" name="Google Shape;1553;p50">
            <a:extLst>
              <a:ext uri="{FF2B5EF4-FFF2-40B4-BE49-F238E27FC236}">
                <a16:creationId xmlns:a16="http://schemas.microsoft.com/office/drawing/2014/main" id="{76402F92-451A-49CC-8347-D13F9D73EC12}"/>
              </a:ext>
            </a:extLst>
          </p:cNvPr>
          <p:cNvSpPr txBox="1">
            <a:spLocks/>
          </p:cNvSpPr>
          <p:nvPr/>
        </p:nvSpPr>
        <p:spPr>
          <a:xfrm>
            <a:off x="6113922" y="4560110"/>
            <a:ext cx="3230371" cy="380400"/>
          </a:xfrm>
          <a:prstGeom prst="rect">
            <a:avLst/>
          </a:prstGeom>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800"/>
              </a:spcBef>
            </a:pPr>
            <a:r>
              <a:rPr lang="es-ES" sz="1600" dirty="0">
                <a:solidFill>
                  <a:schemeClr val="bg1">
                    <a:lumMod val="85000"/>
                  </a:schemeClr>
                </a:solidFill>
              </a:rPr>
              <a:t>www.dotnetmastery.com</a:t>
            </a:r>
          </a:p>
        </p:txBody>
      </p:sp>
    </p:spTree>
    <p:extLst>
      <p:ext uri="{BB962C8B-B14F-4D97-AF65-F5344CB8AC3E}">
        <p14:creationId xmlns:p14="http://schemas.microsoft.com/office/powerpoint/2010/main" val="485418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3" name="Google Shape;1123;p41"/>
          <p:cNvSpPr/>
          <p:nvPr/>
        </p:nvSpPr>
        <p:spPr>
          <a:xfrm>
            <a:off x="2488333" y="1846305"/>
            <a:ext cx="4368432" cy="1275839"/>
          </a:xfrm>
          <a:custGeom>
            <a:avLst/>
            <a:gdLst/>
            <a:ahLst/>
            <a:cxnLst/>
            <a:rect l="l" t="t" r="r" b="b"/>
            <a:pathLst>
              <a:path w="32508" h="6447" extrusionOk="0">
                <a:moveTo>
                  <a:pt x="16757" y="0"/>
                </a:moveTo>
                <a:cubicBezTo>
                  <a:pt x="16705" y="52"/>
                  <a:pt x="16653" y="87"/>
                  <a:pt x="16635" y="139"/>
                </a:cubicBezTo>
                <a:cubicBezTo>
                  <a:pt x="16618" y="208"/>
                  <a:pt x="16618" y="278"/>
                  <a:pt x="16635" y="347"/>
                </a:cubicBezTo>
                <a:lnTo>
                  <a:pt x="16635" y="2808"/>
                </a:lnTo>
                <a:cubicBezTo>
                  <a:pt x="16635" y="2894"/>
                  <a:pt x="16618" y="2981"/>
                  <a:pt x="16618" y="3085"/>
                </a:cubicBezTo>
                <a:lnTo>
                  <a:pt x="1040" y="3085"/>
                </a:lnTo>
                <a:cubicBezTo>
                  <a:pt x="936" y="3085"/>
                  <a:pt x="832" y="3085"/>
                  <a:pt x="728" y="3102"/>
                </a:cubicBezTo>
                <a:cubicBezTo>
                  <a:pt x="659" y="3154"/>
                  <a:pt x="624" y="3224"/>
                  <a:pt x="624" y="3293"/>
                </a:cubicBezTo>
                <a:cubicBezTo>
                  <a:pt x="624" y="3431"/>
                  <a:pt x="711" y="3570"/>
                  <a:pt x="711" y="3709"/>
                </a:cubicBezTo>
                <a:lnTo>
                  <a:pt x="711" y="5442"/>
                </a:lnTo>
                <a:cubicBezTo>
                  <a:pt x="711" y="5528"/>
                  <a:pt x="693" y="5615"/>
                  <a:pt x="693" y="5771"/>
                </a:cubicBezTo>
                <a:cubicBezTo>
                  <a:pt x="520" y="5632"/>
                  <a:pt x="399" y="5528"/>
                  <a:pt x="260" y="5459"/>
                </a:cubicBezTo>
                <a:cubicBezTo>
                  <a:pt x="174" y="5424"/>
                  <a:pt x="87" y="5407"/>
                  <a:pt x="0" y="5407"/>
                </a:cubicBezTo>
                <a:cubicBezTo>
                  <a:pt x="18" y="5494"/>
                  <a:pt x="18" y="5632"/>
                  <a:pt x="87" y="5667"/>
                </a:cubicBezTo>
                <a:cubicBezTo>
                  <a:pt x="329" y="5823"/>
                  <a:pt x="589" y="5979"/>
                  <a:pt x="867" y="6100"/>
                </a:cubicBezTo>
                <a:cubicBezTo>
                  <a:pt x="879" y="6103"/>
                  <a:pt x="891" y="6104"/>
                  <a:pt x="904" y="6104"/>
                </a:cubicBezTo>
                <a:cubicBezTo>
                  <a:pt x="965" y="6104"/>
                  <a:pt x="1032" y="6071"/>
                  <a:pt x="1075" y="6013"/>
                </a:cubicBezTo>
                <a:cubicBezTo>
                  <a:pt x="1300" y="5736"/>
                  <a:pt x="1508" y="5442"/>
                  <a:pt x="1716" y="5130"/>
                </a:cubicBezTo>
                <a:cubicBezTo>
                  <a:pt x="1750" y="5078"/>
                  <a:pt x="1716" y="4956"/>
                  <a:pt x="1716" y="4870"/>
                </a:cubicBezTo>
                <a:cubicBezTo>
                  <a:pt x="1646" y="4904"/>
                  <a:pt x="1542" y="4922"/>
                  <a:pt x="1490" y="4974"/>
                </a:cubicBezTo>
                <a:cubicBezTo>
                  <a:pt x="1335" y="5147"/>
                  <a:pt x="1196" y="5338"/>
                  <a:pt x="1040" y="5563"/>
                </a:cubicBezTo>
                <a:lnTo>
                  <a:pt x="1040" y="3397"/>
                </a:lnTo>
                <a:lnTo>
                  <a:pt x="16635" y="3397"/>
                </a:lnTo>
                <a:lnTo>
                  <a:pt x="16635" y="5944"/>
                </a:lnTo>
                <a:cubicBezTo>
                  <a:pt x="16445" y="5823"/>
                  <a:pt x="16271" y="5701"/>
                  <a:pt x="16098" y="5615"/>
                </a:cubicBezTo>
                <a:cubicBezTo>
                  <a:pt x="16081" y="5611"/>
                  <a:pt x="16063" y="5608"/>
                  <a:pt x="16046" y="5608"/>
                </a:cubicBezTo>
                <a:cubicBezTo>
                  <a:pt x="15995" y="5608"/>
                  <a:pt x="15946" y="5628"/>
                  <a:pt x="15907" y="5667"/>
                </a:cubicBezTo>
                <a:cubicBezTo>
                  <a:pt x="15890" y="5684"/>
                  <a:pt x="15907" y="5805"/>
                  <a:pt x="15942" y="5840"/>
                </a:cubicBezTo>
                <a:cubicBezTo>
                  <a:pt x="16167" y="6031"/>
                  <a:pt x="16410" y="6221"/>
                  <a:pt x="16653" y="6395"/>
                </a:cubicBezTo>
                <a:cubicBezTo>
                  <a:pt x="16705" y="6429"/>
                  <a:pt x="16761" y="6447"/>
                  <a:pt x="16819" y="6447"/>
                </a:cubicBezTo>
                <a:cubicBezTo>
                  <a:pt x="16878" y="6447"/>
                  <a:pt x="16938" y="6429"/>
                  <a:pt x="16999" y="6395"/>
                </a:cubicBezTo>
                <a:cubicBezTo>
                  <a:pt x="17224" y="6187"/>
                  <a:pt x="17450" y="5961"/>
                  <a:pt x="17640" y="5719"/>
                </a:cubicBezTo>
                <a:cubicBezTo>
                  <a:pt x="17692" y="5667"/>
                  <a:pt x="17658" y="5563"/>
                  <a:pt x="17658" y="5476"/>
                </a:cubicBezTo>
                <a:lnTo>
                  <a:pt x="17658" y="5476"/>
                </a:lnTo>
                <a:cubicBezTo>
                  <a:pt x="17571" y="5494"/>
                  <a:pt x="17502" y="5511"/>
                  <a:pt x="17432" y="5546"/>
                </a:cubicBezTo>
                <a:cubicBezTo>
                  <a:pt x="17259" y="5667"/>
                  <a:pt x="17120" y="5805"/>
                  <a:pt x="16964" y="5961"/>
                </a:cubicBezTo>
                <a:lnTo>
                  <a:pt x="16964" y="3397"/>
                </a:lnTo>
                <a:lnTo>
                  <a:pt x="31433" y="3397"/>
                </a:lnTo>
                <a:lnTo>
                  <a:pt x="31433" y="5580"/>
                </a:lnTo>
                <a:cubicBezTo>
                  <a:pt x="31295" y="5494"/>
                  <a:pt x="31174" y="5372"/>
                  <a:pt x="31070" y="5251"/>
                </a:cubicBezTo>
                <a:cubicBezTo>
                  <a:pt x="31018" y="5216"/>
                  <a:pt x="30948" y="5199"/>
                  <a:pt x="30879" y="5164"/>
                </a:cubicBezTo>
                <a:cubicBezTo>
                  <a:pt x="30844" y="5234"/>
                  <a:pt x="30827" y="5320"/>
                  <a:pt x="30827" y="5390"/>
                </a:cubicBezTo>
                <a:cubicBezTo>
                  <a:pt x="30844" y="5459"/>
                  <a:pt x="30896" y="5528"/>
                  <a:pt x="30948" y="5580"/>
                </a:cubicBezTo>
                <a:cubicBezTo>
                  <a:pt x="31156" y="5753"/>
                  <a:pt x="31364" y="5927"/>
                  <a:pt x="31607" y="6065"/>
                </a:cubicBezTo>
                <a:cubicBezTo>
                  <a:pt x="31641" y="6094"/>
                  <a:pt x="31684" y="6108"/>
                  <a:pt x="31726" y="6108"/>
                </a:cubicBezTo>
                <a:cubicBezTo>
                  <a:pt x="31811" y="6108"/>
                  <a:pt x="31896" y="6054"/>
                  <a:pt x="31919" y="5961"/>
                </a:cubicBezTo>
                <a:cubicBezTo>
                  <a:pt x="31936" y="5875"/>
                  <a:pt x="31988" y="5788"/>
                  <a:pt x="32057" y="5719"/>
                </a:cubicBezTo>
                <a:cubicBezTo>
                  <a:pt x="32179" y="5563"/>
                  <a:pt x="32335" y="5442"/>
                  <a:pt x="32456" y="5268"/>
                </a:cubicBezTo>
                <a:cubicBezTo>
                  <a:pt x="32508" y="5216"/>
                  <a:pt x="32491" y="5095"/>
                  <a:pt x="32491" y="5008"/>
                </a:cubicBezTo>
                <a:lnTo>
                  <a:pt x="32491" y="5008"/>
                </a:lnTo>
                <a:cubicBezTo>
                  <a:pt x="32404" y="5043"/>
                  <a:pt x="32300" y="5043"/>
                  <a:pt x="32213" y="5078"/>
                </a:cubicBezTo>
                <a:cubicBezTo>
                  <a:pt x="32057" y="5216"/>
                  <a:pt x="31936" y="5372"/>
                  <a:pt x="31763" y="5546"/>
                </a:cubicBezTo>
                <a:cubicBezTo>
                  <a:pt x="31745" y="5459"/>
                  <a:pt x="31745" y="5424"/>
                  <a:pt x="31745" y="5390"/>
                </a:cubicBezTo>
                <a:lnTo>
                  <a:pt x="31745" y="3674"/>
                </a:lnTo>
                <a:cubicBezTo>
                  <a:pt x="31745" y="3085"/>
                  <a:pt x="31728" y="3085"/>
                  <a:pt x="31156" y="3085"/>
                </a:cubicBezTo>
                <a:lnTo>
                  <a:pt x="17207" y="3085"/>
                </a:lnTo>
                <a:cubicBezTo>
                  <a:pt x="16982" y="3085"/>
                  <a:pt x="16913" y="3033"/>
                  <a:pt x="16913" y="2790"/>
                </a:cubicBezTo>
                <a:lnTo>
                  <a:pt x="16913" y="364"/>
                </a:lnTo>
                <a:cubicBezTo>
                  <a:pt x="16913" y="295"/>
                  <a:pt x="16913" y="208"/>
                  <a:pt x="16895" y="139"/>
                </a:cubicBezTo>
                <a:cubicBezTo>
                  <a:pt x="16878" y="87"/>
                  <a:pt x="16791" y="52"/>
                  <a:pt x="16757"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41"/>
          <p:cNvSpPr/>
          <p:nvPr/>
        </p:nvSpPr>
        <p:spPr>
          <a:xfrm>
            <a:off x="2914526" y="1006439"/>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3037745" y="1037038"/>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rgbClr val="FF33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1"/>
          <p:cNvSpPr txBox="1">
            <a:spLocks noGrp="1"/>
          </p:cNvSpPr>
          <p:nvPr>
            <p:ph type="title"/>
          </p:nvPr>
        </p:nvSpPr>
        <p:spPr>
          <a:xfrm>
            <a:off x="3037745" y="1120096"/>
            <a:ext cx="320459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bg1">
                    <a:lumMod val="95000"/>
                  </a:schemeClr>
                </a:solidFill>
              </a:rPr>
              <a:t>PRODUCT</a:t>
            </a:r>
            <a:endParaRPr dirty="0">
              <a:solidFill>
                <a:schemeClr val="bg1">
                  <a:lumMod val="95000"/>
                </a:schemeClr>
              </a:solidFill>
            </a:endParaRPr>
          </a:p>
        </p:txBody>
      </p:sp>
      <p:sp>
        <p:nvSpPr>
          <p:cNvPr id="92" name="Google Shape;1124;p41">
            <a:extLst>
              <a:ext uri="{FF2B5EF4-FFF2-40B4-BE49-F238E27FC236}">
                <a16:creationId xmlns:a16="http://schemas.microsoft.com/office/drawing/2014/main" id="{E6DA193D-C04D-4FDC-B3E1-5A9F1D5DC059}"/>
              </a:ext>
            </a:extLst>
          </p:cNvPr>
          <p:cNvSpPr/>
          <p:nvPr/>
        </p:nvSpPr>
        <p:spPr>
          <a:xfrm>
            <a:off x="1155620" y="3069998"/>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125;p41">
            <a:extLst>
              <a:ext uri="{FF2B5EF4-FFF2-40B4-BE49-F238E27FC236}">
                <a16:creationId xmlns:a16="http://schemas.microsoft.com/office/drawing/2014/main" id="{224BA9E7-3289-4CDB-8BE9-88934D02553C}"/>
              </a:ext>
            </a:extLst>
          </p:cNvPr>
          <p:cNvSpPr/>
          <p:nvPr/>
        </p:nvSpPr>
        <p:spPr>
          <a:xfrm>
            <a:off x="1278839" y="3100597"/>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122;p41">
            <a:extLst>
              <a:ext uri="{FF2B5EF4-FFF2-40B4-BE49-F238E27FC236}">
                <a16:creationId xmlns:a16="http://schemas.microsoft.com/office/drawing/2014/main" id="{E51D599A-B17D-41E8-9586-74CBCB8D88ED}"/>
              </a:ext>
            </a:extLst>
          </p:cNvPr>
          <p:cNvSpPr txBox="1">
            <a:spLocks/>
          </p:cNvSpPr>
          <p:nvPr/>
        </p:nvSpPr>
        <p:spPr>
          <a:xfrm>
            <a:off x="1278839" y="3183655"/>
            <a:ext cx="320459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t>CATEGORY</a:t>
            </a:r>
          </a:p>
        </p:txBody>
      </p:sp>
      <p:sp>
        <p:nvSpPr>
          <p:cNvPr id="95" name="Google Shape;1124;p41">
            <a:extLst>
              <a:ext uri="{FF2B5EF4-FFF2-40B4-BE49-F238E27FC236}">
                <a16:creationId xmlns:a16="http://schemas.microsoft.com/office/drawing/2014/main" id="{25A7952C-F7B5-4132-8ED3-2003B9DB6F09}"/>
              </a:ext>
            </a:extLst>
          </p:cNvPr>
          <p:cNvSpPr/>
          <p:nvPr/>
        </p:nvSpPr>
        <p:spPr>
          <a:xfrm>
            <a:off x="4977993" y="3069998"/>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125;p41">
            <a:extLst>
              <a:ext uri="{FF2B5EF4-FFF2-40B4-BE49-F238E27FC236}">
                <a16:creationId xmlns:a16="http://schemas.microsoft.com/office/drawing/2014/main" id="{DAC723E1-7A0F-4A1C-B51B-3DA1B2FB86B0}"/>
              </a:ext>
            </a:extLst>
          </p:cNvPr>
          <p:cNvSpPr/>
          <p:nvPr/>
        </p:nvSpPr>
        <p:spPr>
          <a:xfrm>
            <a:off x="5101212" y="3100597"/>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122;p41">
            <a:extLst>
              <a:ext uri="{FF2B5EF4-FFF2-40B4-BE49-F238E27FC236}">
                <a16:creationId xmlns:a16="http://schemas.microsoft.com/office/drawing/2014/main" id="{5CC27E8A-7DDD-4650-AC87-D615FA95D612}"/>
              </a:ext>
            </a:extLst>
          </p:cNvPr>
          <p:cNvSpPr txBox="1">
            <a:spLocks/>
          </p:cNvSpPr>
          <p:nvPr/>
        </p:nvSpPr>
        <p:spPr>
          <a:xfrm>
            <a:off x="5101212" y="3183655"/>
            <a:ext cx="320459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t>APPLICATIONTYPE</a:t>
            </a:r>
          </a:p>
        </p:txBody>
      </p:sp>
      <p:sp>
        <p:nvSpPr>
          <p:cNvPr id="2" name="Rectangle 1">
            <a:extLst>
              <a:ext uri="{FF2B5EF4-FFF2-40B4-BE49-F238E27FC236}">
                <a16:creationId xmlns:a16="http://schemas.microsoft.com/office/drawing/2014/main" id="{69095824-B40D-4B87-B0B5-535F755502DC}"/>
              </a:ext>
            </a:extLst>
          </p:cNvPr>
          <p:cNvSpPr/>
          <p:nvPr/>
        </p:nvSpPr>
        <p:spPr>
          <a:xfrm>
            <a:off x="4638793" y="2539537"/>
            <a:ext cx="246393" cy="7668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5CB7F51-D206-4B34-B129-57FFEF61AB2D}"/>
              </a:ext>
            </a:extLst>
          </p:cNvPr>
          <p:cNvPicPr>
            <a:picLocks noChangeAspect="1"/>
          </p:cNvPicPr>
          <p:nvPr/>
        </p:nvPicPr>
        <p:blipFill>
          <a:blip r:embed="rId3"/>
          <a:stretch>
            <a:fillRect/>
          </a:stretch>
        </p:blipFill>
        <p:spPr>
          <a:xfrm>
            <a:off x="1043284" y="361889"/>
            <a:ext cx="7437409" cy="4355296"/>
          </a:xfrm>
          <a:prstGeom prst="rect">
            <a:avLst/>
          </a:prstGeom>
          <a:ln w="19050">
            <a:solidFill>
              <a:schemeClr val="accent1">
                <a:lumMod val="75000"/>
              </a:schemeClr>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23"/>
                                        </p:tgtEl>
                                        <p:attrNameLst>
                                          <p:attrName>style.visibility</p:attrName>
                                        </p:attrNameLst>
                                      </p:cBhvr>
                                      <p:to>
                                        <p:strVal val="visible"/>
                                      </p:to>
                                    </p:set>
                                    <p:animEffect transition="in" filter="randombar(horizontal)">
                                      <p:cBhvr>
                                        <p:cTn id="7" dur="500"/>
                                        <p:tgtEl>
                                          <p:spTgt spid="112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124"/>
                                        </p:tgtEl>
                                        <p:attrNameLst>
                                          <p:attrName>style.visibility</p:attrName>
                                        </p:attrNameLst>
                                      </p:cBhvr>
                                      <p:to>
                                        <p:strVal val="visible"/>
                                      </p:to>
                                    </p:set>
                                    <p:animEffect transition="in" filter="randombar(horizontal)">
                                      <p:cBhvr>
                                        <p:cTn id="10" dur="500"/>
                                        <p:tgtEl>
                                          <p:spTgt spid="112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125"/>
                                        </p:tgtEl>
                                        <p:attrNameLst>
                                          <p:attrName>style.visibility</p:attrName>
                                        </p:attrNameLst>
                                      </p:cBhvr>
                                      <p:to>
                                        <p:strVal val="visible"/>
                                      </p:to>
                                    </p:set>
                                    <p:animEffect transition="in" filter="randombar(horizontal)">
                                      <p:cBhvr>
                                        <p:cTn id="13" dur="500"/>
                                        <p:tgtEl>
                                          <p:spTgt spid="112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122"/>
                                        </p:tgtEl>
                                        <p:attrNameLst>
                                          <p:attrName>style.visibility</p:attrName>
                                        </p:attrNameLst>
                                      </p:cBhvr>
                                      <p:to>
                                        <p:strVal val="visible"/>
                                      </p:to>
                                    </p:set>
                                    <p:animEffect transition="in" filter="randombar(horizontal)">
                                      <p:cBhvr>
                                        <p:cTn id="16" dur="500"/>
                                        <p:tgtEl>
                                          <p:spTgt spid="1122"/>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randombar(horizontal)">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3" grpId="0" animBg="1"/>
      <p:bldP spid="1124" grpId="0" animBg="1"/>
      <p:bldP spid="1125" grpId="0" animBg="1"/>
      <p:bldP spid="1122" grpId="0"/>
      <p:bldP spid="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D56F824A-7A4D-4536-A957-EF2148943A1C}"/>
              </a:ext>
            </a:extLst>
          </p:cNvPr>
          <p:cNvSpPr txBox="1"/>
          <p:nvPr/>
        </p:nvSpPr>
        <p:spPr>
          <a:xfrm>
            <a:off x="926595" y="1131590"/>
            <a:ext cx="7290810" cy="1938992"/>
          </a:xfrm>
          <a:prstGeom prst="rect">
            <a:avLst/>
          </a:prstGeom>
          <a:noFill/>
        </p:spPr>
        <p:txBody>
          <a:bodyPr wrap="square" rtlCol="0">
            <a:spAutoFit/>
          </a:bodyPr>
          <a:lstStyle/>
          <a:p>
            <a:pPr marL="342900" indent="-342900" algn="just">
              <a:buFont typeface="Arial" panose="020B0604020202020204" pitchFamily="34" charset="0"/>
              <a:buChar char="•"/>
            </a:pPr>
            <a:r>
              <a:rPr lang="en-US" sz="2400" dirty="0">
                <a:solidFill>
                  <a:schemeClr val="accent5">
                    <a:lumMod val="75000"/>
                  </a:schemeClr>
                </a:solidFill>
                <a:latin typeface="Calibri Light" panose="020F0302020204030204" pitchFamily="34" charset="0"/>
                <a:cs typeface="Calibri Light" panose="020F0302020204030204" pitchFamily="34" charset="0"/>
              </a:rPr>
              <a:t>Tag Helpers are introduced with ASP.NET Core.</a:t>
            </a:r>
          </a:p>
          <a:p>
            <a:pPr marL="342900" indent="-342900" algn="just">
              <a:buFont typeface="Arial" panose="020B0604020202020204" pitchFamily="34" charset="0"/>
              <a:buChar char="•"/>
            </a:pPr>
            <a:r>
              <a:rPr lang="en-US" sz="2400" dirty="0">
                <a:solidFill>
                  <a:schemeClr val="accent5">
                    <a:lumMod val="75000"/>
                  </a:schemeClr>
                </a:solidFill>
                <a:latin typeface="Calibri Light" panose="020F0302020204030204" pitchFamily="34" charset="0"/>
                <a:cs typeface="Calibri Light" panose="020F0302020204030204" pitchFamily="34" charset="0"/>
              </a:rPr>
              <a:t>Tag Helpers enable server-side code to participate in    creating and rendering HTML elements in Razor files.</a:t>
            </a:r>
          </a:p>
          <a:p>
            <a:pPr marL="342900" indent="-342900" algn="just">
              <a:buFont typeface="Arial" panose="020B0604020202020204" pitchFamily="34" charset="0"/>
              <a:buChar char="•"/>
            </a:pPr>
            <a:r>
              <a:rPr lang="en-US" sz="2400" dirty="0">
                <a:solidFill>
                  <a:schemeClr val="accent5">
                    <a:lumMod val="75000"/>
                  </a:schemeClr>
                </a:solidFill>
                <a:latin typeface="Calibri Light" panose="020F0302020204030204" pitchFamily="34" charset="0"/>
                <a:cs typeface="Calibri Light" panose="020F0302020204030204" pitchFamily="34" charset="0"/>
              </a:rPr>
              <a:t>Tag Helpers are very focused around the html elements and much more natural to use.</a:t>
            </a:r>
          </a:p>
        </p:txBody>
      </p:sp>
      <p:sp>
        <p:nvSpPr>
          <p:cNvPr id="6" name="Text Placeholder 1">
            <a:extLst>
              <a:ext uri="{FF2B5EF4-FFF2-40B4-BE49-F238E27FC236}">
                <a16:creationId xmlns:a16="http://schemas.microsoft.com/office/drawing/2014/main" id="{A184D0FA-7455-4E6B-9013-A619A72BAF90}"/>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Tag Helpers</a:t>
            </a:r>
          </a:p>
        </p:txBody>
      </p:sp>
    </p:spTree>
    <p:extLst>
      <p:ext uri="{BB962C8B-B14F-4D97-AF65-F5344CB8AC3E}">
        <p14:creationId xmlns:p14="http://schemas.microsoft.com/office/powerpoint/2010/main" val="3158957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xEl>
                                              <p:pRg st="0" end="0"/>
                                            </p:txEl>
                                          </p:spTgt>
                                        </p:tgtEl>
                                        <p:attrNameLst>
                                          <p:attrName>style.visibility</p:attrName>
                                        </p:attrNameLst>
                                      </p:cBhvr>
                                      <p:to>
                                        <p:strVal val="visible"/>
                                      </p:to>
                                    </p:set>
                                    <p:animEffect transition="in" filter="fade">
                                      <p:cBhvr>
                                        <p:cTn id="7" dur="500"/>
                                        <p:tgtEl>
                                          <p:spTgt spid="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
                                            <p:txEl>
                                              <p:pRg st="1" end="1"/>
                                            </p:txEl>
                                          </p:spTgt>
                                        </p:tgtEl>
                                        <p:attrNameLst>
                                          <p:attrName>style.visibility</p:attrName>
                                        </p:attrNameLst>
                                      </p:cBhvr>
                                      <p:to>
                                        <p:strVal val="visible"/>
                                      </p:to>
                                    </p:set>
                                    <p:animEffect transition="in" filter="fade">
                                      <p:cBhvr>
                                        <p:cTn id="12" dur="500"/>
                                        <p:tgtEl>
                                          <p:spTgt spid="3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6">
                                            <p:txEl>
                                              <p:pRg st="2" end="2"/>
                                            </p:txEl>
                                          </p:spTgt>
                                        </p:tgtEl>
                                        <p:attrNameLst>
                                          <p:attrName>style.visibility</p:attrName>
                                        </p:attrNameLst>
                                      </p:cBhvr>
                                      <p:to>
                                        <p:strVal val="visible"/>
                                      </p:to>
                                    </p:set>
                                    <p:animEffect transition="in" filter="fade">
                                      <p:cBhvr>
                                        <p:cTn id="17" dur="500"/>
                                        <p:tgtEl>
                                          <p:spTgt spid="3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EB2DE1-E4CA-4E5F-A21C-C1A9B6A083FA}"/>
              </a:ext>
            </a:extLst>
          </p:cNvPr>
          <p:cNvPicPr>
            <a:picLocks noChangeAspect="1"/>
          </p:cNvPicPr>
          <p:nvPr/>
        </p:nvPicPr>
        <p:blipFill>
          <a:blip r:embed="rId2"/>
          <a:stretch>
            <a:fillRect/>
          </a:stretch>
        </p:blipFill>
        <p:spPr>
          <a:xfrm>
            <a:off x="623805" y="1275072"/>
            <a:ext cx="4596267" cy="828364"/>
          </a:xfrm>
          <a:prstGeom prst="rect">
            <a:avLst/>
          </a:prstGeom>
        </p:spPr>
      </p:pic>
      <p:pic>
        <p:nvPicPr>
          <p:cNvPr id="5" name="Picture 4">
            <a:extLst>
              <a:ext uri="{FF2B5EF4-FFF2-40B4-BE49-F238E27FC236}">
                <a16:creationId xmlns:a16="http://schemas.microsoft.com/office/drawing/2014/main" id="{AF6ECCD0-29B8-4DB6-A037-4062E97CE6EB}"/>
              </a:ext>
            </a:extLst>
          </p:cNvPr>
          <p:cNvPicPr>
            <a:picLocks noChangeAspect="1"/>
          </p:cNvPicPr>
          <p:nvPr/>
        </p:nvPicPr>
        <p:blipFill>
          <a:blip r:embed="rId3"/>
          <a:stretch>
            <a:fillRect/>
          </a:stretch>
        </p:blipFill>
        <p:spPr>
          <a:xfrm>
            <a:off x="600495" y="2373266"/>
            <a:ext cx="4536504" cy="793014"/>
          </a:xfrm>
          <a:prstGeom prst="rect">
            <a:avLst/>
          </a:prstGeom>
        </p:spPr>
      </p:pic>
      <p:pic>
        <p:nvPicPr>
          <p:cNvPr id="6" name="Picture 5">
            <a:extLst>
              <a:ext uri="{FF2B5EF4-FFF2-40B4-BE49-F238E27FC236}">
                <a16:creationId xmlns:a16="http://schemas.microsoft.com/office/drawing/2014/main" id="{6C61DEA1-56E3-4E04-9A0A-1ACB377129A9}"/>
              </a:ext>
            </a:extLst>
          </p:cNvPr>
          <p:cNvPicPr>
            <a:picLocks noChangeAspect="1"/>
          </p:cNvPicPr>
          <p:nvPr/>
        </p:nvPicPr>
        <p:blipFill>
          <a:blip r:embed="rId4"/>
          <a:stretch>
            <a:fillRect/>
          </a:stretch>
        </p:blipFill>
        <p:spPr>
          <a:xfrm>
            <a:off x="578950" y="3397973"/>
            <a:ext cx="7139857" cy="1137631"/>
          </a:xfrm>
          <a:prstGeom prst="rect">
            <a:avLst/>
          </a:prstGeom>
        </p:spPr>
      </p:pic>
      <p:sp>
        <p:nvSpPr>
          <p:cNvPr id="8" name="Text Placeholder 1">
            <a:extLst>
              <a:ext uri="{FF2B5EF4-FFF2-40B4-BE49-F238E27FC236}">
                <a16:creationId xmlns:a16="http://schemas.microsoft.com/office/drawing/2014/main" id="{3E0D0C22-4581-4FAC-9B1D-2B0D7C2DF288}"/>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Tag Helpers Example</a:t>
            </a:r>
          </a:p>
        </p:txBody>
      </p:sp>
      <p:pic>
        <p:nvPicPr>
          <p:cNvPr id="3" name="Picture 2">
            <a:extLst>
              <a:ext uri="{FF2B5EF4-FFF2-40B4-BE49-F238E27FC236}">
                <a16:creationId xmlns:a16="http://schemas.microsoft.com/office/drawing/2014/main" id="{8A517FAB-D827-41F6-9FE5-F13C82B971DD}"/>
              </a:ext>
            </a:extLst>
          </p:cNvPr>
          <p:cNvPicPr>
            <a:picLocks noChangeAspect="1"/>
          </p:cNvPicPr>
          <p:nvPr/>
        </p:nvPicPr>
        <p:blipFill>
          <a:blip r:embed="rId5"/>
          <a:stretch>
            <a:fillRect/>
          </a:stretch>
        </p:blipFill>
        <p:spPr>
          <a:xfrm>
            <a:off x="578949" y="4345840"/>
            <a:ext cx="7139857" cy="379528"/>
          </a:xfrm>
          <a:prstGeom prst="rect">
            <a:avLst/>
          </a:prstGeom>
        </p:spPr>
      </p:pic>
    </p:spTree>
    <p:extLst>
      <p:ext uri="{BB962C8B-B14F-4D97-AF65-F5344CB8AC3E}">
        <p14:creationId xmlns:p14="http://schemas.microsoft.com/office/powerpoint/2010/main" val="22614816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D56F824A-7A4D-4536-A957-EF2148943A1C}"/>
              </a:ext>
            </a:extLst>
          </p:cNvPr>
          <p:cNvSpPr txBox="1"/>
          <p:nvPr/>
        </p:nvSpPr>
        <p:spPr>
          <a:xfrm>
            <a:off x="926595" y="1131590"/>
            <a:ext cx="7290810" cy="3416320"/>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Introduced in asp.net core 2.0</a:t>
            </a:r>
          </a:p>
          <a:p>
            <a:pPr marL="342900" indent="-342900">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Razor Pages is a new feature of ASP.NET Core MVC that makes coding page-focused scenarios easier and more productive</a:t>
            </a:r>
          </a:p>
          <a:p>
            <a:pPr marL="342900" indent="-342900">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Razor pages is not just for simple scenarios, everything that you can do with MVC you can do by using Razor pages like Routing, Models, ActionResult, Tag Helpers and so on.</a:t>
            </a:r>
          </a:p>
          <a:p>
            <a:pPr marL="342900" indent="-342900">
              <a:buFont typeface="Arial" panose="020B0604020202020204" pitchFamily="34" charset="0"/>
              <a:buChar char="•"/>
            </a:pPr>
            <a:endParaRPr lang="en-US" sz="2400" dirty="0">
              <a:solidFill>
                <a:schemeClr val="accent5">
                  <a:lumMod val="75000"/>
                </a:schemeClr>
              </a:solidFill>
            </a:endParaRPr>
          </a:p>
        </p:txBody>
      </p:sp>
      <p:sp>
        <p:nvSpPr>
          <p:cNvPr id="6" name="Text Placeholder 1">
            <a:extLst>
              <a:ext uri="{FF2B5EF4-FFF2-40B4-BE49-F238E27FC236}">
                <a16:creationId xmlns:a16="http://schemas.microsoft.com/office/drawing/2014/main" id="{F7C08054-647B-424E-9E1E-457EE7B8ADC1}"/>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Razor Pages</a:t>
            </a:r>
          </a:p>
        </p:txBody>
      </p:sp>
    </p:spTree>
    <p:extLst>
      <p:ext uri="{BB962C8B-B14F-4D97-AF65-F5344CB8AC3E}">
        <p14:creationId xmlns:p14="http://schemas.microsoft.com/office/powerpoint/2010/main" val="1385462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6">
                                            <p:txEl>
                                              <p:pRg st="0" end="0"/>
                                            </p:txEl>
                                          </p:spTgt>
                                        </p:tgtEl>
                                        <p:attrNameLst>
                                          <p:attrName>style.visibility</p:attrName>
                                        </p:attrNameLst>
                                      </p:cBhvr>
                                      <p:to>
                                        <p:strVal val="visible"/>
                                      </p:to>
                                    </p:set>
                                    <p:animEffect transition="in" filter="randombar(horizontal)">
                                      <p:cBhvr>
                                        <p:cTn id="7" dur="500"/>
                                        <p:tgtEl>
                                          <p:spTgt spid="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6">
                                            <p:txEl>
                                              <p:pRg st="1" end="1"/>
                                            </p:txEl>
                                          </p:spTgt>
                                        </p:tgtEl>
                                        <p:attrNameLst>
                                          <p:attrName>style.visibility</p:attrName>
                                        </p:attrNameLst>
                                      </p:cBhvr>
                                      <p:to>
                                        <p:strVal val="visible"/>
                                      </p:to>
                                    </p:set>
                                    <p:animEffect transition="in" filter="randombar(horizontal)">
                                      <p:cBhvr>
                                        <p:cTn id="12" dur="500"/>
                                        <p:tgtEl>
                                          <p:spTgt spid="3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6">
                                            <p:txEl>
                                              <p:pRg st="2" end="2"/>
                                            </p:txEl>
                                          </p:spTgt>
                                        </p:tgtEl>
                                        <p:attrNameLst>
                                          <p:attrName>style.visibility</p:attrName>
                                        </p:attrNameLst>
                                      </p:cBhvr>
                                      <p:to>
                                        <p:strVal val="visible"/>
                                      </p:to>
                                    </p:set>
                                    <p:animEffect transition="in" filter="randombar(horizontal)">
                                      <p:cBhvr>
                                        <p:cTn id="17" dur="500"/>
                                        <p:tgtEl>
                                          <p:spTgt spid="3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D56F824A-7A4D-4536-A957-EF2148943A1C}"/>
              </a:ext>
            </a:extLst>
          </p:cNvPr>
          <p:cNvSpPr txBox="1"/>
          <p:nvPr/>
        </p:nvSpPr>
        <p:spPr>
          <a:xfrm>
            <a:off x="926595" y="1148408"/>
            <a:ext cx="7290810" cy="1569660"/>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Routing in Asp.net Razor pages maps URL’s to Physical  file on disk.</a:t>
            </a:r>
          </a:p>
          <a:p>
            <a:pPr marL="342900" indent="-342900">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Razor pages needs a root folder.</a:t>
            </a:r>
          </a:p>
          <a:p>
            <a:pPr marL="342900" indent="-342900">
              <a:buFont typeface="Arial" panose="020B0604020202020204" pitchFamily="34" charset="0"/>
              <a:buChar char="•"/>
            </a:pPr>
            <a:r>
              <a:rPr lang="en-US" sz="2400" dirty="0" err="1">
                <a:solidFill>
                  <a:srgbClr val="FF3399"/>
                </a:solidFill>
                <a:latin typeface="Calibri Light" panose="020F0302020204030204" pitchFamily="34" charset="0"/>
                <a:cs typeface="Calibri Light" panose="020F0302020204030204" pitchFamily="34" charset="0"/>
              </a:rPr>
              <a:t>Index.cshtml</a:t>
            </a:r>
            <a:r>
              <a:rPr lang="en-US" sz="2400" dirty="0">
                <a:solidFill>
                  <a:srgbClr val="FF3399"/>
                </a:solidFill>
                <a:latin typeface="Calibri Light" panose="020F0302020204030204" pitchFamily="34" charset="0"/>
                <a:cs typeface="Calibri Light" panose="020F0302020204030204" pitchFamily="34" charset="0"/>
              </a:rPr>
              <a:t> is a default document</a:t>
            </a:r>
          </a:p>
        </p:txBody>
      </p:sp>
      <p:graphicFrame>
        <p:nvGraphicFramePr>
          <p:cNvPr id="3" name="Table 2">
            <a:extLst>
              <a:ext uri="{FF2B5EF4-FFF2-40B4-BE49-F238E27FC236}">
                <a16:creationId xmlns:a16="http://schemas.microsoft.com/office/drawing/2014/main" id="{185F78FB-C141-41DC-9A81-CA8196BBEB80}"/>
              </a:ext>
            </a:extLst>
          </p:cNvPr>
          <p:cNvGraphicFramePr>
            <a:graphicFrameLocks noGrp="1"/>
          </p:cNvGraphicFramePr>
          <p:nvPr/>
        </p:nvGraphicFramePr>
        <p:xfrm>
          <a:off x="926595" y="2931790"/>
          <a:ext cx="7290810" cy="1828800"/>
        </p:xfrm>
        <a:graphic>
          <a:graphicData uri="http://schemas.openxmlformats.org/drawingml/2006/table">
            <a:tbl>
              <a:tblPr firstRow="1" bandRow="1">
                <a:tableStyleId>{5FD0F851-EC5A-4D38-B0AD-8093EC10F338}</a:tableStyleId>
              </a:tblPr>
              <a:tblGrid>
                <a:gridCol w="3645405">
                  <a:extLst>
                    <a:ext uri="{9D8B030D-6E8A-4147-A177-3AD203B41FA5}">
                      <a16:colId xmlns:a16="http://schemas.microsoft.com/office/drawing/2014/main" val="4002940344"/>
                    </a:ext>
                  </a:extLst>
                </a:gridCol>
                <a:gridCol w="3645405">
                  <a:extLst>
                    <a:ext uri="{9D8B030D-6E8A-4147-A177-3AD203B41FA5}">
                      <a16:colId xmlns:a16="http://schemas.microsoft.com/office/drawing/2014/main" val="1849134324"/>
                    </a:ext>
                  </a:extLst>
                </a:gridCol>
              </a:tblGrid>
              <a:tr h="370840">
                <a:tc>
                  <a:txBody>
                    <a:bodyPr/>
                    <a:lstStyle/>
                    <a:p>
                      <a:pPr algn="l" fontAlgn="t"/>
                      <a:r>
                        <a:rPr lang="en-US" sz="1600" kern="1200" dirty="0">
                          <a:solidFill>
                            <a:srgbClr val="002060"/>
                          </a:solidFill>
                        </a:rPr>
                        <a:t>URL</a:t>
                      </a:r>
                      <a:endParaRPr lang="en-US" sz="1600" kern="1200" dirty="0">
                        <a:solidFill>
                          <a:srgbClr val="002060"/>
                        </a:solidFill>
                        <a:latin typeface="+mn-lt"/>
                        <a:ea typeface="+mn-ea"/>
                        <a:cs typeface="+mn-cs"/>
                      </a:endParaRPr>
                    </a:p>
                  </a:txBody>
                  <a:tcPr marL="76200" marR="76200" marT="76200" marB="76200"/>
                </a:tc>
                <a:tc>
                  <a:txBody>
                    <a:bodyPr/>
                    <a:lstStyle/>
                    <a:p>
                      <a:pPr algn="l" fontAlgn="t"/>
                      <a:r>
                        <a:rPr lang="en-US" sz="1600" kern="1200" dirty="0">
                          <a:solidFill>
                            <a:srgbClr val="002060"/>
                          </a:solidFill>
                        </a:rPr>
                        <a:t>Maps To</a:t>
                      </a:r>
                      <a:endParaRPr lang="en-US" sz="1600" kern="1200" dirty="0">
                        <a:solidFill>
                          <a:srgbClr val="002060"/>
                        </a:solidFill>
                        <a:latin typeface="+mn-lt"/>
                        <a:ea typeface="+mn-ea"/>
                        <a:cs typeface="+mn-cs"/>
                      </a:endParaRPr>
                    </a:p>
                  </a:txBody>
                  <a:tcPr marL="76200" marR="76200" marT="76200" marB="76200"/>
                </a:tc>
                <a:extLst>
                  <a:ext uri="{0D108BD9-81ED-4DB2-BD59-A6C34878D82A}">
                    <a16:rowId xmlns:a16="http://schemas.microsoft.com/office/drawing/2014/main" val="742214562"/>
                  </a:ext>
                </a:extLst>
              </a:tr>
              <a:tr h="370840">
                <a:tc>
                  <a:txBody>
                    <a:bodyPr/>
                    <a:lstStyle/>
                    <a:p>
                      <a:pPr fontAlgn="t"/>
                      <a:r>
                        <a:rPr lang="en-US" sz="1600" kern="1200" dirty="0"/>
                        <a:t>www.domain.com </a:t>
                      </a:r>
                      <a:endParaRPr lang="en-US" sz="1600" kern="1200" dirty="0">
                        <a:solidFill>
                          <a:schemeClr val="accent5">
                            <a:lumMod val="75000"/>
                          </a:schemeClr>
                        </a:solidFill>
                        <a:latin typeface="+mn-lt"/>
                        <a:ea typeface="+mn-ea"/>
                        <a:cs typeface="+mn-cs"/>
                      </a:endParaRPr>
                    </a:p>
                  </a:txBody>
                  <a:tcPr marL="76200" marR="76200" marT="76200" marB="76200"/>
                </a:tc>
                <a:tc>
                  <a:txBody>
                    <a:bodyPr/>
                    <a:lstStyle/>
                    <a:p>
                      <a:pPr fontAlgn="t"/>
                      <a:r>
                        <a:rPr lang="en-US" sz="1600" kern="1200" dirty="0"/>
                        <a:t>/Pages/</a:t>
                      </a:r>
                      <a:r>
                        <a:rPr lang="en-US" sz="1600" kern="1200" dirty="0" err="1"/>
                        <a:t>Index.cshtml</a:t>
                      </a:r>
                      <a:endParaRPr lang="en-US" sz="1600" kern="1200" dirty="0">
                        <a:solidFill>
                          <a:schemeClr val="accent5">
                            <a:lumMod val="75000"/>
                          </a:schemeClr>
                        </a:solidFill>
                        <a:latin typeface="+mn-lt"/>
                        <a:ea typeface="+mn-ea"/>
                        <a:cs typeface="+mn-cs"/>
                      </a:endParaRPr>
                    </a:p>
                  </a:txBody>
                  <a:tcPr marL="76200" marR="76200" marT="76200" marB="76200"/>
                </a:tc>
                <a:extLst>
                  <a:ext uri="{0D108BD9-81ED-4DB2-BD59-A6C34878D82A}">
                    <a16:rowId xmlns:a16="http://schemas.microsoft.com/office/drawing/2014/main" val="3781350756"/>
                  </a:ext>
                </a:extLst>
              </a:tr>
              <a:tr h="370840">
                <a:tc>
                  <a:txBody>
                    <a:bodyPr/>
                    <a:lstStyle/>
                    <a:p>
                      <a:pPr fontAlgn="t"/>
                      <a:r>
                        <a:rPr lang="en-US" sz="1600" kern="1200"/>
                        <a:t>www.domain.com/index</a:t>
                      </a:r>
                      <a:endParaRPr lang="en-US" sz="1600" kern="1200">
                        <a:solidFill>
                          <a:schemeClr val="accent5">
                            <a:lumMod val="75000"/>
                          </a:schemeClr>
                        </a:solidFill>
                        <a:latin typeface="+mn-lt"/>
                        <a:ea typeface="+mn-ea"/>
                        <a:cs typeface="+mn-cs"/>
                      </a:endParaRPr>
                    </a:p>
                  </a:txBody>
                  <a:tcPr marL="76200" marR="76200" marT="76200" marB="76200"/>
                </a:tc>
                <a:tc>
                  <a:txBody>
                    <a:bodyPr/>
                    <a:lstStyle/>
                    <a:p>
                      <a:pPr fontAlgn="t"/>
                      <a:r>
                        <a:rPr lang="en-US" sz="1600" kern="1200"/>
                        <a:t>/Pages/Index.cshtml</a:t>
                      </a:r>
                      <a:endParaRPr lang="en-US" sz="1600" kern="1200">
                        <a:solidFill>
                          <a:schemeClr val="accent5">
                            <a:lumMod val="75000"/>
                          </a:schemeClr>
                        </a:solidFill>
                        <a:latin typeface="+mn-lt"/>
                        <a:ea typeface="+mn-ea"/>
                        <a:cs typeface="+mn-cs"/>
                      </a:endParaRPr>
                    </a:p>
                  </a:txBody>
                  <a:tcPr marL="76200" marR="76200" marT="76200" marB="76200"/>
                </a:tc>
                <a:extLst>
                  <a:ext uri="{0D108BD9-81ED-4DB2-BD59-A6C34878D82A}">
                    <a16:rowId xmlns:a16="http://schemas.microsoft.com/office/drawing/2014/main" val="2404526777"/>
                  </a:ext>
                </a:extLst>
              </a:tr>
              <a:tr h="370840">
                <a:tc>
                  <a:txBody>
                    <a:bodyPr/>
                    <a:lstStyle/>
                    <a:p>
                      <a:pPr fontAlgn="t"/>
                      <a:r>
                        <a:rPr lang="en-US" sz="1600" kern="1200"/>
                        <a:t>www.domain.com/account</a:t>
                      </a:r>
                      <a:endParaRPr lang="en-US" sz="1600" kern="1200">
                        <a:solidFill>
                          <a:schemeClr val="accent5">
                            <a:lumMod val="75000"/>
                          </a:schemeClr>
                        </a:solidFill>
                        <a:latin typeface="+mn-lt"/>
                        <a:ea typeface="+mn-ea"/>
                        <a:cs typeface="+mn-cs"/>
                      </a:endParaRPr>
                    </a:p>
                  </a:txBody>
                  <a:tcPr marL="76200" marR="76200" marT="76200" marB="76200"/>
                </a:tc>
                <a:tc>
                  <a:txBody>
                    <a:bodyPr/>
                    <a:lstStyle/>
                    <a:p>
                      <a:pPr fontAlgn="t"/>
                      <a:r>
                        <a:rPr lang="en-US" sz="1600" kern="1200" dirty="0"/>
                        <a:t>/Pages/</a:t>
                      </a:r>
                      <a:r>
                        <a:rPr lang="en-US" sz="1600" kern="1200" dirty="0" err="1"/>
                        <a:t>account.cshtml</a:t>
                      </a:r>
                      <a:br>
                        <a:rPr lang="en-US" sz="1600" kern="1200" dirty="0"/>
                      </a:br>
                      <a:r>
                        <a:rPr lang="en-US" sz="1600" kern="1200" dirty="0"/>
                        <a:t>/Pages/account/</a:t>
                      </a:r>
                      <a:r>
                        <a:rPr lang="en-US" sz="1600" kern="1200" dirty="0" err="1"/>
                        <a:t>index.cshtml</a:t>
                      </a:r>
                      <a:endParaRPr lang="en-US" sz="1600" kern="1200" dirty="0">
                        <a:solidFill>
                          <a:schemeClr val="accent5">
                            <a:lumMod val="75000"/>
                          </a:schemeClr>
                        </a:solidFill>
                        <a:latin typeface="+mn-lt"/>
                        <a:ea typeface="+mn-ea"/>
                        <a:cs typeface="+mn-cs"/>
                      </a:endParaRPr>
                    </a:p>
                  </a:txBody>
                  <a:tcPr marL="76200" marR="76200" marT="76200" marB="76200"/>
                </a:tc>
                <a:extLst>
                  <a:ext uri="{0D108BD9-81ED-4DB2-BD59-A6C34878D82A}">
                    <a16:rowId xmlns:a16="http://schemas.microsoft.com/office/drawing/2014/main" val="3963275658"/>
                  </a:ext>
                </a:extLst>
              </a:tr>
            </a:tbl>
          </a:graphicData>
        </a:graphic>
      </p:graphicFrame>
      <p:pic>
        <p:nvPicPr>
          <p:cNvPr id="5" name="Picture 2" descr="Map, map pin, navigation, pin, route, routing icon | Icon search ">
            <a:extLst>
              <a:ext uri="{FF2B5EF4-FFF2-40B4-BE49-F238E27FC236}">
                <a16:creationId xmlns:a16="http://schemas.microsoft.com/office/drawing/2014/main" id="{3A67484B-1ABD-4426-8B3C-D8939B69CB7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440894" y="1494475"/>
            <a:ext cx="1553022" cy="1223593"/>
          </a:xfrm>
          <a:prstGeom prst="rect">
            <a:avLst/>
          </a:prstGeom>
          <a:noFill/>
          <a:extLst>
            <a:ext uri="{909E8E84-426E-40DD-AFC4-6F175D3DCCD1}">
              <a14:hiddenFill xmlns:a14="http://schemas.microsoft.com/office/drawing/2010/main">
                <a:solidFill>
                  <a:srgbClr val="FFFFFF"/>
                </a:solidFill>
              </a14:hiddenFill>
            </a:ext>
          </a:extLst>
        </p:spPr>
      </p:pic>
      <p:sp>
        <p:nvSpPr>
          <p:cNvPr id="8" name="Text Placeholder 1">
            <a:extLst>
              <a:ext uri="{FF2B5EF4-FFF2-40B4-BE49-F238E27FC236}">
                <a16:creationId xmlns:a16="http://schemas.microsoft.com/office/drawing/2014/main" id="{D97D7FF8-C2F8-4F69-BCFF-81904D6BC1C2}"/>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Routing in Razor Pages</a:t>
            </a:r>
          </a:p>
        </p:txBody>
      </p:sp>
    </p:spTree>
    <p:extLst>
      <p:ext uri="{BB962C8B-B14F-4D97-AF65-F5344CB8AC3E}">
        <p14:creationId xmlns:p14="http://schemas.microsoft.com/office/powerpoint/2010/main" val="1482011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6">
                                            <p:txEl>
                                              <p:pRg st="0" end="0"/>
                                            </p:txEl>
                                          </p:spTgt>
                                        </p:tgtEl>
                                        <p:attrNameLst>
                                          <p:attrName>style.visibility</p:attrName>
                                        </p:attrNameLst>
                                      </p:cBhvr>
                                      <p:to>
                                        <p:strVal val="visible"/>
                                      </p:to>
                                    </p:set>
                                    <p:animEffect transition="in" filter="randombar(horizontal)">
                                      <p:cBhvr>
                                        <p:cTn id="7" dur="500"/>
                                        <p:tgtEl>
                                          <p:spTgt spid="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6">
                                            <p:txEl>
                                              <p:pRg st="1" end="1"/>
                                            </p:txEl>
                                          </p:spTgt>
                                        </p:tgtEl>
                                        <p:attrNameLst>
                                          <p:attrName>style.visibility</p:attrName>
                                        </p:attrNameLst>
                                      </p:cBhvr>
                                      <p:to>
                                        <p:strVal val="visible"/>
                                      </p:to>
                                    </p:set>
                                    <p:animEffect transition="in" filter="randombar(horizontal)">
                                      <p:cBhvr>
                                        <p:cTn id="12" dur="500"/>
                                        <p:tgtEl>
                                          <p:spTgt spid="3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6">
                                            <p:txEl>
                                              <p:pRg st="2" end="2"/>
                                            </p:txEl>
                                          </p:spTgt>
                                        </p:tgtEl>
                                        <p:attrNameLst>
                                          <p:attrName>style.visibility</p:attrName>
                                        </p:attrNameLst>
                                      </p:cBhvr>
                                      <p:to>
                                        <p:strVal val="visible"/>
                                      </p:to>
                                    </p:set>
                                    <p:animEffect transition="in" filter="randombar(horizontal)">
                                      <p:cBhvr>
                                        <p:cTn id="17" dur="500"/>
                                        <p:tgtEl>
                                          <p:spTgt spid="3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D56F824A-7A4D-4536-A957-EF2148943A1C}"/>
              </a:ext>
            </a:extLst>
          </p:cNvPr>
          <p:cNvSpPr txBox="1"/>
          <p:nvPr/>
        </p:nvSpPr>
        <p:spPr>
          <a:xfrm>
            <a:off x="926595" y="1419622"/>
            <a:ext cx="7290810" cy="2677656"/>
          </a:xfrm>
          <a:prstGeom prst="rect">
            <a:avLst/>
          </a:prstGeom>
          <a:noFill/>
        </p:spPr>
        <p:txBody>
          <a:bodyPr wrap="square" rtlCol="0">
            <a:spAutoFit/>
          </a:bodyPr>
          <a:lstStyle/>
          <a:p>
            <a:pPr marL="285750" indent="-285750" algn="just">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ActionResult is a result of action methods/pages </a:t>
            </a:r>
            <a:r>
              <a:rPr lang="en-US" sz="2400">
                <a:solidFill>
                  <a:srgbClr val="FF3399"/>
                </a:solidFill>
                <a:latin typeface="Calibri Light" panose="020F0302020204030204" pitchFamily="34" charset="0"/>
                <a:cs typeface="Calibri Light" panose="020F0302020204030204" pitchFamily="34" charset="0"/>
              </a:rPr>
              <a:t>or return types </a:t>
            </a:r>
            <a:r>
              <a:rPr lang="en-US" sz="2400" dirty="0">
                <a:solidFill>
                  <a:srgbClr val="FF3399"/>
                </a:solidFill>
                <a:latin typeface="Calibri Light" panose="020F0302020204030204" pitchFamily="34" charset="0"/>
                <a:cs typeface="Calibri Light" panose="020F0302020204030204" pitchFamily="34" charset="0"/>
              </a:rPr>
              <a:t>of action methods/page handlers</a:t>
            </a:r>
          </a:p>
          <a:p>
            <a:pPr marL="285750" indent="-285750" algn="just">
              <a:buFont typeface="Arial" panose="020B0604020202020204" pitchFamily="34" charset="0"/>
              <a:buChar char="•"/>
            </a:pPr>
            <a:r>
              <a:rPr lang="en-US" altLang="en-US" sz="2400" dirty="0">
                <a:solidFill>
                  <a:srgbClr val="FF3399"/>
                </a:solidFill>
                <a:latin typeface="Calibri Light" panose="020F0302020204030204" pitchFamily="34" charset="0"/>
                <a:cs typeface="Calibri Light" panose="020F0302020204030204" pitchFamily="34" charset="0"/>
              </a:rPr>
              <a:t>Action result is a parent class for many of the derived    classes that have associated helpers.</a:t>
            </a:r>
          </a:p>
          <a:p>
            <a:pPr marL="285750" indent="-285750" algn="just">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The </a:t>
            </a:r>
            <a:r>
              <a:rPr lang="en-US" sz="2400" dirty="0" err="1">
                <a:solidFill>
                  <a:srgbClr val="FF3399"/>
                </a:solidFill>
                <a:latin typeface="Calibri Light" panose="020F0302020204030204" pitchFamily="34" charset="0"/>
                <a:cs typeface="Calibri Light" panose="020F0302020204030204" pitchFamily="34" charset="0"/>
              </a:rPr>
              <a:t>IActionResult</a:t>
            </a:r>
            <a:r>
              <a:rPr lang="en-US" sz="2400" dirty="0">
                <a:solidFill>
                  <a:srgbClr val="FF3399"/>
                </a:solidFill>
                <a:latin typeface="Calibri Light" panose="020F0302020204030204" pitchFamily="34" charset="0"/>
                <a:cs typeface="Calibri Light" panose="020F0302020204030204" pitchFamily="34" charset="0"/>
              </a:rPr>
              <a:t> return type is appropriate when        multiple ActionResult return types are possible in an     action.</a:t>
            </a:r>
          </a:p>
        </p:txBody>
      </p:sp>
      <p:sp>
        <p:nvSpPr>
          <p:cNvPr id="5" name="Rectangle 3">
            <a:extLst>
              <a:ext uri="{FF2B5EF4-FFF2-40B4-BE49-F238E27FC236}">
                <a16:creationId xmlns:a16="http://schemas.microsoft.com/office/drawing/2014/main" id="{FE3A7F91-4CA3-4E93-B82F-A8617FDC9469}"/>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0E1947DD-1444-46D8-96BC-1120ECD5C666}"/>
              </a:ext>
            </a:extLst>
          </p:cNvPr>
          <p:cNvSpPr>
            <a:spLocks noChangeArrowheads="1"/>
          </p:cNvSpPr>
          <p:nvPr/>
        </p:nvSpPr>
        <p:spPr bwMode="auto">
          <a:xfrm>
            <a:off x="0" y="90100"/>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Text Placeholder 1">
            <a:extLst>
              <a:ext uri="{FF2B5EF4-FFF2-40B4-BE49-F238E27FC236}">
                <a16:creationId xmlns:a16="http://schemas.microsoft.com/office/drawing/2014/main" id="{9C45E38C-9061-4997-B149-DC25C2726ED3}"/>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Action Result</a:t>
            </a:r>
          </a:p>
        </p:txBody>
      </p:sp>
    </p:spTree>
    <p:extLst>
      <p:ext uri="{BB962C8B-B14F-4D97-AF65-F5344CB8AC3E}">
        <p14:creationId xmlns:p14="http://schemas.microsoft.com/office/powerpoint/2010/main" val="3685993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6">
                                            <p:txEl>
                                              <p:pRg st="0" end="0"/>
                                            </p:txEl>
                                          </p:spTgt>
                                        </p:tgtEl>
                                        <p:attrNameLst>
                                          <p:attrName>style.visibility</p:attrName>
                                        </p:attrNameLst>
                                      </p:cBhvr>
                                      <p:to>
                                        <p:strVal val="visible"/>
                                      </p:to>
                                    </p:set>
                                    <p:animEffect transition="in" filter="randombar(horizontal)">
                                      <p:cBhvr>
                                        <p:cTn id="7" dur="500"/>
                                        <p:tgtEl>
                                          <p:spTgt spid="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6">
                                            <p:txEl>
                                              <p:pRg st="1" end="1"/>
                                            </p:txEl>
                                          </p:spTgt>
                                        </p:tgtEl>
                                        <p:attrNameLst>
                                          <p:attrName>style.visibility</p:attrName>
                                        </p:attrNameLst>
                                      </p:cBhvr>
                                      <p:to>
                                        <p:strVal val="visible"/>
                                      </p:to>
                                    </p:set>
                                    <p:animEffect transition="in" filter="randombar(horizontal)">
                                      <p:cBhvr>
                                        <p:cTn id="12" dur="500"/>
                                        <p:tgtEl>
                                          <p:spTgt spid="3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6">
                                            <p:txEl>
                                              <p:pRg st="2" end="2"/>
                                            </p:txEl>
                                          </p:spTgt>
                                        </p:tgtEl>
                                        <p:attrNameLst>
                                          <p:attrName>style.visibility</p:attrName>
                                        </p:attrNameLst>
                                      </p:cBhvr>
                                      <p:to>
                                        <p:strVal val="visible"/>
                                      </p:to>
                                    </p:set>
                                    <p:animEffect transition="in" filter="randombar(horizontal)">
                                      <p:cBhvr>
                                        <p:cTn id="17" dur="500"/>
                                        <p:tgtEl>
                                          <p:spTgt spid="3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FE3A7F91-4CA3-4E93-B82F-A8617FDC9469}"/>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0E1947DD-1444-46D8-96BC-1120ECD5C666}"/>
              </a:ext>
            </a:extLst>
          </p:cNvPr>
          <p:cNvSpPr>
            <a:spLocks noChangeArrowheads="1"/>
          </p:cNvSpPr>
          <p:nvPr/>
        </p:nvSpPr>
        <p:spPr bwMode="auto">
          <a:xfrm>
            <a:off x="0" y="90100"/>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9" name="Table 8">
            <a:extLst>
              <a:ext uri="{FF2B5EF4-FFF2-40B4-BE49-F238E27FC236}">
                <a16:creationId xmlns:a16="http://schemas.microsoft.com/office/drawing/2014/main" id="{8A371442-8407-4F72-9BF7-1DEB42953852}"/>
              </a:ext>
            </a:extLst>
          </p:cNvPr>
          <p:cNvGraphicFramePr>
            <a:graphicFrameLocks noGrp="1"/>
          </p:cNvGraphicFramePr>
          <p:nvPr/>
        </p:nvGraphicFramePr>
        <p:xfrm>
          <a:off x="251520" y="987574"/>
          <a:ext cx="8640960" cy="3683000"/>
        </p:xfrm>
        <a:graphic>
          <a:graphicData uri="http://schemas.openxmlformats.org/drawingml/2006/table">
            <a:tbl>
              <a:tblPr firstRow="1" bandRow="1">
                <a:tableStyleId>{5C22544A-7EE6-4342-B048-85BDC9FD1C3A}</a:tableStyleId>
              </a:tblPr>
              <a:tblGrid>
                <a:gridCol w="1512168">
                  <a:extLst>
                    <a:ext uri="{9D8B030D-6E8A-4147-A177-3AD203B41FA5}">
                      <a16:colId xmlns:a16="http://schemas.microsoft.com/office/drawing/2014/main" val="1812457346"/>
                    </a:ext>
                  </a:extLst>
                </a:gridCol>
                <a:gridCol w="2808312">
                  <a:extLst>
                    <a:ext uri="{9D8B030D-6E8A-4147-A177-3AD203B41FA5}">
                      <a16:colId xmlns:a16="http://schemas.microsoft.com/office/drawing/2014/main" val="3951951869"/>
                    </a:ext>
                  </a:extLst>
                </a:gridCol>
                <a:gridCol w="4320480">
                  <a:extLst>
                    <a:ext uri="{9D8B030D-6E8A-4147-A177-3AD203B41FA5}">
                      <a16:colId xmlns:a16="http://schemas.microsoft.com/office/drawing/2014/main" val="3037375389"/>
                    </a:ext>
                  </a:extLst>
                </a:gridCol>
              </a:tblGrid>
              <a:tr h="370840">
                <a:tc>
                  <a:txBody>
                    <a:bodyPr/>
                    <a:lstStyle/>
                    <a:p>
                      <a:pPr algn="l" fontAlgn="b"/>
                      <a:r>
                        <a:rPr lang="en-US" sz="1000" dirty="0">
                          <a:effectLst/>
                        </a:rPr>
                        <a:t>ActionResult</a:t>
                      </a:r>
                    </a:p>
                  </a:txBody>
                  <a:tcPr marL="76200" marR="76200" marT="76200" marB="76200" anchor="b"/>
                </a:tc>
                <a:tc>
                  <a:txBody>
                    <a:bodyPr/>
                    <a:lstStyle/>
                    <a:p>
                      <a:pPr algn="l" fontAlgn="b"/>
                      <a:r>
                        <a:rPr lang="en-US" sz="1000">
                          <a:effectLst/>
                        </a:rPr>
                        <a:t>Helper</a:t>
                      </a:r>
                    </a:p>
                  </a:txBody>
                  <a:tcPr marL="76200" marR="76200" marT="76200" marB="76200" anchor="b"/>
                </a:tc>
                <a:tc>
                  <a:txBody>
                    <a:bodyPr/>
                    <a:lstStyle/>
                    <a:p>
                      <a:pPr algn="l" fontAlgn="b"/>
                      <a:r>
                        <a:rPr lang="en-US" sz="1000" dirty="0">
                          <a:effectLst/>
                        </a:rPr>
                        <a:t>Description</a:t>
                      </a:r>
                    </a:p>
                  </a:txBody>
                  <a:tcPr marL="76200" marR="76200" marT="76200" marB="76200" anchor="b"/>
                </a:tc>
                <a:extLst>
                  <a:ext uri="{0D108BD9-81ED-4DB2-BD59-A6C34878D82A}">
                    <a16:rowId xmlns:a16="http://schemas.microsoft.com/office/drawing/2014/main" val="4072850322"/>
                  </a:ext>
                </a:extLst>
              </a:tr>
              <a:tr h="370840">
                <a:tc>
                  <a:txBody>
                    <a:bodyPr/>
                    <a:lstStyle/>
                    <a:p>
                      <a:pPr algn="l" fontAlgn="t"/>
                      <a:r>
                        <a:rPr lang="en-US" sz="1000" dirty="0" err="1">
                          <a:effectLst/>
                        </a:rPr>
                        <a:t>ContentResult</a:t>
                      </a:r>
                      <a:endParaRPr lang="en-US" sz="1000" dirty="0">
                        <a:effectLst/>
                      </a:endParaRPr>
                    </a:p>
                  </a:txBody>
                  <a:tcPr marL="76200" marR="76200" marT="76200" marB="76200"/>
                </a:tc>
                <a:tc>
                  <a:txBody>
                    <a:bodyPr/>
                    <a:lstStyle/>
                    <a:p>
                      <a:pPr algn="l" fontAlgn="t"/>
                      <a:r>
                        <a:rPr lang="en-US" sz="1000">
                          <a:effectLst/>
                        </a:rPr>
                        <a:t>Content</a:t>
                      </a:r>
                    </a:p>
                  </a:txBody>
                  <a:tcPr marL="76200" marR="76200" marT="76200" marB="76200"/>
                </a:tc>
                <a:tc>
                  <a:txBody>
                    <a:bodyPr/>
                    <a:lstStyle/>
                    <a:p>
                      <a:pPr algn="just" fontAlgn="t"/>
                      <a:r>
                        <a:rPr lang="en-US" sz="1000" dirty="0">
                          <a:effectLst/>
                        </a:rPr>
                        <a:t>Takes a string and returns it with a text/</a:t>
                      </a:r>
                      <a:r>
                        <a:rPr lang="en-US" sz="1000" dirty="0" err="1">
                          <a:effectLst/>
                        </a:rPr>
                        <a:t>plaincontent</a:t>
                      </a:r>
                      <a:r>
                        <a:rPr lang="en-US" sz="1000" dirty="0">
                          <a:effectLst/>
                        </a:rPr>
                        <a:t>-type header by           default. Overloads enable you to specify the content-type to return other    formats such as text/html or application/json, for example.</a:t>
                      </a:r>
                    </a:p>
                  </a:txBody>
                  <a:tcPr marL="76200" marR="76200" marT="76200" marB="76200"/>
                </a:tc>
                <a:extLst>
                  <a:ext uri="{0D108BD9-81ED-4DB2-BD59-A6C34878D82A}">
                    <a16:rowId xmlns:a16="http://schemas.microsoft.com/office/drawing/2014/main" val="2427630218"/>
                  </a:ext>
                </a:extLst>
              </a:tr>
              <a:tr h="370840">
                <a:tc>
                  <a:txBody>
                    <a:bodyPr/>
                    <a:lstStyle/>
                    <a:p>
                      <a:pPr algn="l" fontAlgn="t"/>
                      <a:r>
                        <a:rPr lang="en-US" sz="1000" dirty="0" err="1">
                          <a:effectLst/>
                        </a:rPr>
                        <a:t>FileContentResult</a:t>
                      </a:r>
                      <a:endParaRPr lang="en-US" sz="1000" dirty="0">
                        <a:effectLst/>
                      </a:endParaRPr>
                    </a:p>
                  </a:txBody>
                  <a:tcPr marL="76200" marR="76200" marT="76200" marB="76200"/>
                </a:tc>
                <a:tc>
                  <a:txBody>
                    <a:bodyPr/>
                    <a:lstStyle/>
                    <a:p>
                      <a:pPr algn="l" fontAlgn="t"/>
                      <a:r>
                        <a:rPr lang="en-US" sz="1000">
                          <a:effectLst/>
                        </a:rPr>
                        <a:t>File</a:t>
                      </a:r>
                    </a:p>
                  </a:txBody>
                  <a:tcPr marL="76200" marR="76200" marT="76200" marB="76200"/>
                </a:tc>
                <a:tc>
                  <a:txBody>
                    <a:bodyPr/>
                    <a:lstStyle/>
                    <a:p>
                      <a:pPr algn="l" fontAlgn="t"/>
                      <a:r>
                        <a:rPr lang="en-US" sz="1000" dirty="0">
                          <a:effectLst/>
                        </a:rPr>
                        <a:t>Returns a file from a byte array, stream or virtual path.</a:t>
                      </a:r>
                    </a:p>
                  </a:txBody>
                  <a:tcPr marL="76200" marR="76200" marT="76200" marB="76200"/>
                </a:tc>
                <a:extLst>
                  <a:ext uri="{0D108BD9-81ED-4DB2-BD59-A6C34878D82A}">
                    <a16:rowId xmlns:a16="http://schemas.microsoft.com/office/drawing/2014/main" val="287049088"/>
                  </a:ext>
                </a:extLst>
              </a:tr>
              <a:tr h="370840">
                <a:tc>
                  <a:txBody>
                    <a:bodyPr/>
                    <a:lstStyle/>
                    <a:p>
                      <a:pPr algn="l" fontAlgn="t"/>
                      <a:r>
                        <a:rPr lang="en-US" sz="1000" dirty="0" err="1">
                          <a:effectLst/>
                        </a:rPr>
                        <a:t>NotFoundResult</a:t>
                      </a:r>
                      <a:endParaRPr lang="en-US" sz="1000" dirty="0">
                        <a:effectLst/>
                      </a:endParaRPr>
                    </a:p>
                  </a:txBody>
                  <a:tcPr marL="76200" marR="76200" marT="76200" marB="76200"/>
                </a:tc>
                <a:tc>
                  <a:txBody>
                    <a:bodyPr/>
                    <a:lstStyle/>
                    <a:p>
                      <a:pPr algn="l" fontAlgn="t"/>
                      <a:r>
                        <a:rPr lang="en-US" sz="1000" dirty="0" err="1">
                          <a:effectLst/>
                        </a:rPr>
                        <a:t>NotFound</a:t>
                      </a:r>
                      <a:endParaRPr lang="en-US" sz="1000" dirty="0">
                        <a:effectLst/>
                      </a:endParaRPr>
                    </a:p>
                  </a:txBody>
                  <a:tcPr marL="76200" marR="76200" marT="76200" marB="76200"/>
                </a:tc>
                <a:tc>
                  <a:txBody>
                    <a:bodyPr/>
                    <a:lstStyle/>
                    <a:p>
                      <a:pPr algn="just" fontAlgn="t"/>
                      <a:r>
                        <a:rPr lang="en-US" sz="1000" dirty="0">
                          <a:effectLst/>
                        </a:rPr>
                        <a:t>Returns an HTTP 404 (Not Found) status code indicating that the              requested resource could not be found.</a:t>
                      </a:r>
                    </a:p>
                  </a:txBody>
                  <a:tcPr marL="76200" marR="76200" marT="76200" marB="76200"/>
                </a:tc>
                <a:extLst>
                  <a:ext uri="{0D108BD9-81ED-4DB2-BD59-A6C34878D82A}">
                    <a16:rowId xmlns:a16="http://schemas.microsoft.com/office/drawing/2014/main" val="140519302"/>
                  </a:ext>
                </a:extLst>
              </a:tr>
              <a:tr h="370840">
                <a:tc>
                  <a:txBody>
                    <a:bodyPr/>
                    <a:lstStyle/>
                    <a:p>
                      <a:pPr algn="l" fontAlgn="t"/>
                      <a:r>
                        <a:rPr lang="en-US" sz="1000">
                          <a:effectLst/>
                        </a:rPr>
                        <a:t>PageResult</a:t>
                      </a:r>
                    </a:p>
                  </a:txBody>
                  <a:tcPr marL="76200" marR="76200" marT="76200" marB="76200"/>
                </a:tc>
                <a:tc>
                  <a:txBody>
                    <a:bodyPr/>
                    <a:lstStyle/>
                    <a:p>
                      <a:pPr algn="l" fontAlgn="t"/>
                      <a:r>
                        <a:rPr lang="en-US" sz="1000">
                          <a:effectLst/>
                        </a:rPr>
                        <a:t>Page</a:t>
                      </a:r>
                    </a:p>
                  </a:txBody>
                  <a:tcPr marL="76200" marR="76200" marT="76200" marB="76200"/>
                </a:tc>
                <a:tc>
                  <a:txBody>
                    <a:bodyPr/>
                    <a:lstStyle/>
                    <a:p>
                      <a:pPr algn="l" fontAlgn="t"/>
                      <a:r>
                        <a:rPr lang="en-US" sz="1000" dirty="0">
                          <a:effectLst/>
                        </a:rPr>
                        <a:t>Will process and return the result of the current page.</a:t>
                      </a:r>
                    </a:p>
                  </a:txBody>
                  <a:tcPr marL="76200" marR="76200" marT="76200" marB="76200"/>
                </a:tc>
                <a:extLst>
                  <a:ext uri="{0D108BD9-81ED-4DB2-BD59-A6C34878D82A}">
                    <a16:rowId xmlns:a16="http://schemas.microsoft.com/office/drawing/2014/main" val="3286552371"/>
                  </a:ext>
                </a:extLst>
              </a:tr>
              <a:tr h="370840">
                <a:tc>
                  <a:txBody>
                    <a:bodyPr/>
                    <a:lstStyle/>
                    <a:p>
                      <a:pPr algn="l" fontAlgn="t"/>
                      <a:r>
                        <a:rPr lang="en-US" sz="1000">
                          <a:effectLst/>
                        </a:rPr>
                        <a:t>PartialResult</a:t>
                      </a:r>
                    </a:p>
                  </a:txBody>
                  <a:tcPr marL="76200" marR="76200" marT="76200" marB="76200"/>
                </a:tc>
                <a:tc>
                  <a:txBody>
                    <a:bodyPr/>
                    <a:lstStyle/>
                    <a:p>
                      <a:pPr algn="l" fontAlgn="t"/>
                      <a:r>
                        <a:rPr lang="en-US" sz="1000">
                          <a:effectLst/>
                        </a:rPr>
                        <a:t>Partial</a:t>
                      </a:r>
                      <a:r>
                        <a:rPr lang="en-US" sz="1000" baseline="30000">
                          <a:effectLst/>
                        </a:rPr>
                        <a:t>2</a:t>
                      </a:r>
                      <a:endParaRPr lang="en-US" sz="1000">
                        <a:effectLst/>
                      </a:endParaRPr>
                    </a:p>
                  </a:txBody>
                  <a:tcPr marL="76200" marR="76200" marT="76200" marB="76200"/>
                </a:tc>
                <a:tc>
                  <a:txBody>
                    <a:bodyPr/>
                    <a:lstStyle/>
                    <a:p>
                      <a:pPr algn="l" fontAlgn="t"/>
                      <a:r>
                        <a:rPr lang="en-US" sz="1000" dirty="0">
                          <a:effectLst/>
                        </a:rPr>
                        <a:t>Returns a </a:t>
                      </a:r>
                      <a:r>
                        <a:rPr lang="en-US" sz="1000" b="0" u="none" dirty="0">
                          <a:solidFill>
                            <a:srgbClr val="000000"/>
                          </a:solidFill>
                          <a:effectLst/>
                        </a:rPr>
                        <a:t>Partial Page.</a:t>
                      </a:r>
                      <a:endParaRPr lang="en-US" sz="1000" b="0" u="none" dirty="0">
                        <a:effectLst/>
                      </a:endParaRPr>
                    </a:p>
                  </a:txBody>
                  <a:tcPr marL="76200" marR="76200" marT="76200" marB="76200"/>
                </a:tc>
                <a:extLst>
                  <a:ext uri="{0D108BD9-81ED-4DB2-BD59-A6C34878D82A}">
                    <a16:rowId xmlns:a16="http://schemas.microsoft.com/office/drawing/2014/main" val="2778583"/>
                  </a:ext>
                </a:extLst>
              </a:tr>
              <a:tr h="370840">
                <a:tc>
                  <a:txBody>
                    <a:bodyPr/>
                    <a:lstStyle/>
                    <a:p>
                      <a:pPr algn="l" fontAlgn="t"/>
                      <a:r>
                        <a:rPr lang="en-US" sz="1000" dirty="0" err="1">
                          <a:effectLst/>
                        </a:rPr>
                        <a:t>RedirectToPageResult</a:t>
                      </a:r>
                      <a:endParaRPr lang="en-US" sz="1000" dirty="0">
                        <a:effectLst/>
                      </a:endParaRPr>
                    </a:p>
                  </a:txBody>
                  <a:tcPr marL="76200" marR="76200" marT="76200" marB="76200"/>
                </a:tc>
                <a:tc>
                  <a:txBody>
                    <a:bodyPr/>
                    <a:lstStyle/>
                    <a:p>
                      <a:pPr algn="l" fontAlgn="t"/>
                      <a:r>
                        <a:rPr lang="en-US" sz="1000">
                          <a:effectLst/>
                        </a:rPr>
                        <a:t>RedirectToPage</a:t>
                      </a:r>
                      <a:br>
                        <a:rPr lang="en-US" sz="1000">
                          <a:effectLst/>
                        </a:rPr>
                      </a:br>
                      <a:r>
                        <a:rPr lang="en-US" sz="1000">
                          <a:effectLst/>
                        </a:rPr>
                        <a:t>RedirectToPagePermanent</a:t>
                      </a:r>
                      <a:br>
                        <a:rPr lang="en-US" sz="1000">
                          <a:effectLst/>
                        </a:rPr>
                      </a:br>
                      <a:r>
                        <a:rPr lang="en-US" sz="1000">
                          <a:effectLst/>
                        </a:rPr>
                        <a:t>RedirectToPagePreserveMethod</a:t>
                      </a:r>
                      <a:br>
                        <a:rPr lang="en-US" sz="1000">
                          <a:effectLst/>
                        </a:rPr>
                      </a:br>
                      <a:r>
                        <a:rPr lang="en-US" sz="1000">
                          <a:effectLst/>
                        </a:rPr>
                        <a:t>RedirectToPagePreserveMethodPermanent</a:t>
                      </a:r>
                    </a:p>
                  </a:txBody>
                  <a:tcPr marL="76200" marR="76200" marT="76200" marB="76200"/>
                </a:tc>
                <a:tc>
                  <a:txBody>
                    <a:bodyPr/>
                    <a:lstStyle/>
                    <a:p>
                      <a:pPr algn="l" fontAlgn="t"/>
                      <a:r>
                        <a:rPr lang="en-US" sz="1000" dirty="0">
                          <a:effectLst/>
                        </a:rPr>
                        <a:t>Redirects the user to the specified page. </a:t>
                      </a:r>
                    </a:p>
                  </a:txBody>
                  <a:tcPr marL="76200" marR="76200" marT="76200" marB="76200"/>
                </a:tc>
                <a:extLst>
                  <a:ext uri="{0D108BD9-81ED-4DB2-BD59-A6C34878D82A}">
                    <a16:rowId xmlns:a16="http://schemas.microsoft.com/office/drawing/2014/main" val="2235541639"/>
                  </a:ext>
                </a:extLst>
              </a:tr>
              <a:tr h="370840">
                <a:tc>
                  <a:txBody>
                    <a:bodyPr/>
                    <a:lstStyle/>
                    <a:p>
                      <a:pPr algn="l" fontAlgn="t"/>
                      <a:r>
                        <a:rPr lang="en-US" sz="1000" dirty="0" err="1">
                          <a:effectLst/>
                        </a:rPr>
                        <a:t>ViewComponentResult</a:t>
                      </a:r>
                      <a:endParaRPr lang="en-US" sz="1000" dirty="0">
                        <a:effectLst/>
                      </a:endParaRPr>
                    </a:p>
                  </a:txBody>
                  <a:tcPr marL="76200" marR="76200" marT="76200" marB="76200"/>
                </a:tc>
                <a:tc>
                  <a:txBody>
                    <a:bodyPr/>
                    <a:lstStyle/>
                    <a:p>
                      <a:pPr algn="l" fontAlgn="t"/>
                      <a:endParaRPr lang="en-US" sz="1000">
                        <a:effectLst/>
                      </a:endParaRPr>
                    </a:p>
                  </a:txBody>
                  <a:tcPr marL="76200" marR="76200" marT="76200" marB="76200"/>
                </a:tc>
                <a:tc>
                  <a:txBody>
                    <a:bodyPr/>
                    <a:lstStyle/>
                    <a:p>
                      <a:pPr algn="l" fontAlgn="t"/>
                      <a:r>
                        <a:rPr lang="en-US" sz="1000" dirty="0">
                          <a:effectLst/>
                        </a:rPr>
                        <a:t>Returns the result of </a:t>
                      </a:r>
                      <a:r>
                        <a:rPr lang="en-US" sz="1000" b="0" u="none" dirty="0">
                          <a:effectLst/>
                        </a:rPr>
                        <a:t>executing a </a:t>
                      </a:r>
                      <a:r>
                        <a:rPr lang="en-US" sz="1000" b="0" u="none" dirty="0" err="1">
                          <a:solidFill>
                            <a:srgbClr val="000000"/>
                          </a:solidFill>
                          <a:effectLst/>
                        </a:rPr>
                        <a:t>ViewComponent</a:t>
                      </a:r>
                      <a:r>
                        <a:rPr lang="en-US" sz="1000" b="0" u="none" dirty="0">
                          <a:solidFill>
                            <a:srgbClr val="000000"/>
                          </a:solidFill>
                          <a:effectLst/>
                        </a:rPr>
                        <a:t>.</a:t>
                      </a:r>
                      <a:endParaRPr lang="en-US" sz="1000" b="0" u="none" dirty="0">
                        <a:effectLst/>
                      </a:endParaRPr>
                    </a:p>
                  </a:txBody>
                  <a:tcPr marL="76200" marR="76200" marT="76200" marB="76200"/>
                </a:tc>
                <a:extLst>
                  <a:ext uri="{0D108BD9-81ED-4DB2-BD59-A6C34878D82A}">
                    <a16:rowId xmlns:a16="http://schemas.microsoft.com/office/drawing/2014/main" val="1489524586"/>
                  </a:ext>
                </a:extLst>
              </a:tr>
            </a:tbl>
          </a:graphicData>
        </a:graphic>
      </p:graphicFrame>
      <p:sp>
        <p:nvSpPr>
          <p:cNvPr id="10" name="Text Placeholder 1">
            <a:extLst>
              <a:ext uri="{FF2B5EF4-FFF2-40B4-BE49-F238E27FC236}">
                <a16:creationId xmlns:a16="http://schemas.microsoft.com/office/drawing/2014/main" id="{949DC237-8F4C-4FE3-9311-27E2DCBFB107}"/>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Action Result in Razor Pages</a:t>
            </a:r>
          </a:p>
        </p:txBody>
      </p:sp>
    </p:spTree>
    <p:extLst>
      <p:ext uri="{BB962C8B-B14F-4D97-AF65-F5344CB8AC3E}">
        <p14:creationId xmlns:p14="http://schemas.microsoft.com/office/powerpoint/2010/main" val="15722353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FE3A7F91-4CA3-4E93-B82F-A8617FDC9469}"/>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0E1947DD-1444-46D8-96BC-1120ECD5C666}"/>
              </a:ext>
            </a:extLst>
          </p:cNvPr>
          <p:cNvSpPr>
            <a:spLocks noChangeArrowheads="1"/>
          </p:cNvSpPr>
          <p:nvPr/>
        </p:nvSpPr>
        <p:spPr bwMode="auto">
          <a:xfrm>
            <a:off x="0" y="90100"/>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291B5946-7CF9-4A0F-8045-786155A7268D}"/>
              </a:ext>
            </a:extLst>
          </p:cNvPr>
          <p:cNvGraphicFramePr>
            <a:graphicFrameLocks noGrp="1"/>
          </p:cNvGraphicFramePr>
          <p:nvPr/>
        </p:nvGraphicFramePr>
        <p:xfrm>
          <a:off x="755576" y="1097872"/>
          <a:ext cx="7776864" cy="3589313"/>
        </p:xfrm>
        <a:graphic>
          <a:graphicData uri="http://schemas.openxmlformats.org/drawingml/2006/table">
            <a:tbl>
              <a:tblPr firstRow="1" bandRow="1">
                <a:tableStyleId>{5C22544A-7EE6-4342-B048-85BDC9FD1C3A}</a:tableStyleId>
              </a:tblPr>
              <a:tblGrid>
                <a:gridCol w="1637235">
                  <a:extLst>
                    <a:ext uri="{9D8B030D-6E8A-4147-A177-3AD203B41FA5}">
                      <a16:colId xmlns:a16="http://schemas.microsoft.com/office/drawing/2014/main" val="3690405435"/>
                    </a:ext>
                  </a:extLst>
                </a:gridCol>
                <a:gridCol w="1227926">
                  <a:extLst>
                    <a:ext uri="{9D8B030D-6E8A-4147-A177-3AD203B41FA5}">
                      <a16:colId xmlns:a16="http://schemas.microsoft.com/office/drawing/2014/main" val="2568822152"/>
                    </a:ext>
                  </a:extLst>
                </a:gridCol>
                <a:gridCol w="4911703">
                  <a:extLst>
                    <a:ext uri="{9D8B030D-6E8A-4147-A177-3AD203B41FA5}">
                      <a16:colId xmlns:a16="http://schemas.microsoft.com/office/drawing/2014/main" val="2341816682"/>
                    </a:ext>
                  </a:extLst>
                </a:gridCol>
              </a:tblGrid>
              <a:tr h="253421">
                <a:tc>
                  <a:txBody>
                    <a:bodyPr/>
                    <a:lstStyle/>
                    <a:p>
                      <a:pPr algn="l"/>
                      <a:r>
                        <a:rPr lang="en-US" sz="900" dirty="0">
                          <a:solidFill>
                            <a:srgbClr val="2A2A2A"/>
                          </a:solidFill>
                          <a:effectLst/>
                        </a:rPr>
                        <a:t>Action Result</a:t>
                      </a:r>
                    </a:p>
                  </a:txBody>
                  <a:tcPr marL="76200" marR="76200" marT="95250" marB="95250" anchor="ctr"/>
                </a:tc>
                <a:tc>
                  <a:txBody>
                    <a:bodyPr/>
                    <a:lstStyle/>
                    <a:p>
                      <a:pPr algn="l"/>
                      <a:r>
                        <a:rPr lang="en-US" sz="900">
                          <a:solidFill>
                            <a:srgbClr val="2A2A2A"/>
                          </a:solidFill>
                          <a:effectLst/>
                        </a:rPr>
                        <a:t>Helper Method</a:t>
                      </a:r>
                    </a:p>
                  </a:txBody>
                  <a:tcPr marL="76200" marR="76200" marT="95250" marB="95250" anchor="ctr"/>
                </a:tc>
                <a:tc>
                  <a:txBody>
                    <a:bodyPr/>
                    <a:lstStyle/>
                    <a:p>
                      <a:pPr algn="l"/>
                      <a:r>
                        <a:rPr lang="en-US" sz="900">
                          <a:solidFill>
                            <a:srgbClr val="2A2A2A"/>
                          </a:solidFill>
                          <a:effectLst/>
                        </a:rPr>
                        <a:t>Description</a:t>
                      </a:r>
                    </a:p>
                  </a:txBody>
                  <a:tcPr marL="76200" marR="76200" marT="95250" marB="95250" anchor="ctr"/>
                </a:tc>
                <a:extLst>
                  <a:ext uri="{0D108BD9-81ED-4DB2-BD59-A6C34878D82A}">
                    <a16:rowId xmlns:a16="http://schemas.microsoft.com/office/drawing/2014/main" val="1518968689"/>
                  </a:ext>
                </a:extLst>
              </a:tr>
              <a:tr h="253421">
                <a:tc>
                  <a:txBody>
                    <a:bodyPr/>
                    <a:lstStyle/>
                    <a:p>
                      <a:pPr fontAlgn="t"/>
                      <a:r>
                        <a:rPr lang="en-US" sz="900" u="none" strike="noStrike">
                          <a:solidFill>
                            <a:srgbClr val="00709F"/>
                          </a:solidFill>
                          <a:effectLst/>
                          <a:hlinkClick r:id="rId2"/>
                        </a:rPr>
                        <a:t>ViewResult</a:t>
                      </a:r>
                      <a:endParaRPr lang="en-US" sz="900">
                        <a:solidFill>
                          <a:srgbClr val="2A2A2A"/>
                        </a:solidFill>
                        <a:effectLst/>
                      </a:endParaRPr>
                    </a:p>
                  </a:txBody>
                  <a:tcPr marL="76200" marR="76200" marT="95250" marB="95250"/>
                </a:tc>
                <a:tc>
                  <a:txBody>
                    <a:bodyPr/>
                    <a:lstStyle/>
                    <a:p>
                      <a:pPr fontAlgn="t"/>
                      <a:r>
                        <a:rPr lang="en-US" sz="900" u="none" strike="noStrike" dirty="0">
                          <a:solidFill>
                            <a:srgbClr val="00709F"/>
                          </a:solidFill>
                          <a:effectLst/>
                          <a:hlinkClick r:id="rId3"/>
                        </a:rPr>
                        <a:t>View</a:t>
                      </a:r>
                      <a:endParaRPr lang="en-US" sz="900" dirty="0">
                        <a:solidFill>
                          <a:srgbClr val="2A2A2A"/>
                        </a:solidFill>
                        <a:effectLst/>
                      </a:endParaRPr>
                    </a:p>
                  </a:txBody>
                  <a:tcPr marL="76200" marR="76200" marT="95250" marB="95250"/>
                </a:tc>
                <a:tc>
                  <a:txBody>
                    <a:bodyPr/>
                    <a:lstStyle/>
                    <a:p>
                      <a:pPr fontAlgn="t"/>
                      <a:r>
                        <a:rPr lang="en-US" sz="900">
                          <a:solidFill>
                            <a:srgbClr val="2A2A2A"/>
                          </a:solidFill>
                          <a:effectLst/>
                        </a:rPr>
                        <a:t>Renders a view as a Web page.</a:t>
                      </a:r>
                    </a:p>
                  </a:txBody>
                  <a:tcPr marL="76200" marR="76200" marT="95250" marB="95250"/>
                </a:tc>
                <a:extLst>
                  <a:ext uri="{0D108BD9-81ED-4DB2-BD59-A6C34878D82A}">
                    <a16:rowId xmlns:a16="http://schemas.microsoft.com/office/drawing/2014/main" val="1170763510"/>
                  </a:ext>
                </a:extLst>
              </a:tr>
              <a:tr h="366053">
                <a:tc>
                  <a:txBody>
                    <a:bodyPr/>
                    <a:lstStyle/>
                    <a:p>
                      <a:pPr fontAlgn="t"/>
                      <a:r>
                        <a:rPr lang="en-US" sz="900" u="none" strike="noStrike">
                          <a:solidFill>
                            <a:srgbClr val="00709F"/>
                          </a:solidFill>
                          <a:effectLst/>
                          <a:hlinkClick r:id="rId4"/>
                        </a:rPr>
                        <a:t>PartialViewResult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5"/>
                        </a:rPr>
                        <a:t>PartialView</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Renders a partial view, which defines a section of a view that can be rendered inside another view.</a:t>
                      </a:r>
                    </a:p>
                  </a:txBody>
                  <a:tcPr marL="76200" marR="76200" marT="95250" marB="95250"/>
                </a:tc>
                <a:extLst>
                  <a:ext uri="{0D108BD9-81ED-4DB2-BD59-A6C34878D82A}">
                    <a16:rowId xmlns:a16="http://schemas.microsoft.com/office/drawing/2014/main" val="720971642"/>
                  </a:ext>
                </a:extLst>
              </a:tr>
              <a:tr h="253421">
                <a:tc>
                  <a:txBody>
                    <a:bodyPr/>
                    <a:lstStyle/>
                    <a:p>
                      <a:pPr fontAlgn="t"/>
                      <a:r>
                        <a:rPr lang="en-US" sz="900" u="none" strike="noStrike">
                          <a:solidFill>
                            <a:srgbClr val="00709F"/>
                          </a:solidFill>
                          <a:effectLst/>
                          <a:hlinkClick r:id="rId6"/>
                        </a:rPr>
                        <a:t>RedirectResult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7"/>
                        </a:rPr>
                        <a:t>Redirect</a:t>
                      </a:r>
                      <a:endParaRPr lang="en-US" sz="900">
                        <a:solidFill>
                          <a:srgbClr val="2A2A2A"/>
                        </a:solidFill>
                        <a:effectLst/>
                      </a:endParaRPr>
                    </a:p>
                  </a:txBody>
                  <a:tcPr marL="76200" marR="76200" marT="95250" marB="95250"/>
                </a:tc>
                <a:tc>
                  <a:txBody>
                    <a:bodyPr/>
                    <a:lstStyle/>
                    <a:p>
                      <a:pPr fontAlgn="t"/>
                      <a:r>
                        <a:rPr lang="en-US" sz="900" dirty="0">
                          <a:solidFill>
                            <a:srgbClr val="2A2A2A"/>
                          </a:solidFill>
                          <a:effectLst/>
                        </a:rPr>
                        <a:t>Redirects to another action method by using its URL.</a:t>
                      </a:r>
                    </a:p>
                  </a:txBody>
                  <a:tcPr marL="76200" marR="76200" marT="95250" marB="95250"/>
                </a:tc>
                <a:extLst>
                  <a:ext uri="{0D108BD9-81ED-4DB2-BD59-A6C34878D82A}">
                    <a16:rowId xmlns:a16="http://schemas.microsoft.com/office/drawing/2014/main" val="3899231865"/>
                  </a:ext>
                </a:extLst>
              </a:tr>
              <a:tr h="366053">
                <a:tc>
                  <a:txBody>
                    <a:bodyPr/>
                    <a:lstStyle/>
                    <a:p>
                      <a:pPr fontAlgn="t"/>
                      <a:r>
                        <a:rPr lang="en-US" sz="900" u="none" strike="noStrike" dirty="0" err="1">
                          <a:solidFill>
                            <a:srgbClr val="00709F"/>
                          </a:solidFill>
                          <a:effectLst/>
                          <a:hlinkClick r:id="rId8"/>
                        </a:rPr>
                        <a:t>RedirectToRouteResult</a:t>
                      </a:r>
                      <a:endParaRPr lang="en-US" sz="900" dirty="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9"/>
                        </a:rPr>
                        <a:t>RedirectToAction</a:t>
                      </a:r>
                      <a:endParaRPr lang="en-US" sz="900">
                        <a:solidFill>
                          <a:srgbClr val="2A2A2A"/>
                        </a:solidFill>
                        <a:effectLst/>
                      </a:endParaRPr>
                    </a:p>
                    <a:p>
                      <a:pPr fontAlgn="t"/>
                      <a:r>
                        <a:rPr lang="en-US" sz="900" u="none" strike="noStrike">
                          <a:solidFill>
                            <a:srgbClr val="00709F"/>
                          </a:solidFill>
                          <a:effectLst/>
                          <a:hlinkClick r:id="rId10"/>
                        </a:rPr>
                        <a:t>RedirectToRoute</a:t>
                      </a:r>
                      <a:endParaRPr lang="en-US" sz="900">
                        <a:solidFill>
                          <a:srgbClr val="2A2A2A"/>
                        </a:solidFill>
                        <a:effectLst/>
                      </a:endParaRPr>
                    </a:p>
                  </a:txBody>
                  <a:tcPr marL="76200" marR="76200" marT="95250" marB="95250"/>
                </a:tc>
                <a:tc>
                  <a:txBody>
                    <a:bodyPr/>
                    <a:lstStyle/>
                    <a:p>
                      <a:pPr fontAlgn="t"/>
                      <a:r>
                        <a:rPr lang="en-US" sz="900" dirty="0">
                          <a:solidFill>
                            <a:srgbClr val="2A2A2A"/>
                          </a:solidFill>
                          <a:effectLst/>
                        </a:rPr>
                        <a:t>Redirects to another action method.</a:t>
                      </a:r>
                    </a:p>
                  </a:txBody>
                  <a:tcPr marL="76200" marR="76200" marT="95250" marB="95250"/>
                </a:tc>
                <a:extLst>
                  <a:ext uri="{0D108BD9-81ED-4DB2-BD59-A6C34878D82A}">
                    <a16:rowId xmlns:a16="http://schemas.microsoft.com/office/drawing/2014/main" val="393002220"/>
                  </a:ext>
                </a:extLst>
              </a:tr>
              <a:tr h="253421">
                <a:tc>
                  <a:txBody>
                    <a:bodyPr/>
                    <a:lstStyle/>
                    <a:p>
                      <a:pPr fontAlgn="t"/>
                      <a:r>
                        <a:rPr lang="en-US" sz="900" u="none" strike="noStrike">
                          <a:solidFill>
                            <a:srgbClr val="00709F"/>
                          </a:solidFill>
                          <a:effectLst/>
                          <a:hlinkClick r:id="rId11"/>
                        </a:rPr>
                        <a:t>ContentResult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12"/>
                        </a:rPr>
                        <a:t>Content</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Returns a user-defined content type.</a:t>
                      </a:r>
                    </a:p>
                  </a:txBody>
                  <a:tcPr marL="76200" marR="76200" marT="95250" marB="95250"/>
                </a:tc>
                <a:extLst>
                  <a:ext uri="{0D108BD9-81ED-4DB2-BD59-A6C34878D82A}">
                    <a16:rowId xmlns:a16="http://schemas.microsoft.com/office/drawing/2014/main" val="1440662647"/>
                  </a:ext>
                </a:extLst>
              </a:tr>
              <a:tr h="253421">
                <a:tc>
                  <a:txBody>
                    <a:bodyPr/>
                    <a:lstStyle/>
                    <a:p>
                      <a:pPr fontAlgn="t"/>
                      <a:r>
                        <a:rPr lang="en-US" sz="900" u="none" strike="noStrike">
                          <a:solidFill>
                            <a:srgbClr val="00709F"/>
                          </a:solidFill>
                          <a:effectLst/>
                          <a:hlinkClick r:id="rId13"/>
                        </a:rPr>
                        <a:t>JsonResult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14"/>
                        </a:rPr>
                        <a:t>Json</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Returns a serialized JSON object.</a:t>
                      </a:r>
                    </a:p>
                  </a:txBody>
                  <a:tcPr marL="76200" marR="76200" marT="95250" marB="95250"/>
                </a:tc>
                <a:extLst>
                  <a:ext uri="{0D108BD9-81ED-4DB2-BD59-A6C34878D82A}">
                    <a16:rowId xmlns:a16="http://schemas.microsoft.com/office/drawing/2014/main" val="351811537"/>
                  </a:ext>
                </a:extLst>
              </a:tr>
              <a:tr h="297328">
                <a:tc>
                  <a:txBody>
                    <a:bodyPr/>
                    <a:lstStyle/>
                    <a:p>
                      <a:pPr fontAlgn="t"/>
                      <a:r>
                        <a:rPr lang="en-US" sz="900" u="none" strike="noStrike">
                          <a:solidFill>
                            <a:srgbClr val="00709F"/>
                          </a:solidFill>
                          <a:effectLst/>
                          <a:hlinkClick r:id="rId15"/>
                        </a:rPr>
                        <a:t>JavaScriptResult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16"/>
                        </a:rPr>
                        <a:t>JavaScript</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Returns a script that can be executed on the client.</a:t>
                      </a:r>
                    </a:p>
                  </a:txBody>
                  <a:tcPr marL="76200" marR="76200" marT="95250" marB="95250"/>
                </a:tc>
                <a:extLst>
                  <a:ext uri="{0D108BD9-81ED-4DB2-BD59-A6C34878D82A}">
                    <a16:rowId xmlns:a16="http://schemas.microsoft.com/office/drawing/2014/main" val="3546837601"/>
                  </a:ext>
                </a:extLst>
              </a:tr>
              <a:tr h="297328">
                <a:tc>
                  <a:txBody>
                    <a:bodyPr/>
                    <a:lstStyle/>
                    <a:p>
                      <a:pPr fontAlgn="t"/>
                      <a:r>
                        <a:rPr lang="en-US" sz="900" u="none" strike="noStrike">
                          <a:solidFill>
                            <a:srgbClr val="00709F"/>
                          </a:solidFill>
                          <a:effectLst/>
                          <a:hlinkClick r:id="rId17"/>
                        </a:rPr>
                        <a:t>FileResult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18"/>
                        </a:rPr>
                        <a:t>File</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Returns binary output to write to the response.</a:t>
                      </a:r>
                    </a:p>
                  </a:txBody>
                  <a:tcPr marL="76200" marR="76200" marT="95250" marB="95250"/>
                </a:tc>
                <a:extLst>
                  <a:ext uri="{0D108BD9-81ED-4DB2-BD59-A6C34878D82A}">
                    <a16:rowId xmlns:a16="http://schemas.microsoft.com/office/drawing/2014/main" val="2446837840"/>
                  </a:ext>
                </a:extLst>
              </a:tr>
              <a:tr h="366053">
                <a:tc>
                  <a:txBody>
                    <a:bodyPr/>
                    <a:lstStyle/>
                    <a:p>
                      <a:pPr fontAlgn="t"/>
                      <a:r>
                        <a:rPr lang="en-US" sz="900" u="none" strike="noStrike">
                          <a:solidFill>
                            <a:srgbClr val="00709F"/>
                          </a:solidFill>
                          <a:effectLst/>
                          <a:hlinkClick r:id="rId19"/>
                        </a:rPr>
                        <a:t>EmptyResult</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(None)</a:t>
                      </a:r>
                    </a:p>
                  </a:txBody>
                  <a:tcPr marL="76200" marR="76200" marT="95250" marB="95250"/>
                </a:tc>
                <a:tc>
                  <a:txBody>
                    <a:bodyPr/>
                    <a:lstStyle/>
                    <a:p>
                      <a:pPr fontAlgn="t"/>
                      <a:r>
                        <a:rPr lang="en-US" sz="900" dirty="0">
                          <a:solidFill>
                            <a:srgbClr val="2A2A2A"/>
                          </a:solidFill>
                          <a:effectLst/>
                        </a:rPr>
                        <a:t>Represents a return value that is used if the action method must return a </a:t>
                      </a:r>
                      <a:r>
                        <a:rPr lang="en-US" sz="900" b="1" dirty="0">
                          <a:solidFill>
                            <a:srgbClr val="2A2A2A"/>
                          </a:solidFill>
                          <a:effectLst/>
                        </a:rPr>
                        <a:t>null</a:t>
                      </a:r>
                      <a:r>
                        <a:rPr lang="en-US" sz="900" dirty="0">
                          <a:solidFill>
                            <a:srgbClr val="2A2A2A"/>
                          </a:solidFill>
                          <a:effectLst/>
                        </a:rPr>
                        <a:t> result (void).</a:t>
                      </a:r>
                    </a:p>
                  </a:txBody>
                  <a:tcPr marL="76200" marR="76200" marT="95250" marB="95250"/>
                </a:tc>
                <a:extLst>
                  <a:ext uri="{0D108BD9-81ED-4DB2-BD59-A6C34878D82A}">
                    <a16:rowId xmlns:a16="http://schemas.microsoft.com/office/drawing/2014/main" val="358852637"/>
                  </a:ext>
                </a:extLst>
              </a:tr>
            </a:tbl>
          </a:graphicData>
        </a:graphic>
      </p:graphicFrame>
      <p:sp>
        <p:nvSpPr>
          <p:cNvPr id="9" name="Text Placeholder 1">
            <a:extLst>
              <a:ext uri="{FF2B5EF4-FFF2-40B4-BE49-F238E27FC236}">
                <a16:creationId xmlns:a16="http://schemas.microsoft.com/office/drawing/2014/main" id="{782DFC52-5D07-46F1-8829-2D25684094E7}"/>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Action Result in MVC</a:t>
            </a:r>
          </a:p>
        </p:txBody>
      </p:sp>
    </p:spTree>
    <p:extLst>
      <p:ext uri="{BB962C8B-B14F-4D97-AF65-F5344CB8AC3E}">
        <p14:creationId xmlns:p14="http://schemas.microsoft.com/office/powerpoint/2010/main" val="20829746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3" name="Google Shape;1123;p41"/>
          <p:cNvSpPr/>
          <p:nvPr/>
        </p:nvSpPr>
        <p:spPr>
          <a:xfrm>
            <a:off x="2488333" y="1846305"/>
            <a:ext cx="4368432" cy="1275839"/>
          </a:xfrm>
          <a:custGeom>
            <a:avLst/>
            <a:gdLst/>
            <a:ahLst/>
            <a:cxnLst/>
            <a:rect l="l" t="t" r="r" b="b"/>
            <a:pathLst>
              <a:path w="32508" h="6447" extrusionOk="0">
                <a:moveTo>
                  <a:pt x="16757" y="0"/>
                </a:moveTo>
                <a:cubicBezTo>
                  <a:pt x="16705" y="52"/>
                  <a:pt x="16653" y="87"/>
                  <a:pt x="16635" y="139"/>
                </a:cubicBezTo>
                <a:cubicBezTo>
                  <a:pt x="16618" y="208"/>
                  <a:pt x="16618" y="278"/>
                  <a:pt x="16635" y="347"/>
                </a:cubicBezTo>
                <a:lnTo>
                  <a:pt x="16635" y="2808"/>
                </a:lnTo>
                <a:cubicBezTo>
                  <a:pt x="16635" y="2894"/>
                  <a:pt x="16618" y="2981"/>
                  <a:pt x="16618" y="3085"/>
                </a:cubicBezTo>
                <a:lnTo>
                  <a:pt x="1040" y="3085"/>
                </a:lnTo>
                <a:cubicBezTo>
                  <a:pt x="936" y="3085"/>
                  <a:pt x="832" y="3085"/>
                  <a:pt x="728" y="3102"/>
                </a:cubicBezTo>
                <a:cubicBezTo>
                  <a:pt x="659" y="3154"/>
                  <a:pt x="624" y="3224"/>
                  <a:pt x="624" y="3293"/>
                </a:cubicBezTo>
                <a:cubicBezTo>
                  <a:pt x="624" y="3431"/>
                  <a:pt x="711" y="3570"/>
                  <a:pt x="711" y="3709"/>
                </a:cubicBezTo>
                <a:lnTo>
                  <a:pt x="711" y="5442"/>
                </a:lnTo>
                <a:cubicBezTo>
                  <a:pt x="711" y="5528"/>
                  <a:pt x="693" y="5615"/>
                  <a:pt x="693" y="5771"/>
                </a:cubicBezTo>
                <a:cubicBezTo>
                  <a:pt x="520" y="5632"/>
                  <a:pt x="399" y="5528"/>
                  <a:pt x="260" y="5459"/>
                </a:cubicBezTo>
                <a:cubicBezTo>
                  <a:pt x="174" y="5424"/>
                  <a:pt x="87" y="5407"/>
                  <a:pt x="0" y="5407"/>
                </a:cubicBezTo>
                <a:cubicBezTo>
                  <a:pt x="18" y="5494"/>
                  <a:pt x="18" y="5632"/>
                  <a:pt x="87" y="5667"/>
                </a:cubicBezTo>
                <a:cubicBezTo>
                  <a:pt x="329" y="5823"/>
                  <a:pt x="589" y="5979"/>
                  <a:pt x="867" y="6100"/>
                </a:cubicBezTo>
                <a:cubicBezTo>
                  <a:pt x="879" y="6103"/>
                  <a:pt x="891" y="6104"/>
                  <a:pt x="904" y="6104"/>
                </a:cubicBezTo>
                <a:cubicBezTo>
                  <a:pt x="965" y="6104"/>
                  <a:pt x="1032" y="6071"/>
                  <a:pt x="1075" y="6013"/>
                </a:cubicBezTo>
                <a:cubicBezTo>
                  <a:pt x="1300" y="5736"/>
                  <a:pt x="1508" y="5442"/>
                  <a:pt x="1716" y="5130"/>
                </a:cubicBezTo>
                <a:cubicBezTo>
                  <a:pt x="1750" y="5078"/>
                  <a:pt x="1716" y="4956"/>
                  <a:pt x="1716" y="4870"/>
                </a:cubicBezTo>
                <a:cubicBezTo>
                  <a:pt x="1646" y="4904"/>
                  <a:pt x="1542" y="4922"/>
                  <a:pt x="1490" y="4974"/>
                </a:cubicBezTo>
                <a:cubicBezTo>
                  <a:pt x="1335" y="5147"/>
                  <a:pt x="1196" y="5338"/>
                  <a:pt x="1040" y="5563"/>
                </a:cubicBezTo>
                <a:lnTo>
                  <a:pt x="1040" y="3397"/>
                </a:lnTo>
                <a:lnTo>
                  <a:pt x="16635" y="3397"/>
                </a:lnTo>
                <a:lnTo>
                  <a:pt x="16635" y="5944"/>
                </a:lnTo>
                <a:cubicBezTo>
                  <a:pt x="16445" y="5823"/>
                  <a:pt x="16271" y="5701"/>
                  <a:pt x="16098" y="5615"/>
                </a:cubicBezTo>
                <a:cubicBezTo>
                  <a:pt x="16081" y="5611"/>
                  <a:pt x="16063" y="5608"/>
                  <a:pt x="16046" y="5608"/>
                </a:cubicBezTo>
                <a:cubicBezTo>
                  <a:pt x="15995" y="5608"/>
                  <a:pt x="15946" y="5628"/>
                  <a:pt x="15907" y="5667"/>
                </a:cubicBezTo>
                <a:cubicBezTo>
                  <a:pt x="15890" y="5684"/>
                  <a:pt x="15907" y="5805"/>
                  <a:pt x="15942" y="5840"/>
                </a:cubicBezTo>
                <a:cubicBezTo>
                  <a:pt x="16167" y="6031"/>
                  <a:pt x="16410" y="6221"/>
                  <a:pt x="16653" y="6395"/>
                </a:cubicBezTo>
                <a:cubicBezTo>
                  <a:pt x="16705" y="6429"/>
                  <a:pt x="16761" y="6447"/>
                  <a:pt x="16819" y="6447"/>
                </a:cubicBezTo>
                <a:cubicBezTo>
                  <a:pt x="16878" y="6447"/>
                  <a:pt x="16938" y="6429"/>
                  <a:pt x="16999" y="6395"/>
                </a:cubicBezTo>
                <a:cubicBezTo>
                  <a:pt x="17224" y="6187"/>
                  <a:pt x="17450" y="5961"/>
                  <a:pt x="17640" y="5719"/>
                </a:cubicBezTo>
                <a:cubicBezTo>
                  <a:pt x="17692" y="5667"/>
                  <a:pt x="17658" y="5563"/>
                  <a:pt x="17658" y="5476"/>
                </a:cubicBezTo>
                <a:lnTo>
                  <a:pt x="17658" y="5476"/>
                </a:lnTo>
                <a:cubicBezTo>
                  <a:pt x="17571" y="5494"/>
                  <a:pt x="17502" y="5511"/>
                  <a:pt x="17432" y="5546"/>
                </a:cubicBezTo>
                <a:cubicBezTo>
                  <a:pt x="17259" y="5667"/>
                  <a:pt x="17120" y="5805"/>
                  <a:pt x="16964" y="5961"/>
                </a:cubicBezTo>
                <a:lnTo>
                  <a:pt x="16964" y="3397"/>
                </a:lnTo>
                <a:lnTo>
                  <a:pt x="31433" y="3397"/>
                </a:lnTo>
                <a:lnTo>
                  <a:pt x="31433" y="5580"/>
                </a:lnTo>
                <a:cubicBezTo>
                  <a:pt x="31295" y="5494"/>
                  <a:pt x="31174" y="5372"/>
                  <a:pt x="31070" y="5251"/>
                </a:cubicBezTo>
                <a:cubicBezTo>
                  <a:pt x="31018" y="5216"/>
                  <a:pt x="30948" y="5199"/>
                  <a:pt x="30879" y="5164"/>
                </a:cubicBezTo>
                <a:cubicBezTo>
                  <a:pt x="30844" y="5234"/>
                  <a:pt x="30827" y="5320"/>
                  <a:pt x="30827" y="5390"/>
                </a:cubicBezTo>
                <a:cubicBezTo>
                  <a:pt x="30844" y="5459"/>
                  <a:pt x="30896" y="5528"/>
                  <a:pt x="30948" y="5580"/>
                </a:cubicBezTo>
                <a:cubicBezTo>
                  <a:pt x="31156" y="5753"/>
                  <a:pt x="31364" y="5927"/>
                  <a:pt x="31607" y="6065"/>
                </a:cubicBezTo>
                <a:cubicBezTo>
                  <a:pt x="31641" y="6094"/>
                  <a:pt x="31684" y="6108"/>
                  <a:pt x="31726" y="6108"/>
                </a:cubicBezTo>
                <a:cubicBezTo>
                  <a:pt x="31811" y="6108"/>
                  <a:pt x="31896" y="6054"/>
                  <a:pt x="31919" y="5961"/>
                </a:cubicBezTo>
                <a:cubicBezTo>
                  <a:pt x="31936" y="5875"/>
                  <a:pt x="31988" y="5788"/>
                  <a:pt x="32057" y="5719"/>
                </a:cubicBezTo>
                <a:cubicBezTo>
                  <a:pt x="32179" y="5563"/>
                  <a:pt x="32335" y="5442"/>
                  <a:pt x="32456" y="5268"/>
                </a:cubicBezTo>
                <a:cubicBezTo>
                  <a:pt x="32508" y="5216"/>
                  <a:pt x="32491" y="5095"/>
                  <a:pt x="32491" y="5008"/>
                </a:cubicBezTo>
                <a:lnTo>
                  <a:pt x="32491" y="5008"/>
                </a:lnTo>
                <a:cubicBezTo>
                  <a:pt x="32404" y="5043"/>
                  <a:pt x="32300" y="5043"/>
                  <a:pt x="32213" y="5078"/>
                </a:cubicBezTo>
                <a:cubicBezTo>
                  <a:pt x="32057" y="5216"/>
                  <a:pt x="31936" y="5372"/>
                  <a:pt x="31763" y="5546"/>
                </a:cubicBezTo>
                <a:cubicBezTo>
                  <a:pt x="31745" y="5459"/>
                  <a:pt x="31745" y="5424"/>
                  <a:pt x="31745" y="5390"/>
                </a:cubicBezTo>
                <a:lnTo>
                  <a:pt x="31745" y="3674"/>
                </a:lnTo>
                <a:cubicBezTo>
                  <a:pt x="31745" y="3085"/>
                  <a:pt x="31728" y="3085"/>
                  <a:pt x="31156" y="3085"/>
                </a:cubicBezTo>
                <a:lnTo>
                  <a:pt x="17207" y="3085"/>
                </a:lnTo>
                <a:cubicBezTo>
                  <a:pt x="16982" y="3085"/>
                  <a:pt x="16913" y="3033"/>
                  <a:pt x="16913" y="2790"/>
                </a:cubicBezTo>
                <a:lnTo>
                  <a:pt x="16913" y="364"/>
                </a:lnTo>
                <a:cubicBezTo>
                  <a:pt x="16913" y="295"/>
                  <a:pt x="16913" y="208"/>
                  <a:pt x="16895" y="139"/>
                </a:cubicBezTo>
                <a:cubicBezTo>
                  <a:pt x="16878" y="87"/>
                  <a:pt x="16791" y="52"/>
                  <a:pt x="16757"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41"/>
          <p:cNvSpPr/>
          <p:nvPr/>
        </p:nvSpPr>
        <p:spPr>
          <a:xfrm>
            <a:off x="2914526" y="1006439"/>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3037745" y="1037038"/>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rgbClr val="FF33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1"/>
          <p:cNvSpPr txBox="1">
            <a:spLocks noGrp="1"/>
          </p:cNvSpPr>
          <p:nvPr>
            <p:ph type="title"/>
          </p:nvPr>
        </p:nvSpPr>
        <p:spPr>
          <a:xfrm>
            <a:off x="3037745" y="1120096"/>
            <a:ext cx="320459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bg1">
                    <a:lumMod val="95000"/>
                  </a:schemeClr>
                </a:solidFill>
              </a:rPr>
              <a:t>PRODUCT</a:t>
            </a:r>
            <a:endParaRPr dirty="0">
              <a:solidFill>
                <a:schemeClr val="bg1">
                  <a:lumMod val="95000"/>
                </a:schemeClr>
              </a:solidFill>
            </a:endParaRPr>
          </a:p>
        </p:txBody>
      </p:sp>
      <p:sp>
        <p:nvSpPr>
          <p:cNvPr id="92" name="Google Shape;1124;p41">
            <a:extLst>
              <a:ext uri="{FF2B5EF4-FFF2-40B4-BE49-F238E27FC236}">
                <a16:creationId xmlns:a16="http://schemas.microsoft.com/office/drawing/2014/main" id="{E6DA193D-C04D-4FDC-B3E1-5A9F1D5DC059}"/>
              </a:ext>
            </a:extLst>
          </p:cNvPr>
          <p:cNvSpPr/>
          <p:nvPr/>
        </p:nvSpPr>
        <p:spPr>
          <a:xfrm>
            <a:off x="1155620" y="3069998"/>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125;p41">
            <a:extLst>
              <a:ext uri="{FF2B5EF4-FFF2-40B4-BE49-F238E27FC236}">
                <a16:creationId xmlns:a16="http://schemas.microsoft.com/office/drawing/2014/main" id="{224BA9E7-3289-4CDB-8BE9-88934D02553C}"/>
              </a:ext>
            </a:extLst>
          </p:cNvPr>
          <p:cNvSpPr/>
          <p:nvPr/>
        </p:nvSpPr>
        <p:spPr>
          <a:xfrm>
            <a:off x="1278839" y="3100597"/>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122;p41">
            <a:extLst>
              <a:ext uri="{FF2B5EF4-FFF2-40B4-BE49-F238E27FC236}">
                <a16:creationId xmlns:a16="http://schemas.microsoft.com/office/drawing/2014/main" id="{E51D599A-B17D-41E8-9586-74CBCB8D88ED}"/>
              </a:ext>
            </a:extLst>
          </p:cNvPr>
          <p:cNvSpPr txBox="1">
            <a:spLocks/>
          </p:cNvSpPr>
          <p:nvPr/>
        </p:nvSpPr>
        <p:spPr>
          <a:xfrm>
            <a:off x="1278839" y="3183655"/>
            <a:ext cx="320459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t>CATEGORY</a:t>
            </a:r>
          </a:p>
        </p:txBody>
      </p:sp>
      <p:sp>
        <p:nvSpPr>
          <p:cNvPr id="95" name="Google Shape;1124;p41">
            <a:extLst>
              <a:ext uri="{FF2B5EF4-FFF2-40B4-BE49-F238E27FC236}">
                <a16:creationId xmlns:a16="http://schemas.microsoft.com/office/drawing/2014/main" id="{25A7952C-F7B5-4132-8ED3-2003B9DB6F09}"/>
              </a:ext>
            </a:extLst>
          </p:cNvPr>
          <p:cNvSpPr/>
          <p:nvPr/>
        </p:nvSpPr>
        <p:spPr>
          <a:xfrm>
            <a:off x="4977993" y="3069998"/>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125;p41">
            <a:extLst>
              <a:ext uri="{FF2B5EF4-FFF2-40B4-BE49-F238E27FC236}">
                <a16:creationId xmlns:a16="http://schemas.microsoft.com/office/drawing/2014/main" id="{DAC723E1-7A0F-4A1C-B51B-3DA1B2FB86B0}"/>
              </a:ext>
            </a:extLst>
          </p:cNvPr>
          <p:cNvSpPr/>
          <p:nvPr/>
        </p:nvSpPr>
        <p:spPr>
          <a:xfrm>
            <a:off x="5101212" y="3100597"/>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122;p41">
            <a:extLst>
              <a:ext uri="{FF2B5EF4-FFF2-40B4-BE49-F238E27FC236}">
                <a16:creationId xmlns:a16="http://schemas.microsoft.com/office/drawing/2014/main" id="{5CC27E8A-7DDD-4650-AC87-D615FA95D612}"/>
              </a:ext>
            </a:extLst>
          </p:cNvPr>
          <p:cNvSpPr txBox="1">
            <a:spLocks/>
          </p:cNvSpPr>
          <p:nvPr/>
        </p:nvSpPr>
        <p:spPr>
          <a:xfrm>
            <a:off x="5101212" y="3183655"/>
            <a:ext cx="320459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t>APPLICATIONTYPE</a:t>
            </a:r>
          </a:p>
        </p:txBody>
      </p:sp>
      <p:sp>
        <p:nvSpPr>
          <p:cNvPr id="2" name="Rectangle 1">
            <a:extLst>
              <a:ext uri="{FF2B5EF4-FFF2-40B4-BE49-F238E27FC236}">
                <a16:creationId xmlns:a16="http://schemas.microsoft.com/office/drawing/2014/main" id="{69095824-B40D-4B87-B0B5-535F755502DC}"/>
              </a:ext>
            </a:extLst>
          </p:cNvPr>
          <p:cNvSpPr/>
          <p:nvPr/>
        </p:nvSpPr>
        <p:spPr>
          <a:xfrm>
            <a:off x="4638793" y="2539537"/>
            <a:ext cx="246393" cy="7668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11302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23"/>
                                        </p:tgtEl>
                                        <p:attrNameLst>
                                          <p:attrName>style.visibility</p:attrName>
                                        </p:attrNameLst>
                                      </p:cBhvr>
                                      <p:to>
                                        <p:strVal val="visible"/>
                                      </p:to>
                                    </p:set>
                                    <p:animEffect transition="in" filter="randombar(horizontal)">
                                      <p:cBhvr>
                                        <p:cTn id="7" dur="500"/>
                                        <p:tgtEl>
                                          <p:spTgt spid="112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124"/>
                                        </p:tgtEl>
                                        <p:attrNameLst>
                                          <p:attrName>style.visibility</p:attrName>
                                        </p:attrNameLst>
                                      </p:cBhvr>
                                      <p:to>
                                        <p:strVal val="visible"/>
                                      </p:to>
                                    </p:set>
                                    <p:animEffect transition="in" filter="randombar(horizontal)">
                                      <p:cBhvr>
                                        <p:cTn id="10" dur="500"/>
                                        <p:tgtEl>
                                          <p:spTgt spid="112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125"/>
                                        </p:tgtEl>
                                        <p:attrNameLst>
                                          <p:attrName>style.visibility</p:attrName>
                                        </p:attrNameLst>
                                      </p:cBhvr>
                                      <p:to>
                                        <p:strVal val="visible"/>
                                      </p:to>
                                    </p:set>
                                    <p:animEffect transition="in" filter="randombar(horizontal)">
                                      <p:cBhvr>
                                        <p:cTn id="13" dur="500"/>
                                        <p:tgtEl>
                                          <p:spTgt spid="112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122"/>
                                        </p:tgtEl>
                                        <p:attrNameLst>
                                          <p:attrName>style.visibility</p:attrName>
                                        </p:attrNameLst>
                                      </p:cBhvr>
                                      <p:to>
                                        <p:strVal val="visible"/>
                                      </p:to>
                                    </p:set>
                                    <p:animEffect transition="in" filter="randombar(horizontal)">
                                      <p:cBhvr>
                                        <p:cTn id="16" dur="500"/>
                                        <p:tgtEl>
                                          <p:spTgt spid="1122"/>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randombar(horizontal)">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3" grpId="0" animBg="1"/>
      <p:bldP spid="1124" grpId="0" animBg="1"/>
      <p:bldP spid="1125" grpId="0" animBg="1"/>
      <p:bldP spid="1122" grpId="0"/>
      <p:bldP spid="2"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1" name="Google Shape;941;p36"/>
          <p:cNvSpPr txBox="1">
            <a:spLocks noGrp="1"/>
          </p:cNvSpPr>
          <p:nvPr>
            <p:ph type="subTitle" idx="1"/>
          </p:nvPr>
        </p:nvSpPr>
        <p:spPr>
          <a:xfrm>
            <a:off x="-1" y="867522"/>
            <a:ext cx="2982373" cy="3581333"/>
          </a:xfrm>
          <a:prstGeom prst="rect">
            <a:avLst/>
          </a:prstGeom>
        </p:spPr>
        <p:txBody>
          <a:bodyPr spcFirstLastPara="1" wrap="square" lIns="91425" tIns="91425" rIns="91425" bIns="91425" anchor="t" anchorCtr="0">
            <a:noAutofit/>
          </a:bodyPr>
          <a:lstStyle/>
          <a:p>
            <a:pPr marL="0" lvl="0" indent="-186099">
              <a:buClr>
                <a:schemeClr val="accent1"/>
              </a:buClr>
            </a:pPr>
            <a:r>
              <a:rPr lang="en-US" sz="1300" dirty="0"/>
              <a:t>ViewBag transfers data from the Controller to View, not vice-versa. Ideal for situations in which the temporary data is not in a model.</a:t>
            </a:r>
          </a:p>
          <a:p>
            <a:pPr marL="0" lvl="0" indent="-186099">
              <a:buClr>
                <a:schemeClr val="accent1"/>
              </a:buClr>
            </a:pPr>
            <a:endParaRPr lang="en-US" sz="600" dirty="0"/>
          </a:p>
          <a:p>
            <a:pPr marL="0" lvl="0" indent="-186099">
              <a:buClr>
                <a:schemeClr val="accent1"/>
              </a:buClr>
            </a:pPr>
            <a:r>
              <a:rPr lang="en-US" sz="1300" dirty="0"/>
              <a:t>ViewBag is a dynamic property that takes advantage of the new dynamic features in C# 4.0</a:t>
            </a:r>
          </a:p>
          <a:p>
            <a:pPr marL="0" lvl="0" indent="-186099">
              <a:buClr>
                <a:schemeClr val="accent1"/>
              </a:buClr>
            </a:pPr>
            <a:endParaRPr lang="en-US" sz="600" dirty="0"/>
          </a:p>
          <a:p>
            <a:pPr marL="0" lvl="0" indent="-186099">
              <a:buClr>
                <a:schemeClr val="accent1"/>
              </a:buClr>
            </a:pPr>
            <a:r>
              <a:rPr lang="en-US" sz="1300" dirty="0"/>
              <a:t>Any number of properties and values can be assigned to ViewBag</a:t>
            </a:r>
          </a:p>
          <a:p>
            <a:pPr marL="0" lvl="0" indent="-186099">
              <a:buClr>
                <a:schemeClr val="accent1"/>
              </a:buClr>
            </a:pPr>
            <a:endParaRPr lang="en-US" sz="600" dirty="0"/>
          </a:p>
          <a:p>
            <a:pPr marL="0" lvl="0" indent="-186099">
              <a:buClr>
                <a:schemeClr val="accent1"/>
              </a:buClr>
            </a:pPr>
            <a:r>
              <a:rPr lang="en-US" sz="1300" dirty="0"/>
              <a:t>The ViewBag's life only lasts during the current http request. ViewBag values will be null if redirection occurs.</a:t>
            </a:r>
          </a:p>
          <a:p>
            <a:pPr marL="0" lvl="0" indent="-186099">
              <a:buClr>
                <a:schemeClr val="accent1"/>
              </a:buClr>
            </a:pPr>
            <a:endParaRPr lang="en-US" sz="600" dirty="0"/>
          </a:p>
          <a:p>
            <a:pPr marL="0" lvl="0" indent="-186099">
              <a:buClr>
                <a:schemeClr val="accent1"/>
              </a:buClr>
            </a:pPr>
            <a:r>
              <a:rPr lang="en-US" sz="1300" dirty="0"/>
              <a:t>ViewBag is actually a wrapper around ViewData.</a:t>
            </a:r>
          </a:p>
        </p:txBody>
      </p:sp>
      <p:sp>
        <p:nvSpPr>
          <p:cNvPr id="942" name="Google Shape;942;p36"/>
          <p:cNvSpPr txBox="1">
            <a:spLocks noGrp="1"/>
          </p:cNvSpPr>
          <p:nvPr>
            <p:ph type="subTitle" idx="2"/>
          </p:nvPr>
        </p:nvSpPr>
        <p:spPr>
          <a:xfrm>
            <a:off x="3016232" y="884650"/>
            <a:ext cx="3092641" cy="3479305"/>
          </a:xfrm>
          <a:prstGeom prst="rect">
            <a:avLst/>
          </a:prstGeom>
        </p:spPr>
        <p:txBody>
          <a:bodyPr spcFirstLastPara="1" wrap="square" lIns="91425" tIns="91425" rIns="91425" bIns="91425" anchor="t" anchorCtr="0">
            <a:noAutofit/>
          </a:bodyPr>
          <a:lstStyle/>
          <a:p>
            <a:pPr marL="0" lvl="0" indent="-186099">
              <a:buClr>
                <a:schemeClr val="accent4">
                  <a:lumMod val="75000"/>
                </a:schemeClr>
              </a:buClr>
            </a:pPr>
            <a:r>
              <a:rPr lang="en-US" dirty="0"/>
              <a:t>ViewData transfers data from the Controller to View, not vice-versa. Ideal for situations in which the temporary data is not in a model.</a:t>
            </a:r>
          </a:p>
          <a:p>
            <a:pPr marL="0" indent="-186099">
              <a:buClr>
                <a:schemeClr val="accent4">
                  <a:lumMod val="75000"/>
                </a:schemeClr>
              </a:buClr>
            </a:pPr>
            <a:endParaRPr lang="en-US" sz="500" dirty="0"/>
          </a:p>
          <a:p>
            <a:pPr marL="0" indent="-186099">
              <a:buClr>
                <a:schemeClr val="accent4">
                  <a:lumMod val="75000"/>
                </a:schemeClr>
              </a:buClr>
            </a:pPr>
            <a:r>
              <a:rPr lang="en-US" dirty="0"/>
              <a:t>ViewData is derived from </a:t>
            </a:r>
            <a:r>
              <a:rPr lang="en-US" dirty="0" err="1"/>
              <a:t>ViewDataDictionary</a:t>
            </a:r>
            <a:r>
              <a:rPr lang="en-US" dirty="0"/>
              <a:t> which is a dictionary type.</a:t>
            </a:r>
          </a:p>
          <a:p>
            <a:pPr marL="0" indent="-186099">
              <a:buClr>
                <a:schemeClr val="accent4">
                  <a:lumMod val="75000"/>
                </a:schemeClr>
              </a:buClr>
            </a:pPr>
            <a:endParaRPr lang="en-US" sz="500" dirty="0"/>
          </a:p>
          <a:p>
            <a:pPr marL="0" indent="-186099">
              <a:buClr>
                <a:schemeClr val="accent4">
                  <a:lumMod val="75000"/>
                </a:schemeClr>
              </a:buClr>
            </a:pPr>
            <a:r>
              <a:rPr lang="en-US" dirty="0"/>
              <a:t>ViewData value must be type cast before use.</a:t>
            </a:r>
          </a:p>
          <a:p>
            <a:pPr marL="0" indent="-186099">
              <a:buClr>
                <a:schemeClr val="accent4">
                  <a:lumMod val="75000"/>
                </a:schemeClr>
              </a:buClr>
            </a:pPr>
            <a:endParaRPr lang="en-US" sz="500" dirty="0"/>
          </a:p>
          <a:p>
            <a:pPr marL="0" lvl="0" indent="-186099">
              <a:buClr>
                <a:schemeClr val="accent4">
                  <a:lumMod val="75000"/>
                </a:schemeClr>
              </a:buClr>
            </a:pPr>
            <a:r>
              <a:rPr lang="en-US" dirty="0"/>
              <a:t>The </a:t>
            </a:r>
            <a:r>
              <a:rPr lang="en-US" dirty="0" err="1"/>
              <a:t>ViewData's</a:t>
            </a:r>
            <a:r>
              <a:rPr lang="en-US" dirty="0"/>
              <a:t> life only lasts during the current http request. ViewData values will be null if redirection occurs.</a:t>
            </a:r>
          </a:p>
          <a:p>
            <a:pPr marL="0" indent="-186099">
              <a:buClr>
                <a:schemeClr val="accent4">
                  <a:lumMod val="75000"/>
                </a:schemeClr>
              </a:buClr>
            </a:pPr>
            <a:endParaRPr lang="en-US" sz="500" dirty="0"/>
          </a:p>
          <a:p>
            <a:pPr marL="0" indent="-186099">
              <a:buClr>
                <a:schemeClr val="accent1"/>
              </a:buClr>
            </a:pPr>
            <a:endParaRPr lang="en-US" sz="500" dirty="0"/>
          </a:p>
        </p:txBody>
      </p:sp>
      <p:grpSp>
        <p:nvGrpSpPr>
          <p:cNvPr id="949" name="Google Shape;949;p36"/>
          <p:cNvGrpSpPr/>
          <p:nvPr/>
        </p:nvGrpSpPr>
        <p:grpSpPr>
          <a:xfrm>
            <a:off x="2866108" y="244084"/>
            <a:ext cx="129216" cy="4134278"/>
            <a:chOff x="3979800" y="1822113"/>
            <a:chExt cx="80625" cy="2529925"/>
          </a:xfrm>
        </p:grpSpPr>
        <p:sp>
          <p:nvSpPr>
            <p:cNvPr id="950" name="Google Shape;950;p36"/>
            <p:cNvSpPr/>
            <p:nvPr/>
          </p:nvSpPr>
          <p:spPr>
            <a:xfrm>
              <a:off x="4009853"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36"/>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942;p36">
            <a:extLst>
              <a:ext uri="{FF2B5EF4-FFF2-40B4-BE49-F238E27FC236}">
                <a16:creationId xmlns:a16="http://schemas.microsoft.com/office/drawing/2014/main" id="{1E946AB3-1CDF-41FC-80CB-A9B44858D7DE}"/>
              </a:ext>
            </a:extLst>
          </p:cNvPr>
          <p:cNvSpPr txBox="1">
            <a:spLocks/>
          </p:cNvSpPr>
          <p:nvPr/>
        </p:nvSpPr>
        <p:spPr>
          <a:xfrm>
            <a:off x="6115444" y="861878"/>
            <a:ext cx="3016950" cy="37639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1pPr>
            <a:lvl2pPr marL="914400" marR="0" lvl="1"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2pPr>
            <a:lvl3pPr marL="1371600" marR="0" lvl="2"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3pPr>
            <a:lvl4pPr marL="1828800" marR="0" lvl="3"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4pPr>
            <a:lvl5pPr marL="2286000" marR="0" lvl="4"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5pPr>
            <a:lvl6pPr marL="2743200" marR="0" lvl="5"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6pPr>
            <a:lvl7pPr marL="3200400" marR="0" lvl="6"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7pPr>
            <a:lvl8pPr marL="3657600" marR="0" lvl="7"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8pPr>
            <a:lvl9pPr marL="4114800" marR="0" lvl="8"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9pPr>
          </a:lstStyle>
          <a:p>
            <a:pPr marL="0" lvl="0" indent="-186099">
              <a:buClr>
                <a:srgbClr val="46E84E"/>
              </a:buClr>
            </a:pPr>
            <a:r>
              <a:rPr lang="en-US" dirty="0" err="1"/>
              <a:t>TempData</a:t>
            </a:r>
            <a:r>
              <a:rPr lang="en-US" dirty="0"/>
              <a:t> can be used to store data between two consecutive requests. </a:t>
            </a:r>
          </a:p>
          <a:p>
            <a:pPr marL="0" lvl="0" indent="-186099">
              <a:buClr>
                <a:srgbClr val="46E84E"/>
              </a:buClr>
            </a:pPr>
            <a:endParaRPr lang="en-US" sz="600" dirty="0"/>
          </a:p>
          <a:p>
            <a:pPr marL="0" indent="-186099">
              <a:buClr>
                <a:srgbClr val="46E84E"/>
              </a:buClr>
            </a:pPr>
            <a:r>
              <a:rPr lang="en-US" dirty="0" err="1"/>
              <a:t>TempData</a:t>
            </a:r>
            <a:r>
              <a:rPr lang="en-US" dirty="0"/>
              <a:t> </a:t>
            </a:r>
            <a:r>
              <a:rPr lang="en-US" dirty="0" err="1"/>
              <a:t>internaly</a:t>
            </a:r>
            <a:r>
              <a:rPr lang="en-US" dirty="0"/>
              <a:t> use Session to store the data. So think of it as a short lived session.</a:t>
            </a:r>
          </a:p>
          <a:p>
            <a:pPr marL="0" indent="-186099">
              <a:buClr>
                <a:srgbClr val="46E84E"/>
              </a:buClr>
            </a:pPr>
            <a:endParaRPr lang="en-US" sz="600" dirty="0"/>
          </a:p>
          <a:p>
            <a:pPr marL="0" indent="-186099">
              <a:buClr>
                <a:srgbClr val="46E84E"/>
              </a:buClr>
            </a:pPr>
            <a:r>
              <a:rPr lang="en-US" dirty="0" err="1"/>
              <a:t>TempData</a:t>
            </a:r>
            <a:r>
              <a:rPr lang="en-US" dirty="0"/>
              <a:t> value must be type cast before use. Check for null values to avoid runtime error.</a:t>
            </a:r>
          </a:p>
          <a:p>
            <a:pPr marL="0" indent="-186099">
              <a:buClr>
                <a:srgbClr val="46E84E"/>
              </a:buClr>
            </a:pPr>
            <a:endParaRPr lang="en-US" sz="600" dirty="0"/>
          </a:p>
          <a:p>
            <a:pPr marL="0" lvl="0" indent="-186099">
              <a:buClr>
                <a:srgbClr val="46E84E"/>
              </a:buClr>
            </a:pPr>
            <a:r>
              <a:rPr lang="en-US" dirty="0" err="1"/>
              <a:t>TempData</a:t>
            </a:r>
            <a:r>
              <a:rPr lang="en-US" dirty="0"/>
              <a:t> can be used to store only one time messages like error messages, validation messages.</a:t>
            </a:r>
          </a:p>
        </p:txBody>
      </p:sp>
      <p:sp>
        <p:nvSpPr>
          <p:cNvPr id="23" name="Google Shape;1124;p41">
            <a:extLst>
              <a:ext uri="{FF2B5EF4-FFF2-40B4-BE49-F238E27FC236}">
                <a16:creationId xmlns:a16="http://schemas.microsoft.com/office/drawing/2014/main" id="{7783F752-4C0F-43F5-B598-192B43759599}"/>
              </a:ext>
            </a:extLst>
          </p:cNvPr>
          <p:cNvSpPr/>
          <p:nvPr/>
        </p:nvSpPr>
        <p:spPr>
          <a:xfrm>
            <a:off x="57673" y="217772"/>
            <a:ext cx="2677983" cy="669640"/>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25;p41">
            <a:extLst>
              <a:ext uri="{FF2B5EF4-FFF2-40B4-BE49-F238E27FC236}">
                <a16:creationId xmlns:a16="http://schemas.microsoft.com/office/drawing/2014/main" id="{C8AF51E4-A551-4CCD-B74D-E56FD05D4B8C}"/>
              </a:ext>
            </a:extLst>
          </p:cNvPr>
          <p:cNvSpPr/>
          <p:nvPr/>
        </p:nvSpPr>
        <p:spPr>
          <a:xfrm>
            <a:off x="149359" y="246846"/>
            <a:ext cx="2554156" cy="555665"/>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22;p41">
            <a:extLst>
              <a:ext uri="{FF2B5EF4-FFF2-40B4-BE49-F238E27FC236}">
                <a16:creationId xmlns:a16="http://schemas.microsoft.com/office/drawing/2014/main" id="{BA7D6758-FFD3-4BB2-BCE0-7E1513643BF0}"/>
              </a:ext>
            </a:extLst>
          </p:cNvPr>
          <p:cNvSpPr txBox="1">
            <a:spLocks/>
          </p:cNvSpPr>
          <p:nvPr/>
        </p:nvSpPr>
        <p:spPr>
          <a:xfrm>
            <a:off x="149360" y="277140"/>
            <a:ext cx="2554156" cy="4564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solidFill>
                  <a:schemeClr val="bg1">
                    <a:lumMod val="95000"/>
                  </a:schemeClr>
                </a:solidFill>
              </a:rPr>
              <a:t>VIEWBAG</a:t>
            </a:r>
          </a:p>
        </p:txBody>
      </p:sp>
      <p:sp>
        <p:nvSpPr>
          <p:cNvPr id="26" name="Google Shape;1124;p41">
            <a:extLst>
              <a:ext uri="{FF2B5EF4-FFF2-40B4-BE49-F238E27FC236}">
                <a16:creationId xmlns:a16="http://schemas.microsoft.com/office/drawing/2014/main" id="{795725D9-45A5-4CDE-A52B-4F66E0038B9D}"/>
              </a:ext>
            </a:extLst>
          </p:cNvPr>
          <p:cNvSpPr/>
          <p:nvPr/>
        </p:nvSpPr>
        <p:spPr>
          <a:xfrm>
            <a:off x="3203135" y="215010"/>
            <a:ext cx="2677983" cy="669640"/>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25;p41">
            <a:extLst>
              <a:ext uri="{FF2B5EF4-FFF2-40B4-BE49-F238E27FC236}">
                <a16:creationId xmlns:a16="http://schemas.microsoft.com/office/drawing/2014/main" id="{98744369-E9A0-414F-A6FF-F9E38FA6435F}"/>
              </a:ext>
            </a:extLst>
          </p:cNvPr>
          <p:cNvSpPr/>
          <p:nvPr/>
        </p:nvSpPr>
        <p:spPr>
          <a:xfrm>
            <a:off x="3294821" y="244084"/>
            <a:ext cx="2554156" cy="555665"/>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22;p41">
            <a:extLst>
              <a:ext uri="{FF2B5EF4-FFF2-40B4-BE49-F238E27FC236}">
                <a16:creationId xmlns:a16="http://schemas.microsoft.com/office/drawing/2014/main" id="{BB937ECD-101F-443B-B064-59DEBB11E0CE}"/>
              </a:ext>
            </a:extLst>
          </p:cNvPr>
          <p:cNvSpPr txBox="1">
            <a:spLocks/>
          </p:cNvSpPr>
          <p:nvPr/>
        </p:nvSpPr>
        <p:spPr>
          <a:xfrm>
            <a:off x="3294822" y="274378"/>
            <a:ext cx="2554156" cy="4564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solidFill>
                  <a:schemeClr val="bg1">
                    <a:lumMod val="95000"/>
                  </a:schemeClr>
                </a:solidFill>
              </a:rPr>
              <a:t>VIEWDATA</a:t>
            </a:r>
          </a:p>
        </p:txBody>
      </p:sp>
      <p:sp>
        <p:nvSpPr>
          <p:cNvPr id="29" name="Google Shape;1124;p41">
            <a:extLst>
              <a:ext uri="{FF2B5EF4-FFF2-40B4-BE49-F238E27FC236}">
                <a16:creationId xmlns:a16="http://schemas.microsoft.com/office/drawing/2014/main" id="{3FBC674A-BFF5-4BB8-B919-EC8B89F61BC7}"/>
              </a:ext>
            </a:extLst>
          </p:cNvPr>
          <p:cNvSpPr/>
          <p:nvPr/>
        </p:nvSpPr>
        <p:spPr>
          <a:xfrm>
            <a:off x="6348798" y="217772"/>
            <a:ext cx="2677983" cy="669640"/>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25;p41">
            <a:extLst>
              <a:ext uri="{FF2B5EF4-FFF2-40B4-BE49-F238E27FC236}">
                <a16:creationId xmlns:a16="http://schemas.microsoft.com/office/drawing/2014/main" id="{1BB5AD64-88D1-40CE-A095-114F73579CF6}"/>
              </a:ext>
            </a:extLst>
          </p:cNvPr>
          <p:cNvSpPr/>
          <p:nvPr/>
        </p:nvSpPr>
        <p:spPr>
          <a:xfrm>
            <a:off x="6440484" y="246846"/>
            <a:ext cx="2554156" cy="555665"/>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22;p41">
            <a:extLst>
              <a:ext uri="{FF2B5EF4-FFF2-40B4-BE49-F238E27FC236}">
                <a16:creationId xmlns:a16="http://schemas.microsoft.com/office/drawing/2014/main" id="{2793856C-B3F8-4356-98B1-B179923519C3}"/>
              </a:ext>
            </a:extLst>
          </p:cNvPr>
          <p:cNvSpPr txBox="1">
            <a:spLocks/>
          </p:cNvSpPr>
          <p:nvPr/>
        </p:nvSpPr>
        <p:spPr>
          <a:xfrm>
            <a:off x="6440485" y="277140"/>
            <a:ext cx="2554156" cy="4564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solidFill>
                  <a:schemeClr val="bg1">
                    <a:lumMod val="95000"/>
                  </a:schemeClr>
                </a:solidFill>
              </a:rPr>
              <a:t>TEMPDATA</a:t>
            </a:r>
          </a:p>
        </p:txBody>
      </p:sp>
      <p:grpSp>
        <p:nvGrpSpPr>
          <p:cNvPr id="34" name="Google Shape;949;p36">
            <a:extLst>
              <a:ext uri="{FF2B5EF4-FFF2-40B4-BE49-F238E27FC236}">
                <a16:creationId xmlns:a16="http://schemas.microsoft.com/office/drawing/2014/main" id="{7347E20C-35FB-4454-824C-241DA0F4A7D3}"/>
              </a:ext>
            </a:extLst>
          </p:cNvPr>
          <p:cNvGrpSpPr/>
          <p:nvPr/>
        </p:nvGrpSpPr>
        <p:grpSpPr>
          <a:xfrm>
            <a:off x="6074327" y="215010"/>
            <a:ext cx="110308" cy="4768980"/>
            <a:chOff x="3979800" y="1822113"/>
            <a:chExt cx="80625" cy="2529925"/>
          </a:xfrm>
        </p:grpSpPr>
        <p:sp>
          <p:nvSpPr>
            <p:cNvPr id="35" name="Google Shape;950;p36">
              <a:extLst>
                <a:ext uri="{FF2B5EF4-FFF2-40B4-BE49-F238E27FC236}">
                  <a16:creationId xmlns:a16="http://schemas.microsoft.com/office/drawing/2014/main" id="{7D985EFD-5828-49FB-9F61-160BAF59C171}"/>
                </a:ext>
              </a:extLst>
            </p:cNvPr>
            <p:cNvSpPr/>
            <p:nvPr/>
          </p:nvSpPr>
          <p:spPr>
            <a:xfrm>
              <a:off x="4009853"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951;p36">
              <a:extLst>
                <a:ext uri="{FF2B5EF4-FFF2-40B4-BE49-F238E27FC236}">
                  <a16:creationId xmlns:a16="http://schemas.microsoft.com/office/drawing/2014/main" id="{E828544D-11CE-4DDB-ADF5-641945FA0F63}"/>
                </a:ext>
              </a:extLst>
            </p:cNvPr>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52;p36">
              <a:extLst>
                <a:ext uri="{FF2B5EF4-FFF2-40B4-BE49-F238E27FC236}">
                  <a16:creationId xmlns:a16="http://schemas.microsoft.com/office/drawing/2014/main" id="{72A7737E-CE92-4F46-B116-D9AA945B2F64}"/>
                </a:ext>
              </a:extLst>
            </p:cNvPr>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TextBox 37">
            <a:extLst>
              <a:ext uri="{FF2B5EF4-FFF2-40B4-BE49-F238E27FC236}">
                <a16:creationId xmlns:a16="http://schemas.microsoft.com/office/drawing/2014/main" id="{90007784-6379-48DA-B64E-E5F4DBFCC7E0}"/>
              </a:ext>
            </a:extLst>
          </p:cNvPr>
          <p:cNvSpPr txBox="1"/>
          <p:nvPr/>
        </p:nvSpPr>
        <p:spPr>
          <a:xfrm>
            <a:off x="194291" y="4448856"/>
            <a:ext cx="5686827" cy="461665"/>
          </a:xfrm>
          <a:prstGeom prst="rect">
            <a:avLst/>
          </a:prstGeom>
          <a:solidFill>
            <a:schemeClr val="bg1"/>
          </a:solidFill>
        </p:spPr>
        <p:txBody>
          <a:bodyPr wrap="square" rtlCol="0">
            <a:spAutoFit/>
          </a:bodyPr>
          <a:lstStyle/>
          <a:p>
            <a:pPr algn="ctr"/>
            <a:r>
              <a:rPr lang="en-US" sz="1200" dirty="0">
                <a:solidFill>
                  <a:srgbClr val="FF3399"/>
                </a:solidFill>
              </a:rPr>
              <a:t>ViewBag internally inserts data into ViewData dictionary. So the key of ViewData and property of ViewBag must </a:t>
            </a:r>
            <a:r>
              <a:rPr lang="en-US" sz="1200" b="1" dirty="0">
                <a:solidFill>
                  <a:srgbClr val="FF3399"/>
                </a:solidFill>
              </a:rPr>
              <a:t>NOT</a:t>
            </a:r>
            <a:r>
              <a:rPr lang="en-US" sz="1200" dirty="0">
                <a:solidFill>
                  <a:srgbClr val="FF3399"/>
                </a:solidFill>
              </a:rPr>
              <a:t> match</a:t>
            </a:r>
          </a:p>
        </p:txBody>
      </p:sp>
    </p:spTree>
    <p:extLst>
      <p:ext uri="{BB962C8B-B14F-4D97-AF65-F5344CB8AC3E}">
        <p14:creationId xmlns:p14="http://schemas.microsoft.com/office/powerpoint/2010/main" val="3490719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randombar(horizontal)">
                                      <p:cBhvr>
                                        <p:cTn id="7" dur="500"/>
                                        <p:tgtEl>
                                          <p:spTgt spid="2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randombar(horizontal)">
                                      <p:cBhvr>
                                        <p:cTn id="10" dur="500"/>
                                        <p:tgtEl>
                                          <p:spTgt spid="2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randombar(horizontal)">
                                      <p:cBhvr>
                                        <p:cTn id="13" dur="500"/>
                                        <p:tgtEl>
                                          <p:spTgt spid="25"/>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941">
                                            <p:txEl>
                                              <p:pRg st="0" end="0"/>
                                            </p:txEl>
                                          </p:spTgt>
                                        </p:tgtEl>
                                        <p:attrNameLst>
                                          <p:attrName>style.visibility</p:attrName>
                                        </p:attrNameLst>
                                      </p:cBhvr>
                                      <p:to>
                                        <p:strVal val="visible"/>
                                      </p:to>
                                    </p:set>
                                    <p:animEffect transition="in" filter="randombar(horizontal)">
                                      <p:cBhvr>
                                        <p:cTn id="18" dur="500"/>
                                        <p:tgtEl>
                                          <p:spTgt spid="941">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941">
                                            <p:txEl>
                                              <p:pRg st="2" end="2"/>
                                            </p:txEl>
                                          </p:spTgt>
                                        </p:tgtEl>
                                        <p:attrNameLst>
                                          <p:attrName>style.visibility</p:attrName>
                                        </p:attrNameLst>
                                      </p:cBhvr>
                                      <p:to>
                                        <p:strVal val="visible"/>
                                      </p:to>
                                    </p:set>
                                    <p:animEffect transition="in" filter="randombar(horizontal)">
                                      <p:cBhvr>
                                        <p:cTn id="23" dur="500"/>
                                        <p:tgtEl>
                                          <p:spTgt spid="941">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nodeType="clickEffect">
                                  <p:stCondLst>
                                    <p:cond delay="0"/>
                                  </p:stCondLst>
                                  <p:childTnLst>
                                    <p:set>
                                      <p:cBhvr>
                                        <p:cTn id="27" dur="1" fill="hold">
                                          <p:stCondLst>
                                            <p:cond delay="0"/>
                                          </p:stCondLst>
                                        </p:cTn>
                                        <p:tgtEl>
                                          <p:spTgt spid="941">
                                            <p:txEl>
                                              <p:pRg st="4" end="4"/>
                                            </p:txEl>
                                          </p:spTgt>
                                        </p:tgtEl>
                                        <p:attrNameLst>
                                          <p:attrName>style.visibility</p:attrName>
                                        </p:attrNameLst>
                                      </p:cBhvr>
                                      <p:to>
                                        <p:strVal val="visible"/>
                                      </p:to>
                                    </p:set>
                                    <p:animEffect transition="in" filter="randombar(horizontal)">
                                      <p:cBhvr>
                                        <p:cTn id="28" dur="500"/>
                                        <p:tgtEl>
                                          <p:spTgt spid="941">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4" presetClass="entr" presetSubtype="10" fill="hold" nodeType="clickEffect">
                                  <p:stCondLst>
                                    <p:cond delay="0"/>
                                  </p:stCondLst>
                                  <p:childTnLst>
                                    <p:set>
                                      <p:cBhvr>
                                        <p:cTn id="32" dur="1" fill="hold">
                                          <p:stCondLst>
                                            <p:cond delay="0"/>
                                          </p:stCondLst>
                                        </p:cTn>
                                        <p:tgtEl>
                                          <p:spTgt spid="941">
                                            <p:txEl>
                                              <p:pRg st="6" end="6"/>
                                            </p:txEl>
                                          </p:spTgt>
                                        </p:tgtEl>
                                        <p:attrNameLst>
                                          <p:attrName>style.visibility</p:attrName>
                                        </p:attrNameLst>
                                      </p:cBhvr>
                                      <p:to>
                                        <p:strVal val="visible"/>
                                      </p:to>
                                    </p:set>
                                    <p:animEffect transition="in" filter="randombar(horizontal)">
                                      <p:cBhvr>
                                        <p:cTn id="33" dur="500"/>
                                        <p:tgtEl>
                                          <p:spTgt spid="941">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10" fill="hold" nodeType="clickEffect">
                                  <p:stCondLst>
                                    <p:cond delay="0"/>
                                  </p:stCondLst>
                                  <p:childTnLst>
                                    <p:set>
                                      <p:cBhvr>
                                        <p:cTn id="37" dur="1" fill="hold">
                                          <p:stCondLst>
                                            <p:cond delay="0"/>
                                          </p:stCondLst>
                                        </p:cTn>
                                        <p:tgtEl>
                                          <p:spTgt spid="941">
                                            <p:txEl>
                                              <p:pRg st="8" end="8"/>
                                            </p:txEl>
                                          </p:spTgt>
                                        </p:tgtEl>
                                        <p:attrNameLst>
                                          <p:attrName>style.visibility</p:attrName>
                                        </p:attrNameLst>
                                      </p:cBhvr>
                                      <p:to>
                                        <p:strVal val="visible"/>
                                      </p:to>
                                    </p:set>
                                    <p:animEffect transition="in" filter="randombar(horizontal)">
                                      <p:cBhvr>
                                        <p:cTn id="38" dur="500"/>
                                        <p:tgtEl>
                                          <p:spTgt spid="941">
                                            <p:txEl>
                                              <p:pRg st="8" end="8"/>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4" presetClass="entr" presetSubtype="10" fill="hold" grpId="0" nodeType="click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randombar(horizontal)">
                                      <p:cBhvr>
                                        <p:cTn id="43" dur="500"/>
                                        <p:tgtEl>
                                          <p:spTgt spid="26"/>
                                        </p:tgtEl>
                                      </p:cBhvr>
                                    </p:animEffect>
                                  </p:childTnLst>
                                </p:cTn>
                              </p:par>
                              <p:par>
                                <p:cTn id="44" presetID="14" presetClass="entr" presetSubtype="10" fill="hold" grpId="0" nodeType="with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randombar(horizontal)">
                                      <p:cBhvr>
                                        <p:cTn id="46" dur="500"/>
                                        <p:tgtEl>
                                          <p:spTgt spid="27"/>
                                        </p:tgtEl>
                                      </p:cBhvr>
                                    </p:animEffect>
                                  </p:childTnLst>
                                </p:cTn>
                              </p:par>
                              <p:par>
                                <p:cTn id="47" presetID="14" presetClass="entr" presetSubtype="10" fill="hold" grpId="0" nodeType="with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randombar(horizontal)">
                                      <p:cBhvr>
                                        <p:cTn id="49" dur="500"/>
                                        <p:tgtEl>
                                          <p:spTgt spid="28"/>
                                        </p:tgtEl>
                                      </p:cBhvr>
                                    </p:animEffect>
                                  </p:childTnLst>
                                </p:cTn>
                              </p:par>
                            </p:childTnLst>
                          </p:cTn>
                        </p:par>
                      </p:childTnLst>
                    </p:cTn>
                  </p:par>
                  <p:par>
                    <p:cTn id="50" fill="hold">
                      <p:stCondLst>
                        <p:cond delay="indefinite"/>
                      </p:stCondLst>
                      <p:childTnLst>
                        <p:par>
                          <p:cTn id="51" fill="hold">
                            <p:stCondLst>
                              <p:cond delay="0"/>
                            </p:stCondLst>
                            <p:childTnLst>
                              <p:par>
                                <p:cTn id="52" presetID="14" presetClass="entr" presetSubtype="10" fill="hold" nodeType="clickEffect">
                                  <p:stCondLst>
                                    <p:cond delay="0"/>
                                  </p:stCondLst>
                                  <p:childTnLst>
                                    <p:set>
                                      <p:cBhvr>
                                        <p:cTn id="53" dur="1" fill="hold">
                                          <p:stCondLst>
                                            <p:cond delay="0"/>
                                          </p:stCondLst>
                                        </p:cTn>
                                        <p:tgtEl>
                                          <p:spTgt spid="942">
                                            <p:txEl>
                                              <p:pRg st="0" end="0"/>
                                            </p:txEl>
                                          </p:spTgt>
                                        </p:tgtEl>
                                        <p:attrNameLst>
                                          <p:attrName>style.visibility</p:attrName>
                                        </p:attrNameLst>
                                      </p:cBhvr>
                                      <p:to>
                                        <p:strVal val="visible"/>
                                      </p:to>
                                    </p:set>
                                    <p:animEffect transition="in" filter="randombar(horizontal)">
                                      <p:cBhvr>
                                        <p:cTn id="54" dur="500"/>
                                        <p:tgtEl>
                                          <p:spTgt spid="942">
                                            <p:txEl>
                                              <p:pRg st="0" end="0"/>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4" presetClass="entr" presetSubtype="10" fill="hold" nodeType="clickEffect">
                                  <p:stCondLst>
                                    <p:cond delay="0"/>
                                  </p:stCondLst>
                                  <p:childTnLst>
                                    <p:set>
                                      <p:cBhvr>
                                        <p:cTn id="58" dur="1" fill="hold">
                                          <p:stCondLst>
                                            <p:cond delay="0"/>
                                          </p:stCondLst>
                                        </p:cTn>
                                        <p:tgtEl>
                                          <p:spTgt spid="942">
                                            <p:txEl>
                                              <p:pRg st="2" end="2"/>
                                            </p:txEl>
                                          </p:spTgt>
                                        </p:tgtEl>
                                        <p:attrNameLst>
                                          <p:attrName>style.visibility</p:attrName>
                                        </p:attrNameLst>
                                      </p:cBhvr>
                                      <p:to>
                                        <p:strVal val="visible"/>
                                      </p:to>
                                    </p:set>
                                    <p:animEffect transition="in" filter="randombar(horizontal)">
                                      <p:cBhvr>
                                        <p:cTn id="59" dur="500"/>
                                        <p:tgtEl>
                                          <p:spTgt spid="942">
                                            <p:txEl>
                                              <p:pRg st="2" end="2"/>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4" presetClass="entr" presetSubtype="10" fill="hold" nodeType="clickEffect">
                                  <p:stCondLst>
                                    <p:cond delay="0"/>
                                  </p:stCondLst>
                                  <p:childTnLst>
                                    <p:set>
                                      <p:cBhvr>
                                        <p:cTn id="63" dur="1" fill="hold">
                                          <p:stCondLst>
                                            <p:cond delay="0"/>
                                          </p:stCondLst>
                                        </p:cTn>
                                        <p:tgtEl>
                                          <p:spTgt spid="942">
                                            <p:txEl>
                                              <p:pRg st="4" end="4"/>
                                            </p:txEl>
                                          </p:spTgt>
                                        </p:tgtEl>
                                        <p:attrNameLst>
                                          <p:attrName>style.visibility</p:attrName>
                                        </p:attrNameLst>
                                      </p:cBhvr>
                                      <p:to>
                                        <p:strVal val="visible"/>
                                      </p:to>
                                    </p:set>
                                    <p:animEffect transition="in" filter="randombar(horizontal)">
                                      <p:cBhvr>
                                        <p:cTn id="64" dur="500"/>
                                        <p:tgtEl>
                                          <p:spTgt spid="942">
                                            <p:txEl>
                                              <p:pRg st="4" end="4"/>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4" presetClass="entr" presetSubtype="10" fill="hold" nodeType="clickEffect">
                                  <p:stCondLst>
                                    <p:cond delay="0"/>
                                  </p:stCondLst>
                                  <p:childTnLst>
                                    <p:set>
                                      <p:cBhvr>
                                        <p:cTn id="68" dur="1" fill="hold">
                                          <p:stCondLst>
                                            <p:cond delay="0"/>
                                          </p:stCondLst>
                                        </p:cTn>
                                        <p:tgtEl>
                                          <p:spTgt spid="942">
                                            <p:txEl>
                                              <p:pRg st="6" end="6"/>
                                            </p:txEl>
                                          </p:spTgt>
                                        </p:tgtEl>
                                        <p:attrNameLst>
                                          <p:attrName>style.visibility</p:attrName>
                                        </p:attrNameLst>
                                      </p:cBhvr>
                                      <p:to>
                                        <p:strVal val="visible"/>
                                      </p:to>
                                    </p:set>
                                    <p:animEffect transition="in" filter="randombar(horizontal)">
                                      <p:cBhvr>
                                        <p:cTn id="69" dur="500"/>
                                        <p:tgtEl>
                                          <p:spTgt spid="942">
                                            <p:txEl>
                                              <p:pRg st="6" end="6"/>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4" presetClass="entr" presetSubtype="10" fill="hold" grpId="0" nodeType="clickEffect">
                                  <p:stCondLst>
                                    <p:cond delay="0"/>
                                  </p:stCondLst>
                                  <p:childTnLst>
                                    <p:set>
                                      <p:cBhvr>
                                        <p:cTn id="73" dur="1" fill="hold">
                                          <p:stCondLst>
                                            <p:cond delay="0"/>
                                          </p:stCondLst>
                                        </p:cTn>
                                        <p:tgtEl>
                                          <p:spTgt spid="38"/>
                                        </p:tgtEl>
                                        <p:attrNameLst>
                                          <p:attrName>style.visibility</p:attrName>
                                        </p:attrNameLst>
                                      </p:cBhvr>
                                      <p:to>
                                        <p:strVal val="visible"/>
                                      </p:to>
                                    </p:set>
                                    <p:animEffect transition="in" filter="randombar(horizontal)">
                                      <p:cBhvr>
                                        <p:cTn id="74" dur="500"/>
                                        <p:tgtEl>
                                          <p:spTgt spid="38"/>
                                        </p:tgtEl>
                                      </p:cBhvr>
                                    </p:animEffect>
                                  </p:childTnLst>
                                </p:cTn>
                              </p:par>
                            </p:childTnLst>
                          </p:cTn>
                        </p:par>
                      </p:childTnLst>
                    </p:cTn>
                  </p:par>
                  <p:par>
                    <p:cTn id="75" fill="hold">
                      <p:stCondLst>
                        <p:cond delay="indefinite"/>
                      </p:stCondLst>
                      <p:childTnLst>
                        <p:par>
                          <p:cTn id="76" fill="hold">
                            <p:stCondLst>
                              <p:cond delay="0"/>
                            </p:stCondLst>
                            <p:childTnLst>
                              <p:par>
                                <p:cTn id="77" presetID="14" presetClass="entr" presetSubtype="10" fill="hold" grpId="0" nodeType="clickEffect">
                                  <p:stCondLst>
                                    <p:cond delay="0"/>
                                  </p:stCondLst>
                                  <p:childTnLst>
                                    <p:set>
                                      <p:cBhvr>
                                        <p:cTn id="78" dur="1" fill="hold">
                                          <p:stCondLst>
                                            <p:cond delay="0"/>
                                          </p:stCondLst>
                                        </p:cTn>
                                        <p:tgtEl>
                                          <p:spTgt spid="29"/>
                                        </p:tgtEl>
                                        <p:attrNameLst>
                                          <p:attrName>style.visibility</p:attrName>
                                        </p:attrNameLst>
                                      </p:cBhvr>
                                      <p:to>
                                        <p:strVal val="visible"/>
                                      </p:to>
                                    </p:set>
                                    <p:animEffect transition="in" filter="randombar(horizontal)">
                                      <p:cBhvr>
                                        <p:cTn id="79" dur="500"/>
                                        <p:tgtEl>
                                          <p:spTgt spid="29"/>
                                        </p:tgtEl>
                                      </p:cBhvr>
                                    </p:animEffect>
                                  </p:childTnLst>
                                </p:cTn>
                              </p:par>
                              <p:par>
                                <p:cTn id="80" presetID="14" presetClass="entr" presetSubtype="10" fill="hold" grpId="0" nodeType="withEffect">
                                  <p:stCondLst>
                                    <p:cond delay="0"/>
                                  </p:stCondLst>
                                  <p:childTnLst>
                                    <p:set>
                                      <p:cBhvr>
                                        <p:cTn id="81" dur="1" fill="hold">
                                          <p:stCondLst>
                                            <p:cond delay="0"/>
                                          </p:stCondLst>
                                        </p:cTn>
                                        <p:tgtEl>
                                          <p:spTgt spid="30"/>
                                        </p:tgtEl>
                                        <p:attrNameLst>
                                          <p:attrName>style.visibility</p:attrName>
                                        </p:attrNameLst>
                                      </p:cBhvr>
                                      <p:to>
                                        <p:strVal val="visible"/>
                                      </p:to>
                                    </p:set>
                                    <p:animEffect transition="in" filter="randombar(horizontal)">
                                      <p:cBhvr>
                                        <p:cTn id="82" dur="500"/>
                                        <p:tgtEl>
                                          <p:spTgt spid="30"/>
                                        </p:tgtEl>
                                      </p:cBhvr>
                                    </p:animEffect>
                                  </p:childTnLst>
                                </p:cTn>
                              </p:par>
                              <p:par>
                                <p:cTn id="83" presetID="14" presetClass="entr" presetSubtype="10" fill="hold" grpId="0" nodeType="withEffect">
                                  <p:stCondLst>
                                    <p:cond delay="0"/>
                                  </p:stCondLst>
                                  <p:childTnLst>
                                    <p:set>
                                      <p:cBhvr>
                                        <p:cTn id="84" dur="1" fill="hold">
                                          <p:stCondLst>
                                            <p:cond delay="0"/>
                                          </p:stCondLst>
                                        </p:cTn>
                                        <p:tgtEl>
                                          <p:spTgt spid="31"/>
                                        </p:tgtEl>
                                        <p:attrNameLst>
                                          <p:attrName>style.visibility</p:attrName>
                                        </p:attrNameLst>
                                      </p:cBhvr>
                                      <p:to>
                                        <p:strVal val="visible"/>
                                      </p:to>
                                    </p:set>
                                    <p:animEffect transition="in" filter="randombar(horizontal)">
                                      <p:cBhvr>
                                        <p:cTn id="85" dur="500"/>
                                        <p:tgtEl>
                                          <p:spTgt spid="31"/>
                                        </p:tgtEl>
                                      </p:cBhvr>
                                    </p:animEffect>
                                  </p:childTnLst>
                                </p:cTn>
                              </p:par>
                            </p:childTnLst>
                          </p:cTn>
                        </p:par>
                      </p:childTnLst>
                    </p:cTn>
                  </p:par>
                  <p:par>
                    <p:cTn id="86" fill="hold">
                      <p:stCondLst>
                        <p:cond delay="indefinite"/>
                      </p:stCondLst>
                      <p:childTnLst>
                        <p:par>
                          <p:cTn id="87" fill="hold">
                            <p:stCondLst>
                              <p:cond delay="0"/>
                            </p:stCondLst>
                            <p:childTnLst>
                              <p:par>
                                <p:cTn id="88" presetID="14" presetClass="entr" presetSubtype="10" fill="hold" nodeType="clickEffect">
                                  <p:stCondLst>
                                    <p:cond delay="0"/>
                                  </p:stCondLst>
                                  <p:childTnLst>
                                    <p:set>
                                      <p:cBhvr>
                                        <p:cTn id="89" dur="1" fill="hold">
                                          <p:stCondLst>
                                            <p:cond delay="0"/>
                                          </p:stCondLst>
                                        </p:cTn>
                                        <p:tgtEl>
                                          <p:spTgt spid="15">
                                            <p:txEl>
                                              <p:pRg st="0" end="0"/>
                                            </p:txEl>
                                          </p:spTgt>
                                        </p:tgtEl>
                                        <p:attrNameLst>
                                          <p:attrName>style.visibility</p:attrName>
                                        </p:attrNameLst>
                                      </p:cBhvr>
                                      <p:to>
                                        <p:strVal val="visible"/>
                                      </p:to>
                                    </p:set>
                                    <p:animEffect transition="in" filter="randombar(horizontal)">
                                      <p:cBhvr>
                                        <p:cTn id="90" dur="500"/>
                                        <p:tgtEl>
                                          <p:spTgt spid="15">
                                            <p:txEl>
                                              <p:pRg st="0" end="0"/>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4" presetClass="entr" presetSubtype="10" fill="hold" nodeType="clickEffect">
                                  <p:stCondLst>
                                    <p:cond delay="0"/>
                                  </p:stCondLst>
                                  <p:childTnLst>
                                    <p:set>
                                      <p:cBhvr>
                                        <p:cTn id="94" dur="1" fill="hold">
                                          <p:stCondLst>
                                            <p:cond delay="0"/>
                                          </p:stCondLst>
                                        </p:cTn>
                                        <p:tgtEl>
                                          <p:spTgt spid="15">
                                            <p:txEl>
                                              <p:pRg st="2" end="2"/>
                                            </p:txEl>
                                          </p:spTgt>
                                        </p:tgtEl>
                                        <p:attrNameLst>
                                          <p:attrName>style.visibility</p:attrName>
                                        </p:attrNameLst>
                                      </p:cBhvr>
                                      <p:to>
                                        <p:strVal val="visible"/>
                                      </p:to>
                                    </p:set>
                                    <p:animEffect transition="in" filter="randombar(horizontal)">
                                      <p:cBhvr>
                                        <p:cTn id="95" dur="500"/>
                                        <p:tgtEl>
                                          <p:spTgt spid="15">
                                            <p:txEl>
                                              <p:pRg st="2" end="2"/>
                                            </p:txEl>
                                          </p:spTgt>
                                        </p:tgtEl>
                                      </p:cBhvr>
                                    </p:animEffect>
                                  </p:childTnLst>
                                </p:cTn>
                              </p:par>
                            </p:childTnLst>
                          </p:cTn>
                        </p:par>
                      </p:childTnLst>
                    </p:cTn>
                  </p:par>
                  <p:par>
                    <p:cTn id="96" fill="hold">
                      <p:stCondLst>
                        <p:cond delay="indefinite"/>
                      </p:stCondLst>
                      <p:childTnLst>
                        <p:par>
                          <p:cTn id="97" fill="hold">
                            <p:stCondLst>
                              <p:cond delay="0"/>
                            </p:stCondLst>
                            <p:childTnLst>
                              <p:par>
                                <p:cTn id="98" presetID="14" presetClass="entr" presetSubtype="10" fill="hold" nodeType="clickEffect">
                                  <p:stCondLst>
                                    <p:cond delay="0"/>
                                  </p:stCondLst>
                                  <p:childTnLst>
                                    <p:set>
                                      <p:cBhvr>
                                        <p:cTn id="99" dur="1" fill="hold">
                                          <p:stCondLst>
                                            <p:cond delay="0"/>
                                          </p:stCondLst>
                                        </p:cTn>
                                        <p:tgtEl>
                                          <p:spTgt spid="15">
                                            <p:txEl>
                                              <p:pRg st="4" end="4"/>
                                            </p:txEl>
                                          </p:spTgt>
                                        </p:tgtEl>
                                        <p:attrNameLst>
                                          <p:attrName>style.visibility</p:attrName>
                                        </p:attrNameLst>
                                      </p:cBhvr>
                                      <p:to>
                                        <p:strVal val="visible"/>
                                      </p:to>
                                    </p:set>
                                    <p:animEffect transition="in" filter="randombar(horizontal)">
                                      <p:cBhvr>
                                        <p:cTn id="100" dur="500"/>
                                        <p:tgtEl>
                                          <p:spTgt spid="15">
                                            <p:txEl>
                                              <p:pRg st="4" end="4"/>
                                            </p:txEl>
                                          </p:spTgt>
                                        </p:tgtEl>
                                      </p:cBhvr>
                                    </p:animEffect>
                                  </p:childTnLst>
                                </p:cTn>
                              </p:par>
                            </p:childTnLst>
                          </p:cTn>
                        </p:par>
                      </p:childTnLst>
                    </p:cTn>
                  </p:par>
                  <p:par>
                    <p:cTn id="101" fill="hold">
                      <p:stCondLst>
                        <p:cond delay="indefinite"/>
                      </p:stCondLst>
                      <p:childTnLst>
                        <p:par>
                          <p:cTn id="102" fill="hold">
                            <p:stCondLst>
                              <p:cond delay="0"/>
                            </p:stCondLst>
                            <p:childTnLst>
                              <p:par>
                                <p:cTn id="103" presetID="14" presetClass="entr" presetSubtype="10" fill="hold" nodeType="clickEffect">
                                  <p:stCondLst>
                                    <p:cond delay="0"/>
                                  </p:stCondLst>
                                  <p:childTnLst>
                                    <p:set>
                                      <p:cBhvr>
                                        <p:cTn id="104" dur="1" fill="hold">
                                          <p:stCondLst>
                                            <p:cond delay="0"/>
                                          </p:stCondLst>
                                        </p:cTn>
                                        <p:tgtEl>
                                          <p:spTgt spid="15">
                                            <p:txEl>
                                              <p:pRg st="6" end="6"/>
                                            </p:txEl>
                                          </p:spTgt>
                                        </p:tgtEl>
                                        <p:attrNameLst>
                                          <p:attrName>style.visibility</p:attrName>
                                        </p:attrNameLst>
                                      </p:cBhvr>
                                      <p:to>
                                        <p:strVal val="visible"/>
                                      </p:to>
                                    </p:set>
                                    <p:animEffect transition="in" filter="randombar(horizontal)">
                                      <p:cBhvr>
                                        <p:cTn id="105" dur="500"/>
                                        <p:tgtEl>
                                          <p:spTgt spid="1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p:bldP spid="26" grpId="0" animBg="1"/>
      <p:bldP spid="27" grpId="0" animBg="1"/>
      <p:bldP spid="28" grpId="0"/>
      <p:bldP spid="29" grpId="0" animBg="1"/>
      <p:bldP spid="30" grpId="0" animBg="1"/>
      <p:bldP spid="31" grpId="0"/>
      <p:bldP spid="3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068101" y="98066"/>
            <a:ext cx="11022902" cy="11660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Prerequisites</a:t>
            </a:r>
            <a:endParaRPr dirty="0"/>
          </a:p>
        </p:txBody>
      </p:sp>
      <p:grpSp>
        <p:nvGrpSpPr>
          <p:cNvPr id="546" name="Google Shape;546;p28"/>
          <p:cNvGrpSpPr/>
          <p:nvPr/>
        </p:nvGrpSpPr>
        <p:grpSpPr>
          <a:xfrm>
            <a:off x="2438211" y="1670639"/>
            <a:ext cx="1599714" cy="1700493"/>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 name="Google Shape;602;p28"/>
          <p:cNvSpPr txBox="1">
            <a:spLocks noGrp="1"/>
          </p:cNvSpPr>
          <p:nvPr>
            <p:ph type="title" idx="2"/>
          </p:nvPr>
        </p:nvSpPr>
        <p:spPr>
          <a:xfrm>
            <a:off x="2393695" y="1882116"/>
            <a:ext cx="1456568" cy="11764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C#</a:t>
            </a:r>
            <a:br>
              <a:rPr lang="en" sz="2400" dirty="0"/>
            </a:br>
            <a:r>
              <a:rPr lang="en" sz="2400" dirty="0"/>
              <a:t>(Basics)</a:t>
            </a:r>
            <a:endParaRPr sz="2400" dirty="0"/>
          </a:p>
        </p:txBody>
      </p:sp>
      <p:grpSp>
        <p:nvGrpSpPr>
          <p:cNvPr id="606" name="Google Shape;606;p28"/>
          <p:cNvGrpSpPr/>
          <p:nvPr/>
        </p:nvGrpSpPr>
        <p:grpSpPr>
          <a:xfrm>
            <a:off x="7910102" y="4721707"/>
            <a:ext cx="590609" cy="504948"/>
            <a:chOff x="0" y="803700"/>
            <a:chExt cx="314328" cy="248002"/>
          </a:xfrm>
        </p:grpSpPr>
        <p:sp>
          <p:nvSpPr>
            <p:cNvPr id="607" name="Google Shape;607;p28"/>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8"/>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546;p28">
            <a:extLst>
              <a:ext uri="{FF2B5EF4-FFF2-40B4-BE49-F238E27FC236}">
                <a16:creationId xmlns:a16="http://schemas.microsoft.com/office/drawing/2014/main" id="{5C378CE9-98F1-4871-9A07-B75271EE233B}"/>
              </a:ext>
            </a:extLst>
          </p:cNvPr>
          <p:cNvGrpSpPr/>
          <p:nvPr/>
        </p:nvGrpSpPr>
        <p:grpSpPr>
          <a:xfrm>
            <a:off x="4940262" y="1694999"/>
            <a:ext cx="1599714" cy="1700493"/>
            <a:chOff x="5928525" y="2460925"/>
            <a:chExt cx="432350" cy="424125"/>
          </a:xfrm>
        </p:grpSpPr>
        <p:sp>
          <p:nvSpPr>
            <p:cNvPr id="140" name="Google Shape;547;p28">
              <a:extLst>
                <a:ext uri="{FF2B5EF4-FFF2-40B4-BE49-F238E27FC236}">
                  <a16:creationId xmlns:a16="http://schemas.microsoft.com/office/drawing/2014/main" id="{25F352D2-67A1-442F-80D2-94D99AF39824}"/>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rgbClr val="FF3399"/>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548;p28">
              <a:extLst>
                <a:ext uri="{FF2B5EF4-FFF2-40B4-BE49-F238E27FC236}">
                  <a16:creationId xmlns:a16="http://schemas.microsoft.com/office/drawing/2014/main" id="{4FC04BA0-68DB-41DC-9D95-37673AF8B959}"/>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49;p28">
              <a:extLst>
                <a:ext uri="{FF2B5EF4-FFF2-40B4-BE49-F238E27FC236}">
                  <a16:creationId xmlns:a16="http://schemas.microsoft.com/office/drawing/2014/main" id="{318D9473-0284-41FA-883F-9C6937A730AD}"/>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550;p28">
              <a:extLst>
                <a:ext uri="{FF2B5EF4-FFF2-40B4-BE49-F238E27FC236}">
                  <a16:creationId xmlns:a16="http://schemas.microsoft.com/office/drawing/2014/main" id="{EE9A4DAA-7A88-45EA-9281-C0D9DBD0991B}"/>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51;p28">
              <a:extLst>
                <a:ext uri="{FF2B5EF4-FFF2-40B4-BE49-F238E27FC236}">
                  <a16:creationId xmlns:a16="http://schemas.microsoft.com/office/drawing/2014/main" id="{1CBB01BF-06C8-451C-8973-2DB18C9CAE57}"/>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552;p28">
              <a:extLst>
                <a:ext uri="{FF2B5EF4-FFF2-40B4-BE49-F238E27FC236}">
                  <a16:creationId xmlns:a16="http://schemas.microsoft.com/office/drawing/2014/main" id="{1BCAC258-2259-4E7F-B615-E4DF2FE82072}"/>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53;p28">
              <a:extLst>
                <a:ext uri="{FF2B5EF4-FFF2-40B4-BE49-F238E27FC236}">
                  <a16:creationId xmlns:a16="http://schemas.microsoft.com/office/drawing/2014/main" id="{26444D26-EA9E-481B-B309-5CDFB5B716C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554;p28">
              <a:extLst>
                <a:ext uri="{FF2B5EF4-FFF2-40B4-BE49-F238E27FC236}">
                  <a16:creationId xmlns:a16="http://schemas.microsoft.com/office/drawing/2014/main" id="{819841BA-085D-497E-86D3-AD744EF93E24}"/>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555;p28">
              <a:extLst>
                <a:ext uri="{FF2B5EF4-FFF2-40B4-BE49-F238E27FC236}">
                  <a16:creationId xmlns:a16="http://schemas.microsoft.com/office/drawing/2014/main" id="{84F3A2D3-51B3-40AA-A5DE-2F671D8D6EC2}"/>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556;p28">
              <a:extLst>
                <a:ext uri="{FF2B5EF4-FFF2-40B4-BE49-F238E27FC236}">
                  <a16:creationId xmlns:a16="http://schemas.microsoft.com/office/drawing/2014/main" id="{9DD770A2-3203-4B5E-A36E-083C3F0F53A9}"/>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557;p28">
              <a:extLst>
                <a:ext uri="{FF2B5EF4-FFF2-40B4-BE49-F238E27FC236}">
                  <a16:creationId xmlns:a16="http://schemas.microsoft.com/office/drawing/2014/main" id="{F82B9AB1-4D0B-490C-81B0-FF76E06FC4CF}"/>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558;p28">
              <a:extLst>
                <a:ext uri="{FF2B5EF4-FFF2-40B4-BE49-F238E27FC236}">
                  <a16:creationId xmlns:a16="http://schemas.microsoft.com/office/drawing/2014/main" id="{E9FEBEBD-8FFE-48AC-8067-CD12A5A28B15}"/>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559;p28">
              <a:extLst>
                <a:ext uri="{FF2B5EF4-FFF2-40B4-BE49-F238E27FC236}">
                  <a16:creationId xmlns:a16="http://schemas.microsoft.com/office/drawing/2014/main" id="{6B595740-B15B-4E1F-A7FB-61DCFDDFE60C}"/>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560;p28">
              <a:extLst>
                <a:ext uri="{FF2B5EF4-FFF2-40B4-BE49-F238E27FC236}">
                  <a16:creationId xmlns:a16="http://schemas.microsoft.com/office/drawing/2014/main" id="{F6F30FAC-8ED8-43C0-A45E-13585DCAA4E7}"/>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602;p28">
            <a:extLst>
              <a:ext uri="{FF2B5EF4-FFF2-40B4-BE49-F238E27FC236}">
                <a16:creationId xmlns:a16="http://schemas.microsoft.com/office/drawing/2014/main" id="{39F39C8C-8B72-4E74-8758-33B3F8EF4DA9}"/>
              </a:ext>
            </a:extLst>
          </p:cNvPr>
          <p:cNvSpPr txBox="1">
            <a:spLocks/>
          </p:cNvSpPr>
          <p:nvPr/>
        </p:nvSpPr>
        <p:spPr>
          <a:xfrm>
            <a:off x="4900730" y="1864723"/>
            <a:ext cx="1456568" cy="117643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ondrina Shadow"/>
              <a:buNone/>
              <a:defRPr sz="3000" b="1" i="0" u="none" strike="noStrike" cap="none">
                <a:solidFill>
                  <a:schemeClr val="dk1"/>
                </a:solidFill>
                <a:latin typeface="Londrina Shadow"/>
                <a:ea typeface="Londrina Shadow"/>
                <a:cs typeface="Londrina Shadow"/>
                <a:sym typeface="Londrina Shadow"/>
              </a:defRPr>
            </a:lvl1pPr>
            <a:lvl2pPr marR="0" lvl="1"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US" sz="2400" dirty="0"/>
              <a:t>SQL</a:t>
            </a:r>
          </a:p>
          <a:p>
            <a:r>
              <a:rPr lang="en-US" sz="2400" dirty="0"/>
              <a:t>(Basics)</a:t>
            </a:r>
          </a:p>
        </p:txBody>
      </p:sp>
    </p:spTree>
    <p:extLst>
      <p:ext uri="{BB962C8B-B14F-4D97-AF65-F5344CB8AC3E}">
        <p14:creationId xmlns:p14="http://schemas.microsoft.com/office/powerpoint/2010/main" val="2354834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06"/>
                                        </p:tgtEl>
                                        <p:attrNameLst>
                                          <p:attrName>style.visibility</p:attrName>
                                        </p:attrNameLst>
                                      </p:cBhvr>
                                      <p:to>
                                        <p:strVal val="visible"/>
                                      </p:to>
                                    </p:set>
                                    <p:animEffect transition="in" filter="randombar(horizontal)">
                                      <p:cBhvr>
                                        <p:cTn id="7" dur="500"/>
                                        <p:tgtEl>
                                          <p:spTgt spid="60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46"/>
                                        </p:tgtEl>
                                        <p:attrNameLst>
                                          <p:attrName>style.visibility</p:attrName>
                                        </p:attrNameLst>
                                      </p:cBhvr>
                                      <p:to>
                                        <p:strVal val="visible"/>
                                      </p:to>
                                    </p:set>
                                    <p:animEffect transition="in" filter="randombar(horizontal)">
                                      <p:cBhvr>
                                        <p:cTn id="12" dur="500"/>
                                        <p:tgtEl>
                                          <p:spTgt spid="546"/>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602"/>
                                        </p:tgtEl>
                                        <p:attrNameLst>
                                          <p:attrName>style.visibility</p:attrName>
                                        </p:attrNameLst>
                                      </p:cBhvr>
                                      <p:to>
                                        <p:strVal val="visible"/>
                                      </p:to>
                                    </p:set>
                                    <p:animEffect transition="in" filter="randombar(horizontal)">
                                      <p:cBhvr>
                                        <p:cTn id="15" dur="500"/>
                                        <p:tgtEl>
                                          <p:spTgt spid="602"/>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nodeType="clickEffect">
                                  <p:stCondLst>
                                    <p:cond delay="0"/>
                                  </p:stCondLst>
                                  <p:childTnLst>
                                    <p:set>
                                      <p:cBhvr>
                                        <p:cTn id="19" dur="1" fill="hold">
                                          <p:stCondLst>
                                            <p:cond delay="0"/>
                                          </p:stCondLst>
                                        </p:cTn>
                                        <p:tgtEl>
                                          <p:spTgt spid="139"/>
                                        </p:tgtEl>
                                        <p:attrNameLst>
                                          <p:attrName>style.visibility</p:attrName>
                                        </p:attrNameLst>
                                      </p:cBhvr>
                                      <p:to>
                                        <p:strVal val="visible"/>
                                      </p:to>
                                    </p:set>
                                    <p:animEffect transition="in" filter="randombar(horizontal)">
                                      <p:cBhvr>
                                        <p:cTn id="20" dur="500"/>
                                        <p:tgtEl>
                                          <p:spTgt spid="139"/>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154"/>
                                        </p:tgtEl>
                                        <p:attrNameLst>
                                          <p:attrName>style.visibility</p:attrName>
                                        </p:attrNameLst>
                                      </p:cBhvr>
                                      <p:to>
                                        <p:strVal val="visible"/>
                                      </p:to>
                                    </p:set>
                                    <p:animEffect transition="in" filter="randombar(horizontal)">
                                      <p:cBhvr>
                                        <p:cTn id="23" dur="5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2" grpId="0"/>
      <p:bldP spid="15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3"/>
          <p:cNvSpPr txBox="1">
            <a:spLocks noGrp="1"/>
          </p:cNvSpPr>
          <p:nvPr>
            <p:ph type="title"/>
          </p:nvPr>
        </p:nvSpPr>
        <p:spPr>
          <a:xfrm>
            <a:off x="1725513" y="1129625"/>
            <a:ext cx="5676000" cy="23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3399"/>
                </a:solidFill>
              </a:rPr>
              <a:t>STRONGLY TYPED VIEWS</a:t>
            </a:r>
            <a:endParaRPr dirty="0">
              <a:solidFill>
                <a:srgbClr val="FF3399"/>
              </a:solidFill>
            </a:endParaRPr>
          </a:p>
        </p:txBody>
      </p:sp>
      <p:sp>
        <p:nvSpPr>
          <p:cNvPr id="1234" name="Google Shape;1234;p43"/>
          <p:cNvSpPr/>
          <p:nvPr/>
        </p:nvSpPr>
        <p:spPr>
          <a:xfrm rot="2852756">
            <a:off x="2635937" y="1439237"/>
            <a:ext cx="3855161" cy="4143975"/>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rgbClr val="67C6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43"/>
          <p:cNvGrpSpPr/>
          <p:nvPr/>
        </p:nvGrpSpPr>
        <p:grpSpPr>
          <a:xfrm>
            <a:off x="719992" y="3425429"/>
            <a:ext cx="1233515" cy="1023113"/>
            <a:chOff x="2156925" y="4104375"/>
            <a:chExt cx="841875" cy="698275"/>
          </a:xfrm>
        </p:grpSpPr>
        <p:sp>
          <p:nvSpPr>
            <p:cNvPr id="1236" name="Google Shape;1236;p43"/>
            <p:cNvSpPr/>
            <p:nvPr/>
          </p:nvSpPr>
          <p:spPr>
            <a:xfrm>
              <a:off x="2199650" y="4131900"/>
              <a:ext cx="722775" cy="444800"/>
            </a:xfrm>
            <a:custGeom>
              <a:avLst/>
              <a:gdLst/>
              <a:ahLst/>
              <a:cxnLst/>
              <a:rect l="l" t="t" r="r" b="b"/>
              <a:pathLst>
                <a:path w="28911" h="17792" extrusionOk="0">
                  <a:moveTo>
                    <a:pt x="14833" y="0"/>
                  </a:moveTo>
                  <a:cubicBezTo>
                    <a:pt x="13124" y="0"/>
                    <a:pt x="11551" y="958"/>
                    <a:pt x="10080" y="1882"/>
                  </a:cubicBezTo>
                  <a:cubicBezTo>
                    <a:pt x="6352" y="4264"/>
                    <a:pt x="2538" y="6732"/>
                    <a:pt x="1" y="10356"/>
                  </a:cubicBezTo>
                  <a:lnTo>
                    <a:pt x="9735" y="16777"/>
                  </a:lnTo>
                  <a:cubicBezTo>
                    <a:pt x="10408" y="17208"/>
                    <a:pt x="11081" y="17657"/>
                    <a:pt x="11875" y="17761"/>
                  </a:cubicBezTo>
                  <a:cubicBezTo>
                    <a:pt x="12018" y="17782"/>
                    <a:pt x="12160" y="17791"/>
                    <a:pt x="12300" y="17791"/>
                  </a:cubicBezTo>
                  <a:cubicBezTo>
                    <a:pt x="13433" y="17791"/>
                    <a:pt x="14498" y="17167"/>
                    <a:pt x="15603" y="16829"/>
                  </a:cubicBezTo>
                  <a:cubicBezTo>
                    <a:pt x="16226" y="16651"/>
                    <a:pt x="16866" y="16562"/>
                    <a:pt x="17503" y="16562"/>
                  </a:cubicBezTo>
                  <a:cubicBezTo>
                    <a:pt x="18595" y="16562"/>
                    <a:pt x="19679" y="16823"/>
                    <a:pt x="20660" y="17347"/>
                  </a:cubicBezTo>
                  <a:cubicBezTo>
                    <a:pt x="22714" y="14499"/>
                    <a:pt x="25597" y="12307"/>
                    <a:pt x="28910" y="11099"/>
                  </a:cubicBezTo>
                  <a:cubicBezTo>
                    <a:pt x="26218" y="7629"/>
                    <a:pt x="23059" y="4557"/>
                    <a:pt x="19521" y="1985"/>
                  </a:cubicBezTo>
                  <a:cubicBezTo>
                    <a:pt x="18140" y="984"/>
                    <a:pt x="16587" y="18"/>
                    <a:pt x="14878" y="1"/>
                  </a:cubicBezTo>
                  <a:cubicBezTo>
                    <a:pt x="14863" y="0"/>
                    <a:pt x="14848" y="0"/>
                    <a:pt x="14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2156925" y="4547300"/>
              <a:ext cx="841875" cy="255350"/>
            </a:xfrm>
            <a:custGeom>
              <a:avLst/>
              <a:gdLst/>
              <a:ahLst/>
              <a:cxnLst/>
              <a:rect l="l" t="t" r="r" b="b"/>
              <a:pathLst>
                <a:path w="33675" h="10214" extrusionOk="0">
                  <a:moveTo>
                    <a:pt x="17710" y="679"/>
                  </a:moveTo>
                  <a:cubicBezTo>
                    <a:pt x="19804" y="679"/>
                    <a:pt x="21820" y="1825"/>
                    <a:pt x="23733" y="2715"/>
                  </a:cubicBezTo>
                  <a:cubicBezTo>
                    <a:pt x="26166" y="3837"/>
                    <a:pt x="28531" y="5097"/>
                    <a:pt x="30827" y="6478"/>
                  </a:cubicBezTo>
                  <a:cubicBezTo>
                    <a:pt x="31327" y="6771"/>
                    <a:pt x="31828" y="7082"/>
                    <a:pt x="32328" y="7410"/>
                  </a:cubicBezTo>
                  <a:cubicBezTo>
                    <a:pt x="33243" y="7980"/>
                    <a:pt x="32622" y="8739"/>
                    <a:pt x="31845" y="8963"/>
                  </a:cubicBezTo>
                  <a:cubicBezTo>
                    <a:pt x="30516" y="9326"/>
                    <a:pt x="28859" y="9188"/>
                    <a:pt x="27495" y="9257"/>
                  </a:cubicBezTo>
                  <a:cubicBezTo>
                    <a:pt x="24596" y="9395"/>
                    <a:pt x="21696" y="9481"/>
                    <a:pt x="18779" y="9516"/>
                  </a:cubicBezTo>
                  <a:cubicBezTo>
                    <a:pt x="18093" y="9520"/>
                    <a:pt x="17407" y="9522"/>
                    <a:pt x="16721" y="9522"/>
                  </a:cubicBezTo>
                  <a:cubicBezTo>
                    <a:pt x="14663" y="9522"/>
                    <a:pt x="12605" y="9503"/>
                    <a:pt x="10547" y="9464"/>
                  </a:cubicBezTo>
                  <a:cubicBezTo>
                    <a:pt x="9097" y="9429"/>
                    <a:pt x="7647" y="9378"/>
                    <a:pt x="6197" y="9326"/>
                  </a:cubicBezTo>
                  <a:cubicBezTo>
                    <a:pt x="6076" y="9321"/>
                    <a:pt x="5948" y="9319"/>
                    <a:pt x="5814" y="9319"/>
                  </a:cubicBezTo>
                  <a:cubicBezTo>
                    <a:pt x="5467" y="9319"/>
                    <a:pt x="5083" y="9331"/>
                    <a:pt x="4688" y="9331"/>
                  </a:cubicBezTo>
                  <a:cubicBezTo>
                    <a:pt x="3677" y="9331"/>
                    <a:pt x="2603" y="9253"/>
                    <a:pt x="1949" y="8695"/>
                  </a:cubicBezTo>
                  <a:lnTo>
                    <a:pt x="1949" y="8695"/>
                  </a:lnTo>
                  <a:cubicBezTo>
                    <a:pt x="1995" y="7851"/>
                    <a:pt x="4599" y="6320"/>
                    <a:pt x="4954" y="6098"/>
                  </a:cubicBezTo>
                  <a:cubicBezTo>
                    <a:pt x="6059" y="5408"/>
                    <a:pt x="7198" y="4821"/>
                    <a:pt x="8355" y="4234"/>
                  </a:cubicBezTo>
                  <a:cubicBezTo>
                    <a:pt x="10788" y="3043"/>
                    <a:pt x="13274" y="1973"/>
                    <a:pt x="15811" y="1024"/>
                  </a:cubicBezTo>
                  <a:cubicBezTo>
                    <a:pt x="16450" y="782"/>
                    <a:pt x="17083" y="679"/>
                    <a:pt x="17710" y="679"/>
                  </a:cubicBezTo>
                  <a:close/>
                  <a:moveTo>
                    <a:pt x="17981" y="1"/>
                  </a:moveTo>
                  <a:cubicBezTo>
                    <a:pt x="16435" y="1"/>
                    <a:pt x="15051" y="655"/>
                    <a:pt x="13636" y="1231"/>
                  </a:cubicBezTo>
                  <a:cubicBezTo>
                    <a:pt x="10685" y="2439"/>
                    <a:pt x="7802" y="3785"/>
                    <a:pt x="5075" y="5460"/>
                  </a:cubicBezTo>
                  <a:cubicBezTo>
                    <a:pt x="4532" y="5799"/>
                    <a:pt x="1" y="8325"/>
                    <a:pt x="1933" y="9246"/>
                  </a:cubicBezTo>
                  <a:lnTo>
                    <a:pt x="1933" y="9246"/>
                  </a:lnTo>
                  <a:cubicBezTo>
                    <a:pt x="2611" y="9705"/>
                    <a:pt x="3416" y="9751"/>
                    <a:pt x="4247" y="9809"/>
                  </a:cubicBezTo>
                  <a:cubicBezTo>
                    <a:pt x="6180" y="9964"/>
                    <a:pt x="8130" y="10034"/>
                    <a:pt x="10063" y="10103"/>
                  </a:cubicBezTo>
                  <a:cubicBezTo>
                    <a:pt x="12222" y="10180"/>
                    <a:pt x="14387" y="10214"/>
                    <a:pt x="16551" y="10214"/>
                  </a:cubicBezTo>
                  <a:cubicBezTo>
                    <a:pt x="18262" y="10214"/>
                    <a:pt x="19972" y="10192"/>
                    <a:pt x="21679" y="10154"/>
                  </a:cubicBezTo>
                  <a:cubicBezTo>
                    <a:pt x="23457" y="10103"/>
                    <a:pt x="25234" y="10034"/>
                    <a:pt x="27012" y="9930"/>
                  </a:cubicBezTo>
                  <a:cubicBezTo>
                    <a:pt x="28652" y="9844"/>
                    <a:pt x="30395" y="9878"/>
                    <a:pt x="32017" y="9567"/>
                  </a:cubicBezTo>
                  <a:cubicBezTo>
                    <a:pt x="32587" y="9447"/>
                    <a:pt x="33674" y="8946"/>
                    <a:pt x="33588" y="8187"/>
                  </a:cubicBezTo>
                  <a:cubicBezTo>
                    <a:pt x="33467" y="7099"/>
                    <a:pt x="32345" y="6668"/>
                    <a:pt x="31500" y="6167"/>
                  </a:cubicBezTo>
                  <a:cubicBezTo>
                    <a:pt x="28583" y="4390"/>
                    <a:pt x="25545" y="2819"/>
                    <a:pt x="22404" y="1455"/>
                  </a:cubicBezTo>
                  <a:cubicBezTo>
                    <a:pt x="21109" y="886"/>
                    <a:pt x="19642" y="75"/>
                    <a:pt x="18210" y="6"/>
                  </a:cubicBezTo>
                  <a:cubicBezTo>
                    <a:pt x="18133" y="2"/>
                    <a:pt x="18057" y="1"/>
                    <a:pt x="1798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3"/>
            <p:cNvSpPr/>
            <p:nvPr/>
          </p:nvSpPr>
          <p:spPr>
            <a:xfrm>
              <a:off x="2680100" y="4406600"/>
              <a:ext cx="308775" cy="353575"/>
            </a:xfrm>
            <a:custGeom>
              <a:avLst/>
              <a:gdLst/>
              <a:ahLst/>
              <a:cxnLst/>
              <a:rect l="l" t="t" r="r" b="b"/>
              <a:pathLst>
                <a:path w="12351" h="14143" extrusionOk="0">
                  <a:moveTo>
                    <a:pt x="9526" y="0"/>
                  </a:moveTo>
                  <a:cubicBezTo>
                    <a:pt x="8336" y="0"/>
                    <a:pt x="7005" y="862"/>
                    <a:pt x="6206" y="1509"/>
                  </a:cubicBezTo>
                  <a:cubicBezTo>
                    <a:pt x="4118" y="3131"/>
                    <a:pt x="2029" y="4891"/>
                    <a:pt x="113" y="6721"/>
                  </a:cubicBezTo>
                  <a:cubicBezTo>
                    <a:pt x="0" y="6820"/>
                    <a:pt x="96" y="6989"/>
                    <a:pt x="220" y="6989"/>
                  </a:cubicBezTo>
                  <a:cubicBezTo>
                    <a:pt x="247" y="6989"/>
                    <a:pt x="275" y="6981"/>
                    <a:pt x="303" y="6963"/>
                  </a:cubicBezTo>
                  <a:cubicBezTo>
                    <a:pt x="1770" y="5910"/>
                    <a:pt x="3151" y="4719"/>
                    <a:pt x="4549" y="3580"/>
                  </a:cubicBezTo>
                  <a:cubicBezTo>
                    <a:pt x="5350" y="2926"/>
                    <a:pt x="7791" y="600"/>
                    <a:pt x="9456" y="600"/>
                  </a:cubicBezTo>
                  <a:cubicBezTo>
                    <a:pt x="9944" y="600"/>
                    <a:pt x="10365" y="800"/>
                    <a:pt x="10659" y="1301"/>
                  </a:cubicBezTo>
                  <a:cubicBezTo>
                    <a:pt x="11660" y="3010"/>
                    <a:pt x="11436" y="5720"/>
                    <a:pt x="11505" y="7636"/>
                  </a:cubicBezTo>
                  <a:cubicBezTo>
                    <a:pt x="11591" y="9741"/>
                    <a:pt x="11505" y="11830"/>
                    <a:pt x="11591" y="13936"/>
                  </a:cubicBezTo>
                  <a:cubicBezTo>
                    <a:pt x="11608" y="14074"/>
                    <a:pt x="11716" y="14143"/>
                    <a:pt x="11824" y="14143"/>
                  </a:cubicBezTo>
                  <a:cubicBezTo>
                    <a:pt x="11932" y="14143"/>
                    <a:pt x="12040" y="14074"/>
                    <a:pt x="12057" y="13936"/>
                  </a:cubicBezTo>
                  <a:cubicBezTo>
                    <a:pt x="12350" y="11208"/>
                    <a:pt x="12195" y="8412"/>
                    <a:pt x="12023" y="5703"/>
                  </a:cubicBezTo>
                  <a:cubicBezTo>
                    <a:pt x="11936" y="4270"/>
                    <a:pt x="12074" y="1388"/>
                    <a:pt x="10728" y="387"/>
                  </a:cubicBezTo>
                  <a:cubicBezTo>
                    <a:pt x="10367" y="112"/>
                    <a:pt x="9956" y="0"/>
                    <a:pt x="95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3"/>
            <p:cNvSpPr/>
            <p:nvPr/>
          </p:nvSpPr>
          <p:spPr>
            <a:xfrm>
              <a:off x="2164275" y="4386675"/>
              <a:ext cx="333075" cy="383200"/>
            </a:xfrm>
            <a:custGeom>
              <a:avLst/>
              <a:gdLst/>
              <a:ahLst/>
              <a:cxnLst/>
              <a:rect l="l" t="t" r="r" b="b"/>
              <a:pathLst>
                <a:path w="13323" h="15328" extrusionOk="0">
                  <a:moveTo>
                    <a:pt x="1771" y="1"/>
                  </a:moveTo>
                  <a:cubicBezTo>
                    <a:pt x="1535" y="1"/>
                    <a:pt x="1294" y="83"/>
                    <a:pt x="1036" y="286"/>
                  </a:cubicBezTo>
                  <a:cubicBezTo>
                    <a:pt x="466" y="735"/>
                    <a:pt x="242" y="2064"/>
                    <a:pt x="156" y="2720"/>
                  </a:cubicBezTo>
                  <a:cubicBezTo>
                    <a:pt x="0" y="4032"/>
                    <a:pt x="69" y="5343"/>
                    <a:pt x="138" y="6672"/>
                  </a:cubicBezTo>
                  <a:cubicBezTo>
                    <a:pt x="276" y="9486"/>
                    <a:pt x="466" y="12368"/>
                    <a:pt x="932" y="15164"/>
                  </a:cubicBezTo>
                  <a:cubicBezTo>
                    <a:pt x="947" y="15277"/>
                    <a:pt x="1037" y="15327"/>
                    <a:pt x="1133" y="15327"/>
                  </a:cubicBezTo>
                  <a:cubicBezTo>
                    <a:pt x="1257" y="15327"/>
                    <a:pt x="1391" y="15241"/>
                    <a:pt x="1381" y="15095"/>
                  </a:cubicBezTo>
                  <a:cubicBezTo>
                    <a:pt x="1243" y="12920"/>
                    <a:pt x="950" y="10728"/>
                    <a:pt x="794" y="8536"/>
                  </a:cubicBezTo>
                  <a:cubicBezTo>
                    <a:pt x="622" y="6275"/>
                    <a:pt x="311" y="3790"/>
                    <a:pt x="984" y="1581"/>
                  </a:cubicBezTo>
                  <a:cubicBezTo>
                    <a:pt x="1167" y="1000"/>
                    <a:pt x="1484" y="788"/>
                    <a:pt x="1861" y="788"/>
                  </a:cubicBezTo>
                  <a:cubicBezTo>
                    <a:pt x="2659" y="788"/>
                    <a:pt x="3723" y="1740"/>
                    <a:pt x="4332" y="2150"/>
                  </a:cubicBezTo>
                  <a:cubicBezTo>
                    <a:pt x="5230" y="2754"/>
                    <a:pt x="6162" y="3410"/>
                    <a:pt x="7094" y="4014"/>
                  </a:cubicBezTo>
                  <a:cubicBezTo>
                    <a:pt x="9062" y="5326"/>
                    <a:pt x="10995" y="6776"/>
                    <a:pt x="13083" y="7915"/>
                  </a:cubicBezTo>
                  <a:cubicBezTo>
                    <a:pt x="13100" y="7926"/>
                    <a:pt x="13118" y="7931"/>
                    <a:pt x="13136" y="7931"/>
                  </a:cubicBezTo>
                  <a:cubicBezTo>
                    <a:pt x="13229" y="7931"/>
                    <a:pt x="13323" y="7798"/>
                    <a:pt x="13221" y="7725"/>
                  </a:cubicBezTo>
                  <a:cubicBezTo>
                    <a:pt x="11167" y="5999"/>
                    <a:pt x="8803" y="4532"/>
                    <a:pt x="6593" y="3013"/>
                  </a:cubicBezTo>
                  <a:cubicBezTo>
                    <a:pt x="5403" y="2202"/>
                    <a:pt x="4229" y="1374"/>
                    <a:pt x="3055" y="580"/>
                  </a:cubicBezTo>
                  <a:cubicBezTo>
                    <a:pt x="2600" y="269"/>
                    <a:pt x="2195" y="1"/>
                    <a:pt x="177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3"/>
            <p:cNvSpPr/>
            <p:nvPr/>
          </p:nvSpPr>
          <p:spPr>
            <a:xfrm>
              <a:off x="2175975" y="4104375"/>
              <a:ext cx="762750" cy="320850"/>
            </a:xfrm>
            <a:custGeom>
              <a:avLst/>
              <a:gdLst/>
              <a:ahLst/>
              <a:cxnLst/>
              <a:rect l="l" t="t" r="r" b="b"/>
              <a:pathLst>
                <a:path w="30510" h="12834" extrusionOk="0">
                  <a:moveTo>
                    <a:pt x="16453" y="1"/>
                  </a:moveTo>
                  <a:cubicBezTo>
                    <a:pt x="15325" y="1"/>
                    <a:pt x="14220" y="820"/>
                    <a:pt x="13340" y="1378"/>
                  </a:cubicBezTo>
                  <a:cubicBezTo>
                    <a:pt x="11718" y="2413"/>
                    <a:pt x="10130" y="3483"/>
                    <a:pt x="8576" y="4623"/>
                  </a:cubicBezTo>
                  <a:cubicBezTo>
                    <a:pt x="5573" y="6797"/>
                    <a:pt x="2725" y="9179"/>
                    <a:pt x="67" y="11768"/>
                  </a:cubicBezTo>
                  <a:cubicBezTo>
                    <a:pt x="0" y="11835"/>
                    <a:pt x="58" y="11933"/>
                    <a:pt x="128" y="11933"/>
                  </a:cubicBezTo>
                  <a:cubicBezTo>
                    <a:pt x="148" y="11933"/>
                    <a:pt x="169" y="11925"/>
                    <a:pt x="188" y="11906"/>
                  </a:cubicBezTo>
                  <a:cubicBezTo>
                    <a:pt x="2674" y="9835"/>
                    <a:pt x="5193" y="7816"/>
                    <a:pt x="7817" y="5917"/>
                  </a:cubicBezTo>
                  <a:cubicBezTo>
                    <a:pt x="9008" y="5054"/>
                    <a:pt x="10233" y="4226"/>
                    <a:pt x="11459" y="3414"/>
                  </a:cubicBezTo>
                  <a:cubicBezTo>
                    <a:pt x="12839" y="2500"/>
                    <a:pt x="14289" y="1378"/>
                    <a:pt x="15860" y="808"/>
                  </a:cubicBezTo>
                  <a:cubicBezTo>
                    <a:pt x="16057" y="740"/>
                    <a:pt x="16256" y="709"/>
                    <a:pt x="16457" y="709"/>
                  </a:cubicBezTo>
                  <a:cubicBezTo>
                    <a:pt x="17824" y="709"/>
                    <a:pt x="19248" y="2140"/>
                    <a:pt x="20227" y="2862"/>
                  </a:cubicBezTo>
                  <a:cubicBezTo>
                    <a:pt x="21573" y="3846"/>
                    <a:pt x="22919" y="4830"/>
                    <a:pt x="24231" y="5865"/>
                  </a:cubicBezTo>
                  <a:cubicBezTo>
                    <a:pt x="26561" y="7677"/>
                    <a:pt x="28736" y="9783"/>
                    <a:pt x="29771" y="12596"/>
                  </a:cubicBezTo>
                  <a:cubicBezTo>
                    <a:pt x="29833" y="12762"/>
                    <a:pt x="29973" y="12834"/>
                    <a:pt x="30109" y="12834"/>
                  </a:cubicBezTo>
                  <a:cubicBezTo>
                    <a:pt x="30313" y="12834"/>
                    <a:pt x="30510" y="12672"/>
                    <a:pt x="30427" y="12424"/>
                  </a:cubicBezTo>
                  <a:cubicBezTo>
                    <a:pt x="29391" y="9593"/>
                    <a:pt x="27320" y="7488"/>
                    <a:pt x="25025" y="5606"/>
                  </a:cubicBezTo>
                  <a:cubicBezTo>
                    <a:pt x="23817" y="4640"/>
                    <a:pt x="22557" y="3742"/>
                    <a:pt x="21331" y="2827"/>
                  </a:cubicBezTo>
                  <a:cubicBezTo>
                    <a:pt x="20002" y="1844"/>
                    <a:pt x="18673" y="515"/>
                    <a:pt x="17051" y="83"/>
                  </a:cubicBezTo>
                  <a:cubicBezTo>
                    <a:pt x="16852" y="26"/>
                    <a:pt x="16652" y="1"/>
                    <a:pt x="16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3"/>
            <p:cNvSpPr/>
            <p:nvPr/>
          </p:nvSpPr>
          <p:spPr>
            <a:xfrm>
              <a:off x="2480975" y="4310100"/>
              <a:ext cx="26350" cy="128400"/>
            </a:xfrm>
            <a:custGeom>
              <a:avLst/>
              <a:gdLst/>
              <a:ahLst/>
              <a:cxnLst/>
              <a:rect l="l" t="t" r="r" b="b"/>
              <a:pathLst>
                <a:path w="1054" h="5136" extrusionOk="0">
                  <a:moveTo>
                    <a:pt x="510" y="1"/>
                  </a:moveTo>
                  <a:cubicBezTo>
                    <a:pt x="368" y="1"/>
                    <a:pt x="225" y="87"/>
                    <a:pt x="173" y="260"/>
                  </a:cubicBezTo>
                  <a:cubicBezTo>
                    <a:pt x="1" y="985"/>
                    <a:pt x="104" y="1744"/>
                    <a:pt x="139" y="2486"/>
                  </a:cubicBezTo>
                  <a:cubicBezTo>
                    <a:pt x="173" y="3315"/>
                    <a:pt x="122" y="4229"/>
                    <a:pt x="415" y="5006"/>
                  </a:cubicBezTo>
                  <a:cubicBezTo>
                    <a:pt x="441" y="5092"/>
                    <a:pt x="514" y="5136"/>
                    <a:pt x="588" y="5136"/>
                  </a:cubicBezTo>
                  <a:cubicBezTo>
                    <a:pt x="661" y="5136"/>
                    <a:pt x="734" y="5092"/>
                    <a:pt x="760" y="5006"/>
                  </a:cubicBezTo>
                  <a:cubicBezTo>
                    <a:pt x="985" y="4316"/>
                    <a:pt x="916" y="3556"/>
                    <a:pt x="933" y="2831"/>
                  </a:cubicBezTo>
                  <a:cubicBezTo>
                    <a:pt x="933" y="1986"/>
                    <a:pt x="1054" y="1088"/>
                    <a:pt x="847" y="260"/>
                  </a:cubicBezTo>
                  <a:cubicBezTo>
                    <a:pt x="795" y="87"/>
                    <a:pt x="652" y="1"/>
                    <a:pt x="51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3"/>
            <p:cNvSpPr/>
            <p:nvPr/>
          </p:nvSpPr>
          <p:spPr>
            <a:xfrm>
              <a:off x="2425425" y="4293225"/>
              <a:ext cx="132475" cy="80100"/>
            </a:xfrm>
            <a:custGeom>
              <a:avLst/>
              <a:gdLst/>
              <a:ahLst/>
              <a:cxnLst/>
              <a:rect l="l" t="t" r="r" b="b"/>
              <a:pathLst>
                <a:path w="5299" h="3204" extrusionOk="0">
                  <a:moveTo>
                    <a:pt x="2922" y="0"/>
                  </a:moveTo>
                  <a:cubicBezTo>
                    <a:pt x="2878" y="0"/>
                    <a:pt x="2835" y="6"/>
                    <a:pt x="2792" y="20"/>
                  </a:cubicBezTo>
                  <a:cubicBezTo>
                    <a:pt x="2223" y="210"/>
                    <a:pt x="1878" y="676"/>
                    <a:pt x="1481" y="1090"/>
                  </a:cubicBezTo>
                  <a:cubicBezTo>
                    <a:pt x="946" y="1660"/>
                    <a:pt x="462" y="2281"/>
                    <a:pt x="65" y="2937"/>
                  </a:cubicBezTo>
                  <a:cubicBezTo>
                    <a:pt x="0" y="3080"/>
                    <a:pt x="112" y="3204"/>
                    <a:pt x="238" y="3204"/>
                  </a:cubicBezTo>
                  <a:cubicBezTo>
                    <a:pt x="279" y="3204"/>
                    <a:pt x="321" y="3191"/>
                    <a:pt x="359" y="3161"/>
                  </a:cubicBezTo>
                  <a:cubicBezTo>
                    <a:pt x="1049" y="2471"/>
                    <a:pt x="1671" y="1746"/>
                    <a:pt x="2395" y="1090"/>
                  </a:cubicBezTo>
                  <a:cubicBezTo>
                    <a:pt x="2564" y="937"/>
                    <a:pt x="2709" y="876"/>
                    <a:pt x="2840" y="876"/>
                  </a:cubicBezTo>
                  <a:cubicBezTo>
                    <a:pt x="3166" y="876"/>
                    <a:pt x="3402" y="1255"/>
                    <a:pt x="3673" y="1539"/>
                  </a:cubicBezTo>
                  <a:cubicBezTo>
                    <a:pt x="4035" y="1918"/>
                    <a:pt x="4346" y="2367"/>
                    <a:pt x="4726" y="2747"/>
                  </a:cubicBezTo>
                  <a:cubicBezTo>
                    <a:pt x="4792" y="2813"/>
                    <a:pt x="4863" y="2841"/>
                    <a:pt x="4931" y="2841"/>
                  </a:cubicBezTo>
                  <a:cubicBezTo>
                    <a:pt x="5130" y="2841"/>
                    <a:pt x="5299" y="2603"/>
                    <a:pt x="5209" y="2384"/>
                  </a:cubicBezTo>
                  <a:cubicBezTo>
                    <a:pt x="4898" y="1763"/>
                    <a:pt x="4484" y="1211"/>
                    <a:pt x="3983" y="745"/>
                  </a:cubicBezTo>
                  <a:cubicBezTo>
                    <a:pt x="3781" y="527"/>
                    <a:pt x="3326" y="0"/>
                    <a:pt x="29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3"/>
            <p:cNvSpPr/>
            <p:nvPr/>
          </p:nvSpPr>
          <p:spPr>
            <a:xfrm>
              <a:off x="2627250" y="4310225"/>
              <a:ext cx="24625" cy="127300"/>
            </a:xfrm>
            <a:custGeom>
              <a:avLst/>
              <a:gdLst/>
              <a:ahLst/>
              <a:cxnLst/>
              <a:rect l="l" t="t" r="r" b="b"/>
              <a:pathLst>
                <a:path w="985" h="5092" extrusionOk="0">
                  <a:moveTo>
                    <a:pt x="484" y="0"/>
                  </a:moveTo>
                  <a:cubicBezTo>
                    <a:pt x="372" y="0"/>
                    <a:pt x="260" y="73"/>
                    <a:pt x="260" y="220"/>
                  </a:cubicBezTo>
                  <a:cubicBezTo>
                    <a:pt x="87" y="1704"/>
                    <a:pt x="1" y="3430"/>
                    <a:pt x="225" y="4898"/>
                  </a:cubicBezTo>
                  <a:cubicBezTo>
                    <a:pt x="260" y="5027"/>
                    <a:pt x="372" y="5092"/>
                    <a:pt x="484" y="5092"/>
                  </a:cubicBezTo>
                  <a:cubicBezTo>
                    <a:pt x="596" y="5092"/>
                    <a:pt x="709" y="5027"/>
                    <a:pt x="743" y="4898"/>
                  </a:cubicBezTo>
                  <a:cubicBezTo>
                    <a:pt x="985" y="3430"/>
                    <a:pt x="881" y="1704"/>
                    <a:pt x="709" y="220"/>
                  </a:cubicBezTo>
                  <a:cubicBezTo>
                    <a:pt x="709" y="73"/>
                    <a:pt x="596" y="0"/>
                    <a:pt x="4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3"/>
            <p:cNvSpPr/>
            <p:nvPr/>
          </p:nvSpPr>
          <p:spPr>
            <a:xfrm>
              <a:off x="2598350" y="4384175"/>
              <a:ext cx="93525" cy="60325"/>
            </a:xfrm>
            <a:custGeom>
              <a:avLst/>
              <a:gdLst/>
              <a:ahLst/>
              <a:cxnLst/>
              <a:rect l="l" t="t" r="r" b="b"/>
              <a:pathLst>
                <a:path w="3741" h="2413" extrusionOk="0">
                  <a:moveTo>
                    <a:pt x="3492" y="0"/>
                  </a:moveTo>
                  <a:cubicBezTo>
                    <a:pt x="3458" y="0"/>
                    <a:pt x="3421" y="13"/>
                    <a:pt x="3383" y="41"/>
                  </a:cubicBezTo>
                  <a:cubicBezTo>
                    <a:pt x="2800" y="490"/>
                    <a:pt x="2281" y="1030"/>
                    <a:pt x="1861" y="1627"/>
                  </a:cubicBezTo>
                  <a:lnTo>
                    <a:pt x="1861" y="1627"/>
                  </a:lnTo>
                  <a:cubicBezTo>
                    <a:pt x="1621" y="1496"/>
                    <a:pt x="1380" y="1368"/>
                    <a:pt x="1157" y="1232"/>
                  </a:cubicBezTo>
                  <a:cubicBezTo>
                    <a:pt x="829" y="1025"/>
                    <a:pt x="553" y="731"/>
                    <a:pt x="156" y="680"/>
                  </a:cubicBezTo>
                  <a:cubicBezTo>
                    <a:pt x="87" y="680"/>
                    <a:pt x="0" y="714"/>
                    <a:pt x="35" y="800"/>
                  </a:cubicBezTo>
                  <a:cubicBezTo>
                    <a:pt x="242" y="1456"/>
                    <a:pt x="1226" y="1991"/>
                    <a:pt x="1795" y="2371"/>
                  </a:cubicBezTo>
                  <a:cubicBezTo>
                    <a:pt x="1846" y="2399"/>
                    <a:pt x="1902" y="2413"/>
                    <a:pt x="1958" y="2413"/>
                  </a:cubicBezTo>
                  <a:cubicBezTo>
                    <a:pt x="2075" y="2413"/>
                    <a:pt x="2192" y="2355"/>
                    <a:pt x="2261" y="2250"/>
                  </a:cubicBezTo>
                  <a:cubicBezTo>
                    <a:pt x="2693" y="1594"/>
                    <a:pt x="3159" y="990"/>
                    <a:pt x="3642" y="386"/>
                  </a:cubicBezTo>
                  <a:cubicBezTo>
                    <a:pt x="3741" y="245"/>
                    <a:pt x="3644" y="0"/>
                    <a:pt x="34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3"/>
            <p:cNvSpPr/>
            <p:nvPr/>
          </p:nvSpPr>
          <p:spPr>
            <a:xfrm>
              <a:off x="2464200" y="4528150"/>
              <a:ext cx="32075" cy="23300"/>
            </a:xfrm>
            <a:custGeom>
              <a:avLst/>
              <a:gdLst/>
              <a:ahLst/>
              <a:cxnLst/>
              <a:rect l="l" t="t" r="r" b="b"/>
              <a:pathLst>
                <a:path w="1283" h="932" extrusionOk="0">
                  <a:moveTo>
                    <a:pt x="1143" y="1"/>
                  </a:moveTo>
                  <a:cubicBezTo>
                    <a:pt x="1130" y="1"/>
                    <a:pt x="1116" y="4"/>
                    <a:pt x="1103" y="12"/>
                  </a:cubicBezTo>
                  <a:cubicBezTo>
                    <a:pt x="758" y="237"/>
                    <a:pt x="413" y="478"/>
                    <a:pt x="85" y="737"/>
                  </a:cubicBezTo>
                  <a:cubicBezTo>
                    <a:pt x="0" y="794"/>
                    <a:pt x="55" y="932"/>
                    <a:pt x="144" y="932"/>
                  </a:cubicBezTo>
                  <a:cubicBezTo>
                    <a:pt x="163" y="932"/>
                    <a:pt x="184" y="925"/>
                    <a:pt x="206" y="910"/>
                  </a:cubicBezTo>
                  <a:cubicBezTo>
                    <a:pt x="551" y="685"/>
                    <a:pt x="896" y="444"/>
                    <a:pt x="1224" y="168"/>
                  </a:cubicBezTo>
                  <a:cubicBezTo>
                    <a:pt x="1283" y="109"/>
                    <a:pt x="1217" y="1"/>
                    <a:pt x="11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3"/>
            <p:cNvSpPr/>
            <p:nvPr/>
          </p:nvSpPr>
          <p:spPr>
            <a:xfrm>
              <a:off x="2480575" y="4483450"/>
              <a:ext cx="98725" cy="76625"/>
            </a:xfrm>
            <a:custGeom>
              <a:avLst/>
              <a:gdLst/>
              <a:ahLst/>
              <a:cxnLst/>
              <a:rect l="l" t="t" r="r" b="b"/>
              <a:pathLst>
                <a:path w="3949" h="3065" extrusionOk="0">
                  <a:moveTo>
                    <a:pt x="3748" y="1"/>
                  </a:moveTo>
                  <a:cubicBezTo>
                    <a:pt x="3725" y="1"/>
                    <a:pt x="3700" y="7"/>
                    <a:pt x="3676" y="22"/>
                  </a:cubicBezTo>
                  <a:cubicBezTo>
                    <a:pt x="2399" y="851"/>
                    <a:pt x="1260" y="1904"/>
                    <a:pt x="86" y="2853"/>
                  </a:cubicBezTo>
                  <a:cubicBezTo>
                    <a:pt x="1" y="2924"/>
                    <a:pt x="79" y="3065"/>
                    <a:pt x="177" y="3065"/>
                  </a:cubicBezTo>
                  <a:cubicBezTo>
                    <a:pt x="198" y="3065"/>
                    <a:pt x="220" y="3058"/>
                    <a:pt x="241" y="3043"/>
                  </a:cubicBezTo>
                  <a:cubicBezTo>
                    <a:pt x="1449" y="2145"/>
                    <a:pt x="2744" y="1282"/>
                    <a:pt x="3849" y="264"/>
                  </a:cubicBezTo>
                  <a:cubicBezTo>
                    <a:pt x="3948" y="150"/>
                    <a:pt x="3860" y="1"/>
                    <a:pt x="37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3"/>
            <p:cNvSpPr/>
            <p:nvPr/>
          </p:nvSpPr>
          <p:spPr>
            <a:xfrm>
              <a:off x="2573700" y="4465100"/>
              <a:ext cx="110925" cy="73175"/>
            </a:xfrm>
            <a:custGeom>
              <a:avLst/>
              <a:gdLst/>
              <a:ahLst/>
              <a:cxnLst/>
              <a:rect l="l" t="t" r="r" b="b"/>
              <a:pathLst>
                <a:path w="4437" h="2927" extrusionOk="0">
                  <a:moveTo>
                    <a:pt x="4241" y="0"/>
                  </a:moveTo>
                  <a:cubicBezTo>
                    <a:pt x="4222" y="0"/>
                    <a:pt x="4201" y="5"/>
                    <a:pt x="4180" y="14"/>
                  </a:cubicBezTo>
                  <a:cubicBezTo>
                    <a:pt x="2730" y="739"/>
                    <a:pt x="1314" y="1775"/>
                    <a:pt x="72" y="2793"/>
                  </a:cubicBezTo>
                  <a:cubicBezTo>
                    <a:pt x="0" y="2836"/>
                    <a:pt x="59" y="2927"/>
                    <a:pt x="121" y="2927"/>
                  </a:cubicBezTo>
                  <a:cubicBezTo>
                    <a:pt x="134" y="2927"/>
                    <a:pt x="146" y="2923"/>
                    <a:pt x="158" y="2914"/>
                  </a:cubicBezTo>
                  <a:cubicBezTo>
                    <a:pt x="1556" y="2085"/>
                    <a:pt x="3023" y="1240"/>
                    <a:pt x="4318" y="256"/>
                  </a:cubicBezTo>
                  <a:cubicBezTo>
                    <a:pt x="4437" y="167"/>
                    <a:pt x="4363" y="0"/>
                    <a:pt x="42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3"/>
            <p:cNvSpPr/>
            <p:nvPr/>
          </p:nvSpPr>
          <p:spPr>
            <a:xfrm>
              <a:off x="2639675" y="4467500"/>
              <a:ext cx="85450" cy="63400"/>
            </a:xfrm>
            <a:custGeom>
              <a:avLst/>
              <a:gdLst/>
              <a:ahLst/>
              <a:cxnLst/>
              <a:rect l="l" t="t" r="r" b="b"/>
              <a:pathLst>
                <a:path w="3418" h="2536" extrusionOk="0">
                  <a:moveTo>
                    <a:pt x="3212" y="0"/>
                  </a:moveTo>
                  <a:cubicBezTo>
                    <a:pt x="3190" y="0"/>
                    <a:pt x="3167" y="7"/>
                    <a:pt x="3146" y="22"/>
                  </a:cubicBezTo>
                  <a:cubicBezTo>
                    <a:pt x="2058" y="712"/>
                    <a:pt x="1075" y="1575"/>
                    <a:pt x="73" y="2369"/>
                  </a:cubicBezTo>
                  <a:cubicBezTo>
                    <a:pt x="0" y="2428"/>
                    <a:pt x="64" y="2536"/>
                    <a:pt x="137" y="2536"/>
                  </a:cubicBezTo>
                  <a:cubicBezTo>
                    <a:pt x="150" y="2536"/>
                    <a:pt x="164" y="2532"/>
                    <a:pt x="177" y="2524"/>
                  </a:cubicBezTo>
                  <a:lnTo>
                    <a:pt x="177" y="2507"/>
                  </a:lnTo>
                  <a:cubicBezTo>
                    <a:pt x="1230" y="1782"/>
                    <a:pt x="2334" y="1075"/>
                    <a:pt x="3318" y="246"/>
                  </a:cubicBezTo>
                  <a:cubicBezTo>
                    <a:pt x="3418" y="147"/>
                    <a:pt x="3318" y="0"/>
                    <a:pt x="32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p:nvPr/>
          </p:nvSpPr>
          <p:spPr>
            <a:xfrm>
              <a:off x="2678350" y="4525000"/>
              <a:ext cx="30175" cy="23950"/>
            </a:xfrm>
            <a:custGeom>
              <a:avLst/>
              <a:gdLst/>
              <a:ahLst/>
              <a:cxnLst/>
              <a:rect l="l" t="t" r="r" b="b"/>
              <a:pathLst>
                <a:path w="1207" h="958" extrusionOk="0">
                  <a:moveTo>
                    <a:pt x="1065" y="0"/>
                  </a:moveTo>
                  <a:cubicBezTo>
                    <a:pt x="1048" y="0"/>
                    <a:pt x="1030" y="5"/>
                    <a:pt x="1012" y="17"/>
                  </a:cubicBezTo>
                  <a:cubicBezTo>
                    <a:pt x="684" y="242"/>
                    <a:pt x="373" y="483"/>
                    <a:pt x="97" y="760"/>
                  </a:cubicBezTo>
                  <a:cubicBezTo>
                    <a:pt x="1" y="842"/>
                    <a:pt x="91" y="957"/>
                    <a:pt x="192" y="957"/>
                  </a:cubicBezTo>
                  <a:cubicBezTo>
                    <a:pt x="218" y="957"/>
                    <a:pt x="245" y="950"/>
                    <a:pt x="270" y="932"/>
                  </a:cubicBezTo>
                  <a:cubicBezTo>
                    <a:pt x="580" y="708"/>
                    <a:pt x="874" y="449"/>
                    <a:pt x="1150" y="190"/>
                  </a:cubicBezTo>
                  <a:cubicBezTo>
                    <a:pt x="1207" y="119"/>
                    <a:pt x="1146" y="0"/>
                    <a:pt x="106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3"/>
            <p:cNvSpPr/>
            <p:nvPr/>
          </p:nvSpPr>
          <p:spPr>
            <a:xfrm>
              <a:off x="2294450" y="4245775"/>
              <a:ext cx="145400" cy="103950"/>
            </a:xfrm>
            <a:custGeom>
              <a:avLst/>
              <a:gdLst/>
              <a:ahLst/>
              <a:cxnLst/>
              <a:rect l="l" t="t" r="r" b="b"/>
              <a:pathLst>
                <a:path w="5816" h="4158" extrusionOk="0">
                  <a:moveTo>
                    <a:pt x="5557" y="0"/>
                  </a:moveTo>
                  <a:cubicBezTo>
                    <a:pt x="5531" y="0"/>
                    <a:pt x="5504" y="6"/>
                    <a:pt x="5477" y="19"/>
                  </a:cubicBezTo>
                  <a:cubicBezTo>
                    <a:pt x="3544" y="1176"/>
                    <a:pt x="1732" y="2522"/>
                    <a:pt x="57" y="4024"/>
                  </a:cubicBezTo>
                  <a:cubicBezTo>
                    <a:pt x="0" y="4067"/>
                    <a:pt x="50" y="4157"/>
                    <a:pt x="108" y="4157"/>
                  </a:cubicBezTo>
                  <a:cubicBezTo>
                    <a:pt x="120" y="4157"/>
                    <a:pt x="132" y="4153"/>
                    <a:pt x="144" y="4144"/>
                  </a:cubicBezTo>
                  <a:lnTo>
                    <a:pt x="161" y="4144"/>
                  </a:lnTo>
                  <a:cubicBezTo>
                    <a:pt x="2111" y="3040"/>
                    <a:pt x="3975" y="1745"/>
                    <a:pt x="5684" y="296"/>
                  </a:cubicBezTo>
                  <a:cubicBezTo>
                    <a:pt x="5816" y="179"/>
                    <a:pt x="5700" y="0"/>
                    <a:pt x="5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3"/>
            <p:cNvSpPr/>
            <p:nvPr/>
          </p:nvSpPr>
          <p:spPr>
            <a:xfrm>
              <a:off x="2466575" y="4216000"/>
              <a:ext cx="21525" cy="19150"/>
            </a:xfrm>
            <a:custGeom>
              <a:avLst/>
              <a:gdLst/>
              <a:ahLst/>
              <a:cxnLst/>
              <a:rect l="l" t="t" r="r" b="b"/>
              <a:pathLst>
                <a:path w="861" h="766" extrusionOk="0">
                  <a:moveTo>
                    <a:pt x="679" y="1"/>
                  </a:moveTo>
                  <a:cubicBezTo>
                    <a:pt x="657" y="1"/>
                    <a:pt x="634" y="7"/>
                    <a:pt x="611" y="19"/>
                  </a:cubicBezTo>
                  <a:cubicBezTo>
                    <a:pt x="422" y="158"/>
                    <a:pt x="232" y="330"/>
                    <a:pt x="94" y="537"/>
                  </a:cubicBezTo>
                  <a:cubicBezTo>
                    <a:pt x="0" y="631"/>
                    <a:pt x="93" y="766"/>
                    <a:pt x="196" y="766"/>
                  </a:cubicBezTo>
                  <a:cubicBezTo>
                    <a:pt x="225" y="766"/>
                    <a:pt x="256" y="754"/>
                    <a:pt x="283" y="727"/>
                  </a:cubicBezTo>
                  <a:cubicBezTo>
                    <a:pt x="491" y="589"/>
                    <a:pt x="663" y="399"/>
                    <a:pt x="819" y="209"/>
                  </a:cubicBezTo>
                  <a:cubicBezTo>
                    <a:pt x="861" y="111"/>
                    <a:pt x="777" y="1"/>
                    <a:pt x="67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3"/>
            <p:cNvSpPr/>
            <p:nvPr/>
          </p:nvSpPr>
          <p:spPr>
            <a:xfrm>
              <a:off x="2748500" y="4736400"/>
              <a:ext cx="86325" cy="15050"/>
            </a:xfrm>
            <a:custGeom>
              <a:avLst/>
              <a:gdLst/>
              <a:ahLst/>
              <a:cxnLst/>
              <a:rect l="l" t="t" r="r" b="b"/>
              <a:pathLst>
                <a:path w="3453" h="602" extrusionOk="0">
                  <a:moveTo>
                    <a:pt x="3264" y="1"/>
                  </a:moveTo>
                  <a:cubicBezTo>
                    <a:pt x="3258" y="1"/>
                    <a:pt x="3252" y="1"/>
                    <a:pt x="3246" y="1"/>
                  </a:cubicBezTo>
                  <a:cubicBezTo>
                    <a:pt x="2247" y="100"/>
                    <a:pt x="1295" y="244"/>
                    <a:pt x="287" y="244"/>
                  </a:cubicBezTo>
                  <a:cubicBezTo>
                    <a:pt x="232" y="244"/>
                    <a:pt x="177" y="244"/>
                    <a:pt x="122" y="243"/>
                  </a:cubicBezTo>
                  <a:cubicBezTo>
                    <a:pt x="18" y="243"/>
                    <a:pt x="1" y="398"/>
                    <a:pt x="104" y="433"/>
                  </a:cubicBezTo>
                  <a:cubicBezTo>
                    <a:pt x="583" y="538"/>
                    <a:pt x="1097" y="602"/>
                    <a:pt x="1610" y="602"/>
                  </a:cubicBezTo>
                  <a:cubicBezTo>
                    <a:pt x="2188" y="602"/>
                    <a:pt x="2767" y="521"/>
                    <a:pt x="3297" y="329"/>
                  </a:cubicBezTo>
                  <a:cubicBezTo>
                    <a:pt x="3448" y="262"/>
                    <a:pt x="3453" y="1"/>
                    <a:pt x="32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3"/>
            <p:cNvSpPr/>
            <p:nvPr/>
          </p:nvSpPr>
          <p:spPr>
            <a:xfrm>
              <a:off x="2858375" y="4734950"/>
              <a:ext cx="24600" cy="9925"/>
            </a:xfrm>
            <a:custGeom>
              <a:avLst/>
              <a:gdLst/>
              <a:ahLst/>
              <a:cxnLst/>
              <a:rect l="l" t="t" r="r" b="b"/>
              <a:pathLst>
                <a:path w="984" h="397" extrusionOk="0">
                  <a:moveTo>
                    <a:pt x="219" y="1"/>
                  </a:moveTo>
                  <a:cubicBezTo>
                    <a:pt x="86" y="1"/>
                    <a:pt x="0" y="197"/>
                    <a:pt x="145" y="284"/>
                  </a:cubicBezTo>
                  <a:cubicBezTo>
                    <a:pt x="264" y="357"/>
                    <a:pt x="403" y="396"/>
                    <a:pt x="543" y="396"/>
                  </a:cubicBezTo>
                  <a:cubicBezTo>
                    <a:pt x="667" y="396"/>
                    <a:pt x="791" y="366"/>
                    <a:pt x="905" y="301"/>
                  </a:cubicBezTo>
                  <a:cubicBezTo>
                    <a:pt x="984" y="253"/>
                    <a:pt x="961" y="90"/>
                    <a:pt x="864" y="90"/>
                  </a:cubicBezTo>
                  <a:cubicBezTo>
                    <a:pt x="855" y="90"/>
                    <a:pt x="845" y="91"/>
                    <a:pt x="835" y="94"/>
                  </a:cubicBezTo>
                  <a:cubicBezTo>
                    <a:pt x="789" y="103"/>
                    <a:pt x="742" y="107"/>
                    <a:pt x="694" y="107"/>
                  </a:cubicBezTo>
                  <a:cubicBezTo>
                    <a:pt x="562" y="107"/>
                    <a:pt x="427" y="75"/>
                    <a:pt x="300" y="25"/>
                  </a:cubicBezTo>
                  <a:cubicBezTo>
                    <a:pt x="273" y="8"/>
                    <a:pt x="245" y="1"/>
                    <a:pt x="2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43"/>
          <p:cNvGrpSpPr/>
          <p:nvPr/>
        </p:nvGrpSpPr>
        <p:grpSpPr>
          <a:xfrm rot="2452624">
            <a:off x="7369330" y="707782"/>
            <a:ext cx="1235037" cy="548944"/>
            <a:chOff x="2602675" y="4986175"/>
            <a:chExt cx="973450" cy="432675"/>
          </a:xfrm>
        </p:grpSpPr>
        <p:sp>
          <p:nvSpPr>
            <p:cNvPr id="1255" name="Google Shape;1255;p43"/>
            <p:cNvSpPr/>
            <p:nvPr/>
          </p:nvSpPr>
          <p:spPr>
            <a:xfrm>
              <a:off x="3160150" y="5011075"/>
              <a:ext cx="392250" cy="390975"/>
            </a:xfrm>
            <a:custGeom>
              <a:avLst/>
              <a:gdLst/>
              <a:ahLst/>
              <a:cxnLst/>
              <a:rect l="l" t="t" r="r" b="b"/>
              <a:pathLst>
                <a:path w="15690" h="15639" extrusionOk="0">
                  <a:moveTo>
                    <a:pt x="8013" y="3271"/>
                  </a:moveTo>
                  <a:cubicBezTo>
                    <a:pt x="8563" y="3271"/>
                    <a:pt x="9118" y="3373"/>
                    <a:pt x="9649" y="3582"/>
                  </a:cubicBezTo>
                  <a:cubicBezTo>
                    <a:pt x="11237" y="4272"/>
                    <a:pt x="12289" y="5808"/>
                    <a:pt x="12393" y="7534"/>
                  </a:cubicBezTo>
                  <a:cubicBezTo>
                    <a:pt x="12427" y="9277"/>
                    <a:pt x="11513" y="10900"/>
                    <a:pt x="10011" y="11763"/>
                  </a:cubicBezTo>
                  <a:cubicBezTo>
                    <a:pt x="9271" y="12166"/>
                    <a:pt x="8453" y="12369"/>
                    <a:pt x="7635" y="12369"/>
                  </a:cubicBezTo>
                  <a:cubicBezTo>
                    <a:pt x="6774" y="12369"/>
                    <a:pt x="5914" y="12145"/>
                    <a:pt x="5144" y="11694"/>
                  </a:cubicBezTo>
                  <a:cubicBezTo>
                    <a:pt x="4471" y="11314"/>
                    <a:pt x="3918" y="10727"/>
                    <a:pt x="3608" y="10002"/>
                  </a:cubicBezTo>
                  <a:cubicBezTo>
                    <a:pt x="3297" y="9243"/>
                    <a:pt x="3332" y="8380"/>
                    <a:pt x="3487" y="7586"/>
                  </a:cubicBezTo>
                  <a:cubicBezTo>
                    <a:pt x="3694" y="6447"/>
                    <a:pt x="4126" y="5342"/>
                    <a:pt x="4937" y="4514"/>
                  </a:cubicBezTo>
                  <a:cubicBezTo>
                    <a:pt x="5773" y="3701"/>
                    <a:pt x="6882" y="3271"/>
                    <a:pt x="8013" y="3271"/>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3"/>
            <p:cNvSpPr/>
            <p:nvPr/>
          </p:nvSpPr>
          <p:spPr>
            <a:xfrm>
              <a:off x="2605250" y="5066525"/>
              <a:ext cx="142850" cy="133500"/>
            </a:xfrm>
            <a:custGeom>
              <a:avLst/>
              <a:gdLst/>
              <a:ahLst/>
              <a:cxnLst/>
              <a:rect l="l" t="t" r="r" b="b"/>
              <a:pathLst>
                <a:path w="5714" h="5340" extrusionOk="0">
                  <a:moveTo>
                    <a:pt x="1675" y="0"/>
                  </a:moveTo>
                  <a:cubicBezTo>
                    <a:pt x="1261" y="949"/>
                    <a:pt x="846" y="1881"/>
                    <a:pt x="432" y="2831"/>
                  </a:cubicBezTo>
                  <a:cubicBezTo>
                    <a:pt x="225" y="3331"/>
                    <a:pt x="1" y="3935"/>
                    <a:pt x="294" y="4384"/>
                  </a:cubicBezTo>
                  <a:cubicBezTo>
                    <a:pt x="536" y="4781"/>
                    <a:pt x="1053" y="4902"/>
                    <a:pt x="1519" y="4988"/>
                  </a:cubicBezTo>
                  <a:lnTo>
                    <a:pt x="3021" y="5264"/>
                  </a:lnTo>
                  <a:cubicBezTo>
                    <a:pt x="3222" y="5306"/>
                    <a:pt x="3431" y="5340"/>
                    <a:pt x="3635" y="5340"/>
                  </a:cubicBezTo>
                  <a:cubicBezTo>
                    <a:pt x="3850" y="5340"/>
                    <a:pt x="4060" y="5302"/>
                    <a:pt x="4247" y="5195"/>
                  </a:cubicBezTo>
                  <a:cubicBezTo>
                    <a:pt x="4609" y="4971"/>
                    <a:pt x="4747" y="4539"/>
                    <a:pt x="4868" y="4125"/>
                  </a:cubicBezTo>
                  <a:cubicBezTo>
                    <a:pt x="5058" y="3452"/>
                    <a:pt x="5248" y="2762"/>
                    <a:pt x="5455" y="2088"/>
                  </a:cubicBezTo>
                  <a:cubicBezTo>
                    <a:pt x="5714" y="1674"/>
                    <a:pt x="5437" y="1122"/>
                    <a:pt x="4954" y="1087"/>
                  </a:cubicBezTo>
                  <a:lnTo>
                    <a:pt x="2141" y="138"/>
                  </a:lnTo>
                  <a:lnTo>
                    <a:pt x="1675" y="0"/>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3"/>
            <p:cNvSpPr/>
            <p:nvPr/>
          </p:nvSpPr>
          <p:spPr>
            <a:xfrm>
              <a:off x="2780000" y="5122600"/>
              <a:ext cx="80725" cy="67975"/>
            </a:xfrm>
            <a:custGeom>
              <a:avLst/>
              <a:gdLst/>
              <a:ahLst/>
              <a:cxnLst/>
              <a:rect l="l" t="t" r="r" b="b"/>
              <a:pathLst>
                <a:path w="3229" h="2719" extrusionOk="0">
                  <a:moveTo>
                    <a:pt x="570" y="1"/>
                  </a:moveTo>
                  <a:cubicBezTo>
                    <a:pt x="277" y="691"/>
                    <a:pt x="1" y="1537"/>
                    <a:pt x="432" y="2158"/>
                  </a:cubicBezTo>
                  <a:cubicBezTo>
                    <a:pt x="605" y="2400"/>
                    <a:pt x="864" y="2572"/>
                    <a:pt x="1157" y="2659"/>
                  </a:cubicBezTo>
                  <a:cubicBezTo>
                    <a:pt x="1299" y="2699"/>
                    <a:pt x="1444" y="2718"/>
                    <a:pt x="1587" y="2718"/>
                  </a:cubicBezTo>
                  <a:cubicBezTo>
                    <a:pt x="2000" y="2718"/>
                    <a:pt x="2403" y="2557"/>
                    <a:pt x="2711" y="2262"/>
                  </a:cubicBezTo>
                  <a:cubicBezTo>
                    <a:pt x="3108" y="1830"/>
                    <a:pt x="3228" y="1243"/>
                    <a:pt x="3038" y="691"/>
                  </a:cubicBezTo>
                  <a:lnTo>
                    <a:pt x="570" y="1"/>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3"/>
            <p:cNvSpPr/>
            <p:nvPr/>
          </p:nvSpPr>
          <p:spPr>
            <a:xfrm>
              <a:off x="3160150" y="5011075"/>
              <a:ext cx="392250" cy="390975"/>
            </a:xfrm>
            <a:custGeom>
              <a:avLst/>
              <a:gdLst/>
              <a:ahLst/>
              <a:cxnLst/>
              <a:rect l="l" t="t" r="r" b="b"/>
              <a:pathLst>
                <a:path w="15690" h="15639" extrusionOk="0">
                  <a:moveTo>
                    <a:pt x="8017" y="3420"/>
                  </a:moveTo>
                  <a:cubicBezTo>
                    <a:pt x="8544" y="3420"/>
                    <a:pt x="9075" y="3518"/>
                    <a:pt x="9580" y="3720"/>
                  </a:cubicBezTo>
                  <a:cubicBezTo>
                    <a:pt x="11116" y="4393"/>
                    <a:pt x="12134" y="5877"/>
                    <a:pt x="12220" y="7551"/>
                  </a:cubicBezTo>
                  <a:cubicBezTo>
                    <a:pt x="12255" y="9225"/>
                    <a:pt x="11375" y="10779"/>
                    <a:pt x="9925" y="11625"/>
                  </a:cubicBezTo>
                  <a:cubicBezTo>
                    <a:pt x="9211" y="12011"/>
                    <a:pt x="8423" y="12205"/>
                    <a:pt x="7637" y="12205"/>
                  </a:cubicBezTo>
                  <a:cubicBezTo>
                    <a:pt x="6809" y="12205"/>
                    <a:pt x="5983" y="11990"/>
                    <a:pt x="5247" y="11556"/>
                  </a:cubicBezTo>
                  <a:cubicBezTo>
                    <a:pt x="4574" y="11193"/>
                    <a:pt x="4057" y="10624"/>
                    <a:pt x="3763" y="9933"/>
                  </a:cubicBezTo>
                  <a:cubicBezTo>
                    <a:pt x="3452" y="9191"/>
                    <a:pt x="3487" y="8362"/>
                    <a:pt x="3642" y="7586"/>
                  </a:cubicBezTo>
                  <a:cubicBezTo>
                    <a:pt x="3832" y="6516"/>
                    <a:pt x="4264" y="5428"/>
                    <a:pt x="5040" y="4634"/>
                  </a:cubicBezTo>
                  <a:cubicBezTo>
                    <a:pt x="5844" y="3842"/>
                    <a:pt x="6923" y="3420"/>
                    <a:pt x="8017" y="3420"/>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3"/>
            <p:cNvSpPr/>
            <p:nvPr/>
          </p:nvSpPr>
          <p:spPr>
            <a:xfrm>
              <a:off x="3153900" y="5004575"/>
              <a:ext cx="422225" cy="414275"/>
            </a:xfrm>
            <a:custGeom>
              <a:avLst/>
              <a:gdLst/>
              <a:ahLst/>
              <a:cxnLst/>
              <a:rect l="l" t="t" r="r" b="b"/>
              <a:pathLst>
                <a:path w="16889" h="16571" extrusionOk="0">
                  <a:moveTo>
                    <a:pt x="8615" y="512"/>
                  </a:moveTo>
                  <a:cubicBezTo>
                    <a:pt x="9760" y="512"/>
                    <a:pt x="10905" y="780"/>
                    <a:pt x="11953" y="1304"/>
                  </a:cubicBezTo>
                  <a:cubicBezTo>
                    <a:pt x="13955" y="2288"/>
                    <a:pt x="14938" y="4342"/>
                    <a:pt x="15456" y="6413"/>
                  </a:cubicBezTo>
                  <a:cubicBezTo>
                    <a:pt x="16647" y="10987"/>
                    <a:pt x="13558" y="15078"/>
                    <a:pt x="9070" y="15906"/>
                  </a:cubicBezTo>
                  <a:cubicBezTo>
                    <a:pt x="8642" y="15984"/>
                    <a:pt x="8217" y="16021"/>
                    <a:pt x="7798" y="16021"/>
                  </a:cubicBezTo>
                  <a:cubicBezTo>
                    <a:pt x="4222" y="16021"/>
                    <a:pt x="1079" y="13299"/>
                    <a:pt x="448" y="9758"/>
                  </a:cubicBezTo>
                  <a:lnTo>
                    <a:pt x="448" y="9758"/>
                  </a:lnTo>
                  <a:cubicBezTo>
                    <a:pt x="460" y="9760"/>
                    <a:pt x="472" y="9762"/>
                    <a:pt x="484" y="9762"/>
                  </a:cubicBezTo>
                  <a:cubicBezTo>
                    <a:pt x="561" y="9762"/>
                    <a:pt x="639" y="9710"/>
                    <a:pt x="647" y="9606"/>
                  </a:cubicBezTo>
                  <a:cubicBezTo>
                    <a:pt x="717" y="5809"/>
                    <a:pt x="2805" y="1926"/>
                    <a:pt x="6637" y="787"/>
                  </a:cubicBezTo>
                  <a:cubicBezTo>
                    <a:pt x="7284" y="603"/>
                    <a:pt x="7949" y="512"/>
                    <a:pt x="8615" y="512"/>
                  </a:cubicBezTo>
                  <a:close/>
                  <a:moveTo>
                    <a:pt x="8702" y="0"/>
                  </a:moveTo>
                  <a:cubicBezTo>
                    <a:pt x="8296" y="0"/>
                    <a:pt x="7889" y="32"/>
                    <a:pt x="7482" y="96"/>
                  </a:cubicBezTo>
                  <a:cubicBezTo>
                    <a:pt x="3118" y="843"/>
                    <a:pt x="445" y="4875"/>
                    <a:pt x="322" y="9096"/>
                  </a:cubicBezTo>
                  <a:lnTo>
                    <a:pt x="322" y="9096"/>
                  </a:lnTo>
                  <a:cubicBezTo>
                    <a:pt x="283" y="9056"/>
                    <a:pt x="226" y="9035"/>
                    <a:pt x="172" y="9035"/>
                  </a:cubicBezTo>
                  <a:cubicBezTo>
                    <a:pt x="83" y="9035"/>
                    <a:pt x="0" y="9091"/>
                    <a:pt x="9" y="9209"/>
                  </a:cubicBezTo>
                  <a:lnTo>
                    <a:pt x="9" y="9227"/>
                  </a:lnTo>
                  <a:cubicBezTo>
                    <a:pt x="227" y="13501"/>
                    <a:pt x="3879" y="16570"/>
                    <a:pt x="8041" y="16570"/>
                  </a:cubicBezTo>
                  <a:cubicBezTo>
                    <a:pt x="8165" y="16570"/>
                    <a:pt x="8290" y="16567"/>
                    <a:pt x="8414" y="16562"/>
                  </a:cubicBezTo>
                  <a:cubicBezTo>
                    <a:pt x="13023" y="16338"/>
                    <a:pt x="16889" y="12161"/>
                    <a:pt x="16250" y="7501"/>
                  </a:cubicBezTo>
                  <a:cubicBezTo>
                    <a:pt x="15957" y="5343"/>
                    <a:pt x="15128" y="2927"/>
                    <a:pt x="13333" y="1546"/>
                  </a:cubicBezTo>
                  <a:cubicBezTo>
                    <a:pt x="11988" y="533"/>
                    <a:pt x="10363" y="0"/>
                    <a:pt x="87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3243200" y="5091525"/>
              <a:ext cx="244050" cy="240400"/>
            </a:xfrm>
            <a:custGeom>
              <a:avLst/>
              <a:gdLst/>
              <a:ahLst/>
              <a:cxnLst/>
              <a:rect l="l" t="t" r="r" b="b"/>
              <a:pathLst>
                <a:path w="9762" h="9616" extrusionOk="0">
                  <a:moveTo>
                    <a:pt x="5006" y="491"/>
                  </a:moveTo>
                  <a:cubicBezTo>
                    <a:pt x="6840" y="491"/>
                    <a:pt x="8201" y="1948"/>
                    <a:pt x="8708" y="3746"/>
                  </a:cubicBezTo>
                  <a:cubicBezTo>
                    <a:pt x="9451" y="6456"/>
                    <a:pt x="7397" y="8786"/>
                    <a:pt x="4756" y="9045"/>
                  </a:cubicBezTo>
                  <a:cubicBezTo>
                    <a:pt x="4629" y="9058"/>
                    <a:pt x="4503" y="9064"/>
                    <a:pt x="4378" y="9064"/>
                  </a:cubicBezTo>
                  <a:cubicBezTo>
                    <a:pt x="2418" y="9064"/>
                    <a:pt x="865" y="7542"/>
                    <a:pt x="444" y="5694"/>
                  </a:cubicBezTo>
                  <a:lnTo>
                    <a:pt x="444" y="5694"/>
                  </a:lnTo>
                  <a:cubicBezTo>
                    <a:pt x="488" y="5670"/>
                    <a:pt x="522" y="5625"/>
                    <a:pt x="527" y="5559"/>
                  </a:cubicBezTo>
                  <a:cubicBezTo>
                    <a:pt x="631" y="3401"/>
                    <a:pt x="1753" y="1313"/>
                    <a:pt x="3910" y="657"/>
                  </a:cubicBezTo>
                  <a:cubicBezTo>
                    <a:pt x="4291" y="544"/>
                    <a:pt x="4657" y="491"/>
                    <a:pt x="5006" y="491"/>
                  </a:cubicBezTo>
                  <a:close/>
                  <a:moveTo>
                    <a:pt x="5126" y="0"/>
                  </a:moveTo>
                  <a:cubicBezTo>
                    <a:pt x="4906" y="0"/>
                    <a:pt x="4679" y="17"/>
                    <a:pt x="4445" y="53"/>
                  </a:cubicBezTo>
                  <a:cubicBezTo>
                    <a:pt x="1871" y="446"/>
                    <a:pt x="293" y="2694"/>
                    <a:pt x="202" y="5168"/>
                  </a:cubicBezTo>
                  <a:lnTo>
                    <a:pt x="202" y="5168"/>
                  </a:lnTo>
                  <a:cubicBezTo>
                    <a:pt x="103" y="5169"/>
                    <a:pt x="0" y="5236"/>
                    <a:pt x="10" y="5352"/>
                  </a:cubicBezTo>
                  <a:cubicBezTo>
                    <a:pt x="129" y="7864"/>
                    <a:pt x="2213" y="9615"/>
                    <a:pt x="4684" y="9615"/>
                  </a:cubicBezTo>
                  <a:cubicBezTo>
                    <a:pt x="4708" y="9615"/>
                    <a:pt x="4732" y="9615"/>
                    <a:pt x="4756" y="9615"/>
                  </a:cubicBezTo>
                  <a:cubicBezTo>
                    <a:pt x="7397" y="9597"/>
                    <a:pt x="9761" y="7129"/>
                    <a:pt x="9399" y="4454"/>
                  </a:cubicBezTo>
                  <a:cubicBezTo>
                    <a:pt x="9082" y="2111"/>
                    <a:pt x="7560" y="0"/>
                    <a:pt x="5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2602675" y="4986175"/>
              <a:ext cx="585600" cy="229025"/>
            </a:xfrm>
            <a:custGeom>
              <a:avLst/>
              <a:gdLst/>
              <a:ahLst/>
              <a:cxnLst/>
              <a:rect l="l" t="t" r="r" b="b"/>
              <a:pathLst>
                <a:path w="23424" h="9161" extrusionOk="0">
                  <a:moveTo>
                    <a:pt x="2880" y="1"/>
                  </a:moveTo>
                  <a:cubicBezTo>
                    <a:pt x="2071" y="1"/>
                    <a:pt x="1060" y="171"/>
                    <a:pt x="690" y="867"/>
                  </a:cubicBezTo>
                  <a:cubicBezTo>
                    <a:pt x="138" y="1885"/>
                    <a:pt x="690" y="2817"/>
                    <a:pt x="1553" y="3404"/>
                  </a:cubicBezTo>
                  <a:cubicBezTo>
                    <a:pt x="2244" y="3870"/>
                    <a:pt x="3141" y="4060"/>
                    <a:pt x="3918" y="4284"/>
                  </a:cubicBezTo>
                  <a:cubicBezTo>
                    <a:pt x="5143" y="4629"/>
                    <a:pt x="6369" y="4975"/>
                    <a:pt x="7594" y="5320"/>
                  </a:cubicBezTo>
                  <a:cubicBezTo>
                    <a:pt x="10045" y="5993"/>
                    <a:pt x="12479" y="6666"/>
                    <a:pt x="14930" y="7305"/>
                  </a:cubicBezTo>
                  <a:cubicBezTo>
                    <a:pt x="17363" y="7960"/>
                    <a:pt x="19831" y="8754"/>
                    <a:pt x="22300" y="9151"/>
                  </a:cubicBezTo>
                  <a:cubicBezTo>
                    <a:pt x="22320" y="9157"/>
                    <a:pt x="22340" y="9160"/>
                    <a:pt x="22359" y="9160"/>
                  </a:cubicBezTo>
                  <a:cubicBezTo>
                    <a:pt x="22554" y="9160"/>
                    <a:pt x="22608" y="8853"/>
                    <a:pt x="22403" y="8806"/>
                  </a:cubicBezTo>
                  <a:cubicBezTo>
                    <a:pt x="20608" y="8202"/>
                    <a:pt x="18710" y="7857"/>
                    <a:pt x="16880" y="7391"/>
                  </a:cubicBezTo>
                  <a:cubicBezTo>
                    <a:pt x="14878" y="6873"/>
                    <a:pt x="12893" y="6338"/>
                    <a:pt x="10908" y="5820"/>
                  </a:cubicBezTo>
                  <a:cubicBezTo>
                    <a:pt x="8923" y="5268"/>
                    <a:pt x="6938" y="4733"/>
                    <a:pt x="4954" y="4163"/>
                  </a:cubicBezTo>
                  <a:cubicBezTo>
                    <a:pt x="4160" y="3939"/>
                    <a:pt x="3348" y="3732"/>
                    <a:pt x="2572" y="3456"/>
                  </a:cubicBezTo>
                  <a:cubicBezTo>
                    <a:pt x="1536" y="3093"/>
                    <a:pt x="0" y="1695"/>
                    <a:pt x="1415" y="763"/>
                  </a:cubicBezTo>
                  <a:cubicBezTo>
                    <a:pt x="1820" y="498"/>
                    <a:pt x="2320" y="403"/>
                    <a:pt x="2844" y="403"/>
                  </a:cubicBezTo>
                  <a:cubicBezTo>
                    <a:pt x="3683" y="403"/>
                    <a:pt x="4585" y="645"/>
                    <a:pt x="5264" y="815"/>
                  </a:cubicBezTo>
                  <a:cubicBezTo>
                    <a:pt x="7266" y="1281"/>
                    <a:pt x="9268" y="1799"/>
                    <a:pt x="11271" y="2351"/>
                  </a:cubicBezTo>
                  <a:cubicBezTo>
                    <a:pt x="15240" y="3421"/>
                    <a:pt x="19176" y="4819"/>
                    <a:pt x="23180" y="5803"/>
                  </a:cubicBezTo>
                  <a:cubicBezTo>
                    <a:pt x="23196" y="5807"/>
                    <a:pt x="23211" y="5809"/>
                    <a:pt x="23225" y="5809"/>
                  </a:cubicBezTo>
                  <a:cubicBezTo>
                    <a:pt x="23380" y="5809"/>
                    <a:pt x="23424" y="5574"/>
                    <a:pt x="23266" y="5527"/>
                  </a:cubicBezTo>
                  <a:lnTo>
                    <a:pt x="23266" y="5510"/>
                  </a:lnTo>
                  <a:cubicBezTo>
                    <a:pt x="18761" y="3628"/>
                    <a:pt x="13825" y="2455"/>
                    <a:pt x="9096" y="1281"/>
                  </a:cubicBezTo>
                  <a:cubicBezTo>
                    <a:pt x="7232" y="815"/>
                    <a:pt x="5282" y="159"/>
                    <a:pt x="3366" y="21"/>
                  </a:cubicBezTo>
                  <a:cubicBezTo>
                    <a:pt x="3219" y="9"/>
                    <a:pt x="3054" y="1"/>
                    <a:pt x="2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2610000" y="5063800"/>
              <a:ext cx="139675" cy="146500"/>
            </a:xfrm>
            <a:custGeom>
              <a:avLst/>
              <a:gdLst/>
              <a:ahLst/>
              <a:cxnLst/>
              <a:rect l="l" t="t" r="r" b="b"/>
              <a:pathLst>
                <a:path w="5587" h="5860" extrusionOk="0">
                  <a:moveTo>
                    <a:pt x="1308" y="0"/>
                  </a:moveTo>
                  <a:cubicBezTo>
                    <a:pt x="1284" y="0"/>
                    <a:pt x="1260" y="12"/>
                    <a:pt x="1243" y="40"/>
                  </a:cubicBezTo>
                  <a:cubicBezTo>
                    <a:pt x="863" y="972"/>
                    <a:pt x="536" y="1904"/>
                    <a:pt x="259" y="2871"/>
                  </a:cubicBezTo>
                  <a:cubicBezTo>
                    <a:pt x="35" y="3509"/>
                    <a:pt x="0" y="4027"/>
                    <a:pt x="397" y="4597"/>
                  </a:cubicBezTo>
                  <a:cubicBezTo>
                    <a:pt x="1039" y="5492"/>
                    <a:pt x="2198" y="5860"/>
                    <a:pt x="3290" y="5860"/>
                  </a:cubicBezTo>
                  <a:cubicBezTo>
                    <a:pt x="3608" y="5860"/>
                    <a:pt x="3920" y="5829"/>
                    <a:pt x="4212" y="5770"/>
                  </a:cubicBezTo>
                  <a:cubicBezTo>
                    <a:pt x="4281" y="5753"/>
                    <a:pt x="4350" y="5684"/>
                    <a:pt x="4367" y="5615"/>
                  </a:cubicBezTo>
                  <a:cubicBezTo>
                    <a:pt x="4781" y="4320"/>
                    <a:pt x="5385" y="2974"/>
                    <a:pt x="5575" y="1628"/>
                  </a:cubicBezTo>
                  <a:cubicBezTo>
                    <a:pt x="5587" y="1524"/>
                    <a:pt x="5490" y="1427"/>
                    <a:pt x="5398" y="1427"/>
                  </a:cubicBezTo>
                  <a:cubicBezTo>
                    <a:pt x="5354" y="1427"/>
                    <a:pt x="5310" y="1450"/>
                    <a:pt x="5282" y="1507"/>
                  </a:cubicBezTo>
                  <a:cubicBezTo>
                    <a:pt x="4989" y="2146"/>
                    <a:pt x="4747" y="2819"/>
                    <a:pt x="4557" y="3509"/>
                  </a:cubicBezTo>
                  <a:lnTo>
                    <a:pt x="4177" y="4700"/>
                  </a:lnTo>
                  <a:cubicBezTo>
                    <a:pt x="3994" y="5262"/>
                    <a:pt x="3638" y="5418"/>
                    <a:pt x="3182" y="5418"/>
                  </a:cubicBezTo>
                  <a:cubicBezTo>
                    <a:pt x="2994" y="5418"/>
                    <a:pt x="2789" y="5391"/>
                    <a:pt x="2572" y="5356"/>
                  </a:cubicBezTo>
                  <a:cubicBezTo>
                    <a:pt x="1347" y="5149"/>
                    <a:pt x="277" y="4303"/>
                    <a:pt x="622" y="2974"/>
                  </a:cubicBezTo>
                  <a:cubicBezTo>
                    <a:pt x="881" y="2025"/>
                    <a:pt x="1226" y="1093"/>
                    <a:pt x="1399" y="109"/>
                  </a:cubicBezTo>
                  <a:cubicBezTo>
                    <a:pt x="1410" y="51"/>
                    <a:pt x="1359" y="0"/>
                    <a:pt x="130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2774400" y="5119625"/>
              <a:ext cx="87625" cy="77225"/>
            </a:xfrm>
            <a:custGeom>
              <a:avLst/>
              <a:gdLst/>
              <a:ahLst/>
              <a:cxnLst/>
              <a:rect l="l" t="t" r="r" b="b"/>
              <a:pathLst>
                <a:path w="3505" h="3089" extrusionOk="0">
                  <a:moveTo>
                    <a:pt x="793" y="0"/>
                  </a:moveTo>
                  <a:cubicBezTo>
                    <a:pt x="758" y="0"/>
                    <a:pt x="720" y="15"/>
                    <a:pt x="691" y="51"/>
                  </a:cubicBezTo>
                  <a:cubicBezTo>
                    <a:pt x="35" y="1121"/>
                    <a:pt x="0" y="2398"/>
                    <a:pt x="1295" y="2916"/>
                  </a:cubicBezTo>
                  <a:cubicBezTo>
                    <a:pt x="1578" y="3018"/>
                    <a:pt x="1844" y="3088"/>
                    <a:pt x="2096" y="3088"/>
                  </a:cubicBezTo>
                  <a:cubicBezTo>
                    <a:pt x="2397" y="3088"/>
                    <a:pt x="2680" y="2989"/>
                    <a:pt x="2952" y="2726"/>
                  </a:cubicBezTo>
                  <a:cubicBezTo>
                    <a:pt x="3366" y="2277"/>
                    <a:pt x="3504" y="1621"/>
                    <a:pt x="3332" y="1035"/>
                  </a:cubicBezTo>
                  <a:cubicBezTo>
                    <a:pt x="3311" y="963"/>
                    <a:pt x="3237" y="910"/>
                    <a:pt x="3165" y="910"/>
                  </a:cubicBezTo>
                  <a:cubicBezTo>
                    <a:pt x="3115" y="910"/>
                    <a:pt x="3066" y="936"/>
                    <a:pt x="3038" y="1000"/>
                  </a:cubicBezTo>
                  <a:cubicBezTo>
                    <a:pt x="2900" y="1293"/>
                    <a:pt x="2935" y="1604"/>
                    <a:pt x="2866" y="1932"/>
                  </a:cubicBezTo>
                  <a:cubicBezTo>
                    <a:pt x="2764" y="2428"/>
                    <a:pt x="2437" y="2624"/>
                    <a:pt x="2031" y="2624"/>
                  </a:cubicBezTo>
                  <a:cubicBezTo>
                    <a:pt x="1886" y="2624"/>
                    <a:pt x="1730" y="2599"/>
                    <a:pt x="1571" y="2553"/>
                  </a:cubicBezTo>
                  <a:cubicBezTo>
                    <a:pt x="259" y="2156"/>
                    <a:pt x="604" y="1155"/>
                    <a:pt x="915" y="137"/>
                  </a:cubicBezTo>
                  <a:cubicBezTo>
                    <a:pt x="927" y="57"/>
                    <a:pt x="863" y="0"/>
                    <a:pt x="79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3074525" y="5133825"/>
              <a:ext cx="35175" cy="17400"/>
            </a:xfrm>
            <a:custGeom>
              <a:avLst/>
              <a:gdLst/>
              <a:ahLst/>
              <a:cxnLst/>
              <a:rect l="l" t="t" r="r" b="b"/>
              <a:pathLst>
                <a:path w="1407" h="696" extrusionOk="0">
                  <a:moveTo>
                    <a:pt x="1268" y="1"/>
                  </a:moveTo>
                  <a:cubicBezTo>
                    <a:pt x="1095" y="18"/>
                    <a:pt x="923" y="87"/>
                    <a:pt x="768" y="173"/>
                  </a:cubicBezTo>
                  <a:cubicBezTo>
                    <a:pt x="543" y="277"/>
                    <a:pt x="319" y="363"/>
                    <a:pt x="94" y="501"/>
                  </a:cubicBezTo>
                  <a:cubicBezTo>
                    <a:pt x="1" y="563"/>
                    <a:pt x="48" y="696"/>
                    <a:pt x="147" y="696"/>
                  </a:cubicBezTo>
                  <a:cubicBezTo>
                    <a:pt x="158" y="696"/>
                    <a:pt x="169" y="694"/>
                    <a:pt x="181" y="691"/>
                  </a:cubicBezTo>
                  <a:cubicBezTo>
                    <a:pt x="388" y="622"/>
                    <a:pt x="595" y="553"/>
                    <a:pt x="785" y="467"/>
                  </a:cubicBezTo>
                  <a:cubicBezTo>
                    <a:pt x="992" y="398"/>
                    <a:pt x="1182" y="294"/>
                    <a:pt x="1337" y="173"/>
                  </a:cubicBezTo>
                  <a:cubicBezTo>
                    <a:pt x="1406" y="104"/>
                    <a:pt x="1354" y="1"/>
                    <a:pt x="126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3089225" y="5147125"/>
              <a:ext cx="54275" cy="25275"/>
            </a:xfrm>
            <a:custGeom>
              <a:avLst/>
              <a:gdLst/>
              <a:ahLst/>
              <a:cxnLst/>
              <a:rect l="l" t="t" r="r" b="b"/>
              <a:pathLst>
                <a:path w="2171" h="1011" extrusionOk="0">
                  <a:moveTo>
                    <a:pt x="1973" y="0"/>
                  </a:moveTo>
                  <a:cubicBezTo>
                    <a:pt x="1962" y="0"/>
                    <a:pt x="1951" y="1"/>
                    <a:pt x="1940" y="4"/>
                  </a:cubicBezTo>
                  <a:cubicBezTo>
                    <a:pt x="1267" y="124"/>
                    <a:pt x="611" y="418"/>
                    <a:pt x="76" y="849"/>
                  </a:cubicBezTo>
                  <a:cubicBezTo>
                    <a:pt x="0" y="910"/>
                    <a:pt x="84" y="1011"/>
                    <a:pt x="164" y="1011"/>
                  </a:cubicBezTo>
                  <a:cubicBezTo>
                    <a:pt x="175" y="1011"/>
                    <a:pt x="186" y="1009"/>
                    <a:pt x="197" y="1005"/>
                  </a:cubicBezTo>
                  <a:cubicBezTo>
                    <a:pt x="801" y="729"/>
                    <a:pt x="1388" y="504"/>
                    <a:pt x="2009" y="280"/>
                  </a:cubicBezTo>
                  <a:cubicBezTo>
                    <a:pt x="2170" y="215"/>
                    <a:pt x="2121" y="0"/>
                    <a:pt x="19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3125975" y="5166475"/>
              <a:ext cx="20125" cy="12500"/>
            </a:xfrm>
            <a:custGeom>
              <a:avLst/>
              <a:gdLst/>
              <a:ahLst/>
              <a:cxnLst/>
              <a:rect l="l" t="t" r="r" b="b"/>
              <a:pathLst>
                <a:path w="805" h="500" extrusionOk="0">
                  <a:moveTo>
                    <a:pt x="641" y="0"/>
                  </a:moveTo>
                  <a:cubicBezTo>
                    <a:pt x="630" y="0"/>
                    <a:pt x="619" y="2"/>
                    <a:pt x="608" y="6"/>
                  </a:cubicBezTo>
                  <a:cubicBezTo>
                    <a:pt x="435" y="93"/>
                    <a:pt x="246" y="196"/>
                    <a:pt x="90" y="300"/>
                  </a:cubicBezTo>
                  <a:cubicBezTo>
                    <a:pt x="1" y="374"/>
                    <a:pt x="53" y="500"/>
                    <a:pt x="146" y="500"/>
                  </a:cubicBezTo>
                  <a:cubicBezTo>
                    <a:pt x="161" y="500"/>
                    <a:pt x="177" y="497"/>
                    <a:pt x="194" y="490"/>
                  </a:cubicBezTo>
                  <a:cubicBezTo>
                    <a:pt x="384" y="386"/>
                    <a:pt x="556" y="282"/>
                    <a:pt x="729" y="144"/>
                  </a:cubicBezTo>
                  <a:cubicBezTo>
                    <a:pt x="805" y="99"/>
                    <a:pt x="721" y="0"/>
                    <a:pt x="6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3289575" y="5341400"/>
              <a:ext cx="166475" cy="31875"/>
            </a:xfrm>
            <a:custGeom>
              <a:avLst/>
              <a:gdLst/>
              <a:ahLst/>
              <a:cxnLst/>
              <a:rect l="l" t="t" r="r" b="b"/>
              <a:pathLst>
                <a:path w="6659" h="1275" extrusionOk="0">
                  <a:moveTo>
                    <a:pt x="6397" y="0"/>
                  </a:moveTo>
                  <a:cubicBezTo>
                    <a:pt x="6372" y="0"/>
                    <a:pt x="6346" y="5"/>
                    <a:pt x="6318" y="17"/>
                  </a:cubicBezTo>
                  <a:cubicBezTo>
                    <a:pt x="5156" y="529"/>
                    <a:pt x="4011" y="833"/>
                    <a:pt x="2853" y="833"/>
                  </a:cubicBezTo>
                  <a:cubicBezTo>
                    <a:pt x="1983" y="833"/>
                    <a:pt x="1105" y="661"/>
                    <a:pt x="209" y="276"/>
                  </a:cubicBezTo>
                  <a:cubicBezTo>
                    <a:pt x="192" y="268"/>
                    <a:pt x="175" y="265"/>
                    <a:pt x="160" y="265"/>
                  </a:cubicBezTo>
                  <a:cubicBezTo>
                    <a:pt x="63" y="265"/>
                    <a:pt x="1" y="389"/>
                    <a:pt x="105" y="448"/>
                  </a:cubicBezTo>
                  <a:cubicBezTo>
                    <a:pt x="1084" y="977"/>
                    <a:pt x="2219" y="1275"/>
                    <a:pt x="3345" y="1275"/>
                  </a:cubicBezTo>
                  <a:cubicBezTo>
                    <a:pt x="4463" y="1275"/>
                    <a:pt x="5571" y="981"/>
                    <a:pt x="6508" y="327"/>
                  </a:cubicBezTo>
                  <a:cubicBezTo>
                    <a:pt x="6658" y="222"/>
                    <a:pt x="6561" y="0"/>
                    <a:pt x="639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3468500" y="5297125"/>
              <a:ext cx="24250" cy="22425"/>
            </a:xfrm>
            <a:custGeom>
              <a:avLst/>
              <a:gdLst/>
              <a:ahLst/>
              <a:cxnLst/>
              <a:rect l="l" t="t" r="r" b="b"/>
              <a:pathLst>
                <a:path w="970" h="897" extrusionOk="0">
                  <a:moveTo>
                    <a:pt x="802" y="1"/>
                  </a:moveTo>
                  <a:cubicBezTo>
                    <a:pt x="763" y="1"/>
                    <a:pt x="724" y="19"/>
                    <a:pt x="698" y="62"/>
                  </a:cubicBezTo>
                  <a:cubicBezTo>
                    <a:pt x="542" y="269"/>
                    <a:pt x="352" y="459"/>
                    <a:pt x="145" y="614"/>
                  </a:cubicBezTo>
                  <a:cubicBezTo>
                    <a:pt x="0" y="701"/>
                    <a:pt x="86" y="897"/>
                    <a:pt x="220" y="897"/>
                  </a:cubicBezTo>
                  <a:cubicBezTo>
                    <a:pt x="245" y="897"/>
                    <a:pt x="273" y="890"/>
                    <a:pt x="301" y="873"/>
                  </a:cubicBezTo>
                  <a:cubicBezTo>
                    <a:pt x="577" y="718"/>
                    <a:pt x="784" y="476"/>
                    <a:pt x="922" y="183"/>
                  </a:cubicBezTo>
                  <a:cubicBezTo>
                    <a:pt x="969" y="88"/>
                    <a:pt x="886" y="1"/>
                    <a:pt x="80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2667500" y="5118275"/>
              <a:ext cx="30000" cy="8700"/>
            </a:xfrm>
            <a:custGeom>
              <a:avLst/>
              <a:gdLst/>
              <a:ahLst/>
              <a:cxnLst/>
              <a:rect l="l" t="t" r="r" b="b"/>
              <a:pathLst>
                <a:path w="1200" h="348" extrusionOk="0">
                  <a:moveTo>
                    <a:pt x="1081" y="0"/>
                  </a:moveTo>
                  <a:cubicBezTo>
                    <a:pt x="1076" y="0"/>
                    <a:pt x="1071" y="0"/>
                    <a:pt x="1066" y="1"/>
                  </a:cubicBezTo>
                  <a:cubicBezTo>
                    <a:pt x="738" y="18"/>
                    <a:pt x="410" y="70"/>
                    <a:pt x="100" y="174"/>
                  </a:cubicBezTo>
                  <a:cubicBezTo>
                    <a:pt x="1" y="190"/>
                    <a:pt x="12" y="348"/>
                    <a:pt x="103" y="348"/>
                  </a:cubicBezTo>
                  <a:cubicBezTo>
                    <a:pt x="107" y="348"/>
                    <a:pt x="112" y="347"/>
                    <a:pt x="117" y="346"/>
                  </a:cubicBezTo>
                  <a:cubicBezTo>
                    <a:pt x="445" y="329"/>
                    <a:pt x="773" y="277"/>
                    <a:pt x="1101" y="191"/>
                  </a:cubicBezTo>
                  <a:cubicBezTo>
                    <a:pt x="1200" y="175"/>
                    <a:pt x="1188" y="0"/>
                    <a:pt x="10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2673850" y="5136375"/>
              <a:ext cx="15875" cy="7600"/>
            </a:xfrm>
            <a:custGeom>
              <a:avLst/>
              <a:gdLst/>
              <a:ahLst/>
              <a:cxnLst/>
              <a:rect l="l" t="t" r="r" b="b"/>
              <a:pathLst>
                <a:path w="635" h="304" extrusionOk="0">
                  <a:moveTo>
                    <a:pt x="518" y="0"/>
                  </a:moveTo>
                  <a:cubicBezTo>
                    <a:pt x="513" y="0"/>
                    <a:pt x="507" y="1"/>
                    <a:pt x="501" y="2"/>
                  </a:cubicBezTo>
                  <a:lnTo>
                    <a:pt x="139" y="106"/>
                  </a:lnTo>
                  <a:cubicBezTo>
                    <a:pt x="1" y="136"/>
                    <a:pt x="54" y="304"/>
                    <a:pt x="165" y="304"/>
                  </a:cubicBezTo>
                  <a:cubicBezTo>
                    <a:pt x="178" y="304"/>
                    <a:pt x="193" y="301"/>
                    <a:pt x="208" y="296"/>
                  </a:cubicBezTo>
                  <a:lnTo>
                    <a:pt x="570" y="140"/>
                  </a:lnTo>
                  <a:cubicBezTo>
                    <a:pt x="635" y="108"/>
                    <a:pt x="594" y="0"/>
                    <a:pt x="5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3"/>
          <p:cNvGrpSpPr/>
          <p:nvPr/>
        </p:nvGrpSpPr>
        <p:grpSpPr>
          <a:xfrm>
            <a:off x="-109184" y="293943"/>
            <a:ext cx="3953584" cy="1023141"/>
            <a:chOff x="1919675" y="525525"/>
            <a:chExt cx="1763025" cy="456250"/>
          </a:xfrm>
        </p:grpSpPr>
        <p:sp>
          <p:nvSpPr>
            <p:cNvPr id="1272" name="Google Shape;1272;p43"/>
            <p:cNvSpPr/>
            <p:nvPr/>
          </p:nvSpPr>
          <p:spPr>
            <a:xfrm>
              <a:off x="3137325" y="525525"/>
              <a:ext cx="464825" cy="307675"/>
            </a:xfrm>
            <a:custGeom>
              <a:avLst/>
              <a:gdLst/>
              <a:ahLst/>
              <a:cxnLst/>
              <a:rect l="l" t="t" r="r" b="b"/>
              <a:pathLst>
                <a:path w="18593" h="12307" extrusionOk="0">
                  <a:moveTo>
                    <a:pt x="8460" y="4676"/>
                  </a:moveTo>
                  <a:cubicBezTo>
                    <a:pt x="8423" y="4722"/>
                    <a:pt x="8394" y="4768"/>
                    <a:pt x="8367" y="4823"/>
                  </a:cubicBezTo>
                  <a:lnTo>
                    <a:pt x="8367" y="4823"/>
                  </a:lnTo>
                  <a:cubicBezTo>
                    <a:pt x="8321" y="4788"/>
                    <a:pt x="8275" y="4760"/>
                    <a:pt x="8230" y="4723"/>
                  </a:cubicBezTo>
                  <a:lnTo>
                    <a:pt x="8460" y="4676"/>
                  </a:lnTo>
                  <a:close/>
                  <a:moveTo>
                    <a:pt x="9964" y="7473"/>
                  </a:moveTo>
                  <a:cubicBezTo>
                    <a:pt x="10050" y="7617"/>
                    <a:pt x="10127" y="7770"/>
                    <a:pt x="10194" y="7914"/>
                  </a:cubicBezTo>
                  <a:lnTo>
                    <a:pt x="9945" y="7856"/>
                  </a:lnTo>
                  <a:cubicBezTo>
                    <a:pt x="9983" y="7732"/>
                    <a:pt x="9993" y="7598"/>
                    <a:pt x="9964" y="7473"/>
                  </a:cubicBezTo>
                  <a:close/>
                  <a:moveTo>
                    <a:pt x="12704" y="8594"/>
                  </a:moveTo>
                  <a:cubicBezTo>
                    <a:pt x="12704" y="8623"/>
                    <a:pt x="12713" y="8651"/>
                    <a:pt x="12733" y="8671"/>
                  </a:cubicBezTo>
                  <a:lnTo>
                    <a:pt x="12589" y="8623"/>
                  </a:lnTo>
                  <a:cubicBezTo>
                    <a:pt x="12618" y="8613"/>
                    <a:pt x="12656" y="8603"/>
                    <a:pt x="12694" y="8594"/>
                  </a:cubicBezTo>
                  <a:close/>
                  <a:moveTo>
                    <a:pt x="13796" y="8853"/>
                  </a:moveTo>
                  <a:lnTo>
                    <a:pt x="13901" y="9111"/>
                  </a:lnTo>
                  <a:lnTo>
                    <a:pt x="13547" y="8968"/>
                  </a:lnTo>
                  <a:cubicBezTo>
                    <a:pt x="13633" y="8939"/>
                    <a:pt x="13710" y="8900"/>
                    <a:pt x="13786" y="8853"/>
                  </a:cubicBezTo>
                  <a:close/>
                  <a:moveTo>
                    <a:pt x="17233" y="1"/>
                  </a:moveTo>
                  <a:cubicBezTo>
                    <a:pt x="17120" y="1"/>
                    <a:pt x="17004" y="27"/>
                    <a:pt x="16890" y="87"/>
                  </a:cubicBezTo>
                  <a:cubicBezTo>
                    <a:pt x="13700" y="1734"/>
                    <a:pt x="10280" y="2913"/>
                    <a:pt x="6745" y="3574"/>
                  </a:cubicBezTo>
                  <a:cubicBezTo>
                    <a:pt x="5892" y="3727"/>
                    <a:pt x="5030" y="3861"/>
                    <a:pt x="4168" y="3957"/>
                  </a:cubicBezTo>
                  <a:cubicBezTo>
                    <a:pt x="3363" y="4043"/>
                    <a:pt x="2405" y="3957"/>
                    <a:pt x="1629" y="4235"/>
                  </a:cubicBezTo>
                  <a:cubicBezTo>
                    <a:pt x="0" y="4810"/>
                    <a:pt x="431" y="7310"/>
                    <a:pt x="1045" y="8469"/>
                  </a:cubicBezTo>
                  <a:cubicBezTo>
                    <a:pt x="1053" y="8739"/>
                    <a:pt x="1276" y="8941"/>
                    <a:pt x="1524" y="8941"/>
                  </a:cubicBezTo>
                  <a:cubicBezTo>
                    <a:pt x="1559" y="8941"/>
                    <a:pt x="1594" y="8937"/>
                    <a:pt x="1629" y="8929"/>
                  </a:cubicBezTo>
                  <a:cubicBezTo>
                    <a:pt x="2703" y="8704"/>
                    <a:pt x="3777" y="8602"/>
                    <a:pt x="4848" y="8602"/>
                  </a:cubicBezTo>
                  <a:cubicBezTo>
                    <a:pt x="9203" y="8602"/>
                    <a:pt x="13486" y="10289"/>
                    <a:pt x="17331" y="12234"/>
                  </a:cubicBezTo>
                  <a:cubicBezTo>
                    <a:pt x="17427" y="12283"/>
                    <a:pt x="17537" y="12306"/>
                    <a:pt x="17648" y="12306"/>
                  </a:cubicBezTo>
                  <a:cubicBezTo>
                    <a:pt x="18102" y="12306"/>
                    <a:pt x="18593" y="11930"/>
                    <a:pt x="18385" y="11430"/>
                  </a:cubicBezTo>
                  <a:cubicBezTo>
                    <a:pt x="17024" y="8182"/>
                    <a:pt x="15990" y="4331"/>
                    <a:pt x="17868" y="1064"/>
                  </a:cubicBezTo>
                  <a:cubicBezTo>
                    <a:pt x="18173" y="539"/>
                    <a:pt x="17742" y="1"/>
                    <a:pt x="1723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1919675" y="528750"/>
              <a:ext cx="1763025" cy="453025"/>
            </a:xfrm>
            <a:custGeom>
              <a:avLst/>
              <a:gdLst/>
              <a:ahLst/>
              <a:cxnLst/>
              <a:rect l="l" t="t" r="r" b="b"/>
              <a:pathLst>
                <a:path w="70521" h="18121" extrusionOk="0">
                  <a:moveTo>
                    <a:pt x="67809" y="4949"/>
                  </a:moveTo>
                  <a:lnTo>
                    <a:pt x="67809" y="4949"/>
                  </a:lnTo>
                  <a:cubicBezTo>
                    <a:pt x="68260" y="6041"/>
                    <a:pt x="68126" y="7172"/>
                    <a:pt x="67589" y="8235"/>
                  </a:cubicBezTo>
                  <a:cubicBezTo>
                    <a:pt x="67579" y="8225"/>
                    <a:pt x="67579" y="8225"/>
                    <a:pt x="67570" y="8225"/>
                  </a:cubicBezTo>
                  <a:lnTo>
                    <a:pt x="67512" y="8206"/>
                  </a:lnTo>
                  <a:cubicBezTo>
                    <a:pt x="67350" y="7037"/>
                    <a:pt x="67244" y="6051"/>
                    <a:pt x="67809" y="4949"/>
                  </a:cubicBezTo>
                  <a:close/>
                  <a:moveTo>
                    <a:pt x="66411" y="4489"/>
                  </a:moveTo>
                  <a:cubicBezTo>
                    <a:pt x="66535" y="4642"/>
                    <a:pt x="66717" y="4757"/>
                    <a:pt x="66918" y="4815"/>
                  </a:cubicBezTo>
                  <a:cubicBezTo>
                    <a:pt x="67027" y="4840"/>
                    <a:pt x="67136" y="4857"/>
                    <a:pt x="67244" y="4857"/>
                  </a:cubicBezTo>
                  <a:cubicBezTo>
                    <a:pt x="67298" y="4857"/>
                    <a:pt x="67353" y="4853"/>
                    <a:pt x="67407" y="4844"/>
                  </a:cubicBezTo>
                  <a:lnTo>
                    <a:pt x="67407" y="4844"/>
                  </a:lnTo>
                  <a:cubicBezTo>
                    <a:pt x="66938" y="5840"/>
                    <a:pt x="66708" y="7152"/>
                    <a:pt x="67168" y="8168"/>
                  </a:cubicBezTo>
                  <a:cubicBezTo>
                    <a:pt x="66899" y="8168"/>
                    <a:pt x="66641" y="8235"/>
                    <a:pt x="66401" y="8360"/>
                  </a:cubicBezTo>
                  <a:cubicBezTo>
                    <a:pt x="66334" y="7737"/>
                    <a:pt x="66305" y="7104"/>
                    <a:pt x="66305" y="6472"/>
                  </a:cubicBezTo>
                  <a:cubicBezTo>
                    <a:pt x="66305" y="5802"/>
                    <a:pt x="66344" y="5150"/>
                    <a:pt x="66411" y="4489"/>
                  </a:cubicBezTo>
                  <a:close/>
                  <a:moveTo>
                    <a:pt x="48419" y="5447"/>
                  </a:moveTo>
                  <a:lnTo>
                    <a:pt x="48419" y="5447"/>
                  </a:lnTo>
                  <a:cubicBezTo>
                    <a:pt x="48753" y="5519"/>
                    <a:pt x="49094" y="5557"/>
                    <a:pt x="49431" y="5557"/>
                  </a:cubicBezTo>
                  <a:cubicBezTo>
                    <a:pt x="49499" y="5557"/>
                    <a:pt x="49568" y="5556"/>
                    <a:pt x="49636" y="5552"/>
                  </a:cubicBezTo>
                  <a:lnTo>
                    <a:pt x="49636" y="5552"/>
                  </a:lnTo>
                  <a:cubicBezTo>
                    <a:pt x="49233" y="6376"/>
                    <a:pt x="49195" y="7612"/>
                    <a:pt x="49664" y="8427"/>
                  </a:cubicBezTo>
                  <a:cubicBezTo>
                    <a:pt x="49281" y="8388"/>
                    <a:pt x="48898" y="8379"/>
                    <a:pt x="48534" y="8360"/>
                  </a:cubicBezTo>
                  <a:cubicBezTo>
                    <a:pt x="48208" y="7459"/>
                    <a:pt x="48170" y="6472"/>
                    <a:pt x="48419" y="5543"/>
                  </a:cubicBezTo>
                  <a:cubicBezTo>
                    <a:pt x="48429" y="5514"/>
                    <a:pt x="48429" y="5476"/>
                    <a:pt x="48419" y="5447"/>
                  </a:cubicBezTo>
                  <a:close/>
                  <a:moveTo>
                    <a:pt x="53770" y="9015"/>
                  </a:moveTo>
                  <a:cubicBezTo>
                    <a:pt x="53908" y="9015"/>
                    <a:pt x="54047" y="9017"/>
                    <a:pt x="54186" y="9021"/>
                  </a:cubicBezTo>
                  <a:lnTo>
                    <a:pt x="54244" y="9021"/>
                  </a:lnTo>
                  <a:cubicBezTo>
                    <a:pt x="54071" y="9864"/>
                    <a:pt x="53995" y="10716"/>
                    <a:pt x="54023" y="11578"/>
                  </a:cubicBezTo>
                  <a:cubicBezTo>
                    <a:pt x="53849" y="11530"/>
                    <a:pt x="53671" y="11509"/>
                    <a:pt x="53491" y="11509"/>
                  </a:cubicBezTo>
                  <a:cubicBezTo>
                    <a:pt x="53385" y="11509"/>
                    <a:pt x="53278" y="11516"/>
                    <a:pt x="53171" y="11531"/>
                  </a:cubicBezTo>
                  <a:lnTo>
                    <a:pt x="53171" y="11521"/>
                  </a:lnTo>
                  <a:cubicBezTo>
                    <a:pt x="53281" y="11030"/>
                    <a:pt x="52889" y="10516"/>
                    <a:pt x="52440" y="10516"/>
                  </a:cubicBezTo>
                  <a:cubicBezTo>
                    <a:pt x="52383" y="10516"/>
                    <a:pt x="52325" y="10524"/>
                    <a:pt x="52267" y="10542"/>
                  </a:cubicBezTo>
                  <a:lnTo>
                    <a:pt x="52267" y="10542"/>
                  </a:lnTo>
                  <a:cubicBezTo>
                    <a:pt x="52249" y="10533"/>
                    <a:pt x="52231" y="10525"/>
                    <a:pt x="52222" y="10525"/>
                  </a:cubicBezTo>
                  <a:cubicBezTo>
                    <a:pt x="52098" y="10506"/>
                    <a:pt x="51983" y="10486"/>
                    <a:pt x="51849" y="10467"/>
                  </a:cubicBezTo>
                  <a:cubicBezTo>
                    <a:pt x="51906" y="10007"/>
                    <a:pt x="51925" y="9538"/>
                    <a:pt x="51906" y="9078"/>
                  </a:cubicBezTo>
                  <a:cubicBezTo>
                    <a:pt x="52532" y="9047"/>
                    <a:pt x="53151" y="9015"/>
                    <a:pt x="53770" y="9015"/>
                  </a:cubicBezTo>
                  <a:close/>
                  <a:moveTo>
                    <a:pt x="66621" y="705"/>
                  </a:moveTo>
                  <a:cubicBezTo>
                    <a:pt x="65616" y="4317"/>
                    <a:pt x="65386" y="8503"/>
                    <a:pt x="66583" y="12096"/>
                  </a:cubicBezTo>
                  <a:cubicBezTo>
                    <a:pt x="64111" y="10649"/>
                    <a:pt x="61419" y="9615"/>
                    <a:pt x="58622" y="9040"/>
                  </a:cubicBezTo>
                  <a:cubicBezTo>
                    <a:pt x="57271" y="8762"/>
                    <a:pt x="55901" y="8589"/>
                    <a:pt x="54522" y="8522"/>
                  </a:cubicBezTo>
                  <a:cubicBezTo>
                    <a:pt x="54004" y="8497"/>
                    <a:pt x="53468" y="8474"/>
                    <a:pt x="52930" y="8474"/>
                  </a:cubicBezTo>
                  <a:cubicBezTo>
                    <a:pt x="52025" y="8474"/>
                    <a:pt x="51112" y="8541"/>
                    <a:pt x="50258" y="8781"/>
                  </a:cubicBezTo>
                  <a:cubicBezTo>
                    <a:pt x="50124" y="8206"/>
                    <a:pt x="49875" y="7708"/>
                    <a:pt x="49856" y="7104"/>
                  </a:cubicBezTo>
                  <a:cubicBezTo>
                    <a:pt x="49827" y="6491"/>
                    <a:pt x="50019" y="5964"/>
                    <a:pt x="50220" y="5380"/>
                  </a:cubicBezTo>
                  <a:cubicBezTo>
                    <a:pt x="50230" y="5370"/>
                    <a:pt x="50230" y="5351"/>
                    <a:pt x="50230" y="5332"/>
                  </a:cubicBezTo>
                  <a:cubicBezTo>
                    <a:pt x="50364" y="5336"/>
                    <a:pt x="50498" y="5338"/>
                    <a:pt x="50633" y="5338"/>
                  </a:cubicBezTo>
                  <a:cubicBezTo>
                    <a:pt x="53366" y="5338"/>
                    <a:pt x="56211" y="4615"/>
                    <a:pt x="58804" y="3857"/>
                  </a:cubicBezTo>
                  <a:cubicBezTo>
                    <a:pt x="61486" y="3081"/>
                    <a:pt x="64159" y="2046"/>
                    <a:pt x="66621" y="705"/>
                  </a:cubicBezTo>
                  <a:close/>
                  <a:moveTo>
                    <a:pt x="67129" y="609"/>
                  </a:moveTo>
                  <a:lnTo>
                    <a:pt x="67129" y="609"/>
                  </a:lnTo>
                  <a:cubicBezTo>
                    <a:pt x="69933" y="4141"/>
                    <a:pt x="69611" y="8724"/>
                    <a:pt x="66993" y="12229"/>
                  </a:cubicBezTo>
                  <a:lnTo>
                    <a:pt x="66993" y="12229"/>
                  </a:lnTo>
                  <a:cubicBezTo>
                    <a:pt x="66773" y="11045"/>
                    <a:pt x="66564" y="9870"/>
                    <a:pt x="66439" y="8685"/>
                  </a:cubicBezTo>
                  <a:cubicBezTo>
                    <a:pt x="66664" y="8623"/>
                    <a:pt x="66897" y="8593"/>
                    <a:pt x="67133" y="8593"/>
                  </a:cubicBezTo>
                  <a:cubicBezTo>
                    <a:pt x="67259" y="8593"/>
                    <a:pt x="67386" y="8601"/>
                    <a:pt x="67512" y="8618"/>
                  </a:cubicBezTo>
                  <a:cubicBezTo>
                    <a:pt x="67519" y="8619"/>
                    <a:pt x="67526" y="8619"/>
                    <a:pt x="67533" y="8619"/>
                  </a:cubicBezTo>
                  <a:cubicBezTo>
                    <a:pt x="67619" y="8619"/>
                    <a:pt x="67686" y="8563"/>
                    <a:pt x="67704" y="8474"/>
                  </a:cubicBezTo>
                  <a:cubicBezTo>
                    <a:pt x="67742" y="8474"/>
                    <a:pt x="67771" y="8446"/>
                    <a:pt x="67800" y="8417"/>
                  </a:cubicBezTo>
                  <a:cubicBezTo>
                    <a:pt x="68624" y="7267"/>
                    <a:pt x="68614" y="5763"/>
                    <a:pt x="68001" y="4518"/>
                  </a:cubicBezTo>
                  <a:cubicBezTo>
                    <a:pt x="67971" y="4464"/>
                    <a:pt x="67916" y="4433"/>
                    <a:pt x="67859" y="4433"/>
                  </a:cubicBezTo>
                  <a:cubicBezTo>
                    <a:pt x="67825" y="4433"/>
                    <a:pt x="67791" y="4445"/>
                    <a:pt x="67761" y="4470"/>
                  </a:cubicBezTo>
                  <a:cubicBezTo>
                    <a:pt x="67726" y="4428"/>
                    <a:pt x="67671" y="4401"/>
                    <a:pt x="67617" y="4401"/>
                  </a:cubicBezTo>
                  <a:cubicBezTo>
                    <a:pt x="67598" y="4401"/>
                    <a:pt x="67578" y="4405"/>
                    <a:pt x="67560" y="4412"/>
                  </a:cubicBezTo>
                  <a:cubicBezTo>
                    <a:pt x="67430" y="4449"/>
                    <a:pt x="67297" y="4467"/>
                    <a:pt x="67164" y="4467"/>
                  </a:cubicBezTo>
                  <a:cubicBezTo>
                    <a:pt x="66915" y="4467"/>
                    <a:pt x="66668" y="4403"/>
                    <a:pt x="66449" y="4278"/>
                  </a:cubicBezTo>
                  <a:lnTo>
                    <a:pt x="66439" y="4278"/>
                  </a:lnTo>
                  <a:cubicBezTo>
                    <a:pt x="66574" y="3042"/>
                    <a:pt x="66803" y="1816"/>
                    <a:pt x="67129" y="609"/>
                  </a:cubicBezTo>
                  <a:close/>
                  <a:moveTo>
                    <a:pt x="53075" y="11808"/>
                  </a:moveTo>
                  <a:cubicBezTo>
                    <a:pt x="53104" y="11856"/>
                    <a:pt x="53152" y="11895"/>
                    <a:pt x="53209" y="11895"/>
                  </a:cubicBezTo>
                  <a:cubicBezTo>
                    <a:pt x="53458" y="11923"/>
                    <a:pt x="53755" y="11895"/>
                    <a:pt x="53985" y="12019"/>
                  </a:cubicBezTo>
                  <a:cubicBezTo>
                    <a:pt x="54790" y="12422"/>
                    <a:pt x="53937" y="12996"/>
                    <a:pt x="53496" y="13121"/>
                  </a:cubicBezTo>
                  <a:cubicBezTo>
                    <a:pt x="53171" y="13207"/>
                    <a:pt x="52835" y="13265"/>
                    <a:pt x="52500" y="13293"/>
                  </a:cubicBezTo>
                  <a:cubicBezTo>
                    <a:pt x="52376" y="13313"/>
                    <a:pt x="52251" y="13313"/>
                    <a:pt x="52126" y="13313"/>
                  </a:cubicBezTo>
                  <a:cubicBezTo>
                    <a:pt x="51877" y="13293"/>
                    <a:pt x="51140" y="12891"/>
                    <a:pt x="51513" y="12546"/>
                  </a:cubicBezTo>
                  <a:cubicBezTo>
                    <a:pt x="52136" y="12546"/>
                    <a:pt x="52788" y="12345"/>
                    <a:pt x="53075" y="11808"/>
                  </a:cubicBezTo>
                  <a:close/>
                  <a:moveTo>
                    <a:pt x="54158" y="13322"/>
                  </a:moveTo>
                  <a:cubicBezTo>
                    <a:pt x="54665" y="14069"/>
                    <a:pt x="53602" y="14520"/>
                    <a:pt x="52989" y="14568"/>
                  </a:cubicBezTo>
                  <a:cubicBezTo>
                    <a:pt x="52872" y="14576"/>
                    <a:pt x="52754" y="14581"/>
                    <a:pt x="52636" y="14581"/>
                  </a:cubicBezTo>
                  <a:cubicBezTo>
                    <a:pt x="52491" y="14581"/>
                    <a:pt x="52346" y="14574"/>
                    <a:pt x="52203" y="14558"/>
                  </a:cubicBezTo>
                  <a:cubicBezTo>
                    <a:pt x="52012" y="14558"/>
                    <a:pt x="51839" y="14500"/>
                    <a:pt x="51676" y="14414"/>
                  </a:cubicBezTo>
                  <a:cubicBezTo>
                    <a:pt x="51456" y="14251"/>
                    <a:pt x="51283" y="13830"/>
                    <a:pt x="51561" y="13610"/>
                  </a:cubicBezTo>
                  <a:lnTo>
                    <a:pt x="51561" y="13610"/>
                  </a:lnTo>
                  <a:cubicBezTo>
                    <a:pt x="51784" y="13721"/>
                    <a:pt x="52049" y="13763"/>
                    <a:pt x="52325" y="13763"/>
                  </a:cubicBezTo>
                  <a:cubicBezTo>
                    <a:pt x="52835" y="13763"/>
                    <a:pt x="53383" y="13619"/>
                    <a:pt x="53774" y="13495"/>
                  </a:cubicBezTo>
                  <a:cubicBezTo>
                    <a:pt x="53908" y="13447"/>
                    <a:pt x="54033" y="13389"/>
                    <a:pt x="54158" y="13322"/>
                  </a:cubicBezTo>
                  <a:close/>
                  <a:moveTo>
                    <a:pt x="51552" y="14845"/>
                  </a:moveTo>
                  <a:cubicBezTo>
                    <a:pt x="51877" y="15008"/>
                    <a:pt x="52299" y="15027"/>
                    <a:pt x="52653" y="15027"/>
                  </a:cubicBezTo>
                  <a:cubicBezTo>
                    <a:pt x="52686" y="15028"/>
                    <a:pt x="52718" y="15029"/>
                    <a:pt x="52750" y="15029"/>
                  </a:cubicBezTo>
                  <a:cubicBezTo>
                    <a:pt x="53111" y="15029"/>
                    <a:pt x="53470" y="14979"/>
                    <a:pt x="53813" y="14865"/>
                  </a:cubicBezTo>
                  <a:lnTo>
                    <a:pt x="53813" y="14865"/>
                  </a:lnTo>
                  <a:cubicBezTo>
                    <a:pt x="54282" y="15564"/>
                    <a:pt x="53535" y="16129"/>
                    <a:pt x="52797" y="16158"/>
                  </a:cubicBezTo>
                  <a:cubicBezTo>
                    <a:pt x="52785" y="16158"/>
                    <a:pt x="52772" y="16158"/>
                    <a:pt x="52760" y="16158"/>
                  </a:cubicBezTo>
                  <a:cubicBezTo>
                    <a:pt x="52117" y="16158"/>
                    <a:pt x="50922" y="15682"/>
                    <a:pt x="51542" y="14855"/>
                  </a:cubicBezTo>
                  <a:cubicBezTo>
                    <a:pt x="51542" y="14855"/>
                    <a:pt x="51552" y="14845"/>
                    <a:pt x="51552" y="14845"/>
                  </a:cubicBezTo>
                  <a:close/>
                  <a:moveTo>
                    <a:pt x="51571" y="16369"/>
                  </a:moveTo>
                  <a:cubicBezTo>
                    <a:pt x="51896" y="16576"/>
                    <a:pt x="52307" y="16657"/>
                    <a:pt x="52693" y="16657"/>
                  </a:cubicBezTo>
                  <a:cubicBezTo>
                    <a:pt x="52808" y="16657"/>
                    <a:pt x="52920" y="16650"/>
                    <a:pt x="53027" y="16637"/>
                  </a:cubicBezTo>
                  <a:cubicBezTo>
                    <a:pt x="53238" y="16618"/>
                    <a:pt x="53449" y="16560"/>
                    <a:pt x="53640" y="16484"/>
                  </a:cubicBezTo>
                  <a:lnTo>
                    <a:pt x="53640" y="16484"/>
                  </a:lnTo>
                  <a:cubicBezTo>
                    <a:pt x="53925" y="17208"/>
                    <a:pt x="53392" y="17511"/>
                    <a:pt x="52783" y="17511"/>
                  </a:cubicBezTo>
                  <a:cubicBezTo>
                    <a:pt x="52040" y="17511"/>
                    <a:pt x="51182" y="17059"/>
                    <a:pt x="51561" y="16369"/>
                  </a:cubicBezTo>
                  <a:close/>
                  <a:moveTo>
                    <a:pt x="67215" y="0"/>
                  </a:moveTo>
                  <a:cubicBezTo>
                    <a:pt x="67124" y="0"/>
                    <a:pt x="67038" y="62"/>
                    <a:pt x="66985" y="149"/>
                  </a:cubicBezTo>
                  <a:lnTo>
                    <a:pt x="66938" y="149"/>
                  </a:lnTo>
                  <a:cubicBezTo>
                    <a:pt x="66890" y="89"/>
                    <a:pt x="66819" y="59"/>
                    <a:pt x="66745" y="59"/>
                  </a:cubicBezTo>
                  <a:cubicBezTo>
                    <a:pt x="66701" y="59"/>
                    <a:pt x="66655" y="70"/>
                    <a:pt x="66612" y="92"/>
                  </a:cubicBezTo>
                  <a:cubicBezTo>
                    <a:pt x="63977" y="1385"/>
                    <a:pt x="61314" y="2544"/>
                    <a:pt x="58478" y="3368"/>
                  </a:cubicBezTo>
                  <a:cubicBezTo>
                    <a:pt x="55738" y="4173"/>
                    <a:pt x="52950" y="4460"/>
                    <a:pt x="50172" y="5045"/>
                  </a:cubicBezTo>
                  <a:cubicBezTo>
                    <a:pt x="50124" y="5054"/>
                    <a:pt x="50086" y="5093"/>
                    <a:pt x="50067" y="5141"/>
                  </a:cubicBezTo>
                  <a:cubicBezTo>
                    <a:pt x="50052" y="5136"/>
                    <a:pt x="50038" y="5135"/>
                    <a:pt x="50023" y="5135"/>
                  </a:cubicBezTo>
                  <a:cubicBezTo>
                    <a:pt x="49968" y="5135"/>
                    <a:pt x="49911" y="5160"/>
                    <a:pt x="49866" y="5198"/>
                  </a:cubicBezTo>
                  <a:cubicBezTo>
                    <a:pt x="49584" y="5151"/>
                    <a:pt x="49265" y="5118"/>
                    <a:pt x="48950" y="5118"/>
                  </a:cubicBezTo>
                  <a:cubicBezTo>
                    <a:pt x="48686" y="5118"/>
                    <a:pt x="48425" y="5141"/>
                    <a:pt x="48189" y="5198"/>
                  </a:cubicBezTo>
                  <a:cubicBezTo>
                    <a:pt x="48132" y="5208"/>
                    <a:pt x="48103" y="5275"/>
                    <a:pt x="48122" y="5323"/>
                  </a:cubicBezTo>
                  <a:cubicBezTo>
                    <a:pt x="48074" y="5351"/>
                    <a:pt x="48036" y="5390"/>
                    <a:pt x="48026" y="5447"/>
                  </a:cubicBezTo>
                  <a:cubicBezTo>
                    <a:pt x="47691" y="6501"/>
                    <a:pt x="47739" y="7631"/>
                    <a:pt x="48141" y="8657"/>
                  </a:cubicBezTo>
                  <a:cubicBezTo>
                    <a:pt x="48170" y="8752"/>
                    <a:pt x="48256" y="8810"/>
                    <a:pt x="48361" y="8819"/>
                  </a:cubicBezTo>
                  <a:cubicBezTo>
                    <a:pt x="48446" y="8821"/>
                    <a:pt x="48531" y="8822"/>
                    <a:pt x="48616" y="8822"/>
                  </a:cubicBezTo>
                  <a:cubicBezTo>
                    <a:pt x="49041" y="8822"/>
                    <a:pt x="49471" y="8802"/>
                    <a:pt x="49894" y="8762"/>
                  </a:cubicBezTo>
                  <a:cubicBezTo>
                    <a:pt x="49933" y="8810"/>
                    <a:pt x="49981" y="8848"/>
                    <a:pt x="50019" y="8896"/>
                  </a:cubicBezTo>
                  <a:cubicBezTo>
                    <a:pt x="49981" y="8973"/>
                    <a:pt x="50038" y="9078"/>
                    <a:pt x="50124" y="9078"/>
                  </a:cubicBezTo>
                  <a:cubicBezTo>
                    <a:pt x="50416" y="9096"/>
                    <a:pt x="50703" y="9103"/>
                    <a:pt x="50992" y="9103"/>
                  </a:cubicBezTo>
                  <a:cubicBezTo>
                    <a:pt x="51159" y="9103"/>
                    <a:pt x="51326" y="9101"/>
                    <a:pt x="51494" y="9097"/>
                  </a:cubicBezTo>
                  <a:lnTo>
                    <a:pt x="51494" y="9097"/>
                  </a:lnTo>
                  <a:cubicBezTo>
                    <a:pt x="51485" y="9547"/>
                    <a:pt x="51504" y="9998"/>
                    <a:pt x="51552" y="10448"/>
                  </a:cubicBezTo>
                  <a:cubicBezTo>
                    <a:pt x="51316" y="10427"/>
                    <a:pt x="51078" y="10415"/>
                    <a:pt x="50840" y="10415"/>
                  </a:cubicBezTo>
                  <a:cubicBezTo>
                    <a:pt x="50120" y="10415"/>
                    <a:pt x="49400" y="10524"/>
                    <a:pt x="48745" y="10812"/>
                  </a:cubicBezTo>
                  <a:cubicBezTo>
                    <a:pt x="48361" y="10975"/>
                    <a:pt x="48017" y="11205"/>
                    <a:pt x="47729" y="11502"/>
                  </a:cubicBezTo>
                  <a:cubicBezTo>
                    <a:pt x="47202" y="12048"/>
                    <a:pt x="46953" y="12843"/>
                    <a:pt x="46187" y="13073"/>
                  </a:cubicBezTo>
                  <a:cubicBezTo>
                    <a:pt x="46139" y="13035"/>
                    <a:pt x="46081" y="13016"/>
                    <a:pt x="46024" y="13016"/>
                  </a:cubicBezTo>
                  <a:cubicBezTo>
                    <a:pt x="40639" y="13218"/>
                    <a:pt x="35259" y="13316"/>
                    <a:pt x="29873" y="13316"/>
                  </a:cubicBezTo>
                  <a:cubicBezTo>
                    <a:pt x="27613" y="13316"/>
                    <a:pt x="25352" y="13299"/>
                    <a:pt x="23089" y="13265"/>
                  </a:cubicBezTo>
                  <a:cubicBezTo>
                    <a:pt x="19266" y="13207"/>
                    <a:pt x="15444" y="13140"/>
                    <a:pt x="11631" y="13073"/>
                  </a:cubicBezTo>
                  <a:cubicBezTo>
                    <a:pt x="9791" y="13035"/>
                    <a:pt x="7952" y="13006"/>
                    <a:pt x="6112" y="12977"/>
                  </a:cubicBezTo>
                  <a:cubicBezTo>
                    <a:pt x="4758" y="12957"/>
                    <a:pt x="3385" y="12878"/>
                    <a:pt x="2022" y="12878"/>
                  </a:cubicBezTo>
                  <a:cubicBezTo>
                    <a:pt x="1409" y="12878"/>
                    <a:pt x="798" y="12894"/>
                    <a:pt x="192" y="12939"/>
                  </a:cubicBezTo>
                  <a:cubicBezTo>
                    <a:pt x="0" y="12948"/>
                    <a:pt x="0" y="13236"/>
                    <a:pt x="192" y="13245"/>
                  </a:cubicBezTo>
                  <a:cubicBezTo>
                    <a:pt x="2146" y="13456"/>
                    <a:pt x="4149" y="13380"/>
                    <a:pt x="6112" y="13418"/>
                  </a:cubicBezTo>
                  <a:cubicBezTo>
                    <a:pt x="7952" y="13456"/>
                    <a:pt x="9791" y="13485"/>
                    <a:pt x="11631" y="13523"/>
                  </a:cubicBezTo>
                  <a:cubicBezTo>
                    <a:pt x="15453" y="13590"/>
                    <a:pt x="19266" y="13667"/>
                    <a:pt x="23089" y="13724"/>
                  </a:cubicBezTo>
                  <a:cubicBezTo>
                    <a:pt x="26544" y="13777"/>
                    <a:pt x="30008" y="13831"/>
                    <a:pt x="33472" y="13831"/>
                  </a:cubicBezTo>
                  <a:cubicBezTo>
                    <a:pt x="37661" y="13831"/>
                    <a:pt x="41849" y="13752"/>
                    <a:pt x="46024" y="13495"/>
                  </a:cubicBezTo>
                  <a:cubicBezTo>
                    <a:pt x="46072" y="13495"/>
                    <a:pt x="46120" y="13475"/>
                    <a:pt x="46158" y="13447"/>
                  </a:cubicBezTo>
                  <a:cubicBezTo>
                    <a:pt x="46972" y="13399"/>
                    <a:pt x="47375" y="12680"/>
                    <a:pt x="47863" y="12067"/>
                  </a:cubicBezTo>
                  <a:cubicBezTo>
                    <a:pt x="48965" y="10668"/>
                    <a:pt x="50565" y="10870"/>
                    <a:pt x="52174" y="10812"/>
                  </a:cubicBezTo>
                  <a:cubicBezTo>
                    <a:pt x="52213" y="10812"/>
                    <a:pt x="52241" y="10793"/>
                    <a:pt x="52261" y="10774"/>
                  </a:cubicBezTo>
                  <a:cubicBezTo>
                    <a:pt x="52481" y="10783"/>
                    <a:pt x="52673" y="10908"/>
                    <a:pt x="52768" y="11099"/>
                  </a:cubicBezTo>
                  <a:cubicBezTo>
                    <a:pt x="52922" y="11406"/>
                    <a:pt x="52701" y="11751"/>
                    <a:pt x="52443" y="11914"/>
                  </a:cubicBezTo>
                  <a:cubicBezTo>
                    <a:pt x="52217" y="12058"/>
                    <a:pt x="51977" y="12096"/>
                    <a:pt x="51731" y="12096"/>
                  </a:cubicBezTo>
                  <a:cubicBezTo>
                    <a:pt x="51454" y="12096"/>
                    <a:pt x="51170" y="12048"/>
                    <a:pt x="50891" y="12048"/>
                  </a:cubicBezTo>
                  <a:cubicBezTo>
                    <a:pt x="50651" y="12058"/>
                    <a:pt x="50603" y="12383"/>
                    <a:pt x="50833" y="12460"/>
                  </a:cubicBezTo>
                  <a:cubicBezTo>
                    <a:pt x="50939" y="12489"/>
                    <a:pt x="51053" y="12508"/>
                    <a:pt x="51168" y="12527"/>
                  </a:cubicBezTo>
                  <a:cubicBezTo>
                    <a:pt x="50996" y="12814"/>
                    <a:pt x="51044" y="13188"/>
                    <a:pt x="51283" y="13427"/>
                  </a:cubicBezTo>
                  <a:cubicBezTo>
                    <a:pt x="50986" y="13667"/>
                    <a:pt x="50910" y="14079"/>
                    <a:pt x="51101" y="14414"/>
                  </a:cubicBezTo>
                  <a:cubicBezTo>
                    <a:pt x="51149" y="14520"/>
                    <a:pt x="51226" y="14615"/>
                    <a:pt x="51322" y="14692"/>
                  </a:cubicBezTo>
                  <a:cubicBezTo>
                    <a:pt x="50871" y="15056"/>
                    <a:pt x="50871" y="15688"/>
                    <a:pt x="51236" y="16110"/>
                  </a:cubicBezTo>
                  <a:cubicBezTo>
                    <a:pt x="51264" y="16139"/>
                    <a:pt x="51293" y="16158"/>
                    <a:pt x="51312" y="16187"/>
                  </a:cubicBezTo>
                  <a:cubicBezTo>
                    <a:pt x="51053" y="16493"/>
                    <a:pt x="51015" y="16934"/>
                    <a:pt x="51216" y="17288"/>
                  </a:cubicBezTo>
                  <a:cubicBezTo>
                    <a:pt x="51274" y="17375"/>
                    <a:pt x="51331" y="17451"/>
                    <a:pt x="51408" y="17528"/>
                  </a:cubicBezTo>
                  <a:cubicBezTo>
                    <a:pt x="51019" y="17587"/>
                    <a:pt x="50628" y="17616"/>
                    <a:pt x="50237" y="17616"/>
                  </a:cubicBezTo>
                  <a:cubicBezTo>
                    <a:pt x="49801" y="17616"/>
                    <a:pt x="49366" y="17579"/>
                    <a:pt x="48936" y="17509"/>
                  </a:cubicBezTo>
                  <a:cubicBezTo>
                    <a:pt x="48132" y="17375"/>
                    <a:pt x="47413" y="17030"/>
                    <a:pt x="46637" y="16809"/>
                  </a:cubicBezTo>
                  <a:cubicBezTo>
                    <a:pt x="46069" y="16645"/>
                    <a:pt x="45462" y="16594"/>
                    <a:pt x="44844" y="16594"/>
                  </a:cubicBezTo>
                  <a:cubicBezTo>
                    <a:pt x="43950" y="16594"/>
                    <a:pt x="43036" y="16700"/>
                    <a:pt x="42192" y="16723"/>
                  </a:cubicBezTo>
                  <a:cubicBezTo>
                    <a:pt x="38762" y="16809"/>
                    <a:pt x="35332" y="16867"/>
                    <a:pt x="31912" y="16905"/>
                  </a:cubicBezTo>
                  <a:cubicBezTo>
                    <a:pt x="30661" y="16914"/>
                    <a:pt x="29410" y="16918"/>
                    <a:pt x="28160" y="16918"/>
                  </a:cubicBezTo>
                  <a:cubicBezTo>
                    <a:pt x="22737" y="16918"/>
                    <a:pt x="17319" y="16838"/>
                    <a:pt x="11909" y="16714"/>
                  </a:cubicBezTo>
                  <a:cubicBezTo>
                    <a:pt x="8834" y="16645"/>
                    <a:pt x="5735" y="16457"/>
                    <a:pt x="2655" y="16457"/>
                  </a:cubicBezTo>
                  <a:cubicBezTo>
                    <a:pt x="1839" y="16457"/>
                    <a:pt x="1024" y="16471"/>
                    <a:pt x="211" y="16503"/>
                  </a:cubicBezTo>
                  <a:cubicBezTo>
                    <a:pt x="0" y="16532"/>
                    <a:pt x="0" y="16829"/>
                    <a:pt x="211" y="16857"/>
                  </a:cubicBezTo>
                  <a:cubicBezTo>
                    <a:pt x="3622" y="17164"/>
                    <a:pt x="7099" y="17097"/>
                    <a:pt x="10519" y="17183"/>
                  </a:cubicBezTo>
                  <a:cubicBezTo>
                    <a:pt x="13892" y="17269"/>
                    <a:pt x="17264" y="17355"/>
                    <a:pt x="20636" y="17403"/>
                  </a:cubicBezTo>
                  <a:cubicBezTo>
                    <a:pt x="23157" y="17435"/>
                    <a:pt x="25677" y="17451"/>
                    <a:pt x="28196" y="17451"/>
                  </a:cubicBezTo>
                  <a:cubicBezTo>
                    <a:pt x="32598" y="17451"/>
                    <a:pt x="36997" y="17402"/>
                    <a:pt x="41397" y="17298"/>
                  </a:cubicBezTo>
                  <a:cubicBezTo>
                    <a:pt x="42368" y="17278"/>
                    <a:pt x="43384" y="17184"/>
                    <a:pt x="44386" y="17184"/>
                  </a:cubicBezTo>
                  <a:cubicBezTo>
                    <a:pt x="45320" y="17184"/>
                    <a:pt x="46242" y="17266"/>
                    <a:pt x="47106" y="17566"/>
                  </a:cubicBezTo>
                  <a:cubicBezTo>
                    <a:pt x="48126" y="17932"/>
                    <a:pt x="49200" y="18120"/>
                    <a:pt x="50279" y="18120"/>
                  </a:cubicBezTo>
                  <a:cubicBezTo>
                    <a:pt x="50780" y="18120"/>
                    <a:pt x="51283" y="18079"/>
                    <a:pt x="51782" y="17997"/>
                  </a:cubicBezTo>
                  <a:cubicBezTo>
                    <a:pt x="51858" y="17988"/>
                    <a:pt x="51925" y="17949"/>
                    <a:pt x="51954" y="17882"/>
                  </a:cubicBezTo>
                  <a:cubicBezTo>
                    <a:pt x="52174" y="17969"/>
                    <a:pt x="52414" y="18016"/>
                    <a:pt x="52653" y="18026"/>
                  </a:cubicBezTo>
                  <a:cubicBezTo>
                    <a:pt x="52676" y="18027"/>
                    <a:pt x="52699" y="18027"/>
                    <a:pt x="52722" y="18027"/>
                  </a:cubicBezTo>
                  <a:cubicBezTo>
                    <a:pt x="53229" y="18027"/>
                    <a:pt x="53758" y="17823"/>
                    <a:pt x="54023" y="17365"/>
                  </a:cubicBezTo>
                  <a:cubicBezTo>
                    <a:pt x="54205" y="17030"/>
                    <a:pt x="54253" y="16560"/>
                    <a:pt x="54033" y="16235"/>
                  </a:cubicBezTo>
                  <a:cubicBezTo>
                    <a:pt x="54196" y="16091"/>
                    <a:pt x="54320" y="15909"/>
                    <a:pt x="54387" y="15708"/>
                  </a:cubicBezTo>
                  <a:cubicBezTo>
                    <a:pt x="54512" y="15353"/>
                    <a:pt x="54464" y="14922"/>
                    <a:pt x="54234" y="14644"/>
                  </a:cubicBezTo>
                  <a:cubicBezTo>
                    <a:pt x="54311" y="14577"/>
                    <a:pt x="54387" y="14510"/>
                    <a:pt x="54454" y="14433"/>
                  </a:cubicBezTo>
                  <a:cubicBezTo>
                    <a:pt x="54761" y="14031"/>
                    <a:pt x="54819" y="13456"/>
                    <a:pt x="54483" y="13073"/>
                  </a:cubicBezTo>
                  <a:cubicBezTo>
                    <a:pt x="54732" y="12814"/>
                    <a:pt x="54857" y="12479"/>
                    <a:pt x="54675" y="12086"/>
                  </a:cubicBezTo>
                  <a:cubicBezTo>
                    <a:pt x="54598" y="11914"/>
                    <a:pt x="54454" y="11780"/>
                    <a:pt x="54292" y="11693"/>
                  </a:cubicBezTo>
                  <a:cubicBezTo>
                    <a:pt x="54522" y="10831"/>
                    <a:pt x="54646" y="9940"/>
                    <a:pt x="54665" y="9049"/>
                  </a:cubicBezTo>
                  <a:cubicBezTo>
                    <a:pt x="56006" y="9116"/>
                    <a:pt x="57338" y="9298"/>
                    <a:pt x="58651" y="9576"/>
                  </a:cubicBezTo>
                  <a:cubicBezTo>
                    <a:pt x="61458" y="10170"/>
                    <a:pt x="64140" y="11214"/>
                    <a:pt x="66612" y="12671"/>
                  </a:cubicBezTo>
                  <a:cubicBezTo>
                    <a:pt x="66641" y="12680"/>
                    <a:pt x="66660" y="12690"/>
                    <a:pt x="66688" y="12699"/>
                  </a:cubicBezTo>
                  <a:cubicBezTo>
                    <a:pt x="66682" y="12797"/>
                    <a:pt x="66759" y="12863"/>
                    <a:pt x="66842" y="12863"/>
                  </a:cubicBezTo>
                  <a:cubicBezTo>
                    <a:pt x="66882" y="12863"/>
                    <a:pt x="66923" y="12848"/>
                    <a:pt x="66957" y="12814"/>
                  </a:cubicBezTo>
                  <a:cubicBezTo>
                    <a:pt x="70521" y="9452"/>
                    <a:pt x="70386" y="3751"/>
                    <a:pt x="67388" y="92"/>
                  </a:cubicBezTo>
                  <a:cubicBezTo>
                    <a:pt x="67335" y="27"/>
                    <a:pt x="67274" y="0"/>
                    <a:pt x="672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43"/>
          <p:cNvGrpSpPr/>
          <p:nvPr/>
        </p:nvGrpSpPr>
        <p:grpSpPr>
          <a:xfrm>
            <a:off x="622953" y="2601828"/>
            <a:ext cx="494919" cy="649316"/>
            <a:chOff x="4668975" y="1138375"/>
            <a:chExt cx="281925" cy="369875"/>
          </a:xfrm>
        </p:grpSpPr>
        <p:sp>
          <p:nvSpPr>
            <p:cNvPr id="1275" name="Google Shape;1275;p43"/>
            <p:cNvSpPr/>
            <p:nvPr/>
          </p:nvSpPr>
          <p:spPr>
            <a:xfrm>
              <a:off x="4707275" y="1138375"/>
              <a:ext cx="186125" cy="209800"/>
            </a:xfrm>
            <a:custGeom>
              <a:avLst/>
              <a:gdLst/>
              <a:ahLst/>
              <a:cxnLst/>
              <a:rect l="l" t="t" r="r" b="b"/>
              <a:pathLst>
                <a:path w="7445" h="8392" extrusionOk="0">
                  <a:moveTo>
                    <a:pt x="2195" y="5214"/>
                  </a:moveTo>
                  <a:cubicBezTo>
                    <a:pt x="2185" y="5281"/>
                    <a:pt x="2195" y="5358"/>
                    <a:pt x="2204" y="5425"/>
                  </a:cubicBezTo>
                  <a:lnTo>
                    <a:pt x="2061" y="5425"/>
                  </a:lnTo>
                  <a:lnTo>
                    <a:pt x="2195" y="5214"/>
                  </a:lnTo>
                  <a:close/>
                  <a:moveTo>
                    <a:pt x="3634" y="0"/>
                  </a:moveTo>
                  <a:cubicBezTo>
                    <a:pt x="3375" y="0"/>
                    <a:pt x="3109" y="144"/>
                    <a:pt x="2971" y="357"/>
                  </a:cubicBezTo>
                  <a:cubicBezTo>
                    <a:pt x="1879" y="2024"/>
                    <a:pt x="1026" y="3825"/>
                    <a:pt x="183" y="5626"/>
                  </a:cubicBezTo>
                  <a:cubicBezTo>
                    <a:pt x="116" y="5760"/>
                    <a:pt x="87" y="5913"/>
                    <a:pt x="106" y="6057"/>
                  </a:cubicBezTo>
                  <a:cubicBezTo>
                    <a:pt x="1" y="6412"/>
                    <a:pt x="221" y="6785"/>
                    <a:pt x="585" y="6871"/>
                  </a:cubicBezTo>
                  <a:cubicBezTo>
                    <a:pt x="1131" y="7025"/>
                    <a:pt x="1697" y="7121"/>
                    <a:pt x="2262" y="7178"/>
                  </a:cubicBezTo>
                  <a:cubicBezTo>
                    <a:pt x="2262" y="7245"/>
                    <a:pt x="2262" y="7322"/>
                    <a:pt x="2262" y="7398"/>
                  </a:cubicBezTo>
                  <a:cubicBezTo>
                    <a:pt x="2281" y="7600"/>
                    <a:pt x="2329" y="7791"/>
                    <a:pt x="2425" y="7973"/>
                  </a:cubicBezTo>
                  <a:cubicBezTo>
                    <a:pt x="2486" y="8102"/>
                    <a:pt x="2614" y="8173"/>
                    <a:pt x="2745" y="8173"/>
                  </a:cubicBezTo>
                  <a:cubicBezTo>
                    <a:pt x="2799" y="8173"/>
                    <a:pt x="2853" y="8161"/>
                    <a:pt x="2904" y="8136"/>
                  </a:cubicBezTo>
                  <a:cubicBezTo>
                    <a:pt x="2938" y="8145"/>
                    <a:pt x="2974" y="8149"/>
                    <a:pt x="3009" y="8149"/>
                  </a:cubicBezTo>
                  <a:cubicBezTo>
                    <a:pt x="3092" y="8149"/>
                    <a:pt x="3175" y="8126"/>
                    <a:pt x="3249" y="8079"/>
                  </a:cubicBezTo>
                  <a:cubicBezTo>
                    <a:pt x="3426" y="7982"/>
                    <a:pt x="3621" y="7934"/>
                    <a:pt x="3816" y="7934"/>
                  </a:cubicBezTo>
                  <a:cubicBezTo>
                    <a:pt x="4086" y="7934"/>
                    <a:pt x="4354" y="8025"/>
                    <a:pt x="4571" y="8203"/>
                  </a:cubicBezTo>
                  <a:cubicBezTo>
                    <a:pt x="4704" y="8334"/>
                    <a:pt x="4863" y="8391"/>
                    <a:pt x="5018" y="8391"/>
                  </a:cubicBezTo>
                  <a:cubicBezTo>
                    <a:pt x="5407" y="8391"/>
                    <a:pt x="5773" y="8030"/>
                    <a:pt x="5663" y="7571"/>
                  </a:cubicBezTo>
                  <a:cubicBezTo>
                    <a:pt x="5605" y="7303"/>
                    <a:pt x="5577" y="7025"/>
                    <a:pt x="5577" y="6747"/>
                  </a:cubicBezTo>
                  <a:cubicBezTo>
                    <a:pt x="5835" y="6737"/>
                    <a:pt x="6104" y="6728"/>
                    <a:pt x="6362" y="6709"/>
                  </a:cubicBezTo>
                  <a:cubicBezTo>
                    <a:pt x="6851" y="6670"/>
                    <a:pt x="7282" y="6431"/>
                    <a:pt x="7359" y="5904"/>
                  </a:cubicBezTo>
                  <a:cubicBezTo>
                    <a:pt x="7445" y="5396"/>
                    <a:pt x="7119" y="4888"/>
                    <a:pt x="6908" y="4467"/>
                  </a:cubicBezTo>
                  <a:cubicBezTo>
                    <a:pt x="6659" y="3969"/>
                    <a:pt x="6391" y="3480"/>
                    <a:pt x="6104" y="3001"/>
                  </a:cubicBezTo>
                  <a:cubicBezTo>
                    <a:pt x="5510" y="2014"/>
                    <a:pt x="4839" y="1085"/>
                    <a:pt x="4101" y="213"/>
                  </a:cubicBezTo>
                  <a:cubicBezTo>
                    <a:pt x="3975" y="64"/>
                    <a:pt x="3806" y="0"/>
                    <a:pt x="3634"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4668975" y="1142625"/>
              <a:ext cx="281925" cy="365625"/>
            </a:xfrm>
            <a:custGeom>
              <a:avLst/>
              <a:gdLst/>
              <a:ahLst/>
              <a:cxnLst/>
              <a:rect l="l" t="t" r="r" b="b"/>
              <a:pathLst>
                <a:path w="11277" h="14625" extrusionOk="0">
                  <a:moveTo>
                    <a:pt x="5269" y="704"/>
                  </a:moveTo>
                  <a:cubicBezTo>
                    <a:pt x="6534" y="2333"/>
                    <a:pt x="7569" y="4124"/>
                    <a:pt x="8354" y="6040"/>
                  </a:cubicBezTo>
                  <a:cubicBezTo>
                    <a:pt x="8079" y="6015"/>
                    <a:pt x="7809" y="6002"/>
                    <a:pt x="7540" y="6002"/>
                  </a:cubicBezTo>
                  <a:cubicBezTo>
                    <a:pt x="7406" y="6002"/>
                    <a:pt x="7272" y="6005"/>
                    <a:pt x="7137" y="6012"/>
                  </a:cubicBezTo>
                  <a:cubicBezTo>
                    <a:pt x="7032" y="6012"/>
                    <a:pt x="6936" y="6088"/>
                    <a:pt x="6907" y="6184"/>
                  </a:cubicBezTo>
                  <a:cubicBezTo>
                    <a:pt x="6885" y="6175"/>
                    <a:pt x="6863" y="6171"/>
                    <a:pt x="6840" y="6171"/>
                  </a:cubicBezTo>
                  <a:cubicBezTo>
                    <a:pt x="6746" y="6171"/>
                    <a:pt x="6658" y="6246"/>
                    <a:pt x="6658" y="6347"/>
                  </a:cubicBezTo>
                  <a:cubicBezTo>
                    <a:pt x="6668" y="6855"/>
                    <a:pt x="6678" y="7362"/>
                    <a:pt x="6706" y="7870"/>
                  </a:cubicBezTo>
                  <a:cubicBezTo>
                    <a:pt x="6316" y="7645"/>
                    <a:pt x="5849" y="7538"/>
                    <a:pt x="5372" y="7538"/>
                  </a:cubicBezTo>
                  <a:cubicBezTo>
                    <a:pt x="5077" y="7538"/>
                    <a:pt x="4779" y="7579"/>
                    <a:pt x="4493" y="7659"/>
                  </a:cubicBezTo>
                  <a:cubicBezTo>
                    <a:pt x="4292" y="7727"/>
                    <a:pt x="4091" y="7813"/>
                    <a:pt x="3909" y="7928"/>
                  </a:cubicBezTo>
                  <a:cubicBezTo>
                    <a:pt x="3966" y="7468"/>
                    <a:pt x="3966" y="7008"/>
                    <a:pt x="3928" y="6548"/>
                  </a:cubicBezTo>
                  <a:cubicBezTo>
                    <a:pt x="3928" y="6500"/>
                    <a:pt x="3899" y="6462"/>
                    <a:pt x="3871" y="6424"/>
                  </a:cubicBezTo>
                  <a:cubicBezTo>
                    <a:pt x="3890" y="6366"/>
                    <a:pt x="3851" y="6299"/>
                    <a:pt x="3794" y="6280"/>
                  </a:cubicBezTo>
                  <a:cubicBezTo>
                    <a:pt x="3286" y="6146"/>
                    <a:pt x="2778" y="6040"/>
                    <a:pt x="2271" y="5973"/>
                  </a:cubicBezTo>
                  <a:cubicBezTo>
                    <a:pt x="3334" y="4258"/>
                    <a:pt x="4350" y="2505"/>
                    <a:pt x="5269" y="704"/>
                  </a:cubicBezTo>
                  <a:close/>
                  <a:moveTo>
                    <a:pt x="5459" y="8008"/>
                  </a:moveTo>
                  <a:cubicBezTo>
                    <a:pt x="6319" y="8008"/>
                    <a:pt x="7130" y="8432"/>
                    <a:pt x="7233" y="9432"/>
                  </a:cubicBezTo>
                  <a:cubicBezTo>
                    <a:pt x="7243" y="9470"/>
                    <a:pt x="7252" y="9508"/>
                    <a:pt x="7272" y="9537"/>
                  </a:cubicBezTo>
                  <a:cubicBezTo>
                    <a:pt x="7125" y="9707"/>
                    <a:pt x="7270" y="9938"/>
                    <a:pt x="7456" y="9938"/>
                  </a:cubicBezTo>
                  <a:cubicBezTo>
                    <a:pt x="7502" y="9938"/>
                    <a:pt x="7550" y="9924"/>
                    <a:pt x="7597" y="9892"/>
                  </a:cubicBezTo>
                  <a:cubicBezTo>
                    <a:pt x="7945" y="9713"/>
                    <a:pt x="8295" y="9632"/>
                    <a:pt x="8627" y="9632"/>
                  </a:cubicBezTo>
                  <a:cubicBezTo>
                    <a:pt x="9898" y="9632"/>
                    <a:pt x="10921" y="10815"/>
                    <a:pt x="10663" y="12258"/>
                  </a:cubicBezTo>
                  <a:lnTo>
                    <a:pt x="10653" y="12258"/>
                  </a:lnTo>
                  <a:cubicBezTo>
                    <a:pt x="10443" y="13484"/>
                    <a:pt x="9743" y="14030"/>
                    <a:pt x="8536" y="14088"/>
                  </a:cubicBezTo>
                  <a:cubicBezTo>
                    <a:pt x="8359" y="14099"/>
                    <a:pt x="8180" y="14103"/>
                    <a:pt x="8000" y="14103"/>
                  </a:cubicBezTo>
                  <a:cubicBezTo>
                    <a:pt x="7404" y="14103"/>
                    <a:pt x="6799" y="14055"/>
                    <a:pt x="6218" y="14040"/>
                  </a:cubicBezTo>
                  <a:lnTo>
                    <a:pt x="3899" y="13992"/>
                  </a:lnTo>
                  <a:cubicBezTo>
                    <a:pt x="3805" y="13990"/>
                    <a:pt x="3709" y="13989"/>
                    <a:pt x="3611" y="13989"/>
                  </a:cubicBezTo>
                  <a:cubicBezTo>
                    <a:pt x="3485" y="13989"/>
                    <a:pt x="3356" y="13990"/>
                    <a:pt x="3226" y="13990"/>
                  </a:cubicBezTo>
                  <a:cubicBezTo>
                    <a:pt x="2613" y="13990"/>
                    <a:pt x="1971" y="13966"/>
                    <a:pt x="1456" y="13695"/>
                  </a:cubicBezTo>
                  <a:cubicBezTo>
                    <a:pt x="680" y="13283"/>
                    <a:pt x="412" y="12229"/>
                    <a:pt x="853" y="11472"/>
                  </a:cubicBezTo>
                  <a:cubicBezTo>
                    <a:pt x="1196" y="10889"/>
                    <a:pt x="1843" y="10648"/>
                    <a:pt x="2492" y="10648"/>
                  </a:cubicBezTo>
                  <a:cubicBezTo>
                    <a:pt x="2802" y="10648"/>
                    <a:pt x="3113" y="10703"/>
                    <a:pt x="3392" y="10802"/>
                  </a:cubicBezTo>
                  <a:cubicBezTo>
                    <a:pt x="3402" y="10807"/>
                    <a:pt x="3412" y="10809"/>
                    <a:pt x="3421" y="10809"/>
                  </a:cubicBezTo>
                  <a:cubicBezTo>
                    <a:pt x="3486" y="10809"/>
                    <a:pt x="3508" y="10700"/>
                    <a:pt x="3449" y="10658"/>
                  </a:cubicBezTo>
                  <a:cubicBezTo>
                    <a:pt x="3420" y="10639"/>
                    <a:pt x="3392" y="10620"/>
                    <a:pt x="3353" y="10601"/>
                  </a:cubicBezTo>
                  <a:cubicBezTo>
                    <a:pt x="3468" y="10591"/>
                    <a:pt x="3535" y="10467"/>
                    <a:pt x="3487" y="10361"/>
                  </a:cubicBezTo>
                  <a:cubicBezTo>
                    <a:pt x="2769" y="8964"/>
                    <a:pt x="4169" y="8008"/>
                    <a:pt x="5459" y="8008"/>
                  </a:cubicBezTo>
                  <a:close/>
                  <a:moveTo>
                    <a:pt x="5239" y="0"/>
                  </a:moveTo>
                  <a:cubicBezTo>
                    <a:pt x="5154" y="0"/>
                    <a:pt x="5070" y="43"/>
                    <a:pt x="5020" y="120"/>
                  </a:cubicBezTo>
                  <a:cubicBezTo>
                    <a:pt x="3966" y="2132"/>
                    <a:pt x="2845" y="4105"/>
                    <a:pt x="1629" y="6031"/>
                  </a:cubicBezTo>
                  <a:cubicBezTo>
                    <a:pt x="1533" y="6194"/>
                    <a:pt x="1658" y="6404"/>
                    <a:pt x="1849" y="6414"/>
                  </a:cubicBezTo>
                  <a:cubicBezTo>
                    <a:pt x="2434" y="6472"/>
                    <a:pt x="3008" y="6510"/>
                    <a:pt x="3593" y="6510"/>
                  </a:cubicBezTo>
                  <a:cubicBezTo>
                    <a:pt x="3593" y="6519"/>
                    <a:pt x="3593" y="6529"/>
                    <a:pt x="3583" y="6539"/>
                  </a:cubicBezTo>
                  <a:cubicBezTo>
                    <a:pt x="3545" y="7037"/>
                    <a:pt x="3554" y="7535"/>
                    <a:pt x="3612" y="8033"/>
                  </a:cubicBezTo>
                  <a:cubicBezTo>
                    <a:pt x="3612" y="8062"/>
                    <a:pt x="3621" y="8091"/>
                    <a:pt x="3641" y="8110"/>
                  </a:cubicBezTo>
                  <a:cubicBezTo>
                    <a:pt x="2893" y="8704"/>
                    <a:pt x="2472" y="9681"/>
                    <a:pt x="3200" y="10495"/>
                  </a:cubicBezTo>
                  <a:cubicBezTo>
                    <a:pt x="2884" y="10331"/>
                    <a:pt x="2550" y="10255"/>
                    <a:pt x="2224" y="10255"/>
                  </a:cubicBezTo>
                  <a:cubicBezTo>
                    <a:pt x="1065" y="10255"/>
                    <a:pt x="1" y="11212"/>
                    <a:pt x="173" y="12565"/>
                  </a:cubicBezTo>
                  <a:cubicBezTo>
                    <a:pt x="297" y="13503"/>
                    <a:pt x="949" y="14107"/>
                    <a:pt x="1840" y="14327"/>
                  </a:cubicBezTo>
                  <a:cubicBezTo>
                    <a:pt x="2543" y="14507"/>
                    <a:pt x="3310" y="14549"/>
                    <a:pt x="4082" y="14549"/>
                  </a:cubicBezTo>
                  <a:cubicBezTo>
                    <a:pt x="4764" y="14549"/>
                    <a:pt x="5451" y="14516"/>
                    <a:pt x="6102" y="14516"/>
                  </a:cubicBezTo>
                  <a:cubicBezTo>
                    <a:pt x="6209" y="14516"/>
                    <a:pt x="6314" y="14517"/>
                    <a:pt x="6419" y="14519"/>
                  </a:cubicBezTo>
                  <a:cubicBezTo>
                    <a:pt x="6979" y="14529"/>
                    <a:pt x="7667" y="14624"/>
                    <a:pt x="8335" y="14624"/>
                  </a:cubicBezTo>
                  <a:cubicBezTo>
                    <a:pt x="9003" y="14624"/>
                    <a:pt x="9652" y="14529"/>
                    <a:pt x="10136" y="14155"/>
                  </a:cubicBezTo>
                  <a:cubicBezTo>
                    <a:pt x="10893" y="13561"/>
                    <a:pt x="11276" y="12507"/>
                    <a:pt x="11209" y="11568"/>
                  </a:cubicBezTo>
                  <a:cubicBezTo>
                    <a:pt x="11124" y="10188"/>
                    <a:pt x="9910" y="9069"/>
                    <a:pt x="8620" y="9069"/>
                  </a:cubicBezTo>
                  <a:cubicBezTo>
                    <a:pt x="8308" y="9069"/>
                    <a:pt x="7990" y="9135"/>
                    <a:pt x="7684" y="9279"/>
                  </a:cubicBezTo>
                  <a:cubicBezTo>
                    <a:pt x="7616" y="8780"/>
                    <a:pt x="7358" y="8330"/>
                    <a:pt x="6965" y="8033"/>
                  </a:cubicBezTo>
                  <a:cubicBezTo>
                    <a:pt x="7003" y="7516"/>
                    <a:pt x="7013" y="6989"/>
                    <a:pt x="7022" y="6472"/>
                  </a:cubicBezTo>
                  <a:cubicBezTo>
                    <a:pt x="7061" y="6491"/>
                    <a:pt x="7099" y="6500"/>
                    <a:pt x="7147" y="6500"/>
                  </a:cubicBezTo>
                  <a:cubicBezTo>
                    <a:pt x="7321" y="6487"/>
                    <a:pt x="7495" y="6481"/>
                    <a:pt x="7670" y="6481"/>
                  </a:cubicBezTo>
                  <a:cubicBezTo>
                    <a:pt x="8003" y="6481"/>
                    <a:pt x="8337" y="6504"/>
                    <a:pt x="8670" y="6548"/>
                  </a:cubicBezTo>
                  <a:cubicBezTo>
                    <a:pt x="8681" y="6549"/>
                    <a:pt x="8693" y="6550"/>
                    <a:pt x="8704" y="6550"/>
                  </a:cubicBezTo>
                  <a:cubicBezTo>
                    <a:pt x="8862" y="6550"/>
                    <a:pt x="9048" y="6430"/>
                    <a:pt x="8977" y="6251"/>
                  </a:cubicBezTo>
                  <a:cubicBezTo>
                    <a:pt x="8095" y="4029"/>
                    <a:pt x="6898" y="1940"/>
                    <a:pt x="5413" y="72"/>
                  </a:cubicBezTo>
                  <a:cubicBezTo>
                    <a:pt x="5364" y="23"/>
                    <a:pt x="5302" y="0"/>
                    <a:pt x="523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 name="Google Shape;1277;p43"/>
          <p:cNvSpPr/>
          <p:nvPr/>
        </p:nvSpPr>
        <p:spPr>
          <a:xfrm>
            <a:off x="7484530" y="3621817"/>
            <a:ext cx="1004655" cy="927217"/>
          </a:xfrm>
          <a:custGeom>
            <a:avLst/>
            <a:gdLst/>
            <a:ahLst/>
            <a:cxnLst/>
            <a:rect l="l" t="t" r="r" b="b"/>
            <a:pathLst>
              <a:path w="11832" h="10920" extrusionOk="0">
                <a:moveTo>
                  <a:pt x="8647" y="564"/>
                </a:moveTo>
                <a:cubicBezTo>
                  <a:pt x="9470" y="564"/>
                  <a:pt x="10295" y="582"/>
                  <a:pt x="11123" y="634"/>
                </a:cubicBezTo>
                <a:cubicBezTo>
                  <a:pt x="11123" y="1037"/>
                  <a:pt x="11123" y="1439"/>
                  <a:pt x="11132" y="1851"/>
                </a:cubicBezTo>
                <a:cubicBezTo>
                  <a:pt x="8756" y="2081"/>
                  <a:pt x="6361" y="2110"/>
                  <a:pt x="3976" y="2320"/>
                </a:cubicBezTo>
                <a:cubicBezTo>
                  <a:pt x="3957" y="1765"/>
                  <a:pt x="3918" y="1199"/>
                  <a:pt x="3861" y="644"/>
                </a:cubicBezTo>
                <a:cubicBezTo>
                  <a:pt x="5460" y="631"/>
                  <a:pt x="7051" y="564"/>
                  <a:pt x="8647" y="564"/>
                </a:cubicBezTo>
                <a:close/>
                <a:moveTo>
                  <a:pt x="1928" y="8073"/>
                </a:moveTo>
                <a:cubicBezTo>
                  <a:pt x="1994" y="8073"/>
                  <a:pt x="2064" y="8078"/>
                  <a:pt x="2137" y="8088"/>
                </a:cubicBezTo>
                <a:cubicBezTo>
                  <a:pt x="2903" y="8193"/>
                  <a:pt x="3162" y="9017"/>
                  <a:pt x="3171" y="9697"/>
                </a:cubicBezTo>
                <a:cubicBezTo>
                  <a:pt x="2948" y="9927"/>
                  <a:pt x="2630" y="10012"/>
                  <a:pt x="2296" y="10012"/>
                </a:cubicBezTo>
                <a:cubicBezTo>
                  <a:pt x="2129" y="10012"/>
                  <a:pt x="1958" y="9991"/>
                  <a:pt x="1792" y="9956"/>
                </a:cubicBezTo>
                <a:cubicBezTo>
                  <a:pt x="536" y="9701"/>
                  <a:pt x="680" y="8073"/>
                  <a:pt x="1928" y="8073"/>
                </a:cubicBezTo>
                <a:close/>
                <a:moveTo>
                  <a:pt x="9560" y="8796"/>
                </a:moveTo>
                <a:cubicBezTo>
                  <a:pt x="9638" y="8796"/>
                  <a:pt x="9718" y="8805"/>
                  <a:pt x="9801" y="8825"/>
                </a:cubicBezTo>
                <a:cubicBezTo>
                  <a:pt x="10328" y="8950"/>
                  <a:pt x="10663" y="9429"/>
                  <a:pt x="10979" y="9831"/>
                </a:cubicBezTo>
                <a:cubicBezTo>
                  <a:pt x="11017" y="9879"/>
                  <a:pt x="11075" y="9908"/>
                  <a:pt x="11142" y="9908"/>
                </a:cubicBezTo>
                <a:cubicBezTo>
                  <a:pt x="11142" y="9975"/>
                  <a:pt x="11142" y="10042"/>
                  <a:pt x="11132" y="10109"/>
                </a:cubicBezTo>
                <a:cubicBezTo>
                  <a:pt x="10843" y="10337"/>
                  <a:pt x="10470" y="10463"/>
                  <a:pt x="10104" y="10463"/>
                </a:cubicBezTo>
                <a:cubicBezTo>
                  <a:pt x="9671" y="10463"/>
                  <a:pt x="9247" y="10288"/>
                  <a:pt x="8977" y="9898"/>
                </a:cubicBezTo>
                <a:cubicBezTo>
                  <a:pt x="8571" y="9332"/>
                  <a:pt x="8978" y="8796"/>
                  <a:pt x="9560" y="8796"/>
                </a:cubicBezTo>
                <a:close/>
                <a:moveTo>
                  <a:pt x="8184" y="0"/>
                </a:moveTo>
                <a:cubicBezTo>
                  <a:pt x="6708" y="0"/>
                  <a:pt x="5229" y="97"/>
                  <a:pt x="3794" y="376"/>
                </a:cubicBezTo>
                <a:cubicBezTo>
                  <a:pt x="3771" y="360"/>
                  <a:pt x="3745" y="353"/>
                  <a:pt x="3720" y="353"/>
                </a:cubicBezTo>
                <a:cubicBezTo>
                  <a:pt x="3654" y="353"/>
                  <a:pt x="3593" y="404"/>
                  <a:pt x="3593" y="481"/>
                </a:cubicBezTo>
                <a:cubicBezTo>
                  <a:pt x="3420" y="2828"/>
                  <a:pt x="3487" y="5194"/>
                  <a:pt x="3449" y="7542"/>
                </a:cubicBezTo>
                <a:cubicBezTo>
                  <a:pt x="3439" y="7906"/>
                  <a:pt x="3497" y="8375"/>
                  <a:pt x="3478" y="8787"/>
                </a:cubicBezTo>
                <a:cubicBezTo>
                  <a:pt x="3221" y="8094"/>
                  <a:pt x="2647" y="7546"/>
                  <a:pt x="1890" y="7546"/>
                </a:cubicBezTo>
                <a:cubicBezTo>
                  <a:pt x="1716" y="7546"/>
                  <a:pt x="1533" y="7575"/>
                  <a:pt x="1341" y="7637"/>
                </a:cubicBezTo>
                <a:cubicBezTo>
                  <a:pt x="86" y="8049"/>
                  <a:pt x="0" y="9783"/>
                  <a:pt x="1188" y="10320"/>
                </a:cubicBezTo>
                <a:cubicBezTo>
                  <a:pt x="1500" y="10461"/>
                  <a:pt x="1924" y="10538"/>
                  <a:pt x="2342" y="10538"/>
                </a:cubicBezTo>
                <a:cubicBezTo>
                  <a:pt x="2719" y="10538"/>
                  <a:pt x="3091" y="10475"/>
                  <a:pt x="3372" y="10339"/>
                </a:cubicBezTo>
                <a:cubicBezTo>
                  <a:pt x="4014" y="10032"/>
                  <a:pt x="3928" y="9295"/>
                  <a:pt x="3947" y="8691"/>
                </a:cubicBezTo>
                <a:cubicBezTo>
                  <a:pt x="3995" y="6679"/>
                  <a:pt x="4062" y="4648"/>
                  <a:pt x="3995" y="2627"/>
                </a:cubicBezTo>
                <a:lnTo>
                  <a:pt x="3995" y="2627"/>
                </a:lnTo>
                <a:cubicBezTo>
                  <a:pt x="4719" y="2695"/>
                  <a:pt x="5450" y="2723"/>
                  <a:pt x="6183" y="2723"/>
                </a:cubicBezTo>
                <a:cubicBezTo>
                  <a:pt x="7730" y="2723"/>
                  <a:pt x="9289" y="2597"/>
                  <a:pt x="10816" y="2454"/>
                </a:cubicBezTo>
                <a:cubicBezTo>
                  <a:pt x="10871" y="2503"/>
                  <a:pt x="10942" y="2533"/>
                  <a:pt x="11013" y="2533"/>
                </a:cubicBezTo>
                <a:cubicBezTo>
                  <a:pt x="11053" y="2533"/>
                  <a:pt x="11094" y="2523"/>
                  <a:pt x="11132" y="2502"/>
                </a:cubicBezTo>
                <a:lnTo>
                  <a:pt x="11152" y="2493"/>
                </a:lnTo>
                <a:cubicBezTo>
                  <a:pt x="11190" y="4773"/>
                  <a:pt x="11247" y="7034"/>
                  <a:pt x="11171" y="9324"/>
                </a:cubicBezTo>
                <a:cubicBezTo>
                  <a:pt x="10766" y="8793"/>
                  <a:pt x="10226" y="8321"/>
                  <a:pt x="9543" y="8321"/>
                </a:cubicBezTo>
                <a:cubicBezTo>
                  <a:pt x="9498" y="8321"/>
                  <a:pt x="9454" y="8323"/>
                  <a:pt x="9408" y="8327"/>
                </a:cubicBezTo>
                <a:cubicBezTo>
                  <a:pt x="8661" y="8394"/>
                  <a:pt x="8134" y="9036"/>
                  <a:pt x="8364" y="9774"/>
                </a:cubicBezTo>
                <a:cubicBezTo>
                  <a:pt x="8591" y="10540"/>
                  <a:pt x="9314" y="10920"/>
                  <a:pt x="10034" y="10920"/>
                </a:cubicBezTo>
                <a:cubicBezTo>
                  <a:pt x="10557" y="10920"/>
                  <a:pt x="11080" y="10719"/>
                  <a:pt x="11410" y="10320"/>
                </a:cubicBezTo>
                <a:cubicBezTo>
                  <a:pt x="11496" y="10301"/>
                  <a:pt x="11564" y="10215"/>
                  <a:pt x="11573" y="10119"/>
                </a:cubicBezTo>
                <a:lnTo>
                  <a:pt x="11573" y="10080"/>
                </a:lnTo>
                <a:cubicBezTo>
                  <a:pt x="11621" y="9975"/>
                  <a:pt x="11669" y="9870"/>
                  <a:pt x="11698" y="9755"/>
                </a:cubicBezTo>
                <a:cubicBezTo>
                  <a:pt x="11716" y="9692"/>
                  <a:pt x="11666" y="9629"/>
                  <a:pt x="11605" y="9629"/>
                </a:cubicBezTo>
                <a:cubicBezTo>
                  <a:pt x="11601" y="9629"/>
                  <a:pt x="11597" y="9629"/>
                  <a:pt x="11592" y="9630"/>
                </a:cubicBezTo>
                <a:cubicBezTo>
                  <a:pt x="11765" y="6612"/>
                  <a:pt x="11832" y="3527"/>
                  <a:pt x="11401" y="529"/>
                </a:cubicBezTo>
                <a:cubicBezTo>
                  <a:pt x="11516" y="356"/>
                  <a:pt x="11401" y="117"/>
                  <a:pt x="11190" y="107"/>
                </a:cubicBezTo>
                <a:cubicBezTo>
                  <a:pt x="10199" y="45"/>
                  <a:pt x="9192" y="0"/>
                  <a:pt x="81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 name="Google Shape;1278;p43"/>
          <p:cNvGrpSpPr/>
          <p:nvPr/>
        </p:nvGrpSpPr>
        <p:grpSpPr>
          <a:xfrm>
            <a:off x="744147" y="487423"/>
            <a:ext cx="1418805" cy="424636"/>
            <a:chOff x="744147" y="487423"/>
            <a:chExt cx="1418805" cy="424636"/>
          </a:xfrm>
        </p:grpSpPr>
        <p:grpSp>
          <p:nvGrpSpPr>
            <p:cNvPr id="1279" name="Google Shape;1279;p43"/>
            <p:cNvGrpSpPr/>
            <p:nvPr/>
          </p:nvGrpSpPr>
          <p:grpSpPr>
            <a:xfrm>
              <a:off x="744147" y="487423"/>
              <a:ext cx="373733" cy="374642"/>
              <a:chOff x="2349600" y="296675"/>
              <a:chExt cx="236600" cy="237175"/>
            </a:xfrm>
          </p:grpSpPr>
          <p:sp>
            <p:nvSpPr>
              <p:cNvPr id="1280" name="Google Shape;1280;p43"/>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3"/>
            <p:cNvGrpSpPr/>
            <p:nvPr/>
          </p:nvGrpSpPr>
          <p:grpSpPr>
            <a:xfrm>
              <a:off x="1249514" y="487428"/>
              <a:ext cx="352529" cy="374635"/>
              <a:chOff x="2640200" y="289300"/>
              <a:chExt cx="217275" cy="230900"/>
            </a:xfrm>
          </p:grpSpPr>
          <p:sp>
            <p:nvSpPr>
              <p:cNvPr id="1283" name="Google Shape;1283;p43"/>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3"/>
            <p:cNvGrpSpPr/>
            <p:nvPr/>
          </p:nvGrpSpPr>
          <p:grpSpPr>
            <a:xfrm>
              <a:off x="1810415" y="506699"/>
              <a:ext cx="352537" cy="405360"/>
              <a:chOff x="2656125" y="665200"/>
              <a:chExt cx="208725" cy="240000"/>
            </a:xfrm>
          </p:grpSpPr>
          <p:sp>
            <p:nvSpPr>
              <p:cNvPr id="1286" name="Google Shape;1286;p43"/>
              <p:cNvSpPr/>
              <p:nvPr/>
            </p:nvSpPr>
            <p:spPr>
              <a:xfrm>
                <a:off x="2656125" y="665200"/>
                <a:ext cx="208725" cy="191675"/>
              </a:xfrm>
              <a:custGeom>
                <a:avLst/>
                <a:gdLst/>
                <a:ahLst/>
                <a:cxnLst/>
                <a:rect l="l" t="t" r="r" b="b"/>
                <a:pathLst>
                  <a:path w="8349" h="7667" fill="none" extrusionOk="0">
                    <a:moveTo>
                      <a:pt x="0" y="0"/>
                    </a:moveTo>
                    <a:cubicBezTo>
                      <a:pt x="3731" y="1775"/>
                      <a:pt x="5528" y="5096"/>
                      <a:pt x="8349" y="7666"/>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2676025" y="673150"/>
                <a:ext cx="159250" cy="232050"/>
              </a:xfrm>
              <a:custGeom>
                <a:avLst/>
                <a:gdLst/>
                <a:ahLst/>
                <a:cxnLst/>
                <a:rect l="l" t="t" r="r" b="b"/>
                <a:pathLst>
                  <a:path w="6370" h="9282" fill="none" extrusionOk="0">
                    <a:moveTo>
                      <a:pt x="1" y="9282"/>
                    </a:moveTo>
                    <a:cubicBezTo>
                      <a:pt x="46" y="9123"/>
                      <a:pt x="114" y="8963"/>
                      <a:pt x="228" y="8827"/>
                    </a:cubicBezTo>
                    <a:lnTo>
                      <a:pt x="5892" y="524"/>
                    </a:lnTo>
                    <a:cubicBezTo>
                      <a:pt x="6006" y="297"/>
                      <a:pt x="6165" y="137"/>
                      <a:pt x="6370" y="1"/>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8" name="Google Shape;1288;p43"/>
          <p:cNvGrpSpPr/>
          <p:nvPr/>
        </p:nvGrpSpPr>
        <p:grpSpPr>
          <a:xfrm>
            <a:off x="8009175" y="1927925"/>
            <a:ext cx="354914" cy="996115"/>
            <a:chOff x="8009175" y="1927925"/>
            <a:chExt cx="354914" cy="996115"/>
          </a:xfrm>
        </p:grpSpPr>
        <p:sp>
          <p:nvSpPr>
            <p:cNvPr id="1289" name="Google Shape;1289;p43"/>
            <p:cNvSpPr/>
            <p:nvPr/>
          </p:nvSpPr>
          <p:spPr>
            <a:xfrm rot="10800000">
              <a:off x="8009175" y="1927925"/>
              <a:ext cx="354914" cy="467997"/>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rot="10800000">
              <a:off x="8015375" y="2482937"/>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3"/>
          <p:cNvGrpSpPr/>
          <p:nvPr/>
        </p:nvGrpSpPr>
        <p:grpSpPr>
          <a:xfrm>
            <a:off x="7156125" y="589200"/>
            <a:ext cx="280003" cy="240344"/>
            <a:chOff x="6062850" y="4363150"/>
            <a:chExt cx="280003" cy="240344"/>
          </a:xfrm>
        </p:grpSpPr>
        <p:sp>
          <p:nvSpPr>
            <p:cNvPr id="1292" name="Google Shape;1292;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3"/>
          <p:cNvGrpSpPr/>
          <p:nvPr/>
        </p:nvGrpSpPr>
        <p:grpSpPr>
          <a:xfrm>
            <a:off x="837875" y="2023575"/>
            <a:ext cx="280003" cy="240344"/>
            <a:chOff x="6062850" y="4363150"/>
            <a:chExt cx="280003" cy="240344"/>
          </a:xfrm>
        </p:grpSpPr>
        <p:sp>
          <p:nvSpPr>
            <p:cNvPr id="1295" name="Google Shape;1295;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3"/>
          <p:cNvGrpSpPr/>
          <p:nvPr/>
        </p:nvGrpSpPr>
        <p:grpSpPr>
          <a:xfrm>
            <a:off x="7269375" y="3816813"/>
            <a:ext cx="280003" cy="240344"/>
            <a:chOff x="6062850" y="4363150"/>
            <a:chExt cx="280003" cy="240344"/>
          </a:xfrm>
        </p:grpSpPr>
        <p:sp>
          <p:nvSpPr>
            <p:cNvPr id="1298" name="Google Shape;1298;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3"/>
          <p:cNvGrpSpPr/>
          <p:nvPr/>
        </p:nvGrpSpPr>
        <p:grpSpPr>
          <a:xfrm>
            <a:off x="6106368" y="3825230"/>
            <a:ext cx="925016" cy="520407"/>
            <a:chOff x="3530100" y="2221475"/>
            <a:chExt cx="363850" cy="204675"/>
          </a:xfrm>
        </p:grpSpPr>
        <p:grpSp>
          <p:nvGrpSpPr>
            <p:cNvPr id="1301" name="Google Shape;1301;p43"/>
            <p:cNvGrpSpPr/>
            <p:nvPr/>
          </p:nvGrpSpPr>
          <p:grpSpPr>
            <a:xfrm>
              <a:off x="3530100" y="2221475"/>
              <a:ext cx="363850" cy="204675"/>
              <a:chOff x="3530100" y="2221475"/>
              <a:chExt cx="363850" cy="204675"/>
            </a:xfrm>
          </p:grpSpPr>
          <p:sp>
            <p:nvSpPr>
              <p:cNvPr id="1302" name="Google Shape;1302;p4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4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3"/>
          <p:cNvGrpSpPr/>
          <p:nvPr/>
        </p:nvGrpSpPr>
        <p:grpSpPr>
          <a:xfrm>
            <a:off x="6866852" y="912052"/>
            <a:ext cx="858560" cy="806337"/>
            <a:chOff x="4858175" y="3250825"/>
            <a:chExt cx="397850" cy="373650"/>
          </a:xfrm>
        </p:grpSpPr>
        <p:sp>
          <p:nvSpPr>
            <p:cNvPr id="1306" name="Google Shape;1306;p43"/>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3"/>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3"/>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3"/>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3"/>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3"/>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36915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33"/>
                                        </p:tgtEl>
                                        <p:attrNameLst>
                                          <p:attrName>style.visibility</p:attrName>
                                        </p:attrNameLst>
                                      </p:cBhvr>
                                      <p:to>
                                        <p:strVal val="visible"/>
                                      </p:to>
                                    </p:set>
                                    <p:animEffect transition="in" filter="randombar(horizontal)">
                                      <p:cBhvr>
                                        <p:cTn id="7" dur="500"/>
                                        <p:tgtEl>
                                          <p:spTgt spid="1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3"/>
          <p:cNvSpPr txBox="1">
            <a:spLocks noGrp="1"/>
          </p:cNvSpPr>
          <p:nvPr>
            <p:ph type="title"/>
          </p:nvPr>
        </p:nvSpPr>
        <p:spPr>
          <a:xfrm>
            <a:off x="1725513" y="1129625"/>
            <a:ext cx="5676000" cy="23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3399"/>
                </a:solidFill>
              </a:rPr>
              <a:t>VIEWMODELS</a:t>
            </a:r>
            <a:endParaRPr dirty="0">
              <a:solidFill>
                <a:srgbClr val="FF3399"/>
              </a:solidFill>
            </a:endParaRPr>
          </a:p>
        </p:txBody>
      </p:sp>
      <p:sp>
        <p:nvSpPr>
          <p:cNvPr id="1234" name="Google Shape;1234;p43"/>
          <p:cNvSpPr/>
          <p:nvPr/>
        </p:nvSpPr>
        <p:spPr>
          <a:xfrm rot="2852756">
            <a:off x="2635937" y="1439237"/>
            <a:ext cx="3855161" cy="4143975"/>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rgbClr val="67C6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43"/>
          <p:cNvGrpSpPr/>
          <p:nvPr/>
        </p:nvGrpSpPr>
        <p:grpSpPr>
          <a:xfrm>
            <a:off x="719992" y="3425429"/>
            <a:ext cx="1233515" cy="1023113"/>
            <a:chOff x="2156925" y="4104375"/>
            <a:chExt cx="841875" cy="698275"/>
          </a:xfrm>
        </p:grpSpPr>
        <p:sp>
          <p:nvSpPr>
            <p:cNvPr id="1236" name="Google Shape;1236;p43"/>
            <p:cNvSpPr/>
            <p:nvPr/>
          </p:nvSpPr>
          <p:spPr>
            <a:xfrm>
              <a:off x="2199650" y="4131900"/>
              <a:ext cx="722775" cy="444800"/>
            </a:xfrm>
            <a:custGeom>
              <a:avLst/>
              <a:gdLst/>
              <a:ahLst/>
              <a:cxnLst/>
              <a:rect l="l" t="t" r="r" b="b"/>
              <a:pathLst>
                <a:path w="28911" h="17792" extrusionOk="0">
                  <a:moveTo>
                    <a:pt x="14833" y="0"/>
                  </a:moveTo>
                  <a:cubicBezTo>
                    <a:pt x="13124" y="0"/>
                    <a:pt x="11551" y="958"/>
                    <a:pt x="10080" y="1882"/>
                  </a:cubicBezTo>
                  <a:cubicBezTo>
                    <a:pt x="6352" y="4264"/>
                    <a:pt x="2538" y="6732"/>
                    <a:pt x="1" y="10356"/>
                  </a:cubicBezTo>
                  <a:lnTo>
                    <a:pt x="9735" y="16777"/>
                  </a:lnTo>
                  <a:cubicBezTo>
                    <a:pt x="10408" y="17208"/>
                    <a:pt x="11081" y="17657"/>
                    <a:pt x="11875" y="17761"/>
                  </a:cubicBezTo>
                  <a:cubicBezTo>
                    <a:pt x="12018" y="17782"/>
                    <a:pt x="12160" y="17791"/>
                    <a:pt x="12300" y="17791"/>
                  </a:cubicBezTo>
                  <a:cubicBezTo>
                    <a:pt x="13433" y="17791"/>
                    <a:pt x="14498" y="17167"/>
                    <a:pt x="15603" y="16829"/>
                  </a:cubicBezTo>
                  <a:cubicBezTo>
                    <a:pt x="16226" y="16651"/>
                    <a:pt x="16866" y="16562"/>
                    <a:pt x="17503" y="16562"/>
                  </a:cubicBezTo>
                  <a:cubicBezTo>
                    <a:pt x="18595" y="16562"/>
                    <a:pt x="19679" y="16823"/>
                    <a:pt x="20660" y="17347"/>
                  </a:cubicBezTo>
                  <a:cubicBezTo>
                    <a:pt x="22714" y="14499"/>
                    <a:pt x="25597" y="12307"/>
                    <a:pt x="28910" y="11099"/>
                  </a:cubicBezTo>
                  <a:cubicBezTo>
                    <a:pt x="26218" y="7629"/>
                    <a:pt x="23059" y="4557"/>
                    <a:pt x="19521" y="1985"/>
                  </a:cubicBezTo>
                  <a:cubicBezTo>
                    <a:pt x="18140" y="984"/>
                    <a:pt x="16587" y="18"/>
                    <a:pt x="14878" y="1"/>
                  </a:cubicBezTo>
                  <a:cubicBezTo>
                    <a:pt x="14863" y="0"/>
                    <a:pt x="14848" y="0"/>
                    <a:pt x="14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2156925" y="4547300"/>
              <a:ext cx="841875" cy="255350"/>
            </a:xfrm>
            <a:custGeom>
              <a:avLst/>
              <a:gdLst/>
              <a:ahLst/>
              <a:cxnLst/>
              <a:rect l="l" t="t" r="r" b="b"/>
              <a:pathLst>
                <a:path w="33675" h="10214" extrusionOk="0">
                  <a:moveTo>
                    <a:pt x="17710" y="679"/>
                  </a:moveTo>
                  <a:cubicBezTo>
                    <a:pt x="19804" y="679"/>
                    <a:pt x="21820" y="1825"/>
                    <a:pt x="23733" y="2715"/>
                  </a:cubicBezTo>
                  <a:cubicBezTo>
                    <a:pt x="26166" y="3837"/>
                    <a:pt x="28531" y="5097"/>
                    <a:pt x="30827" y="6478"/>
                  </a:cubicBezTo>
                  <a:cubicBezTo>
                    <a:pt x="31327" y="6771"/>
                    <a:pt x="31828" y="7082"/>
                    <a:pt x="32328" y="7410"/>
                  </a:cubicBezTo>
                  <a:cubicBezTo>
                    <a:pt x="33243" y="7980"/>
                    <a:pt x="32622" y="8739"/>
                    <a:pt x="31845" y="8963"/>
                  </a:cubicBezTo>
                  <a:cubicBezTo>
                    <a:pt x="30516" y="9326"/>
                    <a:pt x="28859" y="9188"/>
                    <a:pt x="27495" y="9257"/>
                  </a:cubicBezTo>
                  <a:cubicBezTo>
                    <a:pt x="24596" y="9395"/>
                    <a:pt x="21696" y="9481"/>
                    <a:pt x="18779" y="9516"/>
                  </a:cubicBezTo>
                  <a:cubicBezTo>
                    <a:pt x="18093" y="9520"/>
                    <a:pt x="17407" y="9522"/>
                    <a:pt x="16721" y="9522"/>
                  </a:cubicBezTo>
                  <a:cubicBezTo>
                    <a:pt x="14663" y="9522"/>
                    <a:pt x="12605" y="9503"/>
                    <a:pt x="10547" y="9464"/>
                  </a:cubicBezTo>
                  <a:cubicBezTo>
                    <a:pt x="9097" y="9429"/>
                    <a:pt x="7647" y="9378"/>
                    <a:pt x="6197" y="9326"/>
                  </a:cubicBezTo>
                  <a:cubicBezTo>
                    <a:pt x="6076" y="9321"/>
                    <a:pt x="5948" y="9319"/>
                    <a:pt x="5814" y="9319"/>
                  </a:cubicBezTo>
                  <a:cubicBezTo>
                    <a:pt x="5467" y="9319"/>
                    <a:pt x="5083" y="9331"/>
                    <a:pt x="4688" y="9331"/>
                  </a:cubicBezTo>
                  <a:cubicBezTo>
                    <a:pt x="3677" y="9331"/>
                    <a:pt x="2603" y="9253"/>
                    <a:pt x="1949" y="8695"/>
                  </a:cubicBezTo>
                  <a:lnTo>
                    <a:pt x="1949" y="8695"/>
                  </a:lnTo>
                  <a:cubicBezTo>
                    <a:pt x="1995" y="7851"/>
                    <a:pt x="4599" y="6320"/>
                    <a:pt x="4954" y="6098"/>
                  </a:cubicBezTo>
                  <a:cubicBezTo>
                    <a:pt x="6059" y="5408"/>
                    <a:pt x="7198" y="4821"/>
                    <a:pt x="8355" y="4234"/>
                  </a:cubicBezTo>
                  <a:cubicBezTo>
                    <a:pt x="10788" y="3043"/>
                    <a:pt x="13274" y="1973"/>
                    <a:pt x="15811" y="1024"/>
                  </a:cubicBezTo>
                  <a:cubicBezTo>
                    <a:pt x="16450" y="782"/>
                    <a:pt x="17083" y="679"/>
                    <a:pt x="17710" y="679"/>
                  </a:cubicBezTo>
                  <a:close/>
                  <a:moveTo>
                    <a:pt x="17981" y="1"/>
                  </a:moveTo>
                  <a:cubicBezTo>
                    <a:pt x="16435" y="1"/>
                    <a:pt x="15051" y="655"/>
                    <a:pt x="13636" y="1231"/>
                  </a:cubicBezTo>
                  <a:cubicBezTo>
                    <a:pt x="10685" y="2439"/>
                    <a:pt x="7802" y="3785"/>
                    <a:pt x="5075" y="5460"/>
                  </a:cubicBezTo>
                  <a:cubicBezTo>
                    <a:pt x="4532" y="5799"/>
                    <a:pt x="1" y="8325"/>
                    <a:pt x="1933" y="9246"/>
                  </a:cubicBezTo>
                  <a:lnTo>
                    <a:pt x="1933" y="9246"/>
                  </a:lnTo>
                  <a:cubicBezTo>
                    <a:pt x="2611" y="9705"/>
                    <a:pt x="3416" y="9751"/>
                    <a:pt x="4247" y="9809"/>
                  </a:cubicBezTo>
                  <a:cubicBezTo>
                    <a:pt x="6180" y="9964"/>
                    <a:pt x="8130" y="10034"/>
                    <a:pt x="10063" y="10103"/>
                  </a:cubicBezTo>
                  <a:cubicBezTo>
                    <a:pt x="12222" y="10180"/>
                    <a:pt x="14387" y="10214"/>
                    <a:pt x="16551" y="10214"/>
                  </a:cubicBezTo>
                  <a:cubicBezTo>
                    <a:pt x="18262" y="10214"/>
                    <a:pt x="19972" y="10192"/>
                    <a:pt x="21679" y="10154"/>
                  </a:cubicBezTo>
                  <a:cubicBezTo>
                    <a:pt x="23457" y="10103"/>
                    <a:pt x="25234" y="10034"/>
                    <a:pt x="27012" y="9930"/>
                  </a:cubicBezTo>
                  <a:cubicBezTo>
                    <a:pt x="28652" y="9844"/>
                    <a:pt x="30395" y="9878"/>
                    <a:pt x="32017" y="9567"/>
                  </a:cubicBezTo>
                  <a:cubicBezTo>
                    <a:pt x="32587" y="9447"/>
                    <a:pt x="33674" y="8946"/>
                    <a:pt x="33588" y="8187"/>
                  </a:cubicBezTo>
                  <a:cubicBezTo>
                    <a:pt x="33467" y="7099"/>
                    <a:pt x="32345" y="6668"/>
                    <a:pt x="31500" y="6167"/>
                  </a:cubicBezTo>
                  <a:cubicBezTo>
                    <a:pt x="28583" y="4390"/>
                    <a:pt x="25545" y="2819"/>
                    <a:pt x="22404" y="1455"/>
                  </a:cubicBezTo>
                  <a:cubicBezTo>
                    <a:pt x="21109" y="886"/>
                    <a:pt x="19642" y="75"/>
                    <a:pt x="18210" y="6"/>
                  </a:cubicBezTo>
                  <a:cubicBezTo>
                    <a:pt x="18133" y="2"/>
                    <a:pt x="18057" y="1"/>
                    <a:pt x="1798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3"/>
            <p:cNvSpPr/>
            <p:nvPr/>
          </p:nvSpPr>
          <p:spPr>
            <a:xfrm>
              <a:off x="2680100" y="4406600"/>
              <a:ext cx="308775" cy="353575"/>
            </a:xfrm>
            <a:custGeom>
              <a:avLst/>
              <a:gdLst/>
              <a:ahLst/>
              <a:cxnLst/>
              <a:rect l="l" t="t" r="r" b="b"/>
              <a:pathLst>
                <a:path w="12351" h="14143" extrusionOk="0">
                  <a:moveTo>
                    <a:pt x="9526" y="0"/>
                  </a:moveTo>
                  <a:cubicBezTo>
                    <a:pt x="8336" y="0"/>
                    <a:pt x="7005" y="862"/>
                    <a:pt x="6206" y="1509"/>
                  </a:cubicBezTo>
                  <a:cubicBezTo>
                    <a:pt x="4118" y="3131"/>
                    <a:pt x="2029" y="4891"/>
                    <a:pt x="113" y="6721"/>
                  </a:cubicBezTo>
                  <a:cubicBezTo>
                    <a:pt x="0" y="6820"/>
                    <a:pt x="96" y="6989"/>
                    <a:pt x="220" y="6989"/>
                  </a:cubicBezTo>
                  <a:cubicBezTo>
                    <a:pt x="247" y="6989"/>
                    <a:pt x="275" y="6981"/>
                    <a:pt x="303" y="6963"/>
                  </a:cubicBezTo>
                  <a:cubicBezTo>
                    <a:pt x="1770" y="5910"/>
                    <a:pt x="3151" y="4719"/>
                    <a:pt x="4549" y="3580"/>
                  </a:cubicBezTo>
                  <a:cubicBezTo>
                    <a:pt x="5350" y="2926"/>
                    <a:pt x="7791" y="600"/>
                    <a:pt x="9456" y="600"/>
                  </a:cubicBezTo>
                  <a:cubicBezTo>
                    <a:pt x="9944" y="600"/>
                    <a:pt x="10365" y="800"/>
                    <a:pt x="10659" y="1301"/>
                  </a:cubicBezTo>
                  <a:cubicBezTo>
                    <a:pt x="11660" y="3010"/>
                    <a:pt x="11436" y="5720"/>
                    <a:pt x="11505" y="7636"/>
                  </a:cubicBezTo>
                  <a:cubicBezTo>
                    <a:pt x="11591" y="9741"/>
                    <a:pt x="11505" y="11830"/>
                    <a:pt x="11591" y="13936"/>
                  </a:cubicBezTo>
                  <a:cubicBezTo>
                    <a:pt x="11608" y="14074"/>
                    <a:pt x="11716" y="14143"/>
                    <a:pt x="11824" y="14143"/>
                  </a:cubicBezTo>
                  <a:cubicBezTo>
                    <a:pt x="11932" y="14143"/>
                    <a:pt x="12040" y="14074"/>
                    <a:pt x="12057" y="13936"/>
                  </a:cubicBezTo>
                  <a:cubicBezTo>
                    <a:pt x="12350" y="11208"/>
                    <a:pt x="12195" y="8412"/>
                    <a:pt x="12023" y="5703"/>
                  </a:cubicBezTo>
                  <a:cubicBezTo>
                    <a:pt x="11936" y="4270"/>
                    <a:pt x="12074" y="1388"/>
                    <a:pt x="10728" y="387"/>
                  </a:cubicBezTo>
                  <a:cubicBezTo>
                    <a:pt x="10367" y="112"/>
                    <a:pt x="9956" y="0"/>
                    <a:pt x="95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3"/>
            <p:cNvSpPr/>
            <p:nvPr/>
          </p:nvSpPr>
          <p:spPr>
            <a:xfrm>
              <a:off x="2164275" y="4386675"/>
              <a:ext cx="333075" cy="383200"/>
            </a:xfrm>
            <a:custGeom>
              <a:avLst/>
              <a:gdLst/>
              <a:ahLst/>
              <a:cxnLst/>
              <a:rect l="l" t="t" r="r" b="b"/>
              <a:pathLst>
                <a:path w="13323" h="15328" extrusionOk="0">
                  <a:moveTo>
                    <a:pt x="1771" y="1"/>
                  </a:moveTo>
                  <a:cubicBezTo>
                    <a:pt x="1535" y="1"/>
                    <a:pt x="1294" y="83"/>
                    <a:pt x="1036" y="286"/>
                  </a:cubicBezTo>
                  <a:cubicBezTo>
                    <a:pt x="466" y="735"/>
                    <a:pt x="242" y="2064"/>
                    <a:pt x="156" y="2720"/>
                  </a:cubicBezTo>
                  <a:cubicBezTo>
                    <a:pt x="0" y="4032"/>
                    <a:pt x="69" y="5343"/>
                    <a:pt x="138" y="6672"/>
                  </a:cubicBezTo>
                  <a:cubicBezTo>
                    <a:pt x="276" y="9486"/>
                    <a:pt x="466" y="12368"/>
                    <a:pt x="932" y="15164"/>
                  </a:cubicBezTo>
                  <a:cubicBezTo>
                    <a:pt x="947" y="15277"/>
                    <a:pt x="1037" y="15327"/>
                    <a:pt x="1133" y="15327"/>
                  </a:cubicBezTo>
                  <a:cubicBezTo>
                    <a:pt x="1257" y="15327"/>
                    <a:pt x="1391" y="15241"/>
                    <a:pt x="1381" y="15095"/>
                  </a:cubicBezTo>
                  <a:cubicBezTo>
                    <a:pt x="1243" y="12920"/>
                    <a:pt x="950" y="10728"/>
                    <a:pt x="794" y="8536"/>
                  </a:cubicBezTo>
                  <a:cubicBezTo>
                    <a:pt x="622" y="6275"/>
                    <a:pt x="311" y="3790"/>
                    <a:pt x="984" y="1581"/>
                  </a:cubicBezTo>
                  <a:cubicBezTo>
                    <a:pt x="1167" y="1000"/>
                    <a:pt x="1484" y="788"/>
                    <a:pt x="1861" y="788"/>
                  </a:cubicBezTo>
                  <a:cubicBezTo>
                    <a:pt x="2659" y="788"/>
                    <a:pt x="3723" y="1740"/>
                    <a:pt x="4332" y="2150"/>
                  </a:cubicBezTo>
                  <a:cubicBezTo>
                    <a:pt x="5230" y="2754"/>
                    <a:pt x="6162" y="3410"/>
                    <a:pt x="7094" y="4014"/>
                  </a:cubicBezTo>
                  <a:cubicBezTo>
                    <a:pt x="9062" y="5326"/>
                    <a:pt x="10995" y="6776"/>
                    <a:pt x="13083" y="7915"/>
                  </a:cubicBezTo>
                  <a:cubicBezTo>
                    <a:pt x="13100" y="7926"/>
                    <a:pt x="13118" y="7931"/>
                    <a:pt x="13136" y="7931"/>
                  </a:cubicBezTo>
                  <a:cubicBezTo>
                    <a:pt x="13229" y="7931"/>
                    <a:pt x="13323" y="7798"/>
                    <a:pt x="13221" y="7725"/>
                  </a:cubicBezTo>
                  <a:cubicBezTo>
                    <a:pt x="11167" y="5999"/>
                    <a:pt x="8803" y="4532"/>
                    <a:pt x="6593" y="3013"/>
                  </a:cubicBezTo>
                  <a:cubicBezTo>
                    <a:pt x="5403" y="2202"/>
                    <a:pt x="4229" y="1374"/>
                    <a:pt x="3055" y="580"/>
                  </a:cubicBezTo>
                  <a:cubicBezTo>
                    <a:pt x="2600" y="269"/>
                    <a:pt x="2195" y="1"/>
                    <a:pt x="177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3"/>
            <p:cNvSpPr/>
            <p:nvPr/>
          </p:nvSpPr>
          <p:spPr>
            <a:xfrm>
              <a:off x="2175975" y="4104375"/>
              <a:ext cx="762750" cy="320850"/>
            </a:xfrm>
            <a:custGeom>
              <a:avLst/>
              <a:gdLst/>
              <a:ahLst/>
              <a:cxnLst/>
              <a:rect l="l" t="t" r="r" b="b"/>
              <a:pathLst>
                <a:path w="30510" h="12834" extrusionOk="0">
                  <a:moveTo>
                    <a:pt x="16453" y="1"/>
                  </a:moveTo>
                  <a:cubicBezTo>
                    <a:pt x="15325" y="1"/>
                    <a:pt x="14220" y="820"/>
                    <a:pt x="13340" y="1378"/>
                  </a:cubicBezTo>
                  <a:cubicBezTo>
                    <a:pt x="11718" y="2413"/>
                    <a:pt x="10130" y="3483"/>
                    <a:pt x="8576" y="4623"/>
                  </a:cubicBezTo>
                  <a:cubicBezTo>
                    <a:pt x="5573" y="6797"/>
                    <a:pt x="2725" y="9179"/>
                    <a:pt x="67" y="11768"/>
                  </a:cubicBezTo>
                  <a:cubicBezTo>
                    <a:pt x="0" y="11835"/>
                    <a:pt x="58" y="11933"/>
                    <a:pt x="128" y="11933"/>
                  </a:cubicBezTo>
                  <a:cubicBezTo>
                    <a:pt x="148" y="11933"/>
                    <a:pt x="169" y="11925"/>
                    <a:pt x="188" y="11906"/>
                  </a:cubicBezTo>
                  <a:cubicBezTo>
                    <a:pt x="2674" y="9835"/>
                    <a:pt x="5193" y="7816"/>
                    <a:pt x="7817" y="5917"/>
                  </a:cubicBezTo>
                  <a:cubicBezTo>
                    <a:pt x="9008" y="5054"/>
                    <a:pt x="10233" y="4226"/>
                    <a:pt x="11459" y="3414"/>
                  </a:cubicBezTo>
                  <a:cubicBezTo>
                    <a:pt x="12839" y="2500"/>
                    <a:pt x="14289" y="1378"/>
                    <a:pt x="15860" y="808"/>
                  </a:cubicBezTo>
                  <a:cubicBezTo>
                    <a:pt x="16057" y="740"/>
                    <a:pt x="16256" y="709"/>
                    <a:pt x="16457" y="709"/>
                  </a:cubicBezTo>
                  <a:cubicBezTo>
                    <a:pt x="17824" y="709"/>
                    <a:pt x="19248" y="2140"/>
                    <a:pt x="20227" y="2862"/>
                  </a:cubicBezTo>
                  <a:cubicBezTo>
                    <a:pt x="21573" y="3846"/>
                    <a:pt x="22919" y="4830"/>
                    <a:pt x="24231" y="5865"/>
                  </a:cubicBezTo>
                  <a:cubicBezTo>
                    <a:pt x="26561" y="7677"/>
                    <a:pt x="28736" y="9783"/>
                    <a:pt x="29771" y="12596"/>
                  </a:cubicBezTo>
                  <a:cubicBezTo>
                    <a:pt x="29833" y="12762"/>
                    <a:pt x="29973" y="12834"/>
                    <a:pt x="30109" y="12834"/>
                  </a:cubicBezTo>
                  <a:cubicBezTo>
                    <a:pt x="30313" y="12834"/>
                    <a:pt x="30510" y="12672"/>
                    <a:pt x="30427" y="12424"/>
                  </a:cubicBezTo>
                  <a:cubicBezTo>
                    <a:pt x="29391" y="9593"/>
                    <a:pt x="27320" y="7488"/>
                    <a:pt x="25025" y="5606"/>
                  </a:cubicBezTo>
                  <a:cubicBezTo>
                    <a:pt x="23817" y="4640"/>
                    <a:pt x="22557" y="3742"/>
                    <a:pt x="21331" y="2827"/>
                  </a:cubicBezTo>
                  <a:cubicBezTo>
                    <a:pt x="20002" y="1844"/>
                    <a:pt x="18673" y="515"/>
                    <a:pt x="17051" y="83"/>
                  </a:cubicBezTo>
                  <a:cubicBezTo>
                    <a:pt x="16852" y="26"/>
                    <a:pt x="16652" y="1"/>
                    <a:pt x="16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3"/>
            <p:cNvSpPr/>
            <p:nvPr/>
          </p:nvSpPr>
          <p:spPr>
            <a:xfrm>
              <a:off x="2480975" y="4310100"/>
              <a:ext cx="26350" cy="128400"/>
            </a:xfrm>
            <a:custGeom>
              <a:avLst/>
              <a:gdLst/>
              <a:ahLst/>
              <a:cxnLst/>
              <a:rect l="l" t="t" r="r" b="b"/>
              <a:pathLst>
                <a:path w="1054" h="5136" extrusionOk="0">
                  <a:moveTo>
                    <a:pt x="510" y="1"/>
                  </a:moveTo>
                  <a:cubicBezTo>
                    <a:pt x="368" y="1"/>
                    <a:pt x="225" y="87"/>
                    <a:pt x="173" y="260"/>
                  </a:cubicBezTo>
                  <a:cubicBezTo>
                    <a:pt x="1" y="985"/>
                    <a:pt x="104" y="1744"/>
                    <a:pt x="139" y="2486"/>
                  </a:cubicBezTo>
                  <a:cubicBezTo>
                    <a:pt x="173" y="3315"/>
                    <a:pt x="122" y="4229"/>
                    <a:pt x="415" y="5006"/>
                  </a:cubicBezTo>
                  <a:cubicBezTo>
                    <a:pt x="441" y="5092"/>
                    <a:pt x="514" y="5136"/>
                    <a:pt x="588" y="5136"/>
                  </a:cubicBezTo>
                  <a:cubicBezTo>
                    <a:pt x="661" y="5136"/>
                    <a:pt x="734" y="5092"/>
                    <a:pt x="760" y="5006"/>
                  </a:cubicBezTo>
                  <a:cubicBezTo>
                    <a:pt x="985" y="4316"/>
                    <a:pt x="916" y="3556"/>
                    <a:pt x="933" y="2831"/>
                  </a:cubicBezTo>
                  <a:cubicBezTo>
                    <a:pt x="933" y="1986"/>
                    <a:pt x="1054" y="1088"/>
                    <a:pt x="847" y="260"/>
                  </a:cubicBezTo>
                  <a:cubicBezTo>
                    <a:pt x="795" y="87"/>
                    <a:pt x="652" y="1"/>
                    <a:pt x="51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3"/>
            <p:cNvSpPr/>
            <p:nvPr/>
          </p:nvSpPr>
          <p:spPr>
            <a:xfrm>
              <a:off x="2425425" y="4293225"/>
              <a:ext cx="132475" cy="80100"/>
            </a:xfrm>
            <a:custGeom>
              <a:avLst/>
              <a:gdLst/>
              <a:ahLst/>
              <a:cxnLst/>
              <a:rect l="l" t="t" r="r" b="b"/>
              <a:pathLst>
                <a:path w="5299" h="3204" extrusionOk="0">
                  <a:moveTo>
                    <a:pt x="2922" y="0"/>
                  </a:moveTo>
                  <a:cubicBezTo>
                    <a:pt x="2878" y="0"/>
                    <a:pt x="2835" y="6"/>
                    <a:pt x="2792" y="20"/>
                  </a:cubicBezTo>
                  <a:cubicBezTo>
                    <a:pt x="2223" y="210"/>
                    <a:pt x="1878" y="676"/>
                    <a:pt x="1481" y="1090"/>
                  </a:cubicBezTo>
                  <a:cubicBezTo>
                    <a:pt x="946" y="1660"/>
                    <a:pt x="462" y="2281"/>
                    <a:pt x="65" y="2937"/>
                  </a:cubicBezTo>
                  <a:cubicBezTo>
                    <a:pt x="0" y="3080"/>
                    <a:pt x="112" y="3204"/>
                    <a:pt x="238" y="3204"/>
                  </a:cubicBezTo>
                  <a:cubicBezTo>
                    <a:pt x="279" y="3204"/>
                    <a:pt x="321" y="3191"/>
                    <a:pt x="359" y="3161"/>
                  </a:cubicBezTo>
                  <a:cubicBezTo>
                    <a:pt x="1049" y="2471"/>
                    <a:pt x="1671" y="1746"/>
                    <a:pt x="2395" y="1090"/>
                  </a:cubicBezTo>
                  <a:cubicBezTo>
                    <a:pt x="2564" y="937"/>
                    <a:pt x="2709" y="876"/>
                    <a:pt x="2840" y="876"/>
                  </a:cubicBezTo>
                  <a:cubicBezTo>
                    <a:pt x="3166" y="876"/>
                    <a:pt x="3402" y="1255"/>
                    <a:pt x="3673" y="1539"/>
                  </a:cubicBezTo>
                  <a:cubicBezTo>
                    <a:pt x="4035" y="1918"/>
                    <a:pt x="4346" y="2367"/>
                    <a:pt x="4726" y="2747"/>
                  </a:cubicBezTo>
                  <a:cubicBezTo>
                    <a:pt x="4792" y="2813"/>
                    <a:pt x="4863" y="2841"/>
                    <a:pt x="4931" y="2841"/>
                  </a:cubicBezTo>
                  <a:cubicBezTo>
                    <a:pt x="5130" y="2841"/>
                    <a:pt x="5299" y="2603"/>
                    <a:pt x="5209" y="2384"/>
                  </a:cubicBezTo>
                  <a:cubicBezTo>
                    <a:pt x="4898" y="1763"/>
                    <a:pt x="4484" y="1211"/>
                    <a:pt x="3983" y="745"/>
                  </a:cubicBezTo>
                  <a:cubicBezTo>
                    <a:pt x="3781" y="527"/>
                    <a:pt x="3326" y="0"/>
                    <a:pt x="29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3"/>
            <p:cNvSpPr/>
            <p:nvPr/>
          </p:nvSpPr>
          <p:spPr>
            <a:xfrm>
              <a:off x="2627250" y="4310225"/>
              <a:ext cx="24625" cy="127300"/>
            </a:xfrm>
            <a:custGeom>
              <a:avLst/>
              <a:gdLst/>
              <a:ahLst/>
              <a:cxnLst/>
              <a:rect l="l" t="t" r="r" b="b"/>
              <a:pathLst>
                <a:path w="985" h="5092" extrusionOk="0">
                  <a:moveTo>
                    <a:pt x="484" y="0"/>
                  </a:moveTo>
                  <a:cubicBezTo>
                    <a:pt x="372" y="0"/>
                    <a:pt x="260" y="73"/>
                    <a:pt x="260" y="220"/>
                  </a:cubicBezTo>
                  <a:cubicBezTo>
                    <a:pt x="87" y="1704"/>
                    <a:pt x="1" y="3430"/>
                    <a:pt x="225" y="4898"/>
                  </a:cubicBezTo>
                  <a:cubicBezTo>
                    <a:pt x="260" y="5027"/>
                    <a:pt x="372" y="5092"/>
                    <a:pt x="484" y="5092"/>
                  </a:cubicBezTo>
                  <a:cubicBezTo>
                    <a:pt x="596" y="5092"/>
                    <a:pt x="709" y="5027"/>
                    <a:pt x="743" y="4898"/>
                  </a:cubicBezTo>
                  <a:cubicBezTo>
                    <a:pt x="985" y="3430"/>
                    <a:pt x="881" y="1704"/>
                    <a:pt x="709" y="220"/>
                  </a:cubicBezTo>
                  <a:cubicBezTo>
                    <a:pt x="709" y="73"/>
                    <a:pt x="596" y="0"/>
                    <a:pt x="4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3"/>
            <p:cNvSpPr/>
            <p:nvPr/>
          </p:nvSpPr>
          <p:spPr>
            <a:xfrm>
              <a:off x="2598350" y="4384175"/>
              <a:ext cx="93525" cy="60325"/>
            </a:xfrm>
            <a:custGeom>
              <a:avLst/>
              <a:gdLst/>
              <a:ahLst/>
              <a:cxnLst/>
              <a:rect l="l" t="t" r="r" b="b"/>
              <a:pathLst>
                <a:path w="3741" h="2413" extrusionOk="0">
                  <a:moveTo>
                    <a:pt x="3492" y="0"/>
                  </a:moveTo>
                  <a:cubicBezTo>
                    <a:pt x="3458" y="0"/>
                    <a:pt x="3421" y="13"/>
                    <a:pt x="3383" y="41"/>
                  </a:cubicBezTo>
                  <a:cubicBezTo>
                    <a:pt x="2800" y="490"/>
                    <a:pt x="2281" y="1030"/>
                    <a:pt x="1861" y="1627"/>
                  </a:cubicBezTo>
                  <a:lnTo>
                    <a:pt x="1861" y="1627"/>
                  </a:lnTo>
                  <a:cubicBezTo>
                    <a:pt x="1621" y="1496"/>
                    <a:pt x="1380" y="1368"/>
                    <a:pt x="1157" y="1232"/>
                  </a:cubicBezTo>
                  <a:cubicBezTo>
                    <a:pt x="829" y="1025"/>
                    <a:pt x="553" y="731"/>
                    <a:pt x="156" y="680"/>
                  </a:cubicBezTo>
                  <a:cubicBezTo>
                    <a:pt x="87" y="680"/>
                    <a:pt x="0" y="714"/>
                    <a:pt x="35" y="800"/>
                  </a:cubicBezTo>
                  <a:cubicBezTo>
                    <a:pt x="242" y="1456"/>
                    <a:pt x="1226" y="1991"/>
                    <a:pt x="1795" y="2371"/>
                  </a:cubicBezTo>
                  <a:cubicBezTo>
                    <a:pt x="1846" y="2399"/>
                    <a:pt x="1902" y="2413"/>
                    <a:pt x="1958" y="2413"/>
                  </a:cubicBezTo>
                  <a:cubicBezTo>
                    <a:pt x="2075" y="2413"/>
                    <a:pt x="2192" y="2355"/>
                    <a:pt x="2261" y="2250"/>
                  </a:cubicBezTo>
                  <a:cubicBezTo>
                    <a:pt x="2693" y="1594"/>
                    <a:pt x="3159" y="990"/>
                    <a:pt x="3642" y="386"/>
                  </a:cubicBezTo>
                  <a:cubicBezTo>
                    <a:pt x="3741" y="245"/>
                    <a:pt x="3644" y="0"/>
                    <a:pt x="34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3"/>
            <p:cNvSpPr/>
            <p:nvPr/>
          </p:nvSpPr>
          <p:spPr>
            <a:xfrm>
              <a:off x="2464200" y="4528150"/>
              <a:ext cx="32075" cy="23300"/>
            </a:xfrm>
            <a:custGeom>
              <a:avLst/>
              <a:gdLst/>
              <a:ahLst/>
              <a:cxnLst/>
              <a:rect l="l" t="t" r="r" b="b"/>
              <a:pathLst>
                <a:path w="1283" h="932" extrusionOk="0">
                  <a:moveTo>
                    <a:pt x="1143" y="1"/>
                  </a:moveTo>
                  <a:cubicBezTo>
                    <a:pt x="1130" y="1"/>
                    <a:pt x="1116" y="4"/>
                    <a:pt x="1103" y="12"/>
                  </a:cubicBezTo>
                  <a:cubicBezTo>
                    <a:pt x="758" y="237"/>
                    <a:pt x="413" y="478"/>
                    <a:pt x="85" y="737"/>
                  </a:cubicBezTo>
                  <a:cubicBezTo>
                    <a:pt x="0" y="794"/>
                    <a:pt x="55" y="932"/>
                    <a:pt x="144" y="932"/>
                  </a:cubicBezTo>
                  <a:cubicBezTo>
                    <a:pt x="163" y="932"/>
                    <a:pt x="184" y="925"/>
                    <a:pt x="206" y="910"/>
                  </a:cubicBezTo>
                  <a:cubicBezTo>
                    <a:pt x="551" y="685"/>
                    <a:pt x="896" y="444"/>
                    <a:pt x="1224" y="168"/>
                  </a:cubicBezTo>
                  <a:cubicBezTo>
                    <a:pt x="1283" y="109"/>
                    <a:pt x="1217" y="1"/>
                    <a:pt x="11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3"/>
            <p:cNvSpPr/>
            <p:nvPr/>
          </p:nvSpPr>
          <p:spPr>
            <a:xfrm>
              <a:off x="2480575" y="4483450"/>
              <a:ext cx="98725" cy="76625"/>
            </a:xfrm>
            <a:custGeom>
              <a:avLst/>
              <a:gdLst/>
              <a:ahLst/>
              <a:cxnLst/>
              <a:rect l="l" t="t" r="r" b="b"/>
              <a:pathLst>
                <a:path w="3949" h="3065" extrusionOk="0">
                  <a:moveTo>
                    <a:pt x="3748" y="1"/>
                  </a:moveTo>
                  <a:cubicBezTo>
                    <a:pt x="3725" y="1"/>
                    <a:pt x="3700" y="7"/>
                    <a:pt x="3676" y="22"/>
                  </a:cubicBezTo>
                  <a:cubicBezTo>
                    <a:pt x="2399" y="851"/>
                    <a:pt x="1260" y="1904"/>
                    <a:pt x="86" y="2853"/>
                  </a:cubicBezTo>
                  <a:cubicBezTo>
                    <a:pt x="1" y="2924"/>
                    <a:pt x="79" y="3065"/>
                    <a:pt x="177" y="3065"/>
                  </a:cubicBezTo>
                  <a:cubicBezTo>
                    <a:pt x="198" y="3065"/>
                    <a:pt x="220" y="3058"/>
                    <a:pt x="241" y="3043"/>
                  </a:cubicBezTo>
                  <a:cubicBezTo>
                    <a:pt x="1449" y="2145"/>
                    <a:pt x="2744" y="1282"/>
                    <a:pt x="3849" y="264"/>
                  </a:cubicBezTo>
                  <a:cubicBezTo>
                    <a:pt x="3948" y="150"/>
                    <a:pt x="3860" y="1"/>
                    <a:pt x="37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3"/>
            <p:cNvSpPr/>
            <p:nvPr/>
          </p:nvSpPr>
          <p:spPr>
            <a:xfrm>
              <a:off x="2573700" y="4465100"/>
              <a:ext cx="110925" cy="73175"/>
            </a:xfrm>
            <a:custGeom>
              <a:avLst/>
              <a:gdLst/>
              <a:ahLst/>
              <a:cxnLst/>
              <a:rect l="l" t="t" r="r" b="b"/>
              <a:pathLst>
                <a:path w="4437" h="2927" extrusionOk="0">
                  <a:moveTo>
                    <a:pt x="4241" y="0"/>
                  </a:moveTo>
                  <a:cubicBezTo>
                    <a:pt x="4222" y="0"/>
                    <a:pt x="4201" y="5"/>
                    <a:pt x="4180" y="14"/>
                  </a:cubicBezTo>
                  <a:cubicBezTo>
                    <a:pt x="2730" y="739"/>
                    <a:pt x="1314" y="1775"/>
                    <a:pt x="72" y="2793"/>
                  </a:cubicBezTo>
                  <a:cubicBezTo>
                    <a:pt x="0" y="2836"/>
                    <a:pt x="59" y="2927"/>
                    <a:pt x="121" y="2927"/>
                  </a:cubicBezTo>
                  <a:cubicBezTo>
                    <a:pt x="134" y="2927"/>
                    <a:pt x="146" y="2923"/>
                    <a:pt x="158" y="2914"/>
                  </a:cubicBezTo>
                  <a:cubicBezTo>
                    <a:pt x="1556" y="2085"/>
                    <a:pt x="3023" y="1240"/>
                    <a:pt x="4318" y="256"/>
                  </a:cubicBezTo>
                  <a:cubicBezTo>
                    <a:pt x="4437" y="167"/>
                    <a:pt x="4363" y="0"/>
                    <a:pt x="42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3"/>
            <p:cNvSpPr/>
            <p:nvPr/>
          </p:nvSpPr>
          <p:spPr>
            <a:xfrm>
              <a:off x="2639675" y="4467500"/>
              <a:ext cx="85450" cy="63400"/>
            </a:xfrm>
            <a:custGeom>
              <a:avLst/>
              <a:gdLst/>
              <a:ahLst/>
              <a:cxnLst/>
              <a:rect l="l" t="t" r="r" b="b"/>
              <a:pathLst>
                <a:path w="3418" h="2536" extrusionOk="0">
                  <a:moveTo>
                    <a:pt x="3212" y="0"/>
                  </a:moveTo>
                  <a:cubicBezTo>
                    <a:pt x="3190" y="0"/>
                    <a:pt x="3167" y="7"/>
                    <a:pt x="3146" y="22"/>
                  </a:cubicBezTo>
                  <a:cubicBezTo>
                    <a:pt x="2058" y="712"/>
                    <a:pt x="1075" y="1575"/>
                    <a:pt x="73" y="2369"/>
                  </a:cubicBezTo>
                  <a:cubicBezTo>
                    <a:pt x="0" y="2428"/>
                    <a:pt x="64" y="2536"/>
                    <a:pt x="137" y="2536"/>
                  </a:cubicBezTo>
                  <a:cubicBezTo>
                    <a:pt x="150" y="2536"/>
                    <a:pt x="164" y="2532"/>
                    <a:pt x="177" y="2524"/>
                  </a:cubicBezTo>
                  <a:lnTo>
                    <a:pt x="177" y="2507"/>
                  </a:lnTo>
                  <a:cubicBezTo>
                    <a:pt x="1230" y="1782"/>
                    <a:pt x="2334" y="1075"/>
                    <a:pt x="3318" y="246"/>
                  </a:cubicBezTo>
                  <a:cubicBezTo>
                    <a:pt x="3418" y="147"/>
                    <a:pt x="3318" y="0"/>
                    <a:pt x="32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p:nvPr/>
          </p:nvSpPr>
          <p:spPr>
            <a:xfrm>
              <a:off x="2678350" y="4525000"/>
              <a:ext cx="30175" cy="23950"/>
            </a:xfrm>
            <a:custGeom>
              <a:avLst/>
              <a:gdLst/>
              <a:ahLst/>
              <a:cxnLst/>
              <a:rect l="l" t="t" r="r" b="b"/>
              <a:pathLst>
                <a:path w="1207" h="958" extrusionOk="0">
                  <a:moveTo>
                    <a:pt x="1065" y="0"/>
                  </a:moveTo>
                  <a:cubicBezTo>
                    <a:pt x="1048" y="0"/>
                    <a:pt x="1030" y="5"/>
                    <a:pt x="1012" y="17"/>
                  </a:cubicBezTo>
                  <a:cubicBezTo>
                    <a:pt x="684" y="242"/>
                    <a:pt x="373" y="483"/>
                    <a:pt x="97" y="760"/>
                  </a:cubicBezTo>
                  <a:cubicBezTo>
                    <a:pt x="1" y="842"/>
                    <a:pt x="91" y="957"/>
                    <a:pt x="192" y="957"/>
                  </a:cubicBezTo>
                  <a:cubicBezTo>
                    <a:pt x="218" y="957"/>
                    <a:pt x="245" y="950"/>
                    <a:pt x="270" y="932"/>
                  </a:cubicBezTo>
                  <a:cubicBezTo>
                    <a:pt x="580" y="708"/>
                    <a:pt x="874" y="449"/>
                    <a:pt x="1150" y="190"/>
                  </a:cubicBezTo>
                  <a:cubicBezTo>
                    <a:pt x="1207" y="119"/>
                    <a:pt x="1146" y="0"/>
                    <a:pt x="106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3"/>
            <p:cNvSpPr/>
            <p:nvPr/>
          </p:nvSpPr>
          <p:spPr>
            <a:xfrm>
              <a:off x="2294450" y="4245775"/>
              <a:ext cx="145400" cy="103950"/>
            </a:xfrm>
            <a:custGeom>
              <a:avLst/>
              <a:gdLst/>
              <a:ahLst/>
              <a:cxnLst/>
              <a:rect l="l" t="t" r="r" b="b"/>
              <a:pathLst>
                <a:path w="5816" h="4158" extrusionOk="0">
                  <a:moveTo>
                    <a:pt x="5557" y="0"/>
                  </a:moveTo>
                  <a:cubicBezTo>
                    <a:pt x="5531" y="0"/>
                    <a:pt x="5504" y="6"/>
                    <a:pt x="5477" y="19"/>
                  </a:cubicBezTo>
                  <a:cubicBezTo>
                    <a:pt x="3544" y="1176"/>
                    <a:pt x="1732" y="2522"/>
                    <a:pt x="57" y="4024"/>
                  </a:cubicBezTo>
                  <a:cubicBezTo>
                    <a:pt x="0" y="4067"/>
                    <a:pt x="50" y="4157"/>
                    <a:pt x="108" y="4157"/>
                  </a:cubicBezTo>
                  <a:cubicBezTo>
                    <a:pt x="120" y="4157"/>
                    <a:pt x="132" y="4153"/>
                    <a:pt x="144" y="4144"/>
                  </a:cubicBezTo>
                  <a:lnTo>
                    <a:pt x="161" y="4144"/>
                  </a:lnTo>
                  <a:cubicBezTo>
                    <a:pt x="2111" y="3040"/>
                    <a:pt x="3975" y="1745"/>
                    <a:pt x="5684" y="296"/>
                  </a:cubicBezTo>
                  <a:cubicBezTo>
                    <a:pt x="5816" y="179"/>
                    <a:pt x="5700" y="0"/>
                    <a:pt x="5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3"/>
            <p:cNvSpPr/>
            <p:nvPr/>
          </p:nvSpPr>
          <p:spPr>
            <a:xfrm>
              <a:off x="2466575" y="4216000"/>
              <a:ext cx="21525" cy="19150"/>
            </a:xfrm>
            <a:custGeom>
              <a:avLst/>
              <a:gdLst/>
              <a:ahLst/>
              <a:cxnLst/>
              <a:rect l="l" t="t" r="r" b="b"/>
              <a:pathLst>
                <a:path w="861" h="766" extrusionOk="0">
                  <a:moveTo>
                    <a:pt x="679" y="1"/>
                  </a:moveTo>
                  <a:cubicBezTo>
                    <a:pt x="657" y="1"/>
                    <a:pt x="634" y="7"/>
                    <a:pt x="611" y="19"/>
                  </a:cubicBezTo>
                  <a:cubicBezTo>
                    <a:pt x="422" y="158"/>
                    <a:pt x="232" y="330"/>
                    <a:pt x="94" y="537"/>
                  </a:cubicBezTo>
                  <a:cubicBezTo>
                    <a:pt x="0" y="631"/>
                    <a:pt x="93" y="766"/>
                    <a:pt x="196" y="766"/>
                  </a:cubicBezTo>
                  <a:cubicBezTo>
                    <a:pt x="225" y="766"/>
                    <a:pt x="256" y="754"/>
                    <a:pt x="283" y="727"/>
                  </a:cubicBezTo>
                  <a:cubicBezTo>
                    <a:pt x="491" y="589"/>
                    <a:pt x="663" y="399"/>
                    <a:pt x="819" y="209"/>
                  </a:cubicBezTo>
                  <a:cubicBezTo>
                    <a:pt x="861" y="111"/>
                    <a:pt x="777" y="1"/>
                    <a:pt x="67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3"/>
            <p:cNvSpPr/>
            <p:nvPr/>
          </p:nvSpPr>
          <p:spPr>
            <a:xfrm>
              <a:off x="2748500" y="4736400"/>
              <a:ext cx="86325" cy="15050"/>
            </a:xfrm>
            <a:custGeom>
              <a:avLst/>
              <a:gdLst/>
              <a:ahLst/>
              <a:cxnLst/>
              <a:rect l="l" t="t" r="r" b="b"/>
              <a:pathLst>
                <a:path w="3453" h="602" extrusionOk="0">
                  <a:moveTo>
                    <a:pt x="3264" y="1"/>
                  </a:moveTo>
                  <a:cubicBezTo>
                    <a:pt x="3258" y="1"/>
                    <a:pt x="3252" y="1"/>
                    <a:pt x="3246" y="1"/>
                  </a:cubicBezTo>
                  <a:cubicBezTo>
                    <a:pt x="2247" y="100"/>
                    <a:pt x="1295" y="244"/>
                    <a:pt x="287" y="244"/>
                  </a:cubicBezTo>
                  <a:cubicBezTo>
                    <a:pt x="232" y="244"/>
                    <a:pt x="177" y="244"/>
                    <a:pt x="122" y="243"/>
                  </a:cubicBezTo>
                  <a:cubicBezTo>
                    <a:pt x="18" y="243"/>
                    <a:pt x="1" y="398"/>
                    <a:pt x="104" y="433"/>
                  </a:cubicBezTo>
                  <a:cubicBezTo>
                    <a:pt x="583" y="538"/>
                    <a:pt x="1097" y="602"/>
                    <a:pt x="1610" y="602"/>
                  </a:cubicBezTo>
                  <a:cubicBezTo>
                    <a:pt x="2188" y="602"/>
                    <a:pt x="2767" y="521"/>
                    <a:pt x="3297" y="329"/>
                  </a:cubicBezTo>
                  <a:cubicBezTo>
                    <a:pt x="3448" y="262"/>
                    <a:pt x="3453" y="1"/>
                    <a:pt x="32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3"/>
            <p:cNvSpPr/>
            <p:nvPr/>
          </p:nvSpPr>
          <p:spPr>
            <a:xfrm>
              <a:off x="2858375" y="4734950"/>
              <a:ext cx="24600" cy="9925"/>
            </a:xfrm>
            <a:custGeom>
              <a:avLst/>
              <a:gdLst/>
              <a:ahLst/>
              <a:cxnLst/>
              <a:rect l="l" t="t" r="r" b="b"/>
              <a:pathLst>
                <a:path w="984" h="397" extrusionOk="0">
                  <a:moveTo>
                    <a:pt x="219" y="1"/>
                  </a:moveTo>
                  <a:cubicBezTo>
                    <a:pt x="86" y="1"/>
                    <a:pt x="0" y="197"/>
                    <a:pt x="145" y="284"/>
                  </a:cubicBezTo>
                  <a:cubicBezTo>
                    <a:pt x="264" y="357"/>
                    <a:pt x="403" y="396"/>
                    <a:pt x="543" y="396"/>
                  </a:cubicBezTo>
                  <a:cubicBezTo>
                    <a:pt x="667" y="396"/>
                    <a:pt x="791" y="366"/>
                    <a:pt x="905" y="301"/>
                  </a:cubicBezTo>
                  <a:cubicBezTo>
                    <a:pt x="984" y="253"/>
                    <a:pt x="961" y="90"/>
                    <a:pt x="864" y="90"/>
                  </a:cubicBezTo>
                  <a:cubicBezTo>
                    <a:pt x="855" y="90"/>
                    <a:pt x="845" y="91"/>
                    <a:pt x="835" y="94"/>
                  </a:cubicBezTo>
                  <a:cubicBezTo>
                    <a:pt x="789" y="103"/>
                    <a:pt x="742" y="107"/>
                    <a:pt x="694" y="107"/>
                  </a:cubicBezTo>
                  <a:cubicBezTo>
                    <a:pt x="562" y="107"/>
                    <a:pt x="427" y="75"/>
                    <a:pt x="300" y="25"/>
                  </a:cubicBezTo>
                  <a:cubicBezTo>
                    <a:pt x="273" y="8"/>
                    <a:pt x="245" y="1"/>
                    <a:pt x="2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43"/>
          <p:cNvGrpSpPr/>
          <p:nvPr/>
        </p:nvGrpSpPr>
        <p:grpSpPr>
          <a:xfrm rot="2452624">
            <a:off x="7369330" y="707782"/>
            <a:ext cx="1235037" cy="548944"/>
            <a:chOff x="2602675" y="4986175"/>
            <a:chExt cx="973450" cy="432675"/>
          </a:xfrm>
        </p:grpSpPr>
        <p:sp>
          <p:nvSpPr>
            <p:cNvPr id="1255" name="Google Shape;1255;p43"/>
            <p:cNvSpPr/>
            <p:nvPr/>
          </p:nvSpPr>
          <p:spPr>
            <a:xfrm>
              <a:off x="3160150" y="5011075"/>
              <a:ext cx="392250" cy="390975"/>
            </a:xfrm>
            <a:custGeom>
              <a:avLst/>
              <a:gdLst/>
              <a:ahLst/>
              <a:cxnLst/>
              <a:rect l="l" t="t" r="r" b="b"/>
              <a:pathLst>
                <a:path w="15690" h="15639" extrusionOk="0">
                  <a:moveTo>
                    <a:pt x="8013" y="3271"/>
                  </a:moveTo>
                  <a:cubicBezTo>
                    <a:pt x="8563" y="3271"/>
                    <a:pt x="9118" y="3373"/>
                    <a:pt x="9649" y="3582"/>
                  </a:cubicBezTo>
                  <a:cubicBezTo>
                    <a:pt x="11237" y="4272"/>
                    <a:pt x="12289" y="5808"/>
                    <a:pt x="12393" y="7534"/>
                  </a:cubicBezTo>
                  <a:cubicBezTo>
                    <a:pt x="12427" y="9277"/>
                    <a:pt x="11513" y="10900"/>
                    <a:pt x="10011" y="11763"/>
                  </a:cubicBezTo>
                  <a:cubicBezTo>
                    <a:pt x="9271" y="12166"/>
                    <a:pt x="8453" y="12369"/>
                    <a:pt x="7635" y="12369"/>
                  </a:cubicBezTo>
                  <a:cubicBezTo>
                    <a:pt x="6774" y="12369"/>
                    <a:pt x="5914" y="12145"/>
                    <a:pt x="5144" y="11694"/>
                  </a:cubicBezTo>
                  <a:cubicBezTo>
                    <a:pt x="4471" y="11314"/>
                    <a:pt x="3918" y="10727"/>
                    <a:pt x="3608" y="10002"/>
                  </a:cubicBezTo>
                  <a:cubicBezTo>
                    <a:pt x="3297" y="9243"/>
                    <a:pt x="3332" y="8380"/>
                    <a:pt x="3487" y="7586"/>
                  </a:cubicBezTo>
                  <a:cubicBezTo>
                    <a:pt x="3694" y="6447"/>
                    <a:pt x="4126" y="5342"/>
                    <a:pt x="4937" y="4514"/>
                  </a:cubicBezTo>
                  <a:cubicBezTo>
                    <a:pt x="5773" y="3701"/>
                    <a:pt x="6882" y="3271"/>
                    <a:pt x="8013" y="3271"/>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3"/>
            <p:cNvSpPr/>
            <p:nvPr/>
          </p:nvSpPr>
          <p:spPr>
            <a:xfrm>
              <a:off x="2605250" y="5066525"/>
              <a:ext cx="142850" cy="133500"/>
            </a:xfrm>
            <a:custGeom>
              <a:avLst/>
              <a:gdLst/>
              <a:ahLst/>
              <a:cxnLst/>
              <a:rect l="l" t="t" r="r" b="b"/>
              <a:pathLst>
                <a:path w="5714" h="5340" extrusionOk="0">
                  <a:moveTo>
                    <a:pt x="1675" y="0"/>
                  </a:moveTo>
                  <a:cubicBezTo>
                    <a:pt x="1261" y="949"/>
                    <a:pt x="846" y="1881"/>
                    <a:pt x="432" y="2831"/>
                  </a:cubicBezTo>
                  <a:cubicBezTo>
                    <a:pt x="225" y="3331"/>
                    <a:pt x="1" y="3935"/>
                    <a:pt x="294" y="4384"/>
                  </a:cubicBezTo>
                  <a:cubicBezTo>
                    <a:pt x="536" y="4781"/>
                    <a:pt x="1053" y="4902"/>
                    <a:pt x="1519" y="4988"/>
                  </a:cubicBezTo>
                  <a:lnTo>
                    <a:pt x="3021" y="5264"/>
                  </a:lnTo>
                  <a:cubicBezTo>
                    <a:pt x="3222" y="5306"/>
                    <a:pt x="3431" y="5340"/>
                    <a:pt x="3635" y="5340"/>
                  </a:cubicBezTo>
                  <a:cubicBezTo>
                    <a:pt x="3850" y="5340"/>
                    <a:pt x="4060" y="5302"/>
                    <a:pt x="4247" y="5195"/>
                  </a:cubicBezTo>
                  <a:cubicBezTo>
                    <a:pt x="4609" y="4971"/>
                    <a:pt x="4747" y="4539"/>
                    <a:pt x="4868" y="4125"/>
                  </a:cubicBezTo>
                  <a:cubicBezTo>
                    <a:pt x="5058" y="3452"/>
                    <a:pt x="5248" y="2762"/>
                    <a:pt x="5455" y="2088"/>
                  </a:cubicBezTo>
                  <a:cubicBezTo>
                    <a:pt x="5714" y="1674"/>
                    <a:pt x="5437" y="1122"/>
                    <a:pt x="4954" y="1087"/>
                  </a:cubicBezTo>
                  <a:lnTo>
                    <a:pt x="2141" y="138"/>
                  </a:lnTo>
                  <a:lnTo>
                    <a:pt x="1675" y="0"/>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3"/>
            <p:cNvSpPr/>
            <p:nvPr/>
          </p:nvSpPr>
          <p:spPr>
            <a:xfrm>
              <a:off x="2780000" y="5122600"/>
              <a:ext cx="80725" cy="67975"/>
            </a:xfrm>
            <a:custGeom>
              <a:avLst/>
              <a:gdLst/>
              <a:ahLst/>
              <a:cxnLst/>
              <a:rect l="l" t="t" r="r" b="b"/>
              <a:pathLst>
                <a:path w="3229" h="2719" extrusionOk="0">
                  <a:moveTo>
                    <a:pt x="570" y="1"/>
                  </a:moveTo>
                  <a:cubicBezTo>
                    <a:pt x="277" y="691"/>
                    <a:pt x="1" y="1537"/>
                    <a:pt x="432" y="2158"/>
                  </a:cubicBezTo>
                  <a:cubicBezTo>
                    <a:pt x="605" y="2400"/>
                    <a:pt x="864" y="2572"/>
                    <a:pt x="1157" y="2659"/>
                  </a:cubicBezTo>
                  <a:cubicBezTo>
                    <a:pt x="1299" y="2699"/>
                    <a:pt x="1444" y="2718"/>
                    <a:pt x="1587" y="2718"/>
                  </a:cubicBezTo>
                  <a:cubicBezTo>
                    <a:pt x="2000" y="2718"/>
                    <a:pt x="2403" y="2557"/>
                    <a:pt x="2711" y="2262"/>
                  </a:cubicBezTo>
                  <a:cubicBezTo>
                    <a:pt x="3108" y="1830"/>
                    <a:pt x="3228" y="1243"/>
                    <a:pt x="3038" y="691"/>
                  </a:cubicBezTo>
                  <a:lnTo>
                    <a:pt x="570" y="1"/>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3"/>
            <p:cNvSpPr/>
            <p:nvPr/>
          </p:nvSpPr>
          <p:spPr>
            <a:xfrm>
              <a:off x="3160150" y="5011075"/>
              <a:ext cx="392250" cy="390975"/>
            </a:xfrm>
            <a:custGeom>
              <a:avLst/>
              <a:gdLst/>
              <a:ahLst/>
              <a:cxnLst/>
              <a:rect l="l" t="t" r="r" b="b"/>
              <a:pathLst>
                <a:path w="15690" h="15639" extrusionOk="0">
                  <a:moveTo>
                    <a:pt x="8017" y="3420"/>
                  </a:moveTo>
                  <a:cubicBezTo>
                    <a:pt x="8544" y="3420"/>
                    <a:pt x="9075" y="3518"/>
                    <a:pt x="9580" y="3720"/>
                  </a:cubicBezTo>
                  <a:cubicBezTo>
                    <a:pt x="11116" y="4393"/>
                    <a:pt x="12134" y="5877"/>
                    <a:pt x="12220" y="7551"/>
                  </a:cubicBezTo>
                  <a:cubicBezTo>
                    <a:pt x="12255" y="9225"/>
                    <a:pt x="11375" y="10779"/>
                    <a:pt x="9925" y="11625"/>
                  </a:cubicBezTo>
                  <a:cubicBezTo>
                    <a:pt x="9211" y="12011"/>
                    <a:pt x="8423" y="12205"/>
                    <a:pt x="7637" y="12205"/>
                  </a:cubicBezTo>
                  <a:cubicBezTo>
                    <a:pt x="6809" y="12205"/>
                    <a:pt x="5983" y="11990"/>
                    <a:pt x="5247" y="11556"/>
                  </a:cubicBezTo>
                  <a:cubicBezTo>
                    <a:pt x="4574" y="11193"/>
                    <a:pt x="4057" y="10624"/>
                    <a:pt x="3763" y="9933"/>
                  </a:cubicBezTo>
                  <a:cubicBezTo>
                    <a:pt x="3452" y="9191"/>
                    <a:pt x="3487" y="8362"/>
                    <a:pt x="3642" y="7586"/>
                  </a:cubicBezTo>
                  <a:cubicBezTo>
                    <a:pt x="3832" y="6516"/>
                    <a:pt x="4264" y="5428"/>
                    <a:pt x="5040" y="4634"/>
                  </a:cubicBezTo>
                  <a:cubicBezTo>
                    <a:pt x="5844" y="3842"/>
                    <a:pt x="6923" y="3420"/>
                    <a:pt x="8017" y="3420"/>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3"/>
            <p:cNvSpPr/>
            <p:nvPr/>
          </p:nvSpPr>
          <p:spPr>
            <a:xfrm>
              <a:off x="3153900" y="5004575"/>
              <a:ext cx="422225" cy="414275"/>
            </a:xfrm>
            <a:custGeom>
              <a:avLst/>
              <a:gdLst/>
              <a:ahLst/>
              <a:cxnLst/>
              <a:rect l="l" t="t" r="r" b="b"/>
              <a:pathLst>
                <a:path w="16889" h="16571" extrusionOk="0">
                  <a:moveTo>
                    <a:pt x="8615" y="512"/>
                  </a:moveTo>
                  <a:cubicBezTo>
                    <a:pt x="9760" y="512"/>
                    <a:pt x="10905" y="780"/>
                    <a:pt x="11953" y="1304"/>
                  </a:cubicBezTo>
                  <a:cubicBezTo>
                    <a:pt x="13955" y="2288"/>
                    <a:pt x="14938" y="4342"/>
                    <a:pt x="15456" y="6413"/>
                  </a:cubicBezTo>
                  <a:cubicBezTo>
                    <a:pt x="16647" y="10987"/>
                    <a:pt x="13558" y="15078"/>
                    <a:pt x="9070" y="15906"/>
                  </a:cubicBezTo>
                  <a:cubicBezTo>
                    <a:pt x="8642" y="15984"/>
                    <a:pt x="8217" y="16021"/>
                    <a:pt x="7798" y="16021"/>
                  </a:cubicBezTo>
                  <a:cubicBezTo>
                    <a:pt x="4222" y="16021"/>
                    <a:pt x="1079" y="13299"/>
                    <a:pt x="448" y="9758"/>
                  </a:cubicBezTo>
                  <a:lnTo>
                    <a:pt x="448" y="9758"/>
                  </a:lnTo>
                  <a:cubicBezTo>
                    <a:pt x="460" y="9760"/>
                    <a:pt x="472" y="9762"/>
                    <a:pt x="484" y="9762"/>
                  </a:cubicBezTo>
                  <a:cubicBezTo>
                    <a:pt x="561" y="9762"/>
                    <a:pt x="639" y="9710"/>
                    <a:pt x="647" y="9606"/>
                  </a:cubicBezTo>
                  <a:cubicBezTo>
                    <a:pt x="717" y="5809"/>
                    <a:pt x="2805" y="1926"/>
                    <a:pt x="6637" y="787"/>
                  </a:cubicBezTo>
                  <a:cubicBezTo>
                    <a:pt x="7284" y="603"/>
                    <a:pt x="7949" y="512"/>
                    <a:pt x="8615" y="512"/>
                  </a:cubicBezTo>
                  <a:close/>
                  <a:moveTo>
                    <a:pt x="8702" y="0"/>
                  </a:moveTo>
                  <a:cubicBezTo>
                    <a:pt x="8296" y="0"/>
                    <a:pt x="7889" y="32"/>
                    <a:pt x="7482" y="96"/>
                  </a:cubicBezTo>
                  <a:cubicBezTo>
                    <a:pt x="3118" y="843"/>
                    <a:pt x="445" y="4875"/>
                    <a:pt x="322" y="9096"/>
                  </a:cubicBezTo>
                  <a:lnTo>
                    <a:pt x="322" y="9096"/>
                  </a:lnTo>
                  <a:cubicBezTo>
                    <a:pt x="283" y="9056"/>
                    <a:pt x="226" y="9035"/>
                    <a:pt x="172" y="9035"/>
                  </a:cubicBezTo>
                  <a:cubicBezTo>
                    <a:pt x="83" y="9035"/>
                    <a:pt x="0" y="9091"/>
                    <a:pt x="9" y="9209"/>
                  </a:cubicBezTo>
                  <a:lnTo>
                    <a:pt x="9" y="9227"/>
                  </a:lnTo>
                  <a:cubicBezTo>
                    <a:pt x="227" y="13501"/>
                    <a:pt x="3879" y="16570"/>
                    <a:pt x="8041" y="16570"/>
                  </a:cubicBezTo>
                  <a:cubicBezTo>
                    <a:pt x="8165" y="16570"/>
                    <a:pt x="8290" y="16567"/>
                    <a:pt x="8414" y="16562"/>
                  </a:cubicBezTo>
                  <a:cubicBezTo>
                    <a:pt x="13023" y="16338"/>
                    <a:pt x="16889" y="12161"/>
                    <a:pt x="16250" y="7501"/>
                  </a:cubicBezTo>
                  <a:cubicBezTo>
                    <a:pt x="15957" y="5343"/>
                    <a:pt x="15128" y="2927"/>
                    <a:pt x="13333" y="1546"/>
                  </a:cubicBezTo>
                  <a:cubicBezTo>
                    <a:pt x="11988" y="533"/>
                    <a:pt x="10363" y="0"/>
                    <a:pt x="87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3243200" y="5091525"/>
              <a:ext cx="244050" cy="240400"/>
            </a:xfrm>
            <a:custGeom>
              <a:avLst/>
              <a:gdLst/>
              <a:ahLst/>
              <a:cxnLst/>
              <a:rect l="l" t="t" r="r" b="b"/>
              <a:pathLst>
                <a:path w="9762" h="9616" extrusionOk="0">
                  <a:moveTo>
                    <a:pt x="5006" y="491"/>
                  </a:moveTo>
                  <a:cubicBezTo>
                    <a:pt x="6840" y="491"/>
                    <a:pt x="8201" y="1948"/>
                    <a:pt x="8708" y="3746"/>
                  </a:cubicBezTo>
                  <a:cubicBezTo>
                    <a:pt x="9451" y="6456"/>
                    <a:pt x="7397" y="8786"/>
                    <a:pt x="4756" y="9045"/>
                  </a:cubicBezTo>
                  <a:cubicBezTo>
                    <a:pt x="4629" y="9058"/>
                    <a:pt x="4503" y="9064"/>
                    <a:pt x="4378" y="9064"/>
                  </a:cubicBezTo>
                  <a:cubicBezTo>
                    <a:pt x="2418" y="9064"/>
                    <a:pt x="865" y="7542"/>
                    <a:pt x="444" y="5694"/>
                  </a:cubicBezTo>
                  <a:lnTo>
                    <a:pt x="444" y="5694"/>
                  </a:lnTo>
                  <a:cubicBezTo>
                    <a:pt x="488" y="5670"/>
                    <a:pt x="522" y="5625"/>
                    <a:pt x="527" y="5559"/>
                  </a:cubicBezTo>
                  <a:cubicBezTo>
                    <a:pt x="631" y="3401"/>
                    <a:pt x="1753" y="1313"/>
                    <a:pt x="3910" y="657"/>
                  </a:cubicBezTo>
                  <a:cubicBezTo>
                    <a:pt x="4291" y="544"/>
                    <a:pt x="4657" y="491"/>
                    <a:pt x="5006" y="491"/>
                  </a:cubicBezTo>
                  <a:close/>
                  <a:moveTo>
                    <a:pt x="5126" y="0"/>
                  </a:moveTo>
                  <a:cubicBezTo>
                    <a:pt x="4906" y="0"/>
                    <a:pt x="4679" y="17"/>
                    <a:pt x="4445" y="53"/>
                  </a:cubicBezTo>
                  <a:cubicBezTo>
                    <a:pt x="1871" y="446"/>
                    <a:pt x="293" y="2694"/>
                    <a:pt x="202" y="5168"/>
                  </a:cubicBezTo>
                  <a:lnTo>
                    <a:pt x="202" y="5168"/>
                  </a:lnTo>
                  <a:cubicBezTo>
                    <a:pt x="103" y="5169"/>
                    <a:pt x="0" y="5236"/>
                    <a:pt x="10" y="5352"/>
                  </a:cubicBezTo>
                  <a:cubicBezTo>
                    <a:pt x="129" y="7864"/>
                    <a:pt x="2213" y="9615"/>
                    <a:pt x="4684" y="9615"/>
                  </a:cubicBezTo>
                  <a:cubicBezTo>
                    <a:pt x="4708" y="9615"/>
                    <a:pt x="4732" y="9615"/>
                    <a:pt x="4756" y="9615"/>
                  </a:cubicBezTo>
                  <a:cubicBezTo>
                    <a:pt x="7397" y="9597"/>
                    <a:pt x="9761" y="7129"/>
                    <a:pt x="9399" y="4454"/>
                  </a:cubicBezTo>
                  <a:cubicBezTo>
                    <a:pt x="9082" y="2111"/>
                    <a:pt x="7560" y="0"/>
                    <a:pt x="5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2602675" y="4986175"/>
              <a:ext cx="585600" cy="229025"/>
            </a:xfrm>
            <a:custGeom>
              <a:avLst/>
              <a:gdLst/>
              <a:ahLst/>
              <a:cxnLst/>
              <a:rect l="l" t="t" r="r" b="b"/>
              <a:pathLst>
                <a:path w="23424" h="9161" extrusionOk="0">
                  <a:moveTo>
                    <a:pt x="2880" y="1"/>
                  </a:moveTo>
                  <a:cubicBezTo>
                    <a:pt x="2071" y="1"/>
                    <a:pt x="1060" y="171"/>
                    <a:pt x="690" y="867"/>
                  </a:cubicBezTo>
                  <a:cubicBezTo>
                    <a:pt x="138" y="1885"/>
                    <a:pt x="690" y="2817"/>
                    <a:pt x="1553" y="3404"/>
                  </a:cubicBezTo>
                  <a:cubicBezTo>
                    <a:pt x="2244" y="3870"/>
                    <a:pt x="3141" y="4060"/>
                    <a:pt x="3918" y="4284"/>
                  </a:cubicBezTo>
                  <a:cubicBezTo>
                    <a:pt x="5143" y="4629"/>
                    <a:pt x="6369" y="4975"/>
                    <a:pt x="7594" y="5320"/>
                  </a:cubicBezTo>
                  <a:cubicBezTo>
                    <a:pt x="10045" y="5993"/>
                    <a:pt x="12479" y="6666"/>
                    <a:pt x="14930" y="7305"/>
                  </a:cubicBezTo>
                  <a:cubicBezTo>
                    <a:pt x="17363" y="7960"/>
                    <a:pt x="19831" y="8754"/>
                    <a:pt x="22300" y="9151"/>
                  </a:cubicBezTo>
                  <a:cubicBezTo>
                    <a:pt x="22320" y="9157"/>
                    <a:pt x="22340" y="9160"/>
                    <a:pt x="22359" y="9160"/>
                  </a:cubicBezTo>
                  <a:cubicBezTo>
                    <a:pt x="22554" y="9160"/>
                    <a:pt x="22608" y="8853"/>
                    <a:pt x="22403" y="8806"/>
                  </a:cubicBezTo>
                  <a:cubicBezTo>
                    <a:pt x="20608" y="8202"/>
                    <a:pt x="18710" y="7857"/>
                    <a:pt x="16880" y="7391"/>
                  </a:cubicBezTo>
                  <a:cubicBezTo>
                    <a:pt x="14878" y="6873"/>
                    <a:pt x="12893" y="6338"/>
                    <a:pt x="10908" y="5820"/>
                  </a:cubicBezTo>
                  <a:cubicBezTo>
                    <a:pt x="8923" y="5268"/>
                    <a:pt x="6938" y="4733"/>
                    <a:pt x="4954" y="4163"/>
                  </a:cubicBezTo>
                  <a:cubicBezTo>
                    <a:pt x="4160" y="3939"/>
                    <a:pt x="3348" y="3732"/>
                    <a:pt x="2572" y="3456"/>
                  </a:cubicBezTo>
                  <a:cubicBezTo>
                    <a:pt x="1536" y="3093"/>
                    <a:pt x="0" y="1695"/>
                    <a:pt x="1415" y="763"/>
                  </a:cubicBezTo>
                  <a:cubicBezTo>
                    <a:pt x="1820" y="498"/>
                    <a:pt x="2320" y="403"/>
                    <a:pt x="2844" y="403"/>
                  </a:cubicBezTo>
                  <a:cubicBezTo>
                    <a:pt x="3683" y="403"/>
                    <a:pt x="4585" y="645"/>
                    <a:pt x="5264" y="815"/>
                  </a:cubicBezTo>
                  <a:cubicBezTo>
                    <a:pt x="7266" y="1281"/>
                    <a:pt x="9268" y="1799"/>
                    <a:pt x="11271" y="2351"/>
                  </a:cubicBezTo>
                  <a:cubicBezTo>
                    <a:pt x="15240" y="3421"/>
                    <a:pt x="19176" y="4819"/>
                    <a:pt x="23180" y="5803"/>
                  </a:cubicBezTo>
                  <a:cubicBezTo>
                    <a:pt x="23196" y="5807"/>
                    <a:pt x="23211" y="5809"/>
                    <a:pt x="23225" y="5809"/>
                  </a:cubicBezTo>
                  <a:cubicBezTo>
                    <a:pt x="23380" y="5809"/>
                    <a:pt x="23424" y="5574"/>
                    <a:pt x="23266" y="5527"/>
                  </a:cubicBezTo>
                  <a:lnTo>
                    <a:pt x="23266" y="5510"/>
                  </a:lnTo>
                  <a:cubicBezTo>
                    <a:pt x="18761" y="3628"/>
                    <a:pt x="13825" y="2455"/>
                    <a:pt x="9096" y="1281"/>
                  </a:cubicBezTo>
                  <a:cubicBezTo>
                    <a:pt x="7232" y="815"/>
                    <a:pt x="5282" y="159"/>
                    <a:pt x="3366" y="21"/>
                  </a:cubicBezTo>
                  <a:cubicBezTo>
                    <a:pt x="3219" y="9"/>
                    <a:pt x="3054" y="1"/>
                    <a:pt x="2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2610000" y="5063800"/>
              <a:ext cx="139675" cy="146500"/>
            </a:xfrm>
            <a:custGeom>
              <a:avLst/>
              <a:gdLst/>
              <a:ahLst/>
              <a:cxnLst/>
              <a:rect l="l" t="t" r="r" b="b"/>
              <a:pathLst>
                <a:path w="5587" h="5860" extrusionOk="0">
                  <a:moveTo>
                    <a:pt x="1308" y="0"/>
                  </a:moveTo>
                  <a:cubicBezTo>
                    <a:pt x="1284" y="0"/>
                    <a:pt x="1260" y="12"/>
                    <a:pt x="1243" y="40"/>
                  </a:cubicBezTo>
                  <a:cubicBezTo>
                    <a:pt x="863" y="972"/>
                    <a:pt x="536" y="1904"/>
                    <a:pt x="259" y="2871"/>
                  </a:cubicBezTo>
                  <a:cubicBezTo>
                    <a:pt x="35" y="3509"/>
                    <a:pt x="0" y="4027"/>
                    <a:pt x="397" y="4597"/>
                  </a:cubicBezTo>
                  <a:cubicBezTo>
                    <a:pt x="1039" y="5492"/>
                    <a:pt x="2198" y="5860"/>
                    <a:pt x="3290" y="5860"/>
                  </a:cubicBezTo>
                  <a:cubicBezTo>
                    <a:pt x="3608" y="5860"/>
                    <a:pt x="3920" y="5829"/>
                    <a:pt x="4212" y="5770"/>
                  </a:cubicBezTo>
                  <a:cubicBezTo>
                    <a:pt x="4281" y="5753"/>
                    <a:pt x="4350" y="5684"/>
                    <a:pt x="4367" y="5615"/>
                  </a:cubicBezTo>
                  <a:cubicBezTo>
                    <a:pt x="4781" y="4320"/>
                    <a:pt x="5385" y="2974"/>
                    <a:pt x="5575" y="1628"/>
                  </a:cubicBezTo>
                  <a:cubicBezTo>
                    <a:pt x="5587" y="1524"/>
                    <a:pt x="5490" y="1427"/>
                    <a:pt x="5398" y="1427"/>
                  </a:cubicBezTo>
                  <a:cubicBezTo>
                    <a:pt x="5354" y="1427"/>
                    <a:pt x="5310" y="1450"/>
                    <a:pt x="5282" y="1507"/>
                  </a:cubicBezTo>
                  <a:cubicBezTo>
                    <a:pt x="4989" y="2146"/>
                    <a:pt x="4747" y="2819"/>
                    <a:pt x="4557" y="3509"/>
                  </a:cubicBezTo>
                  <a:lnTo>
                    <a:pt x="4177" y="4700"/>
                  </a:lnTo>
                  <a:cubicBezTo>
                    <a:pt x="3994" y="5262"/>
                    <a:pt x="3638" y="5418"/>
                    <a:pt x="3182" y="5418"/>
                  </a:cubicBezTo>
                  <a:cubicBezTo>
                    <a:pt x="2994" y="5418"/>
                    <a:pt x="2789" y="5391"/>
                    <a:pt x="2572" y="5356"/>
                  </a:cubicBezTo>
                  <a:cubicBezTo>
                    <a:pt x="1347" y="5149"/>
                    <a:pt x="277" y="4303"/>
                    <a:pt x="622" y="2974"/>
                  </a:cubicBezTo>
                  <a:cubicBezTo>
                    <a:pt x="881" y="2025"/>
                    <a:pt x="1226" y="1093"/>
                    <a:pt x="1399" y="109"/>
                  </a:cubicBezTo>
                  <a:cubicBezTo>
                    <a:pt x="1410" y="51"/>
                    <a:pt x="1359" y="0"/>
                    <a:pt x="130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2774400" y="5119625"/>
              <a:ext cx="87625" cy="77225"/>
            </a:xfrm>
            <a:custGeom>
              <a:avLst/>
              <a:gdLst/>
              <a:ahLst/>
              <a:cxnLst/>
              <a:rect l="l" t="t" r="r" b="b"/>
              <a:pathLst>
                <a:path w="3505" h="3089" extrusionOk="0">
                  <a:moveTo>
                    <a:pt x="793" y="0"/>
                  </a:moveTo>
                  <a:cubicBezTo>
                    <a:pt x="758" y="0"/>
                    <a:pt x="720" y="15"/>
                    <a:pt x="691" y="51"/>
                  </a:cubicBezTo>
                  <a:cubicBezTo>
                    <a:pt x="35" y="1121"/>
                    <a:pt x="0" y="2398"/>
                    <a:pt x="1295" y="2916"/>
                  </a:cubicBezTo>
                  <a:cubicBezTo>
                    <a:pt x="1578" y="3018"/>
                    <a:pt x="1844" y="3088"/>
                    <a:pt x="2096" y="3088"/>
                  </a:cubicBezTo>
                  <a:cubicBezTo>
                    <a:pt x="2397" y="3088"/>
                    <a:pt x="2680" y="2989"/>
                    <a:pt x="2952" y="2726"/>
                  </a:cubicBezTo>
                  <a:cubicBezTo>
                    <a:pt x="3366" y="2277"/>
                    <a:pt x="3504" y="1621"/>
                    <a:pt x="3332" y="1035"/>
                  </a:cubicBezTo>
                  <a:cubicBezTo>
                    <a:pt x="3311" y="963"/>
                    <a:pt x="3237" y="910"/>
                    <a:pt x="3165" y="910"/>
                  </a:cubicBezTo>
                  <a:cubicBezTo>
                    <a:pt x="3115" y="910"/>
                    <a:pt x="3066" y="936"/>
                    <a:pt x="3038" y="1000"/>
                  </a:cubicBezTo>
                  <a:cubicBezTo>
                    <a:pt x="2900" y="1293"/>
                    <a:pt x="2935" y="1604"/>
                    <a:pt x="2866" y="1932"/>
                  </a:cubicBezTo>
                  <a:cubicBezTo>
                    <a:pt x="2764" y="2428"/>
                    <a:pt x="2437" y="2624"/>
                    <a:pt x="2031" y="2624"/>
                  </a:cubicBezTo>
                  <a:cubicBezTo>
                    <a:pt x="1886" y="2624"/>
                    <a:pt x="1730" y="2599"/>
                    <a:pt x="1571" y="2553"/>
                  </a:cubicBezTo>
                  <a:cubicBezTo>
                    <a:pt x="259" y="2156"/>
                    <a:pt x="604" y="1155"/>
                    <a:pt x="915" y="137"/>
                  </a:cubicBezTo>
                  <a:cubicBezTo>
                    <a:pt x="927" y="57"/>
                    <a:pt x="863" y="0"/>
                    <a:pt x="79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3074525" y="5133825"/>
              <a:ext cx="35175" cy="17400"/>
            </a:xfrm>
            <a:custGeom>
              <a:avLst/>
              <a:gdLst/>
              <a:ahLst/>
              <a:cxnLst/>
              <a:rect l="l" t="t" r="r" b="b"/>
              <a:pathLst>
                <a:path w="1407" h="696" extrusionOk="0">
                  <a:moveTo>
                    <a:pt x="1268" y="1"/>
                  </a:moveTo>
                  <a:cubicBezTo>
                    <a:pt x="1095" y="18"/>
                    <a:pt x="923" y="87"/>
                    <a:pt x="768" y="173"/>
                  </a:cubicBezTo>
                  <a:cubicBezTo>
                    <a:pt x="543" y="277"/>
                    <a:pt x="319" y="363"/>
                    <a:pt x="94" y="501"/>
                  </a:cubicBezTo>
                  <a:cubicBezTo>
                    <a:pt x="1" y="563"/>
                    <a:pt x="48" y="696"/>
                    <a:pt x="147" y="696"/>
                  </a:cubicBezTo>
                  <a:cubicBezTo>
                    <a:pt x="158" y="696"/>
                    <a:pt x="169" y="694"/>
                    <a:pt x="181" y="691"/>
                  </a:cubicBezTo>
                  <a:cubicBezTo>
                    <a:pt x="388" y="622"/>
                    <a:pt x="595" y="553"/>
                    <a:pt x="785" y="467"/>
                  </a:cubicBezTo>
                  <a:cubicBezTo>
                    <a:pt x="992" y="398"/>
                    <a:pt x="1182" y="294"/>
                    <a:pt x="1337" y="173"/>
                  </a:cubicBezTo>
                  <a:cubicBezTo>
                    <a:pt x="1406" y="104"/>
                    <a:pt x="1354" y="1"/>
                    <a:pt x="126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3089225" y="5147125"/>
              <a:ext cx="54275" cy="25275"/>
            </a:xfrm>
            <a:custGeom>
              <a:avLst/>
              <a:gdLst/>
              <a:ahLst/>
              <a:cxnLst/>
              <a:rect l="l" t="t" r="r" b="b"/>
              <a:pathLst>
                <a:path w="2171" h="1011" extrusionOk="0">
                  <a:moveTo>
                    <a:pt x="1973" y="0"/>
                  </a:moveTo>
                  <a:cubicBezTo>
                    <a:pt x="1962" y="0"/>
                    <a:pt x="1951" y="1"/>
                    <a:pt x="1940" y="4"/>
                  </a:cubicBezTo>
                  <a:cubicBezTo>
                    <a:pt x="1267" y="124"/>
                    <a:pt x="611" y="418"/>
                    <a:pt x="76" y="849"/>
                  </a:cubicBezTo>
                  <a:cubicBezTo>
                    <a:pt x="0" y="910"/>
                    <a:pt x="84" y="1011"/>
                    <a:pt x="164" y="1011"/>
                  </a:cubicBezTo>
                  <a:cubicBezTo>
                    <a:pt x="175" y="1011"/>
                    <a:pt x="186" y="1009"/>
                    <a:pt x="197" y="1005"/>
                  </a:cubicBezTo>
                  <a:cubicBezTo>
                    <a:pt x="801" y="729"/>
                    <a:pt x="1388" y="504"/>
                    <a:pt x="2009" y="280"/>
                  </a:cubicBezTo>
                  <a:cubicBezTo>
                    <a:pt x="2170" y="215"/>
                    <a:pt x="2121" y="0"/>
                    <a:pt x="19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3125975" y="5166475"/>
              <a:ext cx="20125" cy="12500"/>
            </a:xfrm>
            <a:custGeom>
              <a:avLst/>
              <a:gdLst/>
              <a:ahLst/>
              <a:cxnLst/>
              <a:rect l="l" t="t" r="r" b="b"/>
              <a:pathLst>
                <a:path w="805" h="500" extrusionOk="0">
                  <a:moveTo>
                    <a:pt x="641" y="0"/>
                  </a:moveTo>
                  <a:cubicBezTo>
                    <a:pt x="630" y="0"/>
                    <a:pt x="619" y="2"/>
                    <a:pt x="608" y="6"/>
                  </a:cubicBezTo>
                  <a:cubicBezTo>
                    <a:pt x="435" y="93"/>
                    <a:pt x="246" y="196"/>
                    <a:pt x="90" y="300"/>
                  </a:cubicBezTo>
                  <a:cubicBezTo>
                    <a:pt x="1" y="374"/>
                    <a:pt x="53" y="500"/>
                    <a:pt x="146" y="500"/>
                  </a:cubicBezTo>
                  <a:cubicBezTo>
                    <a:pt x="161" y="500"/>
                    <a:pt x="177" y="497"/>
                    <a:pt x="194" y="490"/>
                  </a:cubicBezTo>
                  <a:cubicBezTo>
                    <a:pt x="384" y="386"/>
                    <a:pt x="556" y="282"/>
                    <a:pt x="729" y="144"/>
                  </a:cubicBezTo>
                  <a:cubicBezTo>
                    <a:pt x="805" y="99"/>
                    <a:pt x="721" y="0"/>
                    <a:pt x="6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3289575" y="5341400"/>
              <a:ext cx="166475" cy="31875"/>
            </a:xfrm>
            <a:custGeom>
              <a:avLst/>
              <a:gdLst/>
              <a:ahLst/>
              <a:cxnLst/>
              <a:rect l="l" t="t" r="r" b="b"/>
              <a:pathLst>
                <a:path w="6659" h="1275" extrusionOk="0">
                  <a:moveTo>
                    <a:pt x="6397" y="0"/>
                  </a:moveTo>
                  <a:cubicBezTo>
                    <a:pt x="6372" y="0"/>
                    <a:pt x="6346" y="5"/>
                    <a:pt x="6318" y="17"/>
                  </a:cubicBezTo>
                  <a:cubicBezTo>
                    <a:pt x="5156" y="529"/>
                    <a:pt x="4011" y="833"/>
                    <a:pt x="2853" y="833"/>
                  </a:cubicBezTo>
                  <a:cubicBezTo>
                    <a:pt x="1983" y="833"/>
                    <a:pt x="1105" y="661"/>
                    <a:pt x="209" y="276"/>
                  </a:cubicBezTo>
                  <a:cubicBezTo>
                    <a:pt x="192" y="268"/>
                    <a:pt x="175" y="265"/>
                    <a:pt x="160" y="265"/>
                  </a:cubicBezTo>
                  <a:cubicBezTo>
                    <a:pt x="63" y="265"/>
                    <a:pt x="1" y="389"/>
                    <a:pt x="105" y="448"/>
                  </a:cubicBezTo>
                  <a:cubicBezTo>
                    <a:pt x="1084" y="977"/>
                    <a:pt x="2219" y="1275"/>
                    <a:pt x="3345" y="1275"/>
                  </a:cubicBezTo>
                  <a:cubicBezTo>
                    <a:pt x="4463" y="1275"/>
                    <a:pt x="5571" y="981"/>
                    <a:pt x="6508" y="327"/>
                  </a:cubicBezTo>
                  <a:cubicBezTo>
                    <a:pt x="6658" y="222"/>
                    <a:pt x="6561" y="0"/>
                    <a:pt x="639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3468500" y="5297125"/>
              <a:ext cx="24250" cy="22425"/>
            </a:xfrm>
            <a:custGeom>
              <a:avLst/>
              <a:gdLst/>
              <a:ahLst/>
              <a:cxnLst/>
              <a:rect l="l" t="t" r="r" b="b"/>
              <a:pathLst>
                <a:path w="970" h="897" extrusionOk="0">
                  <a:moveTo>
                    <a:pt x="802" y="1"/>
                  </a:moveTo>
                  <a:cubicBezTo>
                    <a:pt x="763" y="1"/>
                    <a:pt x="724" y="19"/>
                    <a:pt x="698" y="62"/>
                  </a:cubicBezTo>
                  <a:cubicBezTo>
                    <a:pt x="542" y="269"/>
                    <a:pt x="352" y="459"/>
                    <a:pt x="145" y="614"/>
                  </a:cubicBezTo>
                  <a:cubicBezTo>
                    <a:pt x="0" y="701"/>
                    <a:pt x="86" y="897"/>
                    <a:pt x="220" y="897"/>
                  </a:cubicBezTo>
                  <a:cubicBezTo>
                    <a:pt x="245" y="897"/>
                    <a:pt x="273" y="890"/>
                    <a:pt x="301" y="873"/>
                  </a:cubicBezTo>
                  <a:cubicBezTo>
                    <a:pt x="577" y="718"/>
                    <a:pt x="784" y="476"/>
                    <a:pt x="922" y="183"/>
                  </a:cubicBezTo>
                  <a:cubicBezTo>
                    <a:pt x="969" y="88"/>
                    <a:pt x="886" y="1"/>
                    <a:pt x="80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2667500" y="5118275"/>
              <a:ext cx="30000" cy="8700"/>
            </a:xfrm>
            <a:custGeom>
              <a:avLst/>
              <a:gdLst/>
              <a:ahLst/>
              <a:cxnLst/>
              <a:rect l="l" t="t" r="r" b="b"/>
              <a:pathLst>
                <a:path w="1200" h="348" extrusionOk="0">
                  <a:moveTo>
                    <a:pt x="1081" y="0"/>
                  </a:moveTo>
                  <a:cubicBezTo>
                    <a:pt x="1076" y="0"/>
                    <a:pt x="1071" y="0"/>
                    <a:pt x="1066" y="1"/>
                  </a:cubicBezTo>
                  <a:cubicBezTo>
                    <a:pt x="738" y="18"/>
                    <a:pt x="410" y="70"/>
                    <a:pt x="100" y="174"/>
                  </a:cubicBezTo>
                  <a:cubicBezTo>
                    <a:pt x="1" y="190"/>
                    <a:pt x="12" y="348"/>
                    <a:pt x="103" y="348"/>
                  </a:cubicBezTo>
                  <a:cubicBezTo>
                    <a:pt x="107" y="348"/>
                    <a:pt x="112" y="347"/>
                    <a:pt x="117" y="346"/>
                  </a:cubicBezTo>
                  <a:cubicBezTo>
                    <a:pt x="445" y="329"/>
                    <a:pt x="773" y="277"/>
                    <a:pt x="1101" y="191"/>
                  </a:cubicBezTo>
                  <a:cubicBezTo>
                    <a:pt x="1200" y="175"/>
                    <a:pt x="1188" y="0"/>
                    <a:pt x="10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2673850" y="5136375"/>
              <a:ext cx="15875" cy="7600"/>
            </a:xfrm>
            <a:custGeom>
              <a:avLst/>
              <a:gdLst/>
              <a:ahLst/>
              <a:cxnLst/>
              <a:rect l="l" t="t" r="r" b="b"/>
              <a:pathLst>
                <a:path w="635" h="304" extrusionOk="0">
                  <a:moveTo>
                    <a:pt x="518" y="0"/>
                  </a:moveTo>
                  <a:cubicBezTo>
                    <a:pt x="513" y="0"/>
                    <a:pt x="507" y="1"/>
                    <a:pt x="501" y="2"/>
                  </a:cubicBezTo>
                  <a:lnTo>
                    <a:pt x="139" y="106"/>
                  </a:lnTo>
                  <a:cubicBezTo>
                    <a:pt x="1" y="136"/>
                    <a:pt x="54" y="304"/>
                    <a:pt x="165" y="304"/>
                  </a:cubicBezTo>
                  <a:cubicBezTo>
                    <a:pt x="178" y="304"/>
                    <a:pt x="193" y="301"/>
                    <a:pt x="208" y="296"/>
                  </a:cubicBezTo>
                  <a:lnTo>
                    <a:pt x="570" y="140"/>
                  </a:lnTo>
                  <a:cubicBezTo>
                    <a:pt x="635" y="108"/>
                    <a:pt x="594" y="0"/>
                    <a:pt x="5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3"/>
          <p:cNvGrpSpPr/>
          <p:nvPr/>
        </p:nvGrpSpPr>
        <p:grpSpPr>
          <a:xfrm>
            <a:off x="-109184" y="293943"/>
            <a:ext cx="3953584" cy="1023141"/>
            <a:chOff x="1919675" y="525525"/>
            <a:chExt cx="1763025" cy="456250"/>
          </a:xfrm>
        </p:grpSpPr>
        <p:sp>
          <p:nvSpPr>
            <p:cNvPr id="1272" name="Google Shape;1272;p43"/>
            <p:cNvSpPr/>
            <p:nvPr/>
          </p:nvSpPr>
          <p:spPr>
            <a:xfrm>
              <a:off x="3137325" y="525525"/>
              <a:ext cx="464825" cy="307675"/>
            </a:xfrm>
            <a:custGeom>
              <a:avLst/>
              <a:gdLst/>
              <a:ahLst/>
              <a:cxnLst/>
              <a:rect l="l" t="t" r="r" b="b"/>
              <a:pathLst>
                <a:path w="18593" h="12307" extrusionOk="0">
                  <a:moveTo>
                    <a:pt x="8460" y="4676"/>
                  </a:moveTo>
                  <a:cubicBezTo>
                    <a:pt x="8423" y="4722"/>
                    <a:pt x="8394" y="4768"/>
                    <a:pt x="8367" y="4823"/>
                  </a:cubicBezTo>
                  <a:lnTo>
                    <a:pt x="8367" y="4823"/>
                  </a:lnTo>
                  <a:cubicBezTo>
                    <a:pt x="8321" y="4788"/>
                    <a:pt x="8275" y="4760"/>
                    <a:pt x="8230" y="4723"/>
                  </a:cubicBezTo>
                  <a:lnTo>
                    <a:pt x="8460" y="4676"/>
                  </a:lnTo>
                  <a:close/>
                  <a:moveTo>
                    <a:pt x="9964" y="7473"/>
                  </a:moveTo>
                  <a:cubicBezTo>
                    <a:pt x="10050" y="7617"/>
                    <a:pt x="10127" y="7770"/>
                    <a:pt x="10194" y="7914"/>
                  </a:cubicBezTo>
                  <a:lnTo>
                    <a:pt x="9945" y="7856"/>
                  </a:lnTo>
                  <a:cubicBezTo>
                    <a:pt x="9983" y="7732"/>
                    <a:pt x="9993" y="7598"/>
                    <a:pt x="9964" y="7473"/>
                  </a:cubicBezTo>
                  <a:close/>
                  <a:moveTo>
                    <a:pt x="12704" y="8594"/>
                  </a:moveTo>
                  <a:cubicBezTo>
                    <a:pt x="12704" y="8623"/>
                    <a:pt x="12713" y="8651"/>
                    <a:pt x="12733" y="8671"/>
                  </a:cubicBezTo>
                  <a:lnTo>
                    <a:pt x="12589" y="8623"/>
                  </a:lnTo>
                  <a:cubicBezTo>
                    <a:pt x="12618" y="8613"/>
                    <a:pt x="12656" y="8603"/>
                    <a:pt x="12694" y="8594"/>
                  </a:cubicBezTo>
                  <a:close/>
                  <a:moveTo>
                    <a:pt x="13796" y="8853"/>
                  </a:moveTo>
                  <a:lnTo>
                    <a:pt x="13901" y="9111"/>
                  </a:lnTo>
                  <a:lnTo>
                    <a:pt x="13547" y="8968"/>
                  </a:lnTo>
                  <a:cubicBezTo>
                    <a:pt x="13633" y="8939"/>
                    <a:pt x="13710" y="8900"/>
                    <a:pt x="13786" y="8853"/>
                  </a:cubicBezTo>
                  <a:close/>
                  <a:moveTo>
                    <a:pt x="17233" y="1"/>
                  </a:moveTo>
                  <a:cubicBezTo>
                    <a:pt x="17120" y="1"/>
                    <a:pt x="17004" y="27"/>
                    <a:pt x="16890" y="87"/>
                  </a:cubicBezTo>
                  <a:cubicBezTo>
                    <a:pt x="13700" y="1734"/>
                    <a:pt x="10280" y="2913"/>
                    <a:pt x="6745" y="3574"/>
                  </a:cubicBezTo>
                  <a:cubicBezTo>
                    <a:pt x="5892" y="3727"/>
                    <a:pt x="5030" y="3861"/>
                    <a:pt x="4168" y="3957"/>
                  </a:cubicBezTo>
                  <a:cubicBezTo>
                    <a:pt x="3363" y="4043"/>
                    <a:pt x="2405" y="3957"/>
                    <a:pt x="1629" y="4235"/>
                  </a:cubicBezTo>
                  <a:cubicBezTo>
                    <a:pt x="0" y="4810"/>
                    <a:pt x="431" y="7310"/>
                    <a:pt x="1045" y="8469"/>
                  </a:cubicBezTo>
                  <a:cubicBezTo>
                    <a:pt x="1053" y="8739"/>
                    <a:pt x="1276" y="8941"/>
                    <a:pt x="1524" y="8941"/>
                  </a:cubicBezTo>
                  <a:cubicBezTo>
                    <a:pt x="1559" y="8941"/>
                    <a:pt x="1594" y="8937"/>
                    <a:pt x="1629" y="8929"/>
                  </a:cubicBezTo>
                  <a:cubicBezTo>
                    <a:pt x="2703" y="8704"/>
                    <a:pt x="3777" y="8602"/>
                    <a:pt x="4848" y="8602"/>
                  </a:cubicBezTo>
                  <a:cubicBezTo>
                    <a:pt x="9203" y="8602"/>
                    <a:pt x="13486" y="10289"/>
                    <a:pt x="17331" y="12234"/>
                  </a:cubicBezTo>
                  <a:cubicBezTo>
                    <a:pt x="17427" y="12283"/>
                    <a:pt x="17537" y="12306"/>
                    <a:pt x="17648" y="12306"/>
                  </a:cubicBezTo>
                  <a:cubicBezTo>
                    <a:pt x="18102" y="12306"/>
                    <a:pt x="18593" y="11930"/>
                    <a:pt x="18385" y="11430"/>
                  </a:cubicBezTo>
                  <a:cubicBezTo>
                    <a:pt x="17024" y="8182"/>
                    <a:pt x="15990" y="4331"/>
                    <a:pt x="17868" y="1064"/>
                  </a:cubicBezTo>
                  <a:cubicBezTo>
                    <a:pt x="18173" y="539"/>
                    <a:pt x="17742" y="1"/>
                    <a:pt x="1723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1919675" y="528750"/>
              <a:ext cx="1763025" cy="453025"/>
            </a:xfrm>
            <a:custGeom>
              <a:avLst/>
              <a:gdLst/>
              <a:ahLst/>
              <a:cxnLst/>
              <a:rect l="l" t="t" r="r" b="b"/>
              <a:pathLst>
                <a:path w="70521" h="18121" extrusionOk="0">
                  <a:moveTo>
                    <a:pt x="67809" y="4949"/>
                  </a:moveTo>
                  <a:lnTo>
                    <a:pt x="67809" y="4949"/>
                  </a:lnTo>
                  <a:cubicBezTo>
                    <a:pt x="68260" y="6041"/>
                    <a:pt x="68126" y="7172"/>
                    <a:pt x="67589" y="8235"/>
                  </a:cubicBezTo>
                  <a:cubicBezTo>
                    <a:pt x="67579" y="8225"/>
                    <a:pt x="67579" y="8225"/>
                    <a:pt x="67570" y="8225"/>
                  </a:cubicBezTo>
                  <a:lnTo>
                    <a:pt x="67512" y="8206"/>
                  </a:lnTo>
                  <a:cubicBezTo>
                    <a:pt x="67350" y="7037"/>
                    <a:pt x="67244" y="6051"/>
                    <a:pt x="67809" y="4949"/>
                  </a:cubicBezTo>
                  <a:close/>
                  <a:moveTo>
                    <a:pt x="66411" y="4489"/>
                  </a:moveTo>
                  <a:cubicBezTo>
                    <a:pt x="66535" y="4642"/>
                    <a:pt x="66717" y="4757"/>
                    <a:pt x="66918" y="4815"/>
                  </a:cubicBezTo>
                  <a:cubicBezTo>
                    <a:pt x="67027" y="4840"/>
                    <a:pt x="67136" y="4857"/>
                    <a:pt x="67244" y="4857"/>
                  </a:cubicBezTo>
                  <a:cubicBezTo>
                    <a:pt x="67298" y="4857"/>
                    <a:pt x="67353" y="4853"/>
                    <a:pt x="67407" y="4844"/>
                  </a:cubicBezTo>
                  <a:lnTo>
                    <a:pt x="67407" y="4844"/>
                  </a:lnTo>
                  <a:cubicBezTo>
                    <a:pt x="66938" y="5840"/>
                    <a:pt x="66708" y="7152"/>
                    <a:pt x="67168" y="8168"/>
                  </a:cubicBezTo>
                  <a:cubicBezTo>
                    <a:pt x="66899" y="8168"/>
                    <a:pt x="66641" y="8235"/>
                    <a:pt x="66401" y="8360"/>
                  </a:cubicBezTo>
                  <a:cubicBezTo>
                    <a:pt x="66334" y="7737"/>
                    <a:pt x="66305" y="7104"/>
                    <a:pt x="66305" y="6472"/>
                  </a:cubicBezTo>
                  <a:cubicBezTo>
                    <a:pt x="66305" y="5802"/>
                    <a:pt x="66344" y="5150"/>
                    <a:pt x="66411" y="4489"/>
                  </a:cubicBezTo>
                  <a:close/>
                  <a:moveTo>
                    <a:pt x="48419" y="5447"/>
                  </a:moveTo>
                  <a:lnTo>
                    <a:pt x="48419" y="5447"/>
                  </a:lnTo>
                  <a:cubicBezTo>
                    <a:pt x="48753" y="5519"/>
                    <a:pt x="49094" y="5557"/>
                    <a:pt x="49431" y="5557"/>
                  </a:cubicBezTo>
                  <a:cubicBezTo>
                    <a:pt x="49499" y="5557"/>
                    <a:pt x="49568" y="5556"/>
                    <a:pt x="49636" y="5552"/>
                  </a:cubicBezTo>
                  <a:lnTo>
                    <a:pt x="49636" y="5552"/>
                  </a:lnTo>
                  <a:cubicBezTo>
                    <a:pt x="49233" y="6376"/>
                    <a:pt x="49195" y="7612"/>
                    <a:pt x="49664" y="8427"/>
                  </a:cubicBezTo>
                  <a:cubicBezTo>
                    <a:pt x="49281" y="8388"/>
                    <a:pt x="48898" y="8379"/>
                    <a:pt x="48534" y="8360"/>
                  </a:cubicBezTo>
                  <a:cubicBezTo>
                    <a:pt x="48208" y="7459"/>
                    <a:pt x="48170" y="6472"/>
                    <a:pt x="48419" y="5543"/>
                  </a:cubicBezTo>
                  <a:cubicBezTo>
                    <a:pt x="48429" y="5514"/>
                    <a:pt x="48429" y="5476"/>
                    <a:pt x="48419" y="5447"/>
                  </a:cubicBezTo>
                  <a:close/>
                  <a:moveTo>
                    <a:pt x="53770" y="9015"/>
                  </a:moveTo>
                  <a:cubicBezTo>
                    <a:pt x="53908" y="9015"/>
                    <a:pt x="54047" y="9017"/>
                    <a:pt x="54186" y="9021"/>
                  </a:cubicBezTo>
                  <a:lnTo>
                    <a:pt x="54244" y="9021"/>
                  </a:lnTo>
                  <a:cubicBezTo>
                    <a:pt x="54071" y="9864"/>
                    <a:pt x="53995" y="10716"/>
                    <a:pt x="54023" y="11578"/>
                  </a:cubicBezTo>
                  <a:cubicBezTo>
                    <a:pt x="53849" y="11530"/>
                    <a:pt x="53671" y="11509"/>
                    <a:pt x="53491" y="11509"/>
                  </a:cubicBezTo>
                  <a:cubicBezTo>
                    <a:pt x="53385" y="11509"/>
                    <a:pt x="53278" y="11516"/>
                    <a:pt x="53171" y="11531"/>
                  </a:cubicBezTo>
                  <a:lnTo>
                    <a:pt x="53171" y="11521"/>
                  </a:lnTo>
                  <a:cubicBezTo>
                    <a:pt x="53281" y="11030"/>
                    <a:pt x="52889" y="10516"/>
                    <a:pt x="52440" y="10516"/>
                  </a:cubicBezTo>
                  <a:cubicBezTo>
                    <a:pt x="52383" y="10516"/>
                    <a:pt x="52325" y="10524"/>
                    <a:pt x="52267" y="10542"/>
                  </a:cubicBezTo>
                  <a:lnTo>
                    <a:pt x="52267" y="10542"/>
                  </a:lnTo>
                  <a:cubicBezTo>
                    <a:pt x="52249" y="10533"/>
                    <a:pt x="52231" y="10525"/>
                    <a:pt x="52222" y="10525"/>
                  </a:cubicBezTo>
                  <a:cubicBezTo>
                    <a:pt x="52098" y="10506"/>
                    <a:pt x="51983" y="10486"/>
                    <a:pt x="51849" y="10467"/>
                  </a:cubicBezTo>
                  <a:cubicBezTo>
                    <a:pt x="51906" y="10007"/>
                    <a:pt x="51925" y="9538"/>
                    <a:pt x="51906" y="9078"/>
                  </a:cubicBezTo>
                  <a:cubicBezTo>
                    <a:pt x="52532" y="9047"/>
                    <a:pt x="53151" y="9015"/>
                    <a:pt x="53770" y="9015"/>
                  </a:cubicBezTo>
                  <a:close/>
                  <a:moveTo>
                    <a:pt x="66621" y="705"/>
                  </a:moveTo>
                  <a:cubicBezTo>
                    <a:pt x="65616" y="4317"/>
                    <a:pt x="65386" y="8503"/>
                    <a:pt x="66583" y="12096"/>
                  </a:cubicBezTo>
                  <a:cubicBezTo>
                    <a:pt x="64111" y="10649"/>
                    <a:pt x="61419" y="9615"/>
                    <a:pt x="58622" y="9040"/>
                  </a:cubicBezTo>
                  <a:cubicBezTo>
                    <a:pt x="57271" y="8762"/>
                    <a:pt x="55901" y="8589"/>
                    <a:pt x="54522" y="8522"/>
                  </a:cubicBezTo>
                  <a:cubicBezTo>
                    <a:pt x="54004" y="8497"/>
                    <a:pt x="53468" y="8474"/>
                    <a:pt x="52930" y="8474"/>
                  </a:cubicBezTo>
                  <a:cubicBezTo>
                    <a:pt x="52025" y="8474"/>
                    <a:pt x="51112" y="8541"/>
                    <a:pt x="50258" y="8781"/>
                  </a:cubicBezTo>
                  <a:cubicBezTo>
                    <a:pt x="50124" y="8206"/>
                    <a:pt x="49875" y="7708"/>
                    <a:pt x="49856" y="7104"/>
                  </a:cubicBezTo>
                  <a:cubicBezTo>
                    <a:pt x="49827" y="6491"/>
                    <a:pt x="50019" y="5964"/>
                    <a:pt x="50220" y="5380"/>
                  </a:cubicBezTo>
                  <a:cubicBezTo>
                    <a:pt x="50230" y="5370"/>
                    <a:pt x="50230" y="5351"/>
                    <a:pt x="50230" y="5332"/>
                  </a:cubicBezTo>
                  <a:cubicBezTo>
                    <a:pt x="50364" y="5336"/>
                    <a:pt x="50498" y="5338"/>
                    <a:pt x="50633" y="5338"/>
                  </a:cubicBezTo>
                  <a:cubicBezTo>
                    <a:pt x="53366" y="5338"/>
                    <a:pt x="56211" y="4615"/>
                    <a:pt x="58804" y="3857"/>
                  </a:cubicBezTo>
                  <a:cubicBezTo>
                    <a:pt x="61486" y="3081"/>
                    <a:pt x="64159" y="2046"/>
                    <a:pt x="66621" y="705"/>
                  </a:cubicBezTo>
                  <a:close/>
                  <a:moveTo>
                    <a:pt x="67129" y="609"/>
                  </a:moveTo>
                  <a:lnTo>
                    <a:pt x="67129" y="609"/>
                  </a:lnTo>
                  <a:cubicBezTo>
                    <a:pt x="69933" y="4141"/>
                    <a:pt x="69611" y="8724"/>
                    <a:pt x="66993" y="12229"/>
                  </a:cubicBezTo>
                  <a:lnTo>
                    <a:pt x="66993" y="12229"/>
                  </a:lnTo>
                  <a:cubicBezTo>
                    <a:pt x="66773" y="11045"/>
                    <a:pt x="66564" y="9870"/>
                    <a:pt x="66439" y="8685"/>
                  </a:cubicBezTo>
                  <a:cubicBezTo>
                    <a:pt x="66664" y="8623"/>
                    <a:pt x="66897" y="8593"/>
                    <a:pt x="67133" y="8593"/>
                  </a:cubicBezTo>
                  <a:cubicBezTo>
                    <a:pt x="67259" y="8593"/>
                    <a:pt x="67386" y="8601"/>
                    <a:pt x="67512" y="8618"/>
                  </a:cubicBezTo>
                  <a:cubicBezTo>
                    <a:pt x="67519" y="8619"/>
                    <a:pt x="67526" y="8619"/>
                    <a:pt x="67533" y="8619"/>
                  </a:cubicBezTo>
                  <a:cubicBezTo>
                    <a:pt x="67619" y="8619"/>
                    <a:pt x="67686" y="8563"/>
                    <a:pt x="67704" y="8474"/>
                  </a:cubicBezTo>
                  <a:cubicBezTo>
                    <a:pt x="67742" y="8474"/>
                    <a:pt x="67771" y="8446"/>
                    <a:pt x="67800" y="8417"/>
                  </a:cubicBezTo>
                  <a:cubicBezTo>
                    <a:pt x="68624" y="7267"/>
                    <a:pt x="68614" y="5763"/>
                    <a:pt x="68001" y="4518"/>
                  </a:cubicBezTo>
                  <a:cubicBezTo>
                    <a:pt x="67971" y="4464"/>
                    <a:pt x="67916" y="4433"/>
                    <a:pt x="67859" y="4433"/>
                  </a:cubicBezTo>
                  <a:cubicBezTo>
                    <a:pt x="67825" y="4433"/>
                    <a:pt x="67791" y="4445"/>
                    <a:pt x="67761" y="4470"/>
                  </a:cubicBezTo>
                  <a:cubicBezTo>
                    <a:pt x="67726" y="4428"/>
                    <a:pt x="67671" y="4401"/>
                    <a:pt x="67617" y="4401"/>
                  </a:cubicBezTo>
                  <a:cubicBezTo>
                    <a:pt x="67598" y="4401"/>
                    <a:pt x="67578" y="4405"/>
                    <a:pt x="67560" y="4412"/>
                  </a:cubicBezTo>
                  <a:cubicBezTo>
                    <a:pt x="67430" y="4449"/>
                    <a:pt x="67297" y="4467"/>
                    <a:pt x="67164" y="4467"/>
                  </a:cubicBezTo>
                  <a:cubicBezTo>
                    <a:pt x="66915" y="4467"/>
                    <a:pt x="66668" y="4403"/>
                    <a:pt x="66449" y="4278"/>
                  </a:cubicBezTo>
                  <a:lnTo>
                    <a:pt x="66439" y="4278"/>
                  </a:lnTo>
                  <a:cubicBezTo>
                    <a:pt x="66574" y="3042"/>
                    <a:pt x="66803" y="1816"/>
                    <a:pt x="67129" y="609"/>
                  </a:cubicBezTo>
                  <a:close/>
                  <a:moveTo>
                    <a:pt x="53075" y="11808"/>
                  </a:moveTo>
                  <a:cubicBezTo>
                    <a:pt x="53104" y="11856"/>
                    <a:pt x="53152" y="11895"/>
                    <a:pt x="53209" y="11895"/>
                  </a:cubicBezTo>
                  <a:cubicBezTo>
                    <a:pt x="53458" y="11923"/>
                    <a:pt x="53755" y="11895"/>
                    <a:pt x="53985" y="12019"/>
                  </a:cubicBezTo>
                  <a:cubicBezTo>
                    <a:pt x="54790" y="12422"/>
                    <a:pt x="53937" y="12996"/>
                    <a:pt x="53496" y="13121"/>
                  </a:cubicBezTo>
                  <a:cubicBezTo>
                    <a:pt x="53171" y="13207"/>
                    <a:pt x="52835" y="13265"/>
                    <a:pt x="52500" y="13293"/>
                  </a:cubicBezTo>
                  <a:cubicBezTo>
                    <a:pt x="52376" y="13313"/>
                    <a:pt x="52251" y="13313"/>
                    <a:pt x="52126" y="13313"/>
                  </a:cubicBezTo>
                  <a:cubicBezTo>
                    <a:pt x="51877" y="13293"/>
                    <a:pt x="51140" y="12891"/>
                    <a:pt x="51513" y="12546"/>
                  </a:cubicBezTo>
                  <a:cubicBezTo>
                    <a:pt x="52136" y="12546"/>
                    <a:pt x="52788" y="12345"/>
                    <a:pt x="53075" y="11808"/>
                  </a:cubicBezTo>
                  <a:close/>
                  <a:moveTo>
                    <a:pt x="54158" y="13322"/>
                  </a:moveTo>
                  <a:cubicBezTo>
                    <a:pt x="54665" y="14069"/>
                    <a:pt x="53602" y="14520"/>
                    <a:pt x="52989" y="14568"/>
                  </a:cubicBezTo>
                  <a:cubicBezTo>
                    <a:pt x="52872" y="14576"/>
                    <a:pt x="52754" y="14581"/>
                    <a:pt x="52636" y="14581"/>
                  </a:cubicBezTo>
                  <a:cubicBezTo>
                    <a:pt x="52491" y="14581"/>
                    <a:pt x="52346" y="14574"/>
                    <a:pt x="52203" y="14558"/>
                  </a:cubicBezTo>
                  <a:cubicBezTo>
                    <a:pt x="52012" y="14558"/>
                    <a:pt x="51839" y="14500"/>
                    <a:pt x="51676" y="14414"/>
                  </a:cubicBezTo>
                  <a:cubicBezTo>
                    <a:pt x="51456" y="14251"/>
                    <a:pt x="51283" y="13830"/>
                    <a:pt x="51561" y="13610"/>
                  </a:cubicBezTo>
                  <a:lnTo>
                    <a:pt x="51561" y="13610"/>
                  </a:lnTo>
                  <a:cubicBezTo>
                    <a:pt x="51784" y="13721"/>
                    <a:pt x="52049" y="13763"/>
                    <a:pt x="52325" y="13763"/>
                  </a:cubicBezTo>
                  <a:cubicBezTo>
                    <a:pt x="52835" y="13763"/>
                    <a:pt x="53383" y="13619"/>
                    <a:pt x="53774" y="13495"/>
                  </a:cubicBezTo>
                  <a:cubicBezTo>
                    <a:pt x="53908" y="13447"/>
                    <a:pt x="54033" y="13389"/>
                    <a:pt x="54158" y="13322"/>
                  </a:cubicBezTo>
                  <a:close/>
                  <a:moveTo>
                    <a:pt x="51552" y="14845"/>
                  </a:moveTo>
                  <a:cubicBezTo>
                    <a:pt x="51877" y="15008"/>
                    <a:pt x="52299" y="15027"/>
                    <a:pt x="52653" y="15027"/>
                  </a:cubicBezTo>
                  <a:cubicBezTo>
                    <a:pt x="52686" y="15028"/>
                    <a:pt x="52718" y="15029"/>
                    <a:pt x="52750" y="15029"/>
                  </a:cubicBezTo>
                  <a:cubicBezTo>
                    <a:pt x="53111" y="15029"/>
                    <a:pt x="53470" y="14979"/>
                    <a:pt x="53813" y="14865"/>
                  </a:cubicBezTo>
                  <a:lnTo>
                    <a:pt x="53813" y="14865"/>
                  </a:lnTo>
                  <a:cubicBezTo>
                    <a:pt x="54282" y="15564"/>
                    <a:pt x="53535" y="16129"/>
                    <a:pt x="52797" y="16158"/>
                  </a:cubicBezTo>
                  <a:cubicBezTo>
                    <a:pt x="52785" y="16158"/>
                    <a:pt x="52772" y="16158"/>
                    <a:pt x="52760" y="16158"/>
                  </a:cubicBezTo>
                  <a:cubicBezTo>
                    <a:pt x="52117" y="16158"/>
                    <a:pt x="50922" y="15682"/>
                    <a:pt x="51542" y="14855"/>
                  </a:cubicBezTo>
                  <a:cubicBezTo>
                    <a:pt x="51542" y="14855"/>
                    <a:pt x="51552" y="14845"/>
                    <a:pt x="51552" y="14845"/>
                  </a:cubicBezTo>
                  <a:close/>
                  <a:moveTo>
                    <a:pt x="51571" y="16369"/>
                  </a:moveTo>
                  <a:cubicBezTo>
                    <a:pt x="51896" y="16576"/>
                    <a:pt x="52307" y="16657"/>
                    <a:pt x="52693" y="16657"/>
                  </a:cubicBezTo>
                  <a:cubicBezTo>
                    <a:pt x="52808" y="16657"/>
                    <a:pt x="52920" y="16650"/>
                    <a:pt x="53027" y="16637"/>
                  </a:cubicBezTo>
                  <a:cubicBezTo>
                    <a:pt x="53238" y="16618"/>
                    <a:pt x="53449" y="16560"/>
                    <a:pt x="53640" y="16484"/>
                  </a:cubicBezTo>
                  <a:lnTo>
                    <a:pt x="53640" y="16484"/>
                  </a:lnTo>
                  <a:cubicBezTo>
                    <a:pt x="53925" y="17208"/>
                    <a:pt x="53392" y="17511"/>
                    <a:pt x="52783" y="17511"/>
                  </a:cubicBezTo>
                  <a:cubicBezTo>
                    <a:pt x="52040" y="17511"/>
                    <a:pt x="51182" y="17059"/>
                    <a:pt x="51561" y="16369"/>
                  </a:cubicBezTo>
                  <a:close/>
                  <a:moveTo>
                    <a:pt x="67215" y="0"/>
                  </a:moveTo>
                  <a:cubicBezTo>
                    <a:pt x="67124" y="0"/>
                    <a:pt x="67038" y="62"/>
                    <a:pt x="66985" y="149"/>
                  </a:cubicBezTo>
                  <a:lnTo>
                    <a:pt x="66938" y="149"/>
                  </a:lnTo>
                  <a:cubicBezTo>
                    <a:pt x="66890" y="89"/>
                    <a:pt x="66819" y="59"/>
                    <a:pt x="66745" y="59"/>
                  </a:cubicBezTo>
                  <a:cubicBezTo>
                    <a:pt x="66701" y="59"/>
                    <a:pt x="66655" y="70"/>
                    <a:pt x="66612" y="92"/>
                  </a:cubicBezTo>
                  <a:cubicBezTo>
                    <a:pt x="63977" y="1385"/>
                    <a:pt x="61314" y="2544"/>
                    <a:pt x="58478" y="3368"/>
                  </a:cubicBezTo>
                  <a:cubicBezTo>
                    <a:pt x="55738" y="4173"/>
                    <a:pt x="52950" y="4460"/>
                    <a:pt x="50172" y="5045"/>
                  </a:cubicBezTo>
                  <a:cubicBezTo>
                    <a:pt x="50124" y="5054"/>
                    <a:pt x="50086" y="5093"/>
                    <a:pt x="50067" y="5141"/>
                  </a:cubicBezTo>
                  <a:cubicBezTo>
                    <a:pt x="50052" y="5136"/>
                    <a:pt x="50038" y="5135"/>
                    <a:pt x="50023" y="5135"/>
                  </a:cubicBezTo>
                  <a:cubicBezTo>
                    <a:pt x="49968" y="5135"/>
                    <a:pt x="49911" y="5160"/>
                    <a:pt x="49866" y="5198"/>
                  </a:cubicBezTo>
                  <a:cubicBezTo>
                    <a:pt x="49584" y="5151"/>
                    <a:pt x="49265" y="5118"/>
                    <a:pt x="48950" y="5118"/>
                  </a:cubicBezTo>
                  <a:cubicBezTo>
                    <a:pt x="48686" y="5118"/>
                    <a:pt x="48425" y="5141"/>
                    <a:pt x="48189" y="5198"/>
                  </a:cubicBezTo>
                  <a:cubicBezTo>
                    <a:pt x="48132" y="5208"/>
                    <a:pt x="48103" y="5275"/>
                    <a:pt x="48122" y="5323"/>
                  </a:cubicBezTo>
                  <a:cubicBezTo>
                    <a:pt x="48074" y="5351"/>
                    <a:pt x="48036" y="5390"/>
                    <a:pt x="48026" y="5447"/>
                  </a:cubicBezTo>
                  <a:cubicBezTo>
                    <a:pt x="47691" y="6501"/>
                    <a:pt x="47739" y="7631"/>
                    <a:pt x="48141" y="8657"/>
                  </a:cubicBezTo>
                  <a:cubicBezTo>
                    <a:pt x="48170" y="8752"/>
                    <a:pt x="48256" y="8810"/>
                    <a:pt x="48361" y="8819"/>
                  </a:cubicBezTo>
                  <a:cubicBezTo>
                    <a:pt x="48446" y="8821"/>
                    <a:pt x="48531" y="8822"/>
                    <a:pt x="48616" y="8822"/>
                  </a:cubicBezTo>
                  <a:cubicBezTo>
                    <a:pt x="49041" y="8822"/>
                    <a:pt x="49471" y="8802"/>
                    <a:pt x="49894" y="8762"/>
                  </a:cubicBezTo>
                  <a:cubicBezTo>
                    <a:pt x="49933" y="8810"/>
                    <a:pt x="49981" y="8848"/>
                    <a:pt x="50019" y="8896"/>
                  </a:cubicBezTo>
                  <a:cubicBezTo>
                    <a:pt x="49981" y="8973"/>
                    <a:pt x="50038" y="9078"/>
                    <a:pt x="50124" y="9078"/>
                  </a:cubicBezTo>
                  <a:cubicBezTo>
                    <a:pt x="50416" y="9096"/>
                    <a:pt x="50703" y="9103"/>
                    <a:pt x="50992" y="9103"/>
                  </a:cubicBezTo>
                  <a:cubicBezTo>
                    <a:pt x="51159" y="9103"/>
                    <a:pt x="51326" y="9101"/>
                    <a:pt x="51494" y="9097"/>
                  </a:cubicBezTo>
                  <a:lnTo>
                    <a:pt x="51494" y="9097"/>
                  </a:lnTo>
                  <a:cubicBezTo>
                    <a:pt x="51485" y="9547"/>
                    <a:pt x="51504" y="9998"/>
                    <a:pt x="51552" y="10448"/>
                  </a:cubicBezTo>
                  <a:cubicBezTo>
                    <a:pt x="51316" y="10427"/>
                    <a:pt x="51078" y="10415"/>
                    <a:pt x="50840" y="10415"/>
                  </a:cubicBezTo>
                  <a:cubicBezTo>
                    <a:pt x="50120" y="10415"/>
                    <a:pt x="49400" y="10524"/>
                    <a:pt x="48745" y="10812"/>
                  </a:cubicBezTo>
                  <a:cubicBezTo>
                    <a:pt x="48361" y="10975"/>
                    <a:pt x="48017" y="11205"/>
                    <a:pt x="47729" y="11502"/>
                  </a:cubicBezTo>
                  <a:cubicBezTo>
                    <a:pt x="47202" y="12048"/>
                    <a:pt x="46953" y="12843"/>
                    <a:pt x="46187" y="13073"/>
                  </a:cubicBezTo>
                  <a:cubicBezTo>
                    <a:pt x="46139" y="13035"/>
                    <a:pt x="46081" y="13016"/>
                    <a:pt x="46024" y="13016"/>
                  </a:cubicBezTo>
                  <a:cubicBezTo>
                    <a:pt x="40639" y="13218"/>
                    <a:pt x="35259" y="13316"/>
                    <a:pt x="29873" y="13316"/>
                  </a:cubicBezTo>
                  <a:cubicBezTo>
                    <a:pt x="27613" y="13316"/>
                    <a:pt x="25352" y="13299"/>
                    <a:pt x="23089" y="13265"/>
                  </a:cubicBezTo>
                  <a:cubicBezTo>
                    <a:pt x="19266" y="13207"/>
                    <a:pt x="15444" y="13140"/>
                    <a:pt x="11631" y="13073"/>
                  </a:cubicBezTo>
                  <a:cubicBezTo>
                    <a:pt x="9791" y="13035"/>
                    <a:pt x="7952" y="13006"/>
                    <a:pt x="6112" y="12977"/>
                  </a:cubicBezTo>
                  <a:cubicBezTo>
                    <a:pt x="4758" y="12957"/>
                    <a:pt x="3385" y="12878"/>
                    <a:pt x="2022" y="12878"/>
                  </a:cubicBezTo>
                  <a:cubicBezTo>
                    <a:pt x="1409" y="12878"/>
                    <a:pt x="798" y="12894"/>
                    <a:pt x="192" y="12939"/>
                  </a:cubicBezTo>
                  <a:cubicBezTo>
                    <a:pt x="0" y="12948"/>
                    <a:pt x="0" y="13236"/>
                    <a:pt x="192" y="13245"/>
                  </a:cubicBezTo>
                  <a:cubicBezTo>
                    <a:pt x="2146" y="13456"/>
                    <a:pt x="4149" y="13380"/>
                    <a:pt x="6112" y="13418"/>
                  </a:cubicBezTo>
                  <a:cubicBezTo>
                    <a:pt x="7952" y="13456"/>
                    <a:pt x="9791" y="13485"/>
                    <a:pt x="11631" y="13523"/>
                  </a:cubicBezTo>
                  <a:cubicBezTo>
                    <a:pt x="15453" y="13590"/>
                    <a:pt x="19266" y="13667"/>
                    <a:pt x="23089" y="13724"/>
                  </a:cubicBezTo>
                  <a:cubicBezTo>
                    <a:pt x="26544" y="13777"/>
                    <a:pt x="30008" y="13831"/>
                    <a:pt x="33472" y="13831"/>
                  </a:cubicBezTo>
                  <a:cubicBezTo>
                    <a:pt x="37661" y="13831"/>
                    <a:pt x="41849" y="13752"/>
                    <a:pt x="46024" y="13495"/>
                  </a:cubicBezTo>
                  <a:cubicBezTo>
                    <a:pt x="46072" y="13495"/>
                    <a:pt x="46120" y="13475"/>
                    <a:pt x="46158" y="13447"/>
                  </a:cubicBezTo>
                  <a:cubicBezTo>
                    <a:pt x="46972" y="13399"/>
                    <a:pt x="47375" y="12680"/>
                    <a:pt x="47863" y="12067"/>
                  </a:cubicBezTo>
                  <a:cubicBezTo>
                    <a:pt x="48965" y="10668"/>
                    <a:pt x="50565" y="10870"/>
                    <a:pt x="52174" y="10812"/>
                  </a:cubicBezTo>
                  <a:cubicBezTo>
                    <a:pt x="52213" y="10812"/>
                    <a:pt x="52241" y="10793"/>
                    <a:pt x="52261" y="10774"/>
                  </a:cubicBezTo>
                  <a:cubicBezTo>
                    <a:pt x="52481" y="10783"/>
                    <a:pt x="52673" y="10908"/>
                    <a:pt x="52768" y="11099"/>
                  </a:cubicBezTo>
                  <a:cubicBezTo>
                    <a:pt x="52922" y="11406"/>
                    <a:pt x="52701" y="11751"/>
                    <a:pt x="52443" y="11914"/>
                  </a:cubicBezTo>
                  <a:cubicBezTo>
                    <a:pt x="52217" y="12058"/>
                    <a:pt x="51977" y="12096"/>
                    <a:pt x="51731" y="12096"/>
                  </a:cubicBezTo>
                  <a:cubicBezTo>
                    <a:pt x="51454" y="12096"/>
                    <a:pt x="51170" y="12048"/>
                    <a:pt x="50891" y="12048"/>
                  </a:cubicBezTo>
                  <a:cubicBezTo>
                    <a:pt x="50651" y="12058"/>
                    <a:pt x="50603" y="12383"/>
                    <a:pt x="50833" y="12460"/>
                  </a:cubicBezTo>
                  <a:cubicBezTo>
                    <a:pt x="50939" y="12489"/>
                    <a:pt x="51053" y="12508"/>
                    <a:pt x="51168" y="12527"/>
                  </a:cubicBezTo>
                  <a:cubicBezTo>
                    <a:pt x="50996" y="12814"/>
                    <a:pt x="51044" y="13188"/>
                    <a:pt x="51283" y="13427"/>
                  </a:cubicBezTo>
                  <a:cubicBezTo>
                    <a:pt x="50986" y="13667"/>
                    <a:pt x="50910" y="14079"/>
                    <a:pt x="51101" y="14414"/>
                  </a:cubicBezTo>
                  <a:cubicBezTo>
                    <a:pt x="51149" y="14520"/>
                    <a:pt x="51226" y="14615"/>
                    <a:pt x="51322" y="14692"/>
                  </a:cubicBezTo>
                  <a:cubicBezTo>
                    <a:pt x="50871" y="15056"/>
                    <a:pt x="50871" y="15688"/>
                    <a:pt x="51236" y="16110"/>
                  </a:cubicBezTo>
                  <a:cubicBezTo>
                    <a:pt x="51264" y="16139"/>
                    <a:pt x="51293" y="16158"/>
                    <a:pt x="51312" y="16187"/>
                  </a:cubicBezTo>
                  <a:cubicBezTo>
                    <a:pt x="51053" y="16493"/>
                    <a:pt x="51015" y="16934"/>
                    <a:pt x="51216" y="17288"/>
                  </a:cubicBezTo>
                  <a:cubicBezTo>
                    <a:pt x="51274" y="17375"/>
                    <a:pt x="51331" y="17451"/>
                    <a:pt x="51408" y="17528"/>
                  </a:cubicBezTo>
                  <a:cubicBezTo>
                    <a:pt x="51019" y="17587"/>
                    <a:pt x="50628" y="17616"/>
                    <a:pt x="50237" y="17616"/>
                  </a:cubicBezTo>
                  <a:cubicBezTo>
                    <a:pt x="49801" y="17616"/>
                    <a:pt x="49366" y="17579"/>
                    <a:pt x="48936" y="17509"/>
                  </a:cubicBezTo>
                  <a:cubicBezTo>
                    <a:pt x="48132" y="17375"/>
                    <a:pt x="47413" y="17030"/>
                    <a:pt x="46637" y="16809"/>
                  </a:cubicBezTo>
                  <a:cubicBezTo>
                    <a:pt x="46069" y="16645"/>
                    <a:pt x="45462" y="16594"/>
                    <a:pt x="44844" y="16594"/>
                  </a:cubicBezTo>
                  <a:cubicBezTo>
                    <a:pt x="43950" y="16594"/>
                    <a:pt x="43036" y="16700"/>
                    <a:pt x="42192" y="16723"/>
                  </a:cubicBezTo>
                  <a:cubicBezTo>
                    <a:pt x="38762" y="16809"/>
                    <a:pt x="35332" y="16867"/>
                    <a:pt x="31912" y="16905"/>
                  </a:cubicBezTo>
                  <a:cubicBezTo>
                    <a:pt x="30661" y="16914"/>
                    <a:pt x="29410" y="16918"/>
                    <a:pt x="28160" y="16918"/>
                  </a:cubicBezTo>
                  <a:cubicBezTo>
                    <a:pt x="22737" y="16918"/>
                    <a:pt x="17319" y="16838"/>
                    <a:pt x="11909" y="16714"/>
                  </a:cubicBezTo>
                  <a:cubicBezTo>
                    <a:pt x="8834" y="16645"/>
                    <a:pt x="5735" y="16457"/>
                    <a:pt x="2655" y="16457"/>
                  </a:cubicBezTo>
                  <a:cubicBezTo>
                    <a:pt x="1839" y="16457"/>
                    <a:pt x="1024" y="16471"/>
                    <a:pt x="211" y="16503"/>
                  </a:cubicBezTo>
                  <a:cubicBezTo>
                    <a:pt x="0" y="16532"/>
                    <a:pt x="0" y="16829"/>
                    <a:pt x="211" y="16857"/>
                  </a:cubicBezTo>
                  <a:cubicBezTo>
                    <a:pt x="3622" y="17164"/>
                    <a:pt x="7099" y="17097"/>
                    <a:pt x="10519" y="17183"/>
                  </a:cubicBezTo>
                  <a:cubicBezTo>
                    <a:pt x="13892" y="17269"/>
                    <a:pt x="17264" y="17355"/>
                    <a:pt x="20636" y="17403"/>
                  </a:cubicBezTo>
                  <a:cubicBezTo>
                    <a:pt x="23157" y="17435"/>
                    <a:pt x="25677" y="17451"/>
                    <a:pt x="28196" y="17451"/>
                  </a:cubicBezTo>
                  <a:cubicBezTo>
                    <a:pt x="32598" y="17451"/>
                    <a:pt x="36997" y="17402"/>
                    <a:pt x="41397" y="17298"/>
                  </a:cubicBezTo>
                  <a:cubicBezTo>
                    <a:pt x="42368" y="17278"/>
                    <a:pt x="43384" y="17184"/>
                    <a:pt x="44386" y="17184"/>
                  </a:cubicBezTo>
                  <a:cubicBezTo>
                    <a:pt x="45320" y="17184"/>
                    <a:pt x="46242" y="17266"/>
                    <a:pt x="47106" y="17566"/>
                  </a:cubicBezTo>
                  <a:cubicBezTo>
                    <a:pt x="48126" y="17932"/>
                    <a:pt x="49200" y="18120"/>
                    <a:pt x="50279" y="18120"/>
                  </a:cubicBezTo>
                  <a:cubicBezTo>
                    <a:pt x="50780" y="18120"/>
                    <a:pt x="51283" y="18079"/>
                    <a:pt x="51782" y="17997"/>
                  </a:cubicBezTo>
                  <a:cubicBezTo>
                    <a:pt x="51858" y="17988"/>
                    <a:pt x="51925" y="17949"/>
                    <a:pt x="51954" y="17882"/>
                  </a:cubicBezTo>
                  <a:cubicBezTo>
                    <a:pt x="52174" y="17969"/>
                    <a:pt x="52414" y="18016"/>
                    <a:pt x="52653" y="18026"/>
                  </a:cubicBezTo>
                  <a:cubicBezTo>
                    <a:pt x="52676" y="18027"/>
                    <a:pt x="52699" y="18027"/>
                    <a:pt x="52722" y="18027"/>
                  </a:cubicBezTo>
                  <a:cubicBezTo>
                    <a:pt x="53229" y="18027"/>
                    <a:pt x="53758" y="17823"/>
                    <a:pt x="54023" y="17365"/>
                  </a:cubicBezTo>
                  <a:cubicBezTo>
                    <a:pt x="54205" y="17030"/>
                    <a:pt x="54253" y="16560"/>
                    <a:pt x="54033" y="16235"/>
                  </a:cubicBezTo>
                  <a:cubicBezTo>
                    <a:pt x="54196" y="16091"/>
                    <a:pt x="54320" y="15909"/>
                    <a:pt x="54387" y="15708"/>
                  </a:cubicBezTo>
                  <a:cubicBezTo>
                    <a:pt x="54512" y="15353"/>
                    <a:pt x="54464" y="14922"/>
                    <a:pt x="54234" y="14644"/>
                  </a:cubicBezTo>
                  <a:cubicBezTo>
                    <a:pt x="54311" y="14577"/>
                    <a:pt x="54387" y="14510"/>
                    <a:pt x="54454" y="14433"/>
                  </a:cubicBezTo>
                  <a:cubicBezTo>
                    <a:pt x="54761" y="14031"/>
                    <a:pt x="54819" y="13456"/>
                    <a:pt x="54483" y="13073"/>
                  </a:cubicBezTo>
                  <a:cubicBezTo>
                    <a:pt x="54732" y="12814"/>
                    <a:pt x="54857" y="12479"/>
                    <a:pt x="54675" y="12086"/>
                  </a:cubicBezTo>
                  <a:cubicBezTo>
                    <a:pt x="54598" y="11914"/>
                    <a:pt x="54454" y="11780"/>
                    <a:pt x="54292" y="11693"/>
                  </a:cubicBezTo>
                  <a:cubicBezTo>
                    <a:pt x="54522" y="10831"/>
                    <a:pt x="54646" y="9940"/>
                    <a:pt x="54665" y="9049"/>
                  </a:cubicBezTo>
                  <a:cubicBezTo>
                    <a:pt x="56006" y="9116"/>
                    <a:pt x="57338" y="9298"/>
                    <a:pt x="58651" y="9576"/>
                  </a:cubicBezTo>
                  <a:cubicBezTo>
                    <a:pt x="61458" y="10170"/>
                    <a:pt x="64140" y="11214"/>
                    <a:pt x="66612" y="12671"/>
                  </a:cubicBezTo>
                  <a:cubicBezTo>
                    <a:pt x="66641" y="12680"/>
                    <a:pt x="66660" y="12690"/>
                    <a:pt x="66688" y="12699"/>
                  </a:cubicBezTo>
                  <a:cubicBezTo>
                    <a:pt x="66682" y="12797"/>
                    <a:pt x="66759" y="12863"/>
                    <a:pt x="66842" y="12863"/>
                  </a:cubicBezTo>
                  <a:cubicBezTo>
                    <a:pt x="66882" y="12863"/>
                    <a:pt x="66923" y="12848"/>
                    <a:pt x="66957" y="12814"/>
                  </a:cubicBezTo>
                  <a:cubicBezTo>
                    <a:pt x="70521" y="9452"/>
                    <a:pt x="70386" y="3751"/>
                    <a:pt x="67388" y="92"/>
                  </a:cubicBezTo>
                  <a:cubicBezTo>
                    <a:pt x="67335" y="27"/>
                    <a:pt x="67274" y="0"/>
                    <a:pt x="672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43"/>
          <p:cNvGrpSpPr/>
          <p:nvPr/>
        </p:nvGrpSpPr>
        <p:grpSpPr>
          <a:xfrm>
            <a:off x="622953" y="2601828"/>
            <a:ext cx="494919" cy="649316"/>
            <a:chOff x="4668975" y="1138375"/>
            <a:chExt cx="281925" cy="369875"/>
          </a:xfrm>
        </p:grpSpPr>
        <p:sp>
          <p:nvSpPr>
            <p:cNvPr id="1275" name="Google Shape;1275;p43"/>
            <p:cNvSpPr/>
            <p:nvPr/>
          </p:nvSpPr>
          <p:spPr>
            <a:xfrm>
              <a:off x="4707275" y="1138375"/>
              <a:ext cx="186125" cy="209800"/>
            </a:xfrm>
            <a:custGeom>
              <a:avLst/>
              <a:gdLst/>
              <a:ahLst/>
              <a:cxnLst/>
              <a:rect l="l" t="t" r="r" b="b"/>
              <a:pathLst>
                <a:path w="7445" h="8392" extrusionOk="0">
                  <a:moveTo>
                    <a:pt x="2195" y="5214"/>
                  </a:moveTo>
                  <a:cubicBezTo>
                    <a:pt x="2185" y="5281"/>
                    <a:pt x="2195" y="5358"/>
                    <a:pt x="2204" y="5425"/>
                  </a:cubicBezTo>
                  <a:lnTo>
                    <a:pt x="2061" y="5425"/>
                  </a:lnTo>
                  <a:lnTo>
                    <a:pt x="2195" y="5214"/>
                  </a:lnTo>
                  <a:close/>
                  <a:moveTo>
                    <a:pt x="3634" y="0"/>
                  </a:moveTo>
                  <a:cubicBezTo>
                    <a:pt x="3375" y="0"/>
                    <a:pt x="3109" y="144"/>
                    <a:pt x="2971" y="357"/>
                  </a:cubicBezTo>
                  <a:cubicBezTo>
                    <a:pt x="1879" y="2024"/>
                    <a:pt x="1026" y="3825"/>
                    <a:pt x="183" y="5626"/>
                  </a:cubicBezTo>
                  <a:cubicBezTo>
                    <a:pt x="116" y="5760"/>
                    <a:pt x="87" y="5913"/>
                    <a:pt x="106" y="6057"/>
                  </a:cubicBezTo>
                  <a:cubicBezTo>
                    <a:pt x="1" y="6412"/>
                    <a:pt x="221" y="6785"/>
                    <a:pt x="585" y="6871"/>
                  </a:cubicBezTo>
                  <a:cubicBezTo>
                    <a:pt x="1131" y="7025"/>
                    <a:pt x="1697" y="7121"/>
                    <a:pt x="2262" y="7178"/>
                  </a:cubicBezTo>
                  <a:cubicBezTo>
                    <a:pt x="2262" y="7245"/>
                    <a:pt x="2262" y="7322"/>
                    <a:pt x="2262" y="7398"/>
                  </a:cubicBezTo>
                  <a:cubicBezTo>
                    <a:pt x="2281" y="7600"/>
                    <a:pt x="2329" y="7791"/>
                    <a:pt x="2425" y="7973"/>
                  </a:cubicBezTo>
                  <a:cubicBezTo>
                    <a:pt x="2486" y="8102"/>
                    <a:pt x="2614" y="8173"/>
                    <a:pt x="2745" y="8173"/>
                  </a:cubicBezTo>
                  <a:cubicBezTo>
                    <a:pt x="2799" y="8173"/>
                    <a:pt x="2853" y="8161"/>
                    <a:pt x="2904" y="8136"/>
                  </a:cubicBezTo>
                  <a:cubicBezTo>
                    <a:pt x="2938" y="8145"/>
                    <a:pt x="2974" y="8149"/>
                    <a:pt x="3009" y="8149"/>
                  </a:cubicBezTo>
                  <a:cubicBezTo>
                    <a:pt x="3092" y="8149"/>
                    <a:pt x="3175" y="8126"/>
                    <a:pt x="3249" y="8079"/>
                  </a:cubicBezTo>
                  <a:cubicBezTo>
                    <a:pt x="3426" y="7982"/>
                    <a:pt x="3621" y="7934"/>
                    <a:pt x="3816" y="7934"/>
                  </a:cubicBezTo>
                  <a:cubicBezTo>
                    <a:pt x="4086" y="7934"/>
                    <a:pt x="4354" y="8025"/>
                    <a:pt x="4571" y="8203"/>
                  </a:cubicBezTo>
                  <a:cubicBezTo>
                    <a:pt x="4704" y="8334"/>
                    <a:pt x="4863" y="8391"/>
                    <a:pt x="5018" y="8391"/>
                  </a:cubicBezTo>
                  <a:cubicBezTo>
                    <a:pt x="5407" y="8391"/>
                    <a:pt x="5773" y="8030"/>
                    <a:pt x="5663" y="7571"/>
                  </a:cubicBezTo>
                  <a:cubicBezTo>
                    <a:pt x="5605" y="7303"/>
                    <a:pt x="5577" y="7025"/>
                    <a:pt x="5577" y="6747"/>
                  </a:cubicBezTo>
                  <a:cubicBezTo>
                    <a:pt x="5835" y="6737"/>
                    <a:pt x="6104" y="6728"/>
                    <a:pt x="6362" y="6709"/>
                  </a:cubicBezTo>
                  <a:cubicBezTo>
                    <a:pt x="6851" y="6670"/>
                    <a:pt x="7282" y="6431"/>
                    <a:pt x="7359" y="5904"/>
                  </a:cubicBezTo>
                  <a:cubicBezTo>
                    <a:pt x="7445" y="5396"/>
                    <a:pt x="7119" y="4888"/>
                    <a:pt x="6908" y="4467"/>
                  </a:cubicBezTo>
                  <a:cubicBezTo>
                    <a:pt x="6659" y="3969"/>
                    <a:pt x="6391" y="3480"/>
                    <a:pt x="6104" y="3001"/>
                  </a:cubicBezTo>
                  <a:cubicBezTo>
                    <a:pt x="5510" y="2014"/>
                    <a:pt x="4839" y="1085"/>
                    <a:pt x="4101" y="213"/>
                  </a:cubicBezTo>
                  <a:cubicBezTo>
                    <a:pt x="3975" y="64"/>
                    <a:pt x="3806" y="0"/>
                    <a:pt x="3634"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4668975" y="1142625"/>
              <a:ext cx="281925" cy="365625"/>
            </a:xfrm>
            <a:custGeom>
              <a:avLst/>
              <a:gdLst/>
              <a:ahLst/>
              <a:cxnLst/>
              <a:rect l="l" t="t" r="r" b="b"/>
              <a:pathLst>
                <a:path w="11277" h="14625" extrusionOk="0">
                  <a:moveTo>
                    <a:pt x="5269" y="704"/>
                  </a:moveTo>
                  <a:cubicBezTo>
                    <a:pt x="6534" y="2333"/>
                    <a:pt x="7569" y="4124"/>
                    <a:pt x="8354" y="6040"/>
                  </a:cubicBezTo>
                  <a:cubicBezTo>
                    <a:pt x="8079" y="6015"/>
                    <a:pt x="7809" y="6002"/>
                    <a:pt x="7540" y="6002"/>
                  </a:cubicBezTo>
                  <a:cubicBezTo>
                    <a:pt x="7406" y="6002"/>
                    <a:pt x="7272" y="6005"/>
                    <a:pt x="7137" y="6012"/>
                  </a:cubicBezTo>
                  <a:cubicBezTo>
                    <a:pt x="7032" y="6012"/>
                    <a:pt x="6936" y="6088"/>
                    <a:pt x="6907" y="6184"/>
                  </a:cubicBezTo>
                  <a:cubicBezTo>
                    <a:pt x="6885" y="6175"/>
                    <a:pt x="6863" y="6171"/>
                    <a:pt x="6840" y="6171"/>
                  </a:cubicBezTo>
                  <a:cubicBezTo>
                    <a:pt x="6746" y="6171"/>
                    <a:pt x="6658" y="6246"/>
                    <a:pt x="6658" y="6347"/>
                  </a:cubicBezTo>
                  <a:cubicBezTo>
                    <a:pt x="6668" y="6855"/>
                    <a:pt x="6678" y="7362"/>
                    <a:pt x="6706" y="7870"/>
                  </a:cubicBezTo>
                  <a:cubicBezTo>
                    <a:pt x="6316" y="7645"/>
                    <a:pt x="5849" y="7538"/>
                    <a:pt x="5372" y="7538"/>
                  </a:cubicBezTo>
                  <a:cubicBezTo>
                    <a:pt x="5077" y="7538"/>
                    <a:pt x="4779" y="7579"/>
                    <a:pt x="4493" y="7659"/>
                  </a:cubicBezTo>
                  <a:cubicBezTo>
                    <a:pt x="4292" y="7727"/>
                    <a:pt x="4091" y="7813"/>
                    <a:pt x="3909" y="7928"/>
                  </a:cubicBezTo>
                  <a:cubicBezTo>
                    <a:pt x="3966" y="7468"/>
                    <a:pt x="3966" y="7008"/>
                    <a:pt x="3928" y="6548"/>
                  </a:cubicBezTo>
                  <a:cubicBezTo>
                    <a:pt x="3928" y="6500"/>
                    <a:pt x="3899" y="6462"/>
                    <a:pt x="3871" y="6424"/>
                  </a:cubicBezTo>
                  <a:cubicBezTo>
                    <a:pt x="3890" y="6366"/>
                    <a:pt x="3851" y="6299"/>
                    <a:pt x="3794" y="6280"/>
                  </a:cubicBezTo>
                  <a:cubicBezTo>
                    <a:pt x="3286" y="6146"/>
                    <a:pt x="2778" y="6040"/>
                    <a:pt x="2271" y="5973"/>
                  </a:cubicBezTo>
                  <a:cubicBezTo>
                    <a:pt x="3334" y="4258"/>
                    <a:pt x="4350" y="2505"/>
                    <a:pt x="5269" y="704"/>
                  </a:cubicBezTo>
                  <a:close/>
                  <a:moveTo>
                    <a:pt x="5459" y="8008"/>
                  </a:moveTo>
                  <a:cubicBezTo>
                    <a:pt x="6319" y="8008"/>
                    <a:pt x="7130" y="8432"/>
                    <a:pt x="7233" y="9432"/>
                  </a:cubicBezTo>
                  <a:cubicBezTo>
                    <a:pt x="7243" y="9470"/>
                    <a:pt x="7252" y="9508"/>
                    <a:pt x="7272" y="9537"/>
                  </a:cubicBezTo>
                  <a:cubicBezTo>
                    <a:pt x="7125" y="9707"/>
                    <a:pt x="7270" y="9938"/>
                    <a:pt x="7456" y="9938"/>
                  </a:cubicBezTo>
                  <a:cubicBezTo>
                    <a:pt x="7502" y="9938"/>
                    <a:pt x="7550" y="9924"/>
                    <a:pt x="7597" y="9892"/>
                  </a:cubicBezTo>
                  <a:cubicBezTo>
                    <a:pt x="7945" y="9713"/>
                    <a:pt x="8295" y="9632"/>
                    <a:pt x="8627" y="9632"/>
                  </a:cubicBezTo>
                  <a:cubicBezTo>
                    <a:pt x="9898" y="9632"/>
                    <a:pt x="10921" y="10815"/>
                    <a:pt x="10663" y="12258"/>
                  </a:cubicBezTo>
                  <a:lnTo>
                    <a:pt x="10653" y="12258"/>
                  </a:lnTo>
                  <a:cubicBezTo>
                    <a:pt x="10443" y="13484"/>
                    <a:pt x="9743" y="14030"/>
                    <a:pt x="8536" y="14088"/>
                  </a:cubicBezTo>
                  <a:cubicBezTo>
                    <a:pt x="8359" y="14099"/>
                    <a:pt x="8180" y="14103"/>
                    <a:pt x="8000" y="14103"/>
                  </a:cubicBezTo>
                  <a:cubicBezTo>
                    <a:pt x="7404" y="14103"/>
                    <a:pt x="6799" y="14055"/>
                    <a:pt x="6218" y="14040"/>
                  </a:cubicBezTo>
                  <a:lnTo>
                    <a:pt x="3899" y="13992"/>
                  </a:lnTo>
                  <a:cubicBezTo>
                    <a:pt x="3805" y="13990"/>
                    <a:pt x="3709" y="13989"/>
                    <a:pt x="3611" y="13989"/>
                  </a:cubicBezTo>
                  <a:cubicBezTo>
                    <a:pt x="3485" y="13989"/>
                    <a:pt x="3356" y="13990"/>
                    <a:pt x="3226" y="13990"/>
                  </a:cubicBezTo>
                  <a:cubicBezTo>
                    <a:pt x="2613" y="13990"/>
                    <a:pt x="1971" y="13966"/>
                    <a:pt x="1456" y="13695"/>
                  </a:cubicBezTo>
                  <a:cubicBezTo>
                    <a:pt x="680" y="13283"/>
                    <a:pt x="412" y="12229"/>
                    <a:pt x="853" y="11472"/>
                  </a:cubicBezTo>
                  <a:cubicBezTo>
                    <a:pt x="1196" y="10889"/>
                    <a:pt x="1843" y="10648"/>
                    <a:pt x="2492" y="10648"/>
                  </a:cubicBezTo>
                  <a:cubicBezTo>
                    <a:pt x="2802" y="10648"/>
                    <a:pt x="3113" y="10703"/>
                    <a:pt x="3392" y="10802"/>
                  </a:cubicBezTo>
                  <a:cubicBezTo>
                    <a:pt x="3402" y="10807"/>
                    <a:pt x="3412" y="10809"/>
                    <a:pt x="3421" y="10809"/>
                  </a:cubicBezTo>
                  <a:cubicBezTo>
                    <a:pt x="3486" y="10809"/>
                    <a:pt x="3508" y="10700"/>
                    <a:pt x="3449" y="10658"/>
                  </a:cubicBezTo>
                  <a:cubicBezTo>
                    <a:pt x="3420" y="10639"/>
                    <a:pt x="3392" y="10620"/>
                    <a:pt x="3353" y="10601"/>
                  </a:cubicBezTo>
                  <a:cubicBezTo>
                    <a:pt x="3468" y="10591"/>
                    <a:pt x="3535" y="10467"/>
                    <a:pt x="3487" y="10361"/>
                  </a:cubicBezTo>
                  <a:cubicBezTo>
                    <a:pt x="2769" y="8964"/>
                    <a:pt x="4169" y="8008"/>
                    <a:pt x="5459" y="8008"/>
                  </a:cubicBezTo>
                  <a:close/>
                  <a:moveTo>
                    <a:pt x="5239" y="0"/>
                  </a:moveTo>
                  <a:cubicBezTo>
                    <a:pt x="5154" y="0"/>
                    <a:pt x="5070" y="43"/>
                    <a:pt x="5020" y="120"/>
                  </a:cubicBezTo>
                  <a:cubicBezTo>
                    <a:pt x="3966" y="2132"/>
                    <a:pt x="2845" y="4105"/>
                    <a:pt x="1629" y="6031"/>
                  </a:cubicBezTo>
                  <a:cubicBezTo>
                    <a:pt x="1533" y="6194"/>
                    <a:pt x="1658" y="6404"/>
                    <a:pt x="1849" y="6414"/>
                  </a:cubicBezTo>
                  <a:cubicBezTo>
                    <a:pt x="2434" y="6472"/>
                    <a:pt x="3008" y="6510"/>
                    <a:pt x="3593" y="6510"/>
                  </a:cubicBezTo>
                  <a:cubicBezTo>
                    <a:pt x="3593" y="6519"/>
                    <a:pt x="3593" y="6529"/>
                    <a:pt x="3583" y="6539"/>
                  </a:cubicBezTo>
                  <a:cubicBezTo>
                    <a:pt x="3545" y="7037"/>
                    <a:pt x="3554" y="7535"/>
                    <a:pt x="3612" y="8033"/>
                  </a:cubicBezTo>
                  <a:cubicBezTo>
                    <a:pt x="3612" y="8062"/>
                    <a:pt x="3621" y="8091"/>
                    <a:pt x="3641" y="8110"/>
                  </a:cubicBezTo>
                  <a:cubicBezTo>
                    <a:pt x="2893" y="8704"/>
                    <a:pt x="2472" y="9681"/>
                    <a:pt x="3200" y="10495"/>
                  </a:cubicBezTo>
                  <a:cubicBezTo>
                    <a:pt x="2884" y="10331"/>
                    <a:pt x="2550" y="10255"/>
                    <a:pt x="2224" y="10255"/>
                  </a:cubicBezTo>
                  <a:cubicBezTo>
                    <a:pt x="1065" y="10255"/>
                    <a:pt x="1" y="11212"/>
                    <a:pt x="173" y="12565"/>
                  </a:cubicBezTo>
                  <a:cubicBezTo>
                    <a:pt x="297" y="13503"/>
                    <a:pt x="949" y="14107"/>
                    <a:pt x="1840" y="14327"/>
                  </a:cubicBezTo>
                  <a:cubicBezTo>
                    <a:pt x="2543" y="14507"/>
                    <a:pt x="3310" y="14549"/>
                    <a:pt x="4082" y="14549"/>
                  </a:cubicBezTo>
                  <a:cubicBezTo>
                    <a:pt x="4764" y="14549"/>
                    <a:pt x="5451" y="14516"/>
                    <a:pt x="6102" y="14516"/>
                  </a:cubicBezTo>
                  <a:cubicBezTo>
                    <a:pt x="6209" y="14516"/>
                    <a:pt x="6314" y="14517"/>
                    <a:pt x="6419" y="14519"/>
                  </a:cubicBezTo>
                  <a:cubicBezTo>
                    <a:pt x="6979" y="14529"/>
                    <a:pt x="7667" y="14624"/>
                    <a:pt x="8335" y="14624"/>
                  </a:cubicBezTo>
                  <a:cubicBezTo>
                    <a:pt x="9003" y="14624"/>
                    <a:pt x="9652" y="14529"/>
                    <a:pt x="10136" y="14155"/>
                  </a:cubicBezTo>
                  <a:cubicBezTo>
                    <a:pt x="10893" y="13561"/>
                    <a:pt x="11276" y="12507"/>
                    <a:pt x="11209" y="11568"/>
                  </a:cubicBezTo>
                  <a:cubicBezTo>
                    <a:pt x="11124" y="10188"/>
                    <a:pt x="9910" y="9069"/>
                    <a:pt x="8620" y="9069"/>
                  </a:cubicBezTo>
                  <a:cubicBezTo>
                    <a:pt x="8308" y="9069"/>
                    <a:pt x="7990" y="9135"/>
                    <a:pt x="7684" y="9279"/>
                  </a:cubicBezTo>
                  <a:cubicBezTo>
                    <a:pt x="7616" y="8780"/>
                    <a:pt x="7358" y="8330"/>
                    <a:pt x="6965" y="8033"/>
                  </a:cubicBezTo>
                  <a:cubicBezTo>
                    <a:pt x="7003" y="7516"/>
                    <a:pt x="7013" y="6989"/>
                    <a:pt x="7022" y="6472"/>
                  </a:cubicBezTo>
                  <a:cubicBezTo>
                    <a:pt x="7061" y="6491"/>
                    <a:pt x="7099" y="6500"/>
                    <a:pt x="7147" y="6500"/>
                  </a:cubicBezTo>
                  <a:cubicBezTo>
                    <a:pt x="7321" y="6487"/>
                    <a:pt x="7495" y="6481"/>
                    <a:pt x="7670" y="6481"/>
                  </a:cubicBezTo>
                  <a:cubicBezTo>
                    <a:pt x="8003" y="6481"/>
                    <a:pt x="8337" y="6504"/>
                    <a:pt x="8670" y="6548"/>
                  </a:cubicBezTo>
                  <a:cubicBezTo>
                    <a:pt x="8681" y="6549"/>
                    <a:pt x="8693" y="6550"/>
                    <a:pt x="8704" y="6550"/>
                  </a:cubicBezTo>
                  <a:cubicBezTo>
                    <a:pt x="8862" y="6550"/>
                    <a:pt x="9048" y="6430"/>
                    <a:pt x="8977" y="6251"/>
                  </a:cubicBezTo>
                  <a:cubicBezTo>
                    <a:pt x="8095" y="4029"/>
                    <a:pt x="6898" y="1940"/>
                    <a:pt x="5413" y="72"/>
                  </a:cubicBezTo>
                  <a:cubicBezTo>
                    <a:pt x="5364" y="23"/>
                    <a:pt x="5302" y="0"/>
                    <a:pt x="523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 name="Google Shape;1277;p43"/>
          <p:cNvSpPr/>
          <p:nvPr/>
        </p:nvSpPr>
        <p:spPr>
          <a:xfrm>
            <a:off x="7484530" y="3621817"/>
            <a:ext cx="1004655" cy="927217"/>
          </a:xfrm>
          <a:custGeom>
            <a:avLst/>
            <a:gdLst/>
            <a:ahLst/>
            <a:cxnLst/>
            <a:rect l="l" t="t" r="r" b="b"/>
            <a:pathLst>
              <a:path w="11832" h="10920" extrusionOk="0">
                <a:moveTo>
                  <a:pt x="8647" y="564"/>
                </a:moveTo>
                <a:cubicBezTo>
                  <a:pt x="9470" y="564"/>
                  <a:pt x="10295" y="582"/>
                  <a:pt x="11123" y="634"/>
                </a:cubicBezTo>
                <a:cubicBezTo>
                  <a:pt x="11123" y="1037"/>
                  <a:pt x="11123" y="1439"/>
                  <a:pt x="11132" y="1851"/>
                </a:cubicBezTo>
                <a:cubicBezTo>
                  <a:pt x="8756" y="2081"/>
                  <a:pt x="6361" y="2110"/>
                  <a:pt x="3976" y="2320"/>
                </a:cubicBezTo>
                <a:cubicBezTo>
                  <a:pt x="3957" y="1765"/>
                  <a:pt x="3918" y="1199"/>
                  <a:pt x="3861" y="644"/>
                </a:cubicBezTo>
                <a:cubicBezTo>
                  <a:pt x="5460" y="631"/>
                  <a:pt x="7051" y="564"/>
                  <a:pt x="8647" y="564"/>
                </a:cubicBezTo>
                <a:close/>
                <a:moveTo>
                  <a:pt x="1928" y="8073"/>
                </a:moveTo>
                <a:cubicBezTo>
                  <a:pt x="1994" y="8073"/>
                  <a:pt x="2064" y="8078"/>
                  <a:pt x="2137" y="8088"/>
                </a:cubicBezTo>
                <a:cubicBezTo>
                  <a:pt x="2903" y="8193"/>
                  <a:pt x="3162" y="9017"/>
                  <a:pt x="3171" y="9697"/>
                </a:cubicBezTo>
                <a:cubicBezTo>
                  <a:pt x="2948" y="9927"/>
                  <a:pt x="2630" y="10012"/>
                  <a:pt x="2296" y="10012"/>
                </a:cubicBezTo>
                <a:cubicBezTo>
                  <a:pt x="2129" y="10012"/>
                  <a:pt x="1958" y="9991"/>
                  <a:pt x="1792" y="9956"/>
                </a:cubicBezTo>
                <a:cubicBezTo>
                  <a:pt x="536" y="9701"/>
                  <a:pt x="680" y="8073"/>
                  <a:pt x="1928" y="8073"/>
                </a:cubicBezTo>
                <a:close/>
                <a:moveTo>
                  <a:pt x="9560" y="8796"/>
                </a:moveTo>
                <a:cubicBezTo>
                  <a:pt x="9638" y="8796"/>
                  <a:pt x="9718" y="8805"/>
                  <a:pt x="9801" y="8825"/>
                </a:cubicBezTo>
                <a:cubicBezTo>
                  <a:pt x="10328" y="8950"/>
                  <a:pt x="10663" y="9429"/>
                  <a:pt x="10979" y="9831"/>
                </a:cubicBezTo>
                <a:cubicBezTo>
                  <a:pt x="11017" y="9879"/>
                  <a:pt x="11075" y="9908"/>
                  <a:pt x="11142" y="9908"/>
                </a:cubicBezTo>
                <a:cubicBezTo>
                  <a:pt x="11142" y="9975"/>
                  <a:pt x="11142" y="10042"/>
                  <a:pt x="11132" y="10109"/>
                </a:cubicBezTo>
                <a:cubicBezTo>
                  <a:pt x="10843" y="10337"/>
                  <a:pt x="10470" y="10463"/>
                  <a:pt x="10104" y="10463"/>
                </a:cubicBezTo>
                <a:cubicBezTo>
                  <a:pt x="9671" y="10463"/>
                  <a:pt x="9247" y="10288"/>
                  <a:pt x="8977" y="9898"/>
                </a:cubicBezTo>
                <a:cubicBezTo>
                  <a:pt x="8571" y="9332"/>
                  <a:pt x="8978" y="8796"/>
                  <a:pt x="9560" y="8796"/>
                </a:cubicBezTo>
                <a:close/>
                <a:moveTo>
                  <a:pt x="8184" y="0"/>
                </a:moveTo>
                <a:cubicBezTo>
                  <a:pt x="6708" y="0"/>
                  <a:pt x="5229" y="97"/>
                  <a:pt x="3794" y="376"/>
                </a:cubicBezTo>
                <a:cubicBezTo>
                  <a:pt x="3771" y="360"/>
                  <a:pt x="3745" y="353"/>
                  <a:pt x="3720" y="353"/>
                </a:cubicBezTo>
                <a:cubicBezTo>
                  <a:pt x="3654" y="353"/>
                  <a:pt x="3593" y="404"/>
                  <a:pt x="3593" y="481"/>
                </a:cubicBezTo>
                <a:cubicBezTo>
                  <a:pt x="3420" y="2828"/>
                  <a:pt x="3487" y="5194"/>
                  <a:pt x="3449" y="7542"/>
                </a:cubicBezTo>
                <a:cubicBezTo>
                  <a:pt x="3439" y="7906"/>
                  <a:pt x="3497" y="8375"/>
                  <a:pt x="3478" y="8787"/>
                </a:cubicBezTo>
                <a:cubicBezTo>
                  <a:pt x="3221" y="8094"/>
                  <a:pt x="2647" y="7546"/>
                  <a:pt x="1890" y="7546"/>
                </a:cubicBezTo>
                <a:cubicBezTo>
                  <a:pt x="1716" y="7546"/>
                  <a:pt x="1533" y="7575"/>
                  <a:pt x="1341" y="7637"/>
                </a:cubicBezTo>
                <a:cubicBezTo>
                  <a:pt x="86" y="8049"/>
                  <a:pt x="0" y="9783"/>
                  <a:pt x="1188" y="10320"/>
                </a:cubicBezTo>
                <a:cubicBezTo>
                  <a:pt x="1500" y="10461"/>
                  <a:pt x="1924" y="10538"/>
                  <a:pt x="2342" y="10538"/>
                </a:cubicBezTo>
                <a:cubicBezTo>
                  <a:pt x="2719" y="10538"/>
                  <a:pt x="3091" y="10475"/>
                  <a:pt x="3372" y="10339"/>
                </a:cubicBezTo>
                <a:cubicBezTo>
                  <a:pt x="4014" y="10032"/>
                  <a:pt x="3928" y="9295"/>
                  <a:pt x="3947" y="8691"/>
                </a:cubicBezTo>
                <a:cubicBezTo>
                  <a:pt x="3995" y="6679"/>
                  <a:pt x="4062" y="4648"/>
                  <a:pt x="3995" y="2627"/>
                </a:cubicBezTo>
                <a:lnTo>
                  <a:pt x="3995" y="2627"/>
                </a:lnTo>
                <a:cubicBezTo>
                  <a:pt x="4719" y="2695"/>
                  <a:pt x="5450" y="2723"/>
                  <a:pt x="6183" y="2723"/>
                </a:cubicBezTo>
                <a:cubicBezTo>
                  <a:pt x="7730" y="2723"/>
                  <a:pt x="9289" y="2597"/>
                  <a:pt x="10816" y="2454"/>
                </a:cubicBezTo>
                <a:cubicBezTo>
                  <a:pt x="10871" y="2503"/>
                  <a:pt x="10942" y="2533"/>
                  <a:pt x="11013" y="2533"/>
                </a:cubicBezTo>
                <a:cubicBezTo>
                  <a:pt x="11053" y="2533"/>
                  <a:pt x="11094" y="2523"/>
                  <a:pt x="11132" y="2502"/>
                </a:cubicBezTo>
                <a:lnTo>
                  <a:pt x="11152" y="2493"/>
                </a:lnTo>
                <a:cubicBezTo>
                  <a:pt x="11190" y="4773"/>
                  <a:pt x="11247" y="7034"/>
                  <a:pt x="11171" y="9324"/>
                </a:cubicBezTo>
                <a:cubicBezTo>
                  <a:pt x="10766" y="8793"/>
                  <a:pt x="10226" y="8321"/>
                  <a:pt x="9543" y="8321"/>
                </a:cubicBezTo>
                <a:cubicBezTo>
                  <a:pt x="9498" y="8321"/>
                  <a:pt x="9454" y="8323"/>
                  <a:pt x="9408" y="8327"/>
                </a:cubicBezTo>
                <a:cubicBezTo>
                  <a:pt x="8661" y="8394"/>
                  <a:pt x="8134" y="9036"/>
                  <a:pt x="8364" y="9774"/>
                </a:cubicBezTo>
                <a:cubicBezTo>
                  <a:pt x="8591" y="10540"/>
                  <a:pt x="9314" y="10920"/>
                  <a:pt x="10034" y="10920"/>
                </a:cubicBezTo>
                <a:cubicBezTo>
                  <a:pt x="10557" y="10920"/>
                  <a:pt x="11080" y="10719"/>
                  <a:pt x="11410" y="10320"/>
                </a:cubicBezTo>
                <a:cubicBezTo>
                  <a:pt x="11496" y="10301"/>
                  <a:pt x="11564" y="10215"/>
                  <a:pt x="11573" y="10119"/>
                </a:cubicBezTo>
                <a:lnTo>
                  <a:pt x="11573" y="10080"/>
                </a:lnTo>
                <a:cubicBezTo>
                  <a:pt x="11621" y="9975"/>
                  <a:pt x="11669" y="9870"/>
                  <a:pt x="11698" y="9755"/>
                </a:cubicBezTo>
                <a:cubicBezTo>
                  <a:pt x="11716" y="9692"/>
                  <a:pt x="11666" y="9629"/>
                  <a:pt x="11605" y="9629"/>
                </a:cubicBezTo>
                <a:cubicBezTo>
                  <a:pt x="11601" y="9629"/>
                  <a:pt x="11597" y="9629"/>
                  <a:pt x="11592" y="9630"/>
                </a:cubicBezTo>
                <a:cubicBezTo>
                  <a:pt x="11765" y="6612"/>
                  <a:pt x="11832" y="3527"/>
                  <a:pt x="11401" y="529"/>
                </a:cubicBezTo>
                <a:cubicBezTo>
                  <a:pt x="11516" y="356"/>
                  <a:pt x="11401" y="117"/>
                  <a:pt x="11190" y="107"/>
                </a:cubicBezTo>
                <a:cubicBezTo>
                  <a:pt x="10199" y="45"/>
                  <a:pt x="9192" y="0"/>
                  <a:pt x="81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 name="Google Shape;1278;p43"/>
          <p:cNvGrpSpPr/>
          <p:nvPr/>
        </p:nvGrpSpPr>
        <p:grpSpPr>
          <a:xfrm>
            <a:off x="744147" y="487423"/>
            <a:ext cx="1418805" cy="424636"/>
            <a:chOff x="744147" y="487423"/>
            <a:chExt cx="1418805" cy="424636"/>
          </a:xfrm>
        </p:grpSpPr>
        <p:grpSp>
          <p:nvGrpSpPr>
            <p:cNvPr id="1279" name="Google Shape;1279;p43"/>
            <p:cNvGrpSpPr/>
            <p:nvPr/>
          </p:nvGrpSpPr>
          <p:grpSpPr>
            <a:xfrm>
              <a:off x="744147" y="487423"/>
              <a:ext cx="373733" cy="374642"/>
              <a:chOff x="2349600" y="296675"/>
              <a:chExt cx="236600" cy="237175"/>
            </a:xfrm>
          </p:grpSpPr>
          <p:sp>
            <p:nvSpPr>
              <p:cNvPr id="1280" name="Google Shape;1280;p43"/>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3"/>
            <p:cNvGrpSpPr/>
            <p:nvPr/>
          </p:nvGrpSpPr>
          <p:grpSpPr>
            <a:xfrm>
              <a:off x="1249514" y="487428"/>
              <a:ext cx="352529" cy="374635"/>
              <a:chOff x="2640200" y="289300"/>
              <a:chExt cx="217275" cy="230900"/>
            </a:xfrm>
          </p:grpSpPr>
          <p:sp>
            <p:nvSpPr>
              <p:cNvPr id="1283" name="Google Shape;1283;p43"/>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3"/>
            <p:cNvGrpSpPr/>
            <p:nvPr/>
          </p:nvGrpSpPr>
          <p:grpSpPr>
            <a:xfrm>
              <a:off x="1810415" y="506699"/>
              <a:ext cx="352537" cy="405360"/>
              <a:chOff x="2656125" y="665200"/>
              <a:chExt cx="208725" cy="240000"/>
            </a:xfrm>
          </p:grpSpPr>
          <p:sp>
            <p:nvSpPr>
              <p:cNvPr id="1286" name="Google Shape;1286;p43"/>
              <p:cNvSpPr/>
              <p:nvPr/>
            </p:nvSpPr>
            <p:spPr>
              <a:xfrm>
                <a:off x="2656125" y="665200"/>
                <a:ext cx="208725" cy="191675"/>
              </a:xfrm>
              <a:custGeom>
                <a:avLst/>
                <a:gdLst/>
                <a:ahLst/>
                <a:cxnLst/>
                <a:rect l="l" t="t" r="r" b="b"/>
                <a:pathLst>
                  <a:path w="8349" h="7667" fill="none" extrusionOk="0">
                    <a:moveTo>
                      <a:pt x="0" y="0"/>
                    </a:moveTo>
                    <a:cubicBezTo>
                      <a:pt x="3731" y="1775"/>
                      <a:pt x="5528" y="5096"/>
                      <a:pt x="8349" y="7666"/>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2676025" y="673150"/>
                <a:ext cx="159250" cy="232050"/>
              </a:xfrm>
              <a:custGeom>
                <a:avLst/>
                <a:gdLst/>
                <a:ahLst/>
                <a:cxnLst/>
                <a:rect l="l" t="t" r="r" b="b"/>
                <a:pathLst>
                  <a:path w="6370" h="9282" fill="none" extrusionOk="0">
                    <a:moveTo>
                      <a:pt x="1" y="9282"/>
                    </a:moveTo>
                    <a:cubicBezTo>
                      <a:pt x="46" y="9123"/>
                      <a:pt x="114" y="8963"/>
                      <a:pt x="228" y="8827"/>
                    </a:cubicBezTo>
                    <a:lnTo>
                      <a:pt x="5892" y="524"/>
                    </a:lnTo>
                    <a:cubicBezTo>
                      <a:pt x="6006" y="297"/>
                      <a:pt x="6165" y="137"/>
                      <a:pt x="6370" y="1"/>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8" name="Google Shape;1288;p43"/>
          <p:cNvGrpSpPr/>
          <p:nvPr/>
        </p:nvGrpSpPr>
        <p:grpSpPr>
          <a:xfrm>
            <a:off x="8009175" y="1927925"/>
            <a:ext cx="354914" cy="996115"/>
            <a:chOff x="8009175" y="1927925"/>
            <a:chExt cx="354914" cy="996115"/>
          </a:xfrm>
        </p:grpSpPr>
        <p:sp>
          <p:nvSpPr>
            <p:cNvPr id="1289" name="Google Shape;1289;p43"/>
            <p:cNvSpPr/>
            <p:nvPr/>
          </p:nvSpPr>
          <p:spPr>
            <a:xfrm rot="10800000">
              <a:off x="8009175" y="1927925"/>
              <a:ext cx="354914" cy="467997"/>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rot="10800000">
              <a:off x="8015375" y="2482937"/>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3"/>
          <p:cNvGrpSpPr/>
          <p:nvPr/>
        </p:nvGrpSpPr>
        <p:grpSpPr>
          <a:xfrm>
            <a:off x="7156125" y="589200"/>
            <a:ext cx="280003" cy="240344"/>
            <a:chOff x="6062850" y="4363150"/>
            <a:chExt cx="280003" cy="240344"/>
          </a:xfrm>
        </p:grpSpPr>
        <p:sp>
          <p:nvSpPr>
            <p:cNvPr id="1292" name="Google Shape;1292;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3"/>
          <p:cNvGrpSpPr/>
          <p:nvPr/>
        </p:nvGrpSpPr>
        <p:grpSpPr>
          <a:xfrm>
            <a:off x="837875" y="2023575"/>
            <a:ext cx="280003" cy="240344"/>
            <a:chOff x="6062850" y="4363150"/>
            <a:chExt cx="280003" cy="240344"/>
          </a:xfrm>
        </p:grpSpPr>
        <p:sp>
          <p:nvSpPr>
            <p:cNvPr id="1295" name="Google Shape;1295;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3"/>
          <p:cNvGrpSpPr/>
          <p:nvPr/>
        </p:nvGrpSpPr>
        <p:grpSpPr>
          <a:xfrm>
            <a:off x="7269375" y="3816813"/>
            <a:ext cx="280003" cy="240344"/>
            <a:chOff x="6062850" y="4363150"/>
            <a:chExt cx="280003" cy="240344"/>
          </a:xfrm>
        </p:grpSpPr>
        <p:sp>
          <p:nvSpPr>
            <p:cNvPr id="1298" name="Google Shape;1298;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3"/>
          <p:cNvGrpSpPr/>
          <p:nvPr/>
        </p:nvGrpSpPr>
        <p:grpSpPr>
          <a:xfrm>
            <a:off x="6106368" y="3825230"/>
            <a:ext cx="925016" cy="520407"/>
            <a:chOff x="3530100" y="2221475"/>
            <a:chExt cx="363850" cy="204675"/>
          </a:xfrm>
        </p:grpSpPr>
        <p:grpSp>
          <p:nvGrpSpPr>
            <p:cNvPr id="1301" name="Google Shape;1301;p43"/>
            <p:cNvGrpSpPr/>
            <p:nvPr/>
          </p:nvGrpSpPr>
          <p:grpSpPr>
            <a:xfrm>
              <a:off x="3530100" y="2221475"/>
              <a:ext cx="363850" cy="204675"/>
              <a:chOff x="3530100" y="2221475"/>
              <a:chExt cx="363850" cy="204675"/>
            </a:xfrm>
          </p:grpSpPr>
          <p:sp>
            <p:nvSpPr>
              <p:cNvPr id="1302" name="Google Shape;1302;p4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4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3"/>
          <p:cNvGrpSpPr/>
          <p:nvPr/>
        </p:nvGrpSpPr>
        <p:grpSpPr>
          <a:xfrm>
            <a:off x="6866852" y="912052"/>
            <a:ext cx="858560" cy="806337"/>
            <a:chOff x="4858175" y="3250825"/>
            <a:chExt cx="397850" cy="373650"/>
          </a:xfrm>
        </p:grpSpPr>
        <p:sp>
          <p:nvSpPr>
            <p:cNvPr id="1306" name="Google Shape;1306;p43"/>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3"/>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3"/>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3"/>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3"/>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3"/>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91258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33"/>
                                        </p:tgtEl>
                                        <p:attrNameLst>
                                          <p:attrName>style.visibility</p:attrName>
                                        </p:attrNameLst>
                                      </p:cBhvr>
                                      <p:to>
                                        <p:strVal val="visible"/>
                                      </p:to>
                                    </p:set>
                                    <p:animEffect transition="in" filter="randombar(horizontal)">
                                      <p:cBhvr>
                                        <p:cTn id="7" dur="500"/>
                                        <p:tgtEl>
                                          <p:spTgt spid="1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a:t>
            </a:r>
            <a:endParaRPr dirty="0"/>
          </a:p>
        </p:txBody>
      </p:sp>
      <p:sp>
        <p:nvSpPr>
          <p:cNvPr id="617" name="Google Shape;617;p29"/>
          <p:cNvSpPr txBox="1">
            <a:spLocks noGrp="1"/>
          </p:cNvSpPr>
          <p:nvPr>
            <p:ph type="subTitle" idx="1"/>
          </p:nvPr>
        </p:nvSpPr>
        <p:spPr>
          <a:xfrm>
            <a:off x="2714625" y="2728262"/>
            <a:ext cx="6062280" cy="1983901"/>
          </a:xfrm>
          <a:prstGeom prst="rect">
            <a:avLst/>
          </a:prstGeom>
        </p:spPr>
        <p:txBody>
          <a:bodyPr spcFirstLastPara="1" wrap="square" lIns="91425" tIns="91425" rIns="91425" bIns="91425" anchor="t" anchorCtr="0">
            <a:noAutofit/>
          </a:bodyPr>
          <a:lstStyle/>
          <a:p>
            <a:pPr marL="342900" lvl="0" algn="l">
              <a:buFont typeface="+mj-lt"/>
              <a:buAutoNum type="arabicPeriod"/>
            </a:pPr>
            <a:r>
              <a:rPr lang="en-US" dirty="0">
                <a:solidFill>
                  <a:srgbClr val="FF3399"/>
                </a:solidFill>
              </a:rPr>
              <a:t>Add Application Type to Product Model.</a:t>
            </a:r>
          </a:p>
          <a:p>
            <a:pPr marL="342900" lvl="0" algn="l">
              <a:buFont typeface="+mj-lt"/>
              <a:buAutoNum type="arabicPeriod"/>
            </a:pPr>
            <a:r>
              <a:rPr lang="en-US" dirty="0">
                <a:solidFill>
                  <a:srgbClr val="FF3399"/>
                </a:solidFill>
              </a:rPr>
              <a:t>Add that in all CRUD operations of Product as well</a:t>
            </a:r>
          </a:p>
          <a:p>
            <a:pPr marL="742950" lvl="1" indent="-285750">
              <a:buFont typeface="Arial" panose="020B0604020202020204" pitchFamily="34" charset="0"/>
              <a:buChar char="•"/>
            </a:pP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01172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3" name="Rectangle 12">
            <a:extLst>
              <a:ext uri="{FF2B5EF4-FFF2-40B4-BE49-F238E27FC236}">
                <a16:creationId xmlns:a16="http://schemas.microsoft.com/office/drawing/2014/main" id="{9F125583-B476-4163-8D0B-0ACED1067D11}"/>
              </a:ext>
            </a:extLst>
          </p:cNvPr>
          <p:cNvSpPr/>
          <p:nvPr/>
        </p:nvSpPr>
        <p:spPr>
          <a:xfrm>
            <a:off x="7103" y="3219142"/>
            <a:ext cx="1455886" cy="19207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FF17E3F2-A839-4C8D-9407-0BBC4C3AB31F}"/>
              </a:ext>
            </a:extLst>
          </p:cNvPr>
          <p:cNvSpPr/>
          <p:nvPr/>
        </p:nvSpPr>
        <p:spPr>
          <a:xfrm>
            <a:off x="199125" y="3604154"/>
            <a:ext cx="4127500" cy="1390966"/>
          </a:xfrm>
          <a:prstGeom prst="roundRect">
            <a:avLst/>
          </a:prstGeom>
          <a:noFill/>
          <a:ln w="3175">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2" name="Google Shape;1122;p41"/>
          <p:cNvSpPr txBox="1">
            <a:spLocks noGrp="1"/>
          </p:cNvSpPr>
          <p:nvPr>
            <p:ph type="title"/>
          </p:nvPr>
        </p:nvSpPr>
        <p:spPr>
          <a:xfrm>
            <a:off x="1600930" y="203453"/>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rPr>
              <a:t>ORDER STATUS MANAGMENT</a:t>
            </a:r>
            <a:endParaRPr dirty="0">
              <a:solidFill>
                <a:schemeClr val="dk1"/>
              </a:solidFill>
            </a:endParaRPr>
          </a:p>
        </p:txBody>
      </p:sp>
      <p:sp>
        <p:nvSpPr>
          <p:cNvPr id="1126" name="Google Shape;1126;p41"/>
          <p:cNvSpPr/>
          <p:nvPr/>
        </p:nvSpPr>
        <p:spPr>
          <a:xfrm rot="5400000">
            <a:off x="521145" y="682795"/>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 name="Google Shape;1127;p41"/>
          <p:cNvGrpSpPr/>
          <p:nvPr/>
        </p:nvGrpSpPr>
        <p:grpSpPr>
          <a:xfrm>
            <a:off x="225509" y="192938"/>
            <a:ext cx="1433209" cy="572685"/>
            <a:chOff x="2300423" y="3082575"/>
            <a:chExt cx="1433209" cy="743650"/>
          </a:xfrm>
        </p:grpSpPr>
        <p:sp>
          <p:nvSpPr>
            <p:cNvPr id="1128" name="Google Shape;1128;p41"/>
            <p:cNvSpPr/>
            <p:nvPr/>
          </p:nvSpPr>
          <p:spPr>
            <a:xfrm rot="5400000">
              <a:off x="2740568"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rot="5400000">
              <a:off x="3412109"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rot="5400000">
              <a:off x="3419927"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rot="5400000">
              <a:off x="2383176"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rot="5400000">
              <a:off x="2381892"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rot="5400000">
              <a:off x="2596111"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rot="5400000">
              <a:off x="3112837"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rot="5400000">
              <a:off x="3306766" y="3696122"/>
              <a:ext cx="101897" cy="158309"/>
            </a:xfrm>
            <a:custGeom>
              <a:avLst/>
              <a:gdLst/>
              <a:ahLst/>
              <a:cxnLst/>
              <a:rect l="l" t="t" r="r" b="b"/>
              <a:pathLst>
                <a:path w="1959" h="2496" fill="none" extrusionOk="0">
                  <a:moveTo>
                    <a:pt x="0" y="0"/>
                  </a:moveTo>
                  <a:cubicBezTo>
                    <a:pt x="797" y="971"/>
                    <a:pt x="1265" y="1872"/>
                    <a:pt x="1958" y="249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rot="5400000">
              <a:off x="2718904"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1"/>
            <p:cNvSpPr/>
            <p:nvPr/>
          </p:nvSpPr>
          <p:spPr>
            <a:xfrm rot="5400000">
              <a:off x="3216971" y="3764569"/>
              <a:ext cx="4577" cy="118732"/>
            </a:xfrm>
            <a:custGeom>
              <a:avLst/>
              <a:gdLst/>
              <a:ahLst/>
              <a:cxnLst/>
              <a:rect l="l" t="t" r="r" b="b"/>
              <a:pathLst>
                <a:path w="88" h="1872" fill="none" extrusionOk="0">
                  <a:moveTo>
                    <a:pt x="87" y="0"/>
                  </a:moveTo>
                  <a:cubicBezTo>
                    <a:pt x="35" y="624"/>
                    <a:pt x="1" y="1248"/>
                    <a:pt x="1" y="18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1"/>
            <p:cNvSpPr/>
            <p:nvPr/>
          </p:nvSpPr>
          <p:spPr>
            <a:xfrm rot="5400000">
              <a:off x="3185560"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1"/>
            <p:cNvSpPr/>
            <p:nvPr/>
          </p:nvSpPr>
          <p:spPr>
            <a:xfrm rot="5400000">
              <a:off x="3013871" y="3714304"/>
              <a:ext cx="86553" cy="126469"/>
            </a:xfrm>
            <a:custGeom>
              <a:avLst/>
              <a:gdLst/>
              <a:ahLst/>
              <a:cxnLst/>
              <a:rect l="l" t="t" r="r" b="b"/>
              <a:pathLst>
                <a:path w="1664" h="1994" fill="none" extrusionOk="0">
                  <a:moveTo>
                    <a:pt x="0" y="1"/>
                  </a:moveTo>
                  <a:cubicBezTo>
                    <a:pt x="416" y="295"/>
                    <a:pt x="1248" y="1266"/>
                    <a:pt x="1664" y="199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1"/>
            <p:cNvSpPr/>
            <p:nvPr/>
          </p:nvSpPr>
          <p:spPr>
            <a:xfrm rot="5400000">
              <a:off x="2838691"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1"/>
            <p:cNvSpPr/>
            <p:nvPr/>
          </p:nvSpPr>
          <p:spPr>
            <a:xfrm rot="5400000">
              <a:off x="2671389"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1"/>
            <p:cNvSpPr/>
            <p:nvPr/>
          </p:nvSpPr>
          <p:spPr>
            <a:xfrm rot="5400000">
              <a:off x="2500826"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1"/>
          <p:cNvGrpSpPr/>
          <p:nvPr/>
        </p:nvGrpSpPr>
        <p:grpSpPr>
          <a:xfrm>
            <a:off x="225075" y="1588266"/>
            <a:ext cx="1440875" cy="572685"/>
            <a:chOff x="3874069" y="3082575"/>
            <a:chExt cx="1440875" cy="743650"/>
          </a:xfrm>
          <a:solidFill>
            <a:srgbClr val="FF6600"/>
          </a:solidFill>
        </p:grpSpPr>
        <p:sp>
          <p:nvSpPr>
            <p:cNvPr id="1144" name="Google Shape;1144;p41"/>
            <p:cNvSpPr/>
            <p:nvPr/>
          </p:nvSpPr>
          <p:spPr>
            <a:xfrm rot="5400000">
              <a:off x="4321880"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1"/>
            <p:cNvSpPr/>
            <p:nvPr/>
          </p:nvSpPr>
          <p:spPr>
            <a:xfrm rot="5400000">
              <a:off x="4993422"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1"/>
            <p:cNvSpPr/>
            <p:nvPr/>
          </p:nvSpPr>
          <p:spPr>
            <a:xfrm rot="5400000">
              <a:off x="5001239"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1"/>
            <p:cNvSpPr/>
            <p:nvPr/>
          </p:nvSpPr>
          <p:spPr>
            <a:xfrm rot="5400000">
              <a:off x="3964488"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1"/>
            <p:cNvSpPr/>
            <p:nvPr/>
          </p:nvSpPr>
          <p:spPr>
            <a:xfrm rot="5400000">
              <a:off x="3963205"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rot="5400000">
              <a:off x="4177423"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rot="5400000">
              <a:off x="4694149"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rot="5400000">
              <a:off x="3884741" y="37109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rot="5400000">
              <a:off x="4888079"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rot="5400000">
              <a:off x="4300216"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rot="5400000">
              <a:off x="4798284"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rot="5400000">
              <a:off x="4766873"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1"/>
            <p:cNvSpPr/>
            <p:nvPr/>
          </p:nvSpPr>
          <p:spPr>
            <a:xfrm rot="5400000">
              <a:off x="4595183"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1"/>
            <p:cNvSpPr/>
            <p:nvPr/>
          </p:nvSpPr>
          <p:spPr>
            <a:xfrm rot="5400000">
              <a:off x="4420003"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1"/>
            <p:cNvSpPr/>
            <p:nvPr/>
          </p:nvSpPr>
          <p:spPr>
            <a:xfrm rot="5400000">
              <a:off x="4252701"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1"/>
            <p:cNvSpPr/>
            <p:nvPr/>
          </p:nvSpPr>
          <p:spPr>
            <a:xfrm rot="5400000">
              <a:off x="4082138"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41"/>
          <p:cNvSpPr/>
          <p:nvPr/>
        </p:nvSpPr>
        <p:spPr>
          <a:xfrm rot="5400000">
            <a:off x="2639552" y="2074572"/>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 name="Google Shape;1161;p41"/>
          <p:cNvGrpSpPr/>
          <p:nvPr/>
        </p:nvGrpSpPr>
        <p:grpSpPr>
          <a:xfrm>
            <a:off x="2628875" y="1584720"/>
            <a:ext cx="1433209" cy="572685"/>
            <a:chOff x="5410368" y="3082575"/>
            <a:chExt cx="1433209" cy="743650"/>
          </a:xfrm>
        </p:grpSpPr>
        <p:sp>
          <p:nvSpPr>
            <p:cNvPr id="1162" name="Google Shape;1162;p41"/>
            <p:cNvSpPr/>
            <p:nvPr/>
          </p:nvSpPr>
          <p:spPr>
            <a:xfrm rot="5400000">
              <a:off x="5850513"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solidFill>
              <a:schemeClr val="accent4"/>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1"/>
            <p:cNvSpPr/>
            <p:nvPr/>
          </p:nvSpPr>
          <p:spPr>
            <a:xfrm rot="5400000">
              <a:off x="6522054"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1"/>
            <p:cNvSpPr/>
            <p:nvPr/>
          </p:nvSpPr>
          <p:spPr>
            <a:xfrm rot="5400000">
              <a:off x="6529872"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1"/>
            <p:cNvSpPr/>
            <p:nvPr/>
          </p:nvSpPr>
          <p:spPr>
            <a:xfrm rot="5400000">
              <a:off x="5493121"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rot="5400000">
              <a:off x="5491838"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rot="5400000">
              <a:off x="5706056"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rot="5400000">
              <a:off x="6222782"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rot="5400000">
              <a:off x="6416711" y="3696122"/>
              <a:ext cx="101897" cy="158309"/>
            </a:xfrm>
            <a:custGeom>
              <a:avLst/>
              <a:gdLst/>
              <a:ahLst/>
              <a:cxnLst/>
              <a:rect l="l" t="t" r="r" b="b"/>
              <a:pathLst>
                <a:path w="1959" h="2496" fill="none" extrusionOk="0">
                  <a:moveTo>
                    <a:pt x="0" y="0"/>
                  </a:moveTo>
                  <a:cubicBezTo>
                    <a:pt x="797" y="971"/>
                    <a:pt x="1265" y="1872"/>
                    <a:pt x="1958" y="249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rot="5400000">
              <a:off x="5828849"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rot="5400000">
              <a:off x="6326916" y="3764569"/>
              <a:ext cx="4577" cy="118732"/>
            </a:xfrm>
            <a:custGeom>
              <a:avLst/>
              <a:gdLst/>
              <a:ahLst/>
              <a:cxnLst/>
              <a:rect l="l" t="t" r="r" b="b"/>
              <a:pathLst>
                <a:path w="88" h="1872" fill="none" extrusionOk="0">
                  <a:moveTo>
                    <a:pt x="87" y="0"/>
                  </a:moveTo>
                  <a:cubicBezTo>
                    <a:pt x="35" y="624"/>
                    <a:pt x="1" y="1248"/>
                    <a:pt x="1" y="18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rot="5400000">
              <a:off x="6295506"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rot="5400000">
              <a:off x="6123816" y="3714304"/>
              <a:ext cx="86553" cy="126469"/>
            </a:xfrm>
            <a:custGeom>
              <a:avLst/>
              <a:gdLst/>
              <a:ahLst/>
              <a:cxnLst/>
              <a:rect l="l" t="t" r="r" b="b"/>
              <a:pathLst>
                <a:path w="1664" h="1994" fill="none" extrusionOk="0">
                  <a:moveTo>
                    <a:pt x="0" y="1"/>
                  </a:moveTo>
                  <a:cubicBezTo>
                    <a:pt x="416" y="295"/>
                    <a:pt x="1248" y="1266"/>
                    <a:pt x="1664" y="199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rot="5400000">
              <a:off x="5948636"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rot="5400000">
              <a:off x="5781334"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rot="5400000">
              <a:off x="5610771"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41"/>
          <p:cNvSpPr txBox="1">
            <a:spLocks noGrp="1"/>
          </p:cNvSpPr>
          <p:nvPr>
            <p:ph type="title" idx="4294967295"/>
          </p:nvPr>
        </p:nvSpPr>
        <p:spPr>
          <a:xfrm>
            <a:off x="503399" y="216193"/>
            <a:ext cx="997581"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chemeClr val="dk1"/>
                </a:solidFill>
              </a:rPr>
              <a:t>Pending</a:t>
            </a:r>
            <a:endParaRPr sz="1600" b="1" dirty="0">
              <a:solidFill>
                <a:schemeClr val="dk1"/>
              </a:solidFill>
            </a:endParaRPr>
          </a:p>
        </p:txBody>
      </p:sp>
      <p:sp>
        <p:nvSpPr>
          <p:cNvPr id="1182" name="Google Shape;1182;p41"/>
          <p:cNvSpPr txBox="1">
            <a:spLocks noGrp="1"/>
          </p:cNvSpPr>
          <p:nvPr>
            <p:ph type="title" idx="4294967295"/>
          </p:nvPr>
        </p:nvSpPr>
        <p:spPr>
          <a:xfrm>
            <a:off x="557218" y="1625120"/>
            <a:ext cx="987435"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chemeClr val="dk1"/>
                </a:solidFill>
              </a:rPr>
              <a:t>Submitted</a:t>
            </a:r>
            <a:endParaRPr sz="1600" b="1" dirty="0">
              <a:solidFill>
                <a:schemeClr val="dk1"/>
              </a:solidFill>
            </a:endParaRPr>
          </a:p>
        </p:txBody>
      </p:sp>
      <p:sp>
        <p:nvSpPr>
          <p:cNvPr id="1183" name="Google Shape;1183;p41"/>
          <p:cNvSpPr txBox="1">
            <a:spLocks noGrp="1"/>
          </p:cNvSpPr>
          <p:nvPr>
            <p:ph type="title" idx="4294967295"/>
          </p:nvPr>
        </p:nvSpPr>
        <p:spPr>
          <a:xfrm>
            <a:off x="2997999" y="1534486"/>
            <a:ext cx="775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dk1"/>
                </a:solidFill>
              </a:rPr>
              <a:t>In Process</a:t>
            </a:r>
            <a:endParaRPr sz="1400" b="1" dirty="0">
              <a:solidFill>
                <a:schemeClr val="dk1"/>
              </a:solidFill>
            </a:endParaRPr>
          </a:p>
        </p:txBody>
      </p:sp>
      <p:grpSp>
        <p:nvGrpSpPr>
          <p:cNvPr id="92" name="Google Shape;1143;p41">
            <a:extLst>
              <a:ext uri="{FF2B5EF4-FFF2-40B4-BE49-F238E27FC236}">
                <a16:creationId xmlns:a16="http://schemas.microsoft.com/office/drawing/2014/main" id="{91FDD16C-A3EA-467B-99BC-27EFD4EC8740}"/>
              </a:ext>
            </a:extLst>
          </p:cNvPr>
          <p:cNvGrpSpPr/>
          <p:nvPr/>
        </p:nvGrpSpPr>
        <p:grpSpPr>
          <a:xfrm>
            <a:off x="5062012" y="1584720"/>
            <a:ext cx="1440875" cy="572685"/>
            <a:chOff x="3874069" y="3082575"/>
            <a:chExt cx="1440875" cy="743650"/>
          </a:xfrm>
          <a:solidFill>
            <a:srgbClr val="FF3399"/>
          </a:solidFill>
        </p:grpSpPr>
        <p:sp>
          <p:nvSpPr>
            <p:cNvPr id="93" name="Google Shape;1144;p41">
              <a:extLst>
                <a:ext uri="{FF2B5EF4-FFF2-40B4-BE49-F238E27FC236}">
                  <a16:creationId xmlns:a16="http://schemas.microsoft.com/office/drawing/2014/main" id="{E016116B-1C61-4823-9229-19C9DEF02429}"/>
                </a:ext>
              </a:extLst>
            </p:cNvPr>
            <p:cNvSpPr/>
            <p:nvPr/>
          </p:nvSpPr>
          <p:spPr>
            <a:xfrm rot="5400000">
              <a:off x="4321880"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145;p41">
              <a:extLst>
                <a:ext uri="{FF2B5EF4-FFF2-40B4-BE49-F238E27FC236}">
                  <a16:creationId xmlns:a16="http://schemas.microsoft.com/office/drawing/2014/main" id="{A17B5804-CC9B-4563-82EB-77EB791AAE8F}"/>
                </a:ext>
              </a:extLst>
            </p:cNvPr>
            <p:cNvSpPr/>
            <p:nvPr/>
          </p:nvSpPr>
          <p:spPr>
            <a:xfrm rot="5400000">
              <a:off x="4993422"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146;p41">
              <a:extLst>
                <a:ext uri="{FF2B5EF4-FFF2-40B4-BE49-F238E27FC236}">
                  <a16:creationId xmlns:a16="http://schemas.microsoft.com/office/drawing/2014/main" id="{B155933C-2F6B-4D99-B699-0D33BC915143}"/>
                </a:ext>
              </a:extLst>
            </p:cNvPr>
            <p:cNvSpPr/>
            <p:nvPr/>
          </p:nvSpPr>
          <p:spPr>
            <a:xfrm rot="5400000">
              <a:off x="5001239"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147;p41">
              <a:extLst>
                <a:ext uri="{FF2B5EF4-FFF2-40B4-BE49-F238E27FC236}">
                  <a16:creationId xmlns:a16="http://schemas.microsoft.com/office/drawing/2014/main" id="{983A9C8E-E1E6-41CD-ADE5-BF64A20ACF06}"/>
                </a:ext>
              </a:extLst>
            </p:cNvPr>
            <p:cNvSpPr/>
            <p:nvPr/>
          </p:nvSpPr>
          <p:spPr>
            <a:xfrm rot="5400000">
              <a:off x="3964488"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148;p41">
              <a:extLst>
                <a:ext uri="{FF2B5EF4-FFF2-40B4-BE49-F238E27FC236}">
                  <a16:creationId xmlns:a16="http://schemas.microsoft.com/office/drawing/2014/main" id="{8EED3E3E-5A34-4ABD-857F-3037B213F05A}"/>
                </a:ext>
              </a:extLst>
            </p:cNvPr>
            <p:cNvSpPr/>
            <p:nvPr/>
          </p:nvSpPr>
          <p:spPr>
            <a:xfrm rot="5400000">
              <a:off x="3963205"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149;p41">
              <a:extLst>
                <a:ext uri="{FF2B5EF4-FFF2-40B4-BE49-F238E27FC236}">
                  <a16:creationId xmlns:a16="http://schemas.microsoft.com/office/drawing/2014/main" id="{A279800C-7779-4D71-BA8E-3AA3972A03CA}"/>
                </a:ext>
              </a:extLst>
            </p:cNvPr>
            <p:cNvSpPr/>
            <p:nvPr/>
          </p:nvSpPr>
          <p:spPr>
            <a:xfrm rot="5400000">
              <a:off x="4177423"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150;p41">
              <a:extLst>
                <a:ext uri="{FF2B5EF4-FFF2-40B4-BE49-F238E27FC236}">
                  <a16:creationId xmlns:a16="http://schemas.microsoft.com/office/drawing/2014/main" id="{A31C8F5B-C14D-476F-9003-DC9BF4CFEE21}"/>
                </a:ext>
              </a:extLst>
            </p:cNvPr>
            <p:cNvSpPr/>
            <p:nvPr/>
          </p:nvSpPr>
          <p:spPr>
            <a:xfrm rot="5400000">
              <a:off x="4694149"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151;p41">
              <a:extLst>
                <a:ext uri="{FF2B5EF4-FFF2-40B4-BE49-F238E27FC236}">
                  <a16:creationId xmlns:a16="http://schemas.microsoft.com/office/drawing/2014/main" id="{35432A61-448A-4F80-8399-A45D60912B46}"/>
                </a:ext>
              </a:extLst>
            </p:cNvPr>
            <p:cNvSpPr/>
            <p:nvPr/>
          </p:nvSpPr>
          <p:spPr>
            <a:xfrm rot="5400000">
              <a:off x="3884741" y="37109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152;p41">
              <a:extLst>
                <a:ext uri="{FF2B5EF4-FFF2-40B4-BE49-F238E27FC236}">
                  <a16:creationId xmlns:a16="http://schemas.microsoft.com/office/drawing/2014/main" id="{E0EC97BC-52D2-4D8F-B6F9-4103D22D07DA}"/>
                </a:ext>
              </a:extLst>
            </p:cNvPr>
            <p:cNvSpPr/>
            <p:nvPr/>
          </p:nvSpPr>
          <p:spPr>
            <a:xfrm rot="5400000">
              <a:off x="4888079"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153;p41">
              <a:extLst>
                <a:ext uri="{FF2B5EF4-FFF2-40B4-BE49-F238E27FC236}">
                  <a16:creationId xmlns:a16="http://schemas.microsoft.com/office/drawing/2014/main" id="{50E9A921-D873-44BA-93BD-073E08FB2313}"/>
                </a:ext>
              </a:extLst>
            </p:cNvPr>
            <p:cNvSpPr/>
            <p:nvPr/>
          </p:nvSpPr>
          <p:spPr>
            <a:xfrm rot="5400000">
              <a:off x="4300216"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154;p41">
              <a:extLst>
                <a:ext uri="{FF2B5EF4-FFF2-40B4-BE49-F238E27FC236}">
                  <a16:creationId xmlns:a16="http://schemas.microsoft.com/office/drawing/2014/main" id="{F73EFDDA-21B2-4379-8E8E-88BE5A61983B}"/>
                </a:ext>
              </a:extLst>
            </p:cNvPr>
            <p:cNvSpPr/>
            <p:nvPr/>
          </p:nvSpPr>
          <p:spPr>
            <a:xfrm rot="5400000">
              <a:off x="4798284"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155;p41">
              <a:extLst>
                <a:ext uri="{FF2B5EF4-FFF2-40B4-BE49-F238E27FC236}">
                  <a16:creationId xmlns:a16="http://schemas.microsoft.com/office/drawing/2014/main" id="{C79C669B-4C2A-44D4-B363-16EDF7F039FC}"/>
                </a:ext>
              </a:extLst>
            </p:cNvPr>
            <p:cNvSpPr/>
            <p:nvPr/>
          </p:nvSpPr>
          <p:spPr>
            <a:xfrm rot="5400000">
              <a:off x="4766873"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156;p41">
              <a:extLst>
                <a:ext uri="{FF2B5EF4-FFF2-40B4-BE49-F238E27FC236}">
                  <a16:creationId xmlns:a16="http://schemas.microsoft.com/office/drawing/2014/main" id="{FCE90727-A22B-45C7-A8C8-E088FC1A0DB3}"/>
                </a:ext>
              </a:extLst>
            </p:cNvPr>
            <p:cNvSpPr/>
            <p:nvPr/>
          </p:nvSpPr>
          <p:spPr>
            <a:xfrm rot="5400000">
              <a:off x="4595183"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157;p41">
              <a:extLst>
                <a:ext uri="{FF2B5EF4-FFF2-40B4-BE49-F238E27FC236}">
                  <a16:creationId xmlns:a16="http://schemas.microsoft.com/office/drawing/2014/main" id="{81CE7761-7894-4CA0-9B38-0F66568E33F8}"/>
                </a:ext>
              </a:extLst>
            </p:cNvPr>
            <p:cNvSpPr/>
            <p:nvPr/>
          </p:nvSpPr>
          <p:spPr>
            <a:xfrm rot="5400000">
              <a:off x="4420003"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158;p41">
              <a:extLst>
                <a:ext uri="{FF2B5EF4-FFF2-40B4-BE49-F238E27FC236}">
                  <a16:creationId xmlns:a16="http://schemas.microsoft.com/office/drawing/2014/main" id="{8F821A0E-26DE-49AD-A7A1-561175C81E1D}"/>
                </a:ext>
              </a:extLst>
            </p:cNvPr>
            <p:cNvSpPr/>
            <p:nvPr/>
          </p:nvSpPr>
          <p:spPr>
            <a:xfrm rot="5400000">
              <a:off x="4252701"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159;p41">
              <a:extLst>
                <a:ext uri="{FF2B5EF4-FFF2-40B4-BE49-F238E27FC236}">
                  <a16:creationId xmlns:a16="http://schemas.microsoft.com/office/drawing/2014/main" id="{7A4B870C-0D52-4C0E-9BAF-DB1BE37C5281}"/>
                </a:ext>
              </a:extLst>
            </p:cNvPr>
            <p:cNvSpPr/>
            <p:nvPr/>
          </p:nvSpPr>
          <p:spPr>
            <a:xfrm rot="5400000">
              <a:off x="4082138"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160;p41">
            <a:extLst>
              <a:ext uri="{FF2B5EF4-FFF2-40B4-BE49-F238E27FC236}">
                <a16:creationId xmlns:a16="http://schemas.microsoft.com/office/drawing/2014/main" id="{285C2FBF-2788-492F-B104-B19B3F8FC285}"/>
              </a:ext>
            </a:extLst>
          </p:cNvPr>
          <p:cNvSpPr/>
          <p:nvPr/>
        </p:nvSpPr>
        <p:spPr>
          <a:xfrm rot="5400000">
            <a:off x="7510371" y="2078949"/>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1161;p41">
            <a:extLst>
              <a:ext uri="{FF2B5EF4-FFF2-40B4-BE49-F238E27FC236}">
                <a16:creationId xmlns:a16="http://schemas.microsoft.com/office/drawing/2014/main" id="{ECD06690-8334-4F39-98B9-7ED845C9F90F}"/>
              </a:ext>
            </a:extLst>
          </p:cNvPr>
          <p:cNvGrpSpPr/>
          <p:nvPr/>
        </p:nvGrpSpPr>
        <p:grpSpPr>
          <a:xfrm>
            <a:off x="7499694" y="1589097"/>
            <a:ext cx="1433209" cy="572685"/>
            <a:chOff x="5410368" y="3082575"/>
            <a:chExt cx="1433209" cy="743650"/>
          </a:xfrm>
          <a:solidFill>
            <a:srgbClr val="92D050"/>
          </a:solidFill>
        </p:grpSpPr>
        <p:sp>
          <p:nvSpPr>
            <p:cNvPr id="111" name="Google Shape;1162;p41">
              <a:extLst>
                <a:ext uri="{FF2B5EF4-FFF2-40B4-BE49-F238E27FC236}">
                  <a16:creationId xmlns:a16="http://schemas.microsoft.com/office/drawing/2014/main" id="{160E2975-4659-4FB9-89B0-2C655A957005}"/>
                </a:ext>
              </a:extLst>
            </p:cNvPr>
            <p:cNvSpPr/>
            <p:nvPr/>
          </p:nvSpPr>
          <p:spPr>
            <a:xfrm rot="5400000">
              <a:off x="5850513"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63;p41">
              <a:extLst>
                <a:ext uri="{FF2B5EF4-FFF2-40B4-BE49-F238E27FC236}">
                  <a16:creationId xmlns:a16="http://schemas.microsoft.com/office/drawing/2014/main" id="{55E190C7-DFE9-4192-BFD0-7031DB1B270B}"/>
                </a:ext>
              </a:extLst>
            </p:cNvPr>
            <p:cNvSpPr/>
            <p:nvPr/>
          </p:nvSpPr>
          <p:spPr>
            <a:xfrm rot="5400000">
              <a:off x="6522054"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64;p41">
              <a:extLst>
                <a:ext uri="{FF2B5EF4-FFF2-40B4-BE49-F238E27FC236}">
                  <a16:creationId xmlns:a16="http://schemas.microsoft.com/office/drawing/2014/main" id="{158EF00D-F30F-45EF-9290-A00C96CFB968}"/>
                </a:ext>
              </a:extLst>
            </p:cNvPr>
            <p:cNvSpPr/>
            <p:nvPr/>
          </p:nvSpPr>
          <p:spPr>
            <a:xfrm rot="5400000">
              <a:off x="6529872"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65;p41">
              <a:extLst>
                <a:ext uri="{FF2B5EF4-FFF2-40B4-BE49-F238E27FC236}">
                  <a16:creationId xmlns:a16="http://schemas.microsoft.com/office/drawing/2014/main" id="{412BCE44-D6B1-48D6-ADCA-2EBDC7E48A78}"/>
                </a:ext>
              </a:extLst>
            </p:cNvPr>
            <p:cNvSpPr/>
            <p:nvPr/>
          </p:nvSpPr>
          <p:spPr>
            <a:xfrm rot="5400000">
              <a:off x="5493121"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66;p41">
              <a:extLst>
                <a:ext uri="{FF2B5EF4-FFF2-40B4-BE49-F238E27FC236}">
                  <a16:creationId xmlns:a16="http://schemas.microsoft.com/office/drawing/2014/main" id="{3E07AED3-EA13-4B9F-9CF2-A6874A271552}"/>
                </a:ext>
              </a:extLst>
            </p:cNvPr>
            <p:cNvSpPr/>
            <p:nvPr/>
          </p:nvSpPr>
          <p:spPr>
            <a:xfrm rot="5400000">
              <a:off x="5491838"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7;p41">
              <a:extLst>
                <a:ext uri="{FF2B5EF4-FFF2-40B4-BE49-F238E27FC236}">
                  <a16:creationId xmlns:a16="http://schemas.microsoft.com/office/drawing/2014/main" id="{ADD38A37-E1B5-42F0-881A-81A4CB8A124C}"/>
                </a:ext>
              </a:extLst>
            </p:cNvPr>
            <p:cNvSpPr/>
            <p:nvPr/>
          </p:nvSpPr>
          <p:spPr>
            <a:xfrm rot="5400000">
              <a:off x="5706056"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68;p41">
              <a:extLst>
                <a:ext uri="{FF2B5EF4-FFF2-40B4-BE49-F238E27FC236}">
                  <a16:creationId xmlns:a16="http://schemas.microsoft.com/office/drawing/2014/main" id="{F053D445-F474-4B8D-B357-40EE02A3F592}"/>
                </a:ext>
              </a:extLst>
            </p:cNvPr>
            <p:cNvSpPr/>
            <p:nvPr/>
          </p:nvSpPr>
          <p:spPr>
            <a:xfrm rot="5400000">
              <a:off x="6222782"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69;p41">
              <a:extLst>
                <a:ext uri="{FF2B5EF4-FFF2-40B4-BE49-F238E27FC236}">
                  <a16:creationId xmlns:a16="http://schemas.microsoft.com/office/drawing/2014/main" id="{0F7B9BB2-82CE-4A47-8E60-42B70848B683}"/>
                </a:ext>
              </a:extLst>
            </p:cNvPr>
            <p:cNvSpPr/>
            <p:nvPr/>
          </p:nvSpPr>
          <p:spPr>
            <a:xfrm rot="5400000">
              <a:off x="6416711"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70;p41">
              <a:extLst>
                <a:ext uri="{FF2B5EF4-FFF2-40B4-BE49-F238E27FC236}">
                  <a16:creationId xmlns:a16="http://schemas.microsoft.com/office/drawing/2014/main" id="{F5DDDC43-322E-45FD-A6DA-623EB58FF6D4}"/>
                </a:ext>
              </a:extLst>
            </p:cNvPr>
            <p:cNvSpPr/>
            <p:nvPr/>
          </p:nvSpPr>
          <p:spPr>
            <a:xfrm rot="5400000">
              <a:off x="5828849"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171;p41">
              <a:extLst>
                <a:ext uri="{FF2B5EF4-FFF2-40B4-BE49-F238E27FC236}">
                  <a16:creationId xmlns:a16="http://schemas.microsoft.com/office/drawing/2014/main" id="{8C79E98A-485F-4E0E-A6D0-6119C00365AD}"/>
                </a:ext>
              </a:extLst>
            </p:cNvPr>
            <p:cNvSpPr/>
            <p:nvPr/>
          </p:nvSpPr>
          <p:spPr>
            <a:xfrm rot="5400000">
              <a:off x="6326916"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172;p41">
              <a:extLst>
                <a:ext uri="{FF2B5EF4-FFF2-40B4-BE49-F238E27FC236}">
                  <a16:creationId xmlns:a16="http://schemas.microsoft.com/office/drawing/2014/main" id="{5A2F8F58-92C1-4BB0-B0A0-7589C2F01148}"/>
                </a:ext>
              </a:extLst>
            </p:cNvPr>
            <p:cNvSpPr/>
            <p:nvPr/>
          </p:nvSpPr>
          <p:spPr>
            <a:xfrm rot="5400000">
              <a:off x="6295506"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173;p41">
              <a:extLst>
                <a:ext uri="{FF2B5EF4-FFF2-40B4-BE49-F238E27FC236}">
                  <a16:creationId xmlns:a16="http://schemas.microsoft.com/office/drawing/2014/main" id="{D1F212D0-EBA2-42AD-8A94-7069BD2661C3}"/>
                </a:ext>
              </a:extLst>
            </p:cNvPr>
            <p:cNvSpPr/>
            <p:nvPr/>
          </p:nvSpPr>
          <p:spPr>
            <a:xfrm rot="5400000">
              <a:off x="6123816"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174;p41">
              <a:extLst>
                <a:ext uri="{FF2B5EF4-FFF2-40B4-BE49-F238E27FC236}">
                  <a16:creationId xmlns:a16="http://schemas.microsoft.com/office/drawing/2014/main" id="{805C8064-395B-45B5-BEA9-99F823E8B0ED}"/>
                </a:ext>
              </a:extLst>
            </p:cNvPr>
            <p:cNvSpPr/>
            <p:nvPr/>
          </p:nvSpPr>
          <p:spPr>
            <a:xfrm rot="5400000">
              <a:off x="5948636"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175;p41">
              <a:extLst>
                <a:ext uri="{FF2B5EF4-FFF2-40B4-BE49-F238E27FC236}">
                  <a16:creationId xmlns:a16="http://schemas.microsoft.com/office/drawing/2014/main" id="{85CF2F8D-F105-4213-AE98-7D503D30A7DB}"/>
                </a:ext>
              </a:extLst>
            </p:cNvPr>
            <p:cNvSpPr/>
            <p:nvPr/>
          </p:nvSpPr>
          <p:spPr>
            <a:xfrm rot="5400000">
              <a:off x="5781334"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176;p41">
              <a:extLst>
                <a:ext uri="{FF2B5EF4-FFF2-40B4-BE49-F238E27FC236}">
                  <a16:creationId xmlns:a16="http://schemas.microsoft.com/office/drawing/2014/main" id="{2DB6A3CA-6CA2-4EBF-806D-C669F242B789}"/>
                </a:ext>
              </a:extLst>
            </p:cNvPr>
            <p:cNvSpPr/>
            <p:nvPr/>
          </p:nvSpPr>
          <p:spPr>
            <a:xfrm rot="5400000">
              <a:off x="5610771"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182;p41">
            <a:extLst>
              <a:ext uri="{FF2B5EF4-FFF2-40B4-BE49-F238E27FC236}">
                <a16:creationId xmlns:a16="http://schemas.microsoft.com/office/drawing/2014/main" id="{C7264521-4977-47CE-AAE6-7E22F21F524B}"/>
              </a:ext>
            </a:extLst>
          </p:cNvPr>
          <p:cNvSpPr txBox="1">
            <a:spLocks/>
          </p:cNvSpPr>
          <p:nvPr/>
        </p:nvSpPr>
        <p:spPr>
          <a:xfrm>
            <a:off x="5394155" y="1487970"/>
            <a:ext cx="987435"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600" b="1" dirty="0"/>
              <a:t>Ready for Pickup</a:t>
            </a:r>
          </a:p>
        </p:txBody>
      </p:sp>
      <p:sp>
        <p:nvSpPr>
          <p:cNvPr id="127" name="Google Shape;1183;p41">
            <a:extLst>
              <a:ext uri="{FF2B5EF4-FFF2-40B4-BE49-F238E27FC236}">
                <a16:creationId xmlns:a16="http://schemas.microsoft.com/office/drawing/2014/main" id="{D34B7F2E-4314-4717-9B31-7A946BA40B6C}"/>
              </a:ext>
            </a:extLst>
          </p:cNvPr>
          <p:cNvSpPr txBox="1">
            <a:spLocks/>
          </p:cNvSpPr>
          <p:nvPr/>
        </p:nvSpPr>
        <p:spPr>
          <a:xfrm>
            <a:off x="7814906" y="1636674"/>
            <a:ext cx="1043133"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400" b="1" dirty="0"/>
              <a:t>Completed</a:t>
            </a:r>
          </a:p>
        </p:txBody>
      </p:sp>
      <p:cxnSp>
        <p:nvCxnSpPr>
          <p:cNvPr id="3" name="Straight Arrow Connector 2">
            <a:extLst>
              <a:ext uri="{FF2B5EF4-FFF2-40B4-BE49-F238E27FC236}">
                <a16:creationId xmlns:a16="http://schemas.microsoft.com/office/drawing/2014/main" id="{FD46B745-5D7C-435C-9040-648C5FD43D65}"/>
              </a:ext>
            </a:extLst>
          </p:cNvPr>
          <p:cNvCxnSpPr>
            <a:cxnSpLocks/>
          </p:cNvCxnSpPr>
          <p:nvPr/>
        </p:nvCxnSpPr>
        <p:spPr>
          <a:xfrm flipH="1">
            <a:off x="883421" y="787550"/>
            <a:ext cx="10141" cy="755262"/>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474AAB3D-2E71-4BBE-B75C-EC1FB6192BCC}"/>
              </a:ext>
            </a:extLst>
          </p:cNvPr>
          <p:cNvSpPr txBox="1"/>
          <p:nvPr/>
        </p:nvSpPr>
        <p:spPr>
          <a:xfrm>
            <a:off x="-42776" y="964005"/>
            <a:ext cx="997389" cy="307777"/>
          </a:xfrm>
          <a:prstGeom prst="rect">
            <a:avLst/>
          </a:prstGeom>
          <a:noFill/>
        </p:spPr>
        <p:txBody>
          <a:bodyPr wrap="none" rtlCol="0">
            <a:spAutoFit/>
          </a:bodyPr>
          <a:lstStyle/>
          <a:p>
            <a:pPr algn="ctr"/>
            <a:r>
              <a:rPr lang="en-US" sz="700" dirty="0"/>
              <a:t>Automatic / </a:t>
            </a:r>
          </a:p>
          <a:p>
            <a:pPr algn="ctr"/>
            <a:r>
              <a:rPr lang="en-US" sz="700" dirty="0"/>
              <a:t>Payment Successful</a:t>
            </a:r>
          </a:p>
        </p:txBody>
      </p:sp>
      <p:cxnSp>
        <p:nvCxnSpPr>
          <p:cNvPr id="133" name="Straight Arrow Connector 132">
            <a:extLst>
              <a:ext uri="{FF2B5EF4-FFF2-40B4-BE49-F238E27FC236}">
                <a16:creationId xmlns:a16="http://schemas.microsoft.com/office/drawing/2014/main" id="{3224A2E1-E9D9-410A-86E4-DCE5C27BC9DD}"/>
              </a:ext>
            </a:extLst>
          </p:cNvPr>
          <p:cNvCxnSpPr>
            <a:cxnSpLocks/>
          </p:cNvCxnSpPr>
          <p:nvPr/>
        </p:nvCxnSpPr>
        <p:spPr>
          <a:xfrm>
            <a:off x="1771152" y="1841887"/>
            <a:ext cx="890517" cy="6526"/>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36" name="Straight Arrow Connector 135">
            <a:extLst>
              <a:ext uri="{FF2B5EF4-FFF2-40B4-BE49-F238E27FC236}">
                <a16:creationId xmlns:a16="http://schemas.microsoft.com/office/drawing/2014/main" id="{F30A987D-C339-4545-92AD-0579CC298A25}"/>
              </a:ext>
            </a:extLst>
          </p:cNvPr>
          <p:cNvCxnSpPr>
            <a:cxnSpLocks/>
          </p:cNvCxnSpPr>
          <p:nvPr/>
        </p:nvCxnSpPr>
        <p:spPr>
          <a:xfrm>
            <a:off x="4246454" y="1848413"/>
            <a:ext cx="890517" cy="6526"/>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37" name="Straight Arrow Connector 136">
            <a:extLst>
              <a:ext uri="{FF2B5EF4-FFF2-40B4-BE49-F238E27FC236}">
                <a16:creationId xmlns:a16="http://schemas.microsoft.com/office/drawing/2014/main" id="{1EB8E001-FF63-453B-A7AE-5D556C51C19D}"/>
              </a:ext>
            </a:extLst>
          </p:cNvPr>
          <p:cNvCxnSpPr>
            <a:cxnSpLocks/>
          </p:cNvCxnSpPr>
          <p:nvPr/>
        </p:nvCxnSpPr>
        <p:spPr>
          <a:xfrm>
            <a:off x="6701526" y="1816860"/>
            <a:ext cx="890517" cy="6526"/>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217835A8-2DEE-4891-B7AC-B13CD4CA32DD}"/>
              </a:ext>
            </a:extLst>
          </p:cNvPr>
          <p:cNvCxnSpPr/>
          <p:nvPr/>
        </p:nvCxnSpPr>
        <p:spPr>
          <a:xfrm>
            <a:off x="2216410" y="1854939"/>
            <a:ext cx="0" cy="1174773"/>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cxnSp>
        <p:nvCxnSpPr>
          <p:cNvPr id="140" name="Straight Connector 139">
            <a:extLst>
              <a:ext uri="{FF2B5EF4-FFF2-40B4-BE49-F238E27FC236}">
                <a16:creationId xmlns:a16="http://schemas.microsoft.com/office/drawing/2014/main" id="{6DB2DE48-F22C-43F7-9B66-E68FB03ADAA0}"/>
              </a:ext>
            </a:extLst>
          </p:cNvPr>
          <p:cNvCxnSpPr/>
          <p:nvPr/>
        </p:nvCxnSpPr>
        <p:spPr>
          <a:xfrm>
            <a:off x="4691712" y="1848413"/>
            <a:ext cx="0" cy="1174773"/>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cxnSp>
        <p:nvCxnSpPr>
          <p:cNvPr id="141" name="Straight Connector 140">
            <a:extLst>
              <a:ext uri="{FF2B5EF4-FFF2-40B4-BE49-F238E27FC236}">
                <a16:creationId xmlns:a16="http://schemas.microsoft.com/office/drawing/2014/main" id="{378C49A8-1517-48AD-9816-106F4769E53F}"/>
              </a:ext>
            </a:extLst>
          </p:cNvPr>
          <p:cNvCxnSpPr/>
          <p:nvPr/>
        </p:nvCxnSpPr>
        <p:spPr>
          <a:xfrm>
            <a:off x="7162538" y="1827496"/>
            <a:ext cx="0" cy="1174773"/>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C7C81C23-4BE7-4C6D-B610-4AA6FEA02039}"/>
              </a:ext>
            </a:extLst>
          </p:cNvPr>
          <p:cNvSpPr txBox="1"/>
          <p:nvPr/>
        </p:nvSpPr>
        <p:spPr>
          <a:xfrm>
            <a:off x="1753552" y="1413938"/>
            <a:ext cx="1001554" cy="400110"/>
          </a:xfrm>
          <a:prstGeom prst="rect">
            <a:avLst/>
          </a:prstGeom>
          <a:noFill/>
        </p:spPr>
        <p:txBody>
          <a:bodyPr wrap="square" rtlCol="0">
            <a:spAutoFit/>
          </a:bodyPr>
          <a:lstStyle/>
          <a:p>
            <a:pPr algn="just"/>
            <a:r>
              <a:rPr lang="en-US" sz="1000" dirty="0">
                <a:latin typeface="Calibri Light" panose="020F0302020204030204" pitchFamily="34" charset="0"/>
                <a:cs typeface="Calibri Light" panose="020F0302020204030204" pitchFamily="34" charset="0"/>
              </a:rPr>
              <a:t>When order is </a:t>
            </a:r>
          </a:p>
          <a:p>
            <a:r>
              <a:rPr lang="en-US" sz="1000" dirty="0">
                <a:latin typeface="Calibri Light" panose="020F0302020204030204" pitchFamily="34" charset="0"/>
                <a:cs typeface="Calibri Light" panose="020F0302020204030204" pitchFamily="34" charset="0"/>
              </a:rPr>
              <a:t>being cooked</a:t>
            </a:r>
          </a:p>
        </p:txBody>
      </p:sp>
      <p:sp>
        <p:nvSpPr>
          <p:cNvPr id="143" name="TextBox 142">
            <a:extLst>
              <a:ext uri="{FF2B5EF4-FFF2-40B4-BE49-F238E27FC236}">
                <a16:creationId xmlns:a16="http://schemas.microsoft.com/office/drawing/2014/main" id="{BB45D5D4-6961-482E-917B-033D43C53A05}"/>
              </a:ext>
            </a:extLst>
          </p:cNvPr>
          <p:cNvSpPr txBox="1"/>
          <p:nvPr/>
        </p:nvSpPr>
        <p:spPr>
          <a:xfrm>
            <a:off x="4111342" y="1456250"/>
            <a:ext cx="1074094" cy="400110"/>
          </a:xfrm>
          <a:prstGeom prst="rect">
            <a:avLst/>
          </a:prstGeom>
          <a:noFill/>
        </p:spPr>
        <p:txBody>
          <a:bodyPr wrap="square" rtlCol="0">
            <a:spAutoFit/>
          </a:bodyPr>
          <a:lstStyle/>
          <a:p>
            <a:pPr algn="just"/>
            <a:r>
              <a:rPr lang="en-US" sz="1000" dirty="0">
                <a:latin typeface="Calibri Light" panose="020F0302020204030204" pitchFamily="34" charset="0"/>
                <a:cs typeface="Calibri Light" panose="020F0302020204030204" pitchFamily="34" charset="0"/>
              </a:rPr>
              <a:t>When order is </a:t>
            </a:r>
          </a:p>
          <a:p>
            <a:r>
              <a:rPr lang="en-US" sz="1000" dirty="0">
                <a:latin typeface="Calibri Light" panose="020F0302020204030204" pitchFamily="34" charset="0"/>
                <a:cs typeface="Calibri Light" panose="020F0302020204030204" pitchFamily="34" charset="0"/>
              </a:rPr>
              <a:t>Ready for Pickup</a:t>
            </a:r>
          </a:p>
        </p:txBody>
      </p:sp>
      <p:sp>
        <p:nvSpPr>
          <p:cNvPr id="144" name="TextBox 143">
            <a:extLst>
              <a:ext uri="{FF2B5EF4-FFF2-40B4-BE49-F238E27FC236}">
                <a16:creationId xmlns:a16="http://schemas.microsoft.com/office/drawing/2014/main" id="{E1938FA1-776A-4E7C-A6C4-5348D1D54C23}"/>
              </a:ext>
            </a:extLst>
          </p:cNvPr>
          <p:cNvSpPr txBox="1"/>
          <p:nvPr/>
        </p:nvSpPr>
        <p:spPr>
          <a:xfrm>
            <a:off x="6568285" y="1413543"/>
            <a:ext cx="1074094" cy="400110"/>
          </a:xfrm>
          <a:prstGeom prst="rect">
            <a:avLst/>
          </a:prstGeom>
          <a:noFill/>
        </p:spPr>
        <p:txBody>
          <a:bodyPr wrap="square" rtlCol="0">
            <a:spAutoFit/>
          </a:bodyPr>
          <a:lstStyle/>
          <a:p>
            <a:pPr algn="just"/>
            <a:r>
              <a:rPr lang="en-US" sz="1000" dirty="0">
                <a:latin typeface="Calibri Light" panose="020F0302020204030204" pitchFamily="34" charset="0"/>
                <a:cs typeface="Calibri Light" panose="020F0302020204030204" pitchFamily="34" charset="0"/>
              </a:rPr>
              <a:t>When order is </a:t>
            </a:r>
          </a:p>
          <a:p>
            <a:r>
              <a:rPr lang="en-US" sz="1000" dirty="0">
                <a:latin typeface="Calibri Light" panose="020F0302020204030204" pitchFamily="34" charset="0"/>
                <a:cs typeface="Calibri Light" panose="020F0302020204030204" pitchFamily="34" charset="0"/>
              </a:rPr>
              <a:t>Picked Up.</a:t>
            </a:r>
          </a:p>
        </p:txBody>
      </p:sp>
      <p:sp>
        <p:nvSpPr>
          <p:cNvPr id="6" name="Rectangle: Rounded Corners 5">
            <a:extLst>
              <a:ext uri="{FF2B5EF4-FFF2-40B4-BE49-F238E27FC236}">
                <a16:creationId xmlns:a16="http://schemas.microsoft.com/office/drawing/2014/main" id="{D445E337-9C15-431C-A933-123EB063F1B3}"/>
              </a:ext>
            </a:extLst>
          </p:cNvPr>
          <p:cNvSpPr/>
          <p:nvPr/>
        </p:nvSpPr>
        <p:spPr>
          <a:xfrm>
            <a:off x="1594848" y="2636305"/>
            <a:ext cx="1252078" cy="68173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KITCHEN</a:t>
            </a:r>
          </a:p>
          <a:p>
            <a:pPr algn="ctr"/>
            <a:r>
              <a:rPr lang="en-US" sz="1050" dirty="0">
                <a:solidFill>
                  <a:schemeClr val="tx1"/>
                </a:solidFill>
              </a:rPr>
              <a:t>MANAGER</a:t>
            </a:r>
          </a:p>
        </p:txBody>
      </p:sp>
      <p:sp>
        <p:nvSpPr>
          <p:cNvPr id="145" name="Rectangle: Rounded Corners 144">
            <a:extLst>
              <a:ext uri="{FF2B5EF4-FFF2-40B4-BE49-F238E27FC236}">
                <a16:creationId xmlns:a16="http://schemas.microsoft.com/office/drawing/2014/main" id="{9A755BE8-0E34-420D-B31B-128471123A8C}"/>
              </a:ext>
            </a:extLst>
          </p:cNvPr>
          <p:cNvSpPr/>
          <p:nvPr/>
        </p:nvSpPr>
        <p:spPr>
          <a:xfrm>
            <a:off x="4049009" y="2639521"/>
            <a:ext cx="1252078" cy="68173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KITCHEN</a:t>
            </a:r>
          </a:p>
          <a:p>
            <a:pPr algn="ctr"/>
            <a:r>
              <a:rPr lang="en-US" sz="1050" dirty="0">
                <a:solidFill>
                  <a:schemeClr val="tx1"/>
                </a:solidFill>
              </a:rPr>
              <a:t>MANAGER</a:t>
            </a:r>
          </a:p>
        </p:txBody>
      </p:sp>
      <p:sp>
        <p:nvSpPr>
          <p:cNvPr id="146" name="Rectangle: Rounded Corners 145">
            <a:extLst>
              <a:ext uri="{FF2B5EF4-FFF2-40B4-BE49-F238E27FC236}">
                <a16:creationId xmlns:a16="http://schemas.microsoft.com/office/drawing/2014/main" id="{1413E946-40C0-403F-AB30-141E62CB9F9C}"/>
              </a:ext>
            </a:extLst>
          </p:cNvPr>
          <p:cNvSpPr/>
          <p:nvPr/>
        </p:nvSpPr>
        <p:spPr>
          <a:xfrm>
            <a:off x="6560227" y="2640524"/>
            <a:ext cx="1252078" cy="68173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FRONT DESK</a:t>
            </a:r>
          </a:p>
          <a:p>
            <a:pPr algn="ctr"/>
            <a:r>
              <a:rPr lang="en-US" sz="1050" dirty="0">
                <a:solidFill>
                  <a:schemeClr val="tx1"/>
                </a:solidFill>
              </a:rPr>
              <a:t>MANAGER</a:t>
            </a:r>
          </a:p>
        </p:txBody>
      </p:sp>
      <p:sp>
        <p:nvSpPr>
          <p:cNvPr id="147" name="Google Shape;1160;p41">
            <a:extLst>
              <a:ext uri="{FF2B5EF4-FFF2-40B4-BE49-F238E27FC236}">
                <a16:creationId xmlns:a16="http://schemas.microsoft.com/office/drawing/2014/main" id="{4A673655-7D29-44D6-8CF3-A59D234EB68A}"/>
              </a:ext>
            </a:extLst>
          </p:cNvPr>
          <p:cNvSpPr/>
          <p:nvPr/>
        </p:nvSpPr>
        <p:spPr>
          <a:xfrm rot="5400000">
            <a:off x="2707067" y="4632504"/>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161;p41">
            <a:extLst>
              <a:ext uri="{FF2B5EF4-FFF2-40B4-BE49-F238E27FC236}">
                <a16:creationId xmlns:a16="http://schemas.microsoft.com/office/drawing/2014/main" id="{558C0259-4A81-4DCC-A1A1-C67126BB5300}"/>
              </a:ext>
            </a:extLst>
          </p:cNvPr>
          <p:cNvGrpSpPr/>
          <p:nvPr/>
        </p:nvGrpSpPr>
        <p:grpSpPr>
          <a:xfrm>
            <a:off x="2696390" y="4142652"/>
            <a:ext cx="1433209" cy="572685"/>
            <a:chOff x="5410368" y="3082575"/>
            <a:chExt cx="1433209" cy="743650"/>
          </a:xfrm>
          <a:solidFill>
            <a:srgbClr val="FF0000"/>
          </a:solidFill>
        </p:grpSpPr>
        <p:sp>
          <p:nvSpPr>
            <p:cNvPr id="149" name="Google Shape;1162;p41">
              <a:extLst>
                <a:ext uri="{FF2B5EF4-FFF2-40B4-BE49-F238E27FC236}">
                  <a16:creationId xmlns:a16="http://schemas.microsoft.com/office/drawing/2014/main" id="{431BE144-47ED-4555-9A30-D9E9F1A4CC1A}"/>
                </a:ext>
              </a:extLst>
            </p:cNvPr>
            <p:cNvSpPr/>
            <p:nvPr/>
          </p:nvSpPr>
          <p:spPr>
            <a:xfrm rot="5400000">
              <a:off x="5850513"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163;p41">
              <a:extLst>
                <a:ext uri="{FF2B5EF4-FFF2-40B4-BE49-F238E27FC236}">
                  <a16:creationId xmlns:a16="http://schemas.microsoft.com/office/drawing/2014/main" id="{D9D06791-49CA-4E3B-BC91-865E733CCBEE}"/>
                </a:ext>
              </a:extLst>
            </p:cNvPr>
            <p:cNvSpPr/>
            <p:nvPr/>
          </p:nvSpPr>
          <p:spPr>
            <a:xfrm rot="5400000">
              <a:off x="6522054"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164;p41">
              <a:extLst>
                <a:ext uri="{FF2B5EF4-FFF2-40B4-BE49-F238E27FC236}">
                  <a16:creationId xmlns:a16="http://schemas.microsoft.com/office/drawing/2014/main" id="{86D182ED-5E59-4DC4-8C1F-4ABD65568FD5}"/>
                </a:ext>
              </a:extLst>
            </p:cNvPr>
            <p:cNvSpPr/>
            <p:nvPr/>
          </p:nvSpPr>
          <p:spPr>
            <a:xfrm rot="5400000">
              <a:off x="6529872"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165;p41">
              <a:extLst>
                <a:ext uri="{FF2B5EF4-FFF2-40B4-BE49-F238E27FC236}">
                  <a16:creationId xmlns:a16="http://schemas.microsoft.com/office/drawing/2014/main" id="{C1D4E18F-7F6E-4D87-B82D-7004E9953CC3}"/>
                </a:ext>
              </a:extLst>
            </p:cNvPr>
            <p:cNvSpPr/>
            <p:nvPr/>
          </p:nvSpPr>
          <p:spPr>
            <a:xfrm rot="5400000">
              <a:off x="5493121"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166;p41">
              <a:extLst>
                <a:ext uri="{FF2B5EF4-FFF2-40B4-BE49-F238E27FC236}">
                  <a16:creationId xmlns:a16="http://schemas.microsoft.com/office/drawing/2014/main" id="{AA15919A-974E-4B01-981F-0AA212AFBB71}"/>
                </a:ext>
              </a:extLst>
            </p:cNvPr>
            <p:cNvSpPr/>
            <p:nvPr/>
          </p:nvSpPr>
          <p:spPr>
            <a:xfrm rot="5400000">
              <a:off x="5491838"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167;p41">
              <a:extLst>
                <a:ext uri="{FF2B5EF4-FFF2-40B4-BE49-F238E27FC236}">
                  <a16:creationId xmlns:a16="http://schemas.microsoft.com/office/drawing/2014/main" id="{BB8DA32B-AE55-4A06-968F-0212AACECA87}"/>
                </a:ext>
              </a:extLst>
            </p:cNvPr>
            <p:cNvSpPr/>
            <p:nvPr/>
          </p:nvSpPr>
          <p:spPr>
            <a:xfrm rot="5400000">
              <a:off x="5706056"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168;p41">
              <a:extLst>
                <a:ext uri="{FF2B5EF4-FFF2-40B4-BE49-F238E27FC236}">
                  <a16:creationId xmlns:a16="http://schemas.microsoft.com/office/drawing/2014/main" id="{D7CC9974-54DB-4A39-827E-2B01B3A1BF5A}"/>
                </a:ext>
              </a:extLst>
            </p:cNvPr>
            <p:cNvSpPr/>
            <p:nvPr/>
          </p:nvSpPr>
          <p:spPr>
            <a:xfrm rot="5400000">
              <a:off x="6222782"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169;p41">
              <a:extLst>
                <a:ext uri="{FF2B5EF4-FFF2-40B4-BE49-F238E27FC236}">
                  <a16:creationId xmlns:a16="http://schemas.microsoft.com/office/drawing/2014/main" id="{9A825C1A-EFAA-4A0D-A643-4C0723E5370D}"/>
                </a:ext>
              </a:extLst>
            </p:cNvPr>
            <p:cNvSpPr/>
            <p:nvPr/>
          </p:nvSpPr>
          <p:spPr>
            <a:xfrm rot="5400000">
              <a:off x="6416711"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170;p41">
              <a:extLst>
                <a:ext uri="{FF2B5EF4-FFF2-40B4-BE49-F238E27FC236}">
                  <a16:creationId xmlns:a16="http://schemas.microsoft.com/office/drawing/2014/main" id="{53FB8B7E-A455-44CA-BBEE-7BF4C1B7CC08}"/>
                </a:ext>
              </a:extLst>
            </p:cNvPr>
            <p:cNvSpPr/>
            <p:nvPr/>
          </p:nvSpPr>
          <p:spPr>
            <a:xfrm rot="5400000">
              <a:off x="5828849"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171;p41">
              <a:extLst>
                <a:ext uri="{FF2B5EF4-FFF2-40B4-BE49-F238E27FC236}">
                  <a16:creationId xmlns:a16="http://schemas.microsoft.com/office/drawing/2014/main" id="{705DAF4C-E792-4B5C-BECE-09A01E653EE6}"/>
                </a:ext>
              </a:extLst>
            </p:cNvPr>
            <p:cNvSpPr/>
            <p:nvPr/>
          </p:nvSpPr>
          <p:spPr>
            <a:xfrm rot="5400000">
              <a:off x="6326916"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172;p41">
              <a:extLst>
                <a:ext uri="{FF2B5EF4-FFF2-40B4-BE49-F238E27FC236}">
                  <a16:creationId xmlns:a16="http://schemas.microsoft.com/office/drawing/2014/main" id="{91F96256-4ACE-4D99-AA74-C6551D326287}"/>
                </a:ext>
              </a:extLst>
            </p:cNvPr>
            <p:cNvSpPr/>
            <p:nvPr/>
          </p:nvSpPr>
          <p:spPr>
            <a:xfrm rot="5400000">
              <a:off x="6295506"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173;p41">
              <a:extLst>
                <a:ext uri="{FF2B5EF4-FFF2-40B4-BE49-F238E27FC236}">
                  <a16:creationId xmlns:a16="http://schemas.microsoft.com/office/drawing/2014/main" id="{6266F5B7-3B76-439D-AF8A-845CE9E47DCF}"/>
                </a:ext>
              </a:extLst>
            </p:cNvPr>
            <p:cNvSpPr/>
            <p:nvPr/>
          </p:nvSpPr>
          <p:spPr>
            <a:xfrm rot="5400000">
              <a:off x="6123816"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174;p41">
              <a:extLst>
                <a:ext uri="{FF2B5EF4-FFF2-40B4-BE49-F238E27FC236}">
                  <a16:creationId xmlns:a16="http://schemas.microsoft.com/office/drawing/2014/main" id="{9E79B765-A196-47C8-9EA8-3514F03D0058}"/>
                </a:ext>
              </a:extLst>
            </p:cNvPr>
            <p:cNvSpPr/>
            <p:nvPr/>
          </p:nvSpPr>
          <p:spPr>
            <a:xfrm rot="5400000">
              <a:off x="5948636"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175;p41">
              <a:extLst>
                <a:ext uri="{FF2B5EF4-FFF2-40B4-BE49-F238E27FC236}">
                  <a16:creationId xmlns:a16="http://schemas.microsoft.com/office/drawing/2014/main" id="{D53E362F-C0BE-456C-9CB6-A6FA15D03BCD}"/>
                </a:ext>
              </a:extLst>
            </p:cNvPr>
            <p:cNvSpPr/>
            <p:nvPr/>
          </p:nvSpPr>
          <p:spPr>
            <a:xfrm rot="5400000">
              <a:off x="5781334"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176;p41">
              <a:extLst>
                <a:ext uri="{FF2B5EF4-FFF2-40B4-BE49-F238E27FC236}">
                  <a16:creationId xmlns:a16="http://schemas.microsoft.com/office/drawing/2014/main" id="{7778D353-2977-4813-B2B2-265D4F0A66BB}"/>
                </a:ext>
              </a:extLst>
            </p:cNvPr>
            <p:cNvSpPr/>
            <p:nvPr/>
          </p:nvSpPr>
          <p:spPr>
            <a:xfrm rot="5400000">
              <a:off x="5610771"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183;p41">
            <a:extLst>
              <a:ext uri="{FF2B5EF4-FFF2-40B4-BE49-F238E27FC236}">
                <a16:creationId xmlns:a16="http://schemas.microsoft.com/office/drawing/2014/main" id="{5DBFD7C3-855A-4F4E-8319-2AB58519211A}"/>
              </a:ext>
            </a:extLst>
          </p:cNvPr>
          <p:cNvSpPr txBox="1">
            <a:spLocks/>
          </p:cNvSpPr>
          <p:nvPr/>
        </p:nvSpPr>
        <p:spPr>
          <a:xfrm>
            <a:off x="2996168" y="4092168"/>
            <a:ext cx="913891" cy="4526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400" b="1" dirty="0"/>
              <a:t>Refund / Cancel</a:t>
            </a:r>
          </a:p>
        </p:txBody>
      </p:sp>
      <p:sp>
        <p:nvSpPr>
          <p:cNvPr id="165" name="Rectangle: Rounded Corners 164">
            <a:extLst>
              <a:ext uri="{FF2B5EF4-FFF2-40B4-BE49-F238E27FC236}">
                <a16:creationId xmlns:a16="http://schemas.microsoft.com/office/drawing/2014/main" id="{BEFFDE3D-E90F-4638-90BD-BD2AE2D37927}"/>
              </a:ext>
            </a:extLst>
          </p:cNvPr>
          <p:cNvSpPr/>
          <p:nvPr/>
        </p:nvSpPr>
        <p:spPr>
          <a:xfrm>
            <a:off x="417819" y="4057878"/>
            <a:ext cx="1252078" cy="68173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FRONT DESK</a:t>
            </a:r>
          </a:p>
          <a:p>
            <a:pPr algn="ctr"/>
            <a:r>
              <a:rPr lang="en-US" sz="1050" dirty="0">
                <a:solidFill>
                  <a:schemeClr val="tx1"/>
                </a:solidFill>
              </a:rPr>
              <a:t>MANAGER</a:t>
            </a:r>
          </a:p>
        </p:txBody>
      </p:sp>
      <p:cxnSp>
        <p:nvCxnSpPr>
          <p:cNvPr id="166" name="Straight Arrow Connector 165">
            <a:extLst>
              <a:ext uri="{FF2B5EF4-FFF2-40B4-BE49-F238E27FC236}">
                <a16:creationId xmlns:a16="http://schemas.microsoft.com/office/drawing/2014/main" id="{880BFA58-4CF5-45F7-AC62-771CF9CBC48E}"/>
              </a:ext>
            </a:extLst>
          </p:cNvPr>
          <p:cNvCxnSpPr>
            <a:cxnSpLocks/>
          </p:cNvCxnSpPr>
          <p:nvPr/>
        </p:nvCxnSpPr>
        <p:spPr>
          <a:xfrm>
            <a:off x="1885033" y="4395485"/>
            <a:ext cx="890517" cy="6526"/>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167" name="TextBox 166">
            <a:extLst>
              <a:ext uri="{FF2B5EF4-FFF2-40B4-BE49-F238E27FC236}">
                <a16:creationId xmlns:a16="http://schemas.microsoft.com/office/drawing/2014/main" id="{CDA51997-6B51-4E5C-8E8F-5AD13D7F0C7F}"/>
              </a:ext>
            </a:extLst>
          </p:cNvPr>
          <p:cNvSpPr txBox="1"/>
          <p:nvPr/>
        </p:nvSpPr>
        <p:spPr>
          <a:xfrm>
            <a:off x="1857203" y="3974101"/>
            <a:ext cx="946175" cy="400110"/>
          </a:xfrm>
          <a:prstGeom prst="rect">
            <a:avLst/>
          </a:prstGeom>
          <a:noFill/>
        </p:spPr>
        <p:txBody>
          <a:bodyPr wrap="square" rtlCol="0">
            <a:spAutoFit/>
          </a:bodyPr>
          <a:lstStyle/>
          <a:p>
            <a:pPr algn="ctr"/>
            <a:r>
              <a:rPr lang="en-US" sz="1000" dirty="0">
                <a:latin typeface="Calibri Light" panose="020F0302020204030204" pitchFamily="34" charset="0"/>
                <a:cs typeface="Calibri Light" panose="020F0302020204030204" pitchFamily="34" charset="0"/>
              </a:rPr>
              <a:t>Cancel or Refund order</a:t>
            </a:r>
          </a:p>
        </p:txBody>
      </p:sp>
      <p:sp>
        <p:nvSpPr>
          <p:cNvPr id="170" name="Rectangle: Rounded Corners 169">
            <a:extLst>
              <a:ext uri="{FF2B5EF4-FFF2-40B4-BE49-F238E27FC236}">
                <a16:creationId xmlns:a16="http://schemas.microsoft.com/office/drawing/2014/main" id="{8785D055-1B58-4C3D-88C1-E8CD5922849E}"/>
              </a:ext>
            </a:extLst>
          </p:cNvPr>
          <p:cNvSpPr/>
          <p:nvPr/>
        </p:nvSpPr>
        <p:spPr>
          <a:xfrm>
            <a:off x="4552986" y="3580242"/>
            <a:ext cx="4325032" cy="1414878"/>
          </a:xfrm>
          <a:prstGeom prst="roundRect">
            <a:avLst/>
          </a:prstGeom>
          <a:noFill/>
          <a:ln w="3175">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1" name="Google Shape;1756;p55">
            <a:extLst>
              <a:ext uri="{FF2B5EF4-FFF2-40B4-BE49-F238E27FC236}">
                <a16:creationId xmlns:a16="http://schemas.microsoft.com/office/drawing/2014/main" id="{63448664-AD5D-4A9D-86FD-FC9F95D905C0}"/>
              </a:ext>
            </a:extLst>
          </p:cNvPr>
          <p:cNvGrpSpPr/>
          <p:nvPr/>
        </p:nvGrpSpPr>
        <p:grpSpPr>
          <a:xfrm>
            <a:off x="7088838" y="4231903"/>
            <a:ext cx="1725568" cy="743751"/>
            <a:chOff x="3514751" y="3957175"/>
            <a:chExt cx="921874" cy="502125"/>
          </a:xfrm>
        </p:grpSpPr>
        <p:sp>
          <p:nvSpPr>
            <p:cNvPr id="172" name="Google Shape;1757;p55">
              <a:extLst>
                <a:ext uri="{FF2B5EF4-FFF2-40B4-BE49-F238E27FC236}">
                  <a16:creationId xmlns:a16="http://schemas.microsoft.com/office/drawing/2014/main" id="{F238A36A-D47F-4609-AEDA-B3C9445B9C7F}"/>
                </a:ext>
              </a:extLst>
            </p:cNvPr>
            <p:cNvSpPr/>
            <p:nvPr/>
          </p:nvSpPr>
          <p:spPr>
            <a:xfrm>
              <a:off x="3516050" y="3961975"/>
              <a:ext cx="870750" cy="495450"/>
            </a:xfrm>
            <a:custGeom>
              <a:avLst/>
              <a:gdLst/>
              <a:ahLst/>
              <a:cxnLst/>
              <a:rect l="l" t="t" r="r" b="b"/>
              <a:pathLst>
                <a:path w="34830" h="19818" extrusionOk="0">
                  <a:moveTo>
                    <a:pt x="18845" y="0"/>
                  </a:moveTo>
                  <a:cubicBezTo>
                    <a:pt x="17043" y="0"/>
                    <a:pt x="15193" y="215"/>
                    <a:pt x="13707" y="1126"/>
                  </a:cubicBezTo>
                  <a:cubicBezTo>
                    <a:pt x="12425" y="1940"/>
                    <a:pt x="11281" y="3811"/>
                    <a:pt x="11402" y="7762"/>
                  </a:cubicBezTo>
                  <a:lnTo>
                    <a:pt x="11350" y="7762"/>
                  </a:lnTo>
                  <a:cubicBezTo>
                    <a:pt x="8041" y="9564"/>
                    <a:pt x="4644" y="11193"/>
                    <a:pt x="1144" y="12614"/>
                  </a:cubicBezTo>
                  <a:cubicBezTo>
                    <a:pt x="780" y="12805"/>
                    <a:pt x="382" y="12978"/>
                    <a:pt x="0" y="13117"/>
                  </a:cubicBezTo>
                  <a:lnTo>
                    <a:pt x="0" y="13169"/>
                  </a:lnTo>
                  <a:cubicBezTo>
                    <a:pt x="3310" y="13169"/>
                    <a:pt x="6568" y="12666"/>
                    <a:pt x="9825" y="12666"/>
                  </a:cubicBezTo>
                  <a:cubicBezTo>
                    <a:pt x="10269" y="12666"/>
                    <a:pt x="10690" y="12600"/>
                    <a:pt x="11125" y="12600"/>
                  </a:cubicBezTo>
                  <a:cubicBezTo>
                    <a:pt x="11234" y="12600"/>
                    <a:pt x="11343" y="12604"/>
                    <a:pt x="11454" y="12614"/>
                  </a:cubicBezTo>
                  <a:cubicBezTo>
                    <a:pt x="11385" y="13203"/>
                    <a:pt x="11368" y="13810"/>
                    <a:pt x="11385" y="14399"/>
                  </a:cubicBezTo>
                  <a:cubicBezTo>
                    <a:pt x="10969" y="19736"/>
                    <a:pt x="17588" y="19199"/>
                    <a:pt x="21331" y="19268"/>
                  </a:cubicBezTo>
                  <a:cubicBezTo>
                    <a:pt x="23222" y="19332"/>
                    <a:pt x="26119" y="19818"/>
                    <a:pt x="28858" y="19818"/>
                  </a:cubicBezTo>
                  <a:cubicBezTo>
                    <a:pt x="29106" y="19818"/>
                    <a:pt x="29353" y="19814"/>
                    <a:pt x="29597" y="19805"/>
                  </a:cubicBezTo>
                  <a:cubicBezTo>
                    <a:pt x="30827" y="19667"/>
                    <a:pt x="32109" y="18887"/>
                    <a:pt x="33028" y="17899"/>
                  </a:cubicBezTo>
                  <a:cubicBezTo>
                    <a:pt x="33548" y="17345"/>
                    <a:pt x="33946" y="16686"/>
                    <a:pt x="34206" y="15993"/>
                  </a:cubicBezTo>
                  <a:cubicBezTo>
                    <a:pt x="34275" y="15803"/>
                    <a:pt x="34310" y="15629"/>
                    <a:pt x="34345" y="15439"/>
                  </a:cubicBezTo>
                  <a:cubicBezTo>
                    <a:pt x="34414" y="15005"/>
                    <a:pt x="34483" y="14590"/>
                    <a:pt x="34535" y="14156"/>
                  </a:cubicBezTo>
                  <a:cubicBezTo>
                    <a:pt x="34622" y="13463"/>
                    <a:pt x="34691" y="12770"/>
                    <a:pt x="34726" y="12060"/>
                  </a:cubicBezTo>
                  <a:cubicBezTo>
                    <a:pt x="34778" y="11263"/>
                    <a:pt x="34830" y="10466"/>
                    <a:pt x="34830" y="9668"/>
                  </a:cubicBezTo>
                  <a:cubicBezTo>
                    <a:pt x="34830" y="8906"/>
                    <a:pt x="34813" y="8126"/>
                    <a:pt x="34778" y="7398"/>
                  </a:cubicBezTo>
                  <a:cubicBezTo>
                    <a:pt x="34761" y="6671"/>
                    <a:pt x="34709" y="5943"/>
                    <a:pt x="34657" y="5198"/>
                  </a:cubicBezTo>
                  <a:cubicBezTo>
                    <a:pt x="34657" y="5198"/>
                    <a:pt x="34657" y="5198"/>
                    <a:pt x="34657" y="5180"/>
                  </a:cubicBezTo>
                  <a:cubicBezTo>
                    <a:pt x="34587" y="4539"/>
                    <a:pt x="34414" y="3915"/>
                    <a:pt x="34154" y="3326"/>
                  </a:cubicBezTo>
                  <a:cubicBezTo>
                    <a:pt x="33894" y="2720"/>
                    <a:pt x="33530" y="2131"/>
                    <a:pt x="33097" y="1628"/>
                  </a:cubicBezTo>
                  <a:cubicBezTo>
                    <a:pt x="32785" y="1264"/>
                    <a:pt x="32439" y="935"/>
                    <a:pt x="32040" y="658"/>
                  </a:cubicBezTo>
                  <a:cubicBezTo>
                    <a:pt x="31399" y="190"/>
                    <a:pt x="30221" y="207"/>
                    <a:pt x="29718" y="155"/>
                  </a:cubicBezTo>
                  <a:lnTo>
                    <a:pt x="28678" y="225"/>
                  </a:lnTo>
                  <a:cubicBezTo>
                    <a:pt x="27991" y="243"/>
                    <a:pt x="27314" y="252"/>
                    <a:pt x="26643" y="252"/>
                  </a:cubicBezTo>
                  <a:cubicBezTo>
                    <a:pt x="24809" y="252"/>
                    <a:pt x="23019" y="187"/>
                    <a:pt x="21193" y="86"/>
                  </a:cubicBezTo>
                  <a:cubicBezTo>
                    <a:pt x="20444" y="43"/>
                    <a:pt x="19649" y="0"/>
                    <a:pt x="18845" y="0"/>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58;p55">
              <a:extLst>
                <a:ext uri="{FF2B5EF4-FFF2-40B4-BE49-F238E27FC236}">
                  <a16:creationId xmlns:a16="http://schemas.microsoft.com/office/drawing/2014/main" id="{BE1895D4-73D1-4EE4-83BC-535DCA17635B}"/>
                </a:ext>
              </a:extLst>
            </p:cNvPr>
            <p:cNvSpPr/>
            <p:nvPr/>
          </p:nvSpPr>
          <p:spPr>
            <a:xfrm>
              <a:off x="3790275" y="3957175"/>
              <a:ext cx="646350" cy="502125"/>
            </a:xfrm>
            <a:custGeom>
              <a:avLst/>
              <a:gdLst/>
              <a:ahLst/>
              <a:cxnLst/>
              <a:rect l="l" t="t" r="r" b="b"/>
              <a:pathLst>
                <a:path w="25854" h="20085" fill="none" extrusionOk="0">
                  <a:moveTo>
                    <a:pt x="433" y="8006"/>
                  </a:moveTo>
                  <a:lnTo>
                    <a:pt x="433" y="7954"/>
                  </a:lnTo>
                  <a:cubicBezTo>
                    <a:pt x="312" y="4003"/>
                    <a:pt x="1456" y="2132"/>
                    <a:pt x="2738" y="1318"/>
                  </a:cubicBezTo>
                  <a:cubicBezTo>
                    <a:pt x="4887" y="1"/>
                    <a:pt x="7798" y="139"/>
                    <a:pt x="10224" y="278"/>
                  </a:cubicBezTo>
                  <a:cubicBezTo>
                    <a:pt x="12719" y="417"/>
                    <a:pt x="15145" y="486"/>
                    <a:pt x="17709" y="417"/>
                  </a:cubicBezTo>
                  <a:lnTo>
                    <a:pt x="18749" y="347"/>
                  </a:lnTo>
                  <a:cubicBezTo>
                    <a:pt x="20673" y="243"/>
                    <a:pt x="22804" y="313"/>
                    <a:pt x="24207" y="1664"/>
                  </a:cubicBezTo>
                  <a:cubicBezTo>
                    <a:pt x="24259" y="1699"/>
                    <a:pt x="24294" y="1751"/>
                    <a:pt x="24346" y="1785"/>
                  </a:cubicBezTo>
                  <a:cubicBezTo>
                    <a:pt x="24779" y="2288"/>
                    <a:pt x="25109" y="2860"/>
                    <a:pt x="25334" y="3484"/>
                  </a:cubicBezTo>
                  <a:cubicBezTo>
                    <a:pt x="25524" y="4038"/>
                    <a:pt x="25663" y="4627"/>
                    <a:pt x="25732" y="5216"/>
                  </a:cubicBezTo>
                  <a:cubicBezTo>
                    <a:pt x="25819" y="5962"/>
                    <a:pt x="25854" y="6707"/>
                    <a:pt x="25854" y="7452"/>
                  </a:cubicBezTo>
                  <a:cubicBezTo>
                    <a:pt x="25854" y="8093"/>
                    <a:pt x="25819" y="8699"/>
                    <a:pt x="25802" y="9271"/>
                  </a:cubicBezTo>
                  <a:lnTo>
                    <a:pt x="25802" y="9843"/>
                  </a:lnTo>
                  <a:cubicBezTo>
                    <a:pt x="25802" y="10588"/>
                    <a:pt x="25802" y="11385"/>
                    <a:pt x="25784" y="12200"/>
                  </a:cubicBezTo>
                  <a:cubicBezTo>
                    <a:pt x="25767" y="12945"/>
                    <a:pt x="25698" y="13690"/>
                    <a:pt x="25576" y="14435"/>
                  </a:cubicBezTo>
                  <a:cubicBezTo>
                    <a:pt x="25472" y="15111"/>
                    <a:pt x="25317" y="15769"/>
                    <a:pt x="25074" y="16410"/>
                  </a:cubicBezTo>
                  <a:cubicBezTo>
                    <a:pt x="24953" y="16740"/>
                    <a:pt x="24797" y="17069"/>
                    <a:pt x="24623" y="17381"/>
                  </a:cubicBezTo>
                  <a:cubicBezTo>
                    <a:pt x="24467" y="17658"/>
                    <a:pt x="24259" y="17918"/>
                    <a:pt x="24034" y="18161"/>
                  </a:cubicBezTo>
                  <a:cubicBezTo>
                    <a:pt x="22804" y="19460"/>
                    <a:pt x="20794" y="19893"/>
                    <a:pt x="18611" y="19980"/>
                  </a:cubicBezTo>
                  <a:cubicBezTo>
                    <a:pt x="15682" y="20084"/>
                    <a:pt x="12424" y="19530"/>
                    <a:pt x="10345" y="19443"/>
                  </a:cubicBezTo>
                  <a:cubicBezTo>
                    <a:pt x="6602" y="19391"/>
                    <a:pt x="0" y="19928"/>
                    <a:pt x="416" y="14591"/>
                  </a:cubicBezTo>
                  <a:cubicBezTo>
                    <a:pt x="399" y="14002"/>
                    <a:pt x="416" y="13395"/>
                    <a:pt x="468" y="12806"/>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59;p55">
              <a:extLst>
                <a:ext uri="{FF2B5EF4-FFF2-40B4-BE49-F238E27FC236}">
                  <a16:creationId xmlns:a16="http://schemas.microsoft.com/office/drawing/2014/main" id="{54D4B361-E447-4E78-A902-E93F16CE3FBF}"/>
                </a:ext>
              </a:extLst>
            </p:cNvPr>
            <p:cNvSpPr/>
            <p:nvPr/>
          </p:nvSpPr>
          <p:spPr>
            <a:xfrm>
              <a:off x="3516050" y="4156025"/>
              <a:ext cx="283775" cy="133875"/>
            </a:xfrm>
            <a:custGeom>
              <a:avLst/>
              <a:gdLst/>
              <a:ahLst/>
              <a:cxnLst/>
              <a:rect l="l" t="t" r="r" b="b"/>
              <a:pathLst>
                <a:path w="11351" h="5355" fill="none" extrusionOk="0">
                  <a:moveTo>
                    <a:pt x="11350" y="0"/>
                  </a:moveTo>
                  <a:cubicBezTo>
                    <a:pt x="8041" y="1802"/>
                    <a:pt x="4644" y="3431"/>
                    <a:pt x="1161" y="4852"/>
                  </a:cubicBezTo>
                  <a:cubicBezTo>
                    <a:pt x="780" y="5043"/>
                    <a:pt x="399" y="5216"/>
                    <a:pt x="0" y="535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60;p55">
              <a:extLst>
                <a:ext uri="{FF2B5EF4-FFF2-40B4-BE49-F238E27FC236}">
                  <a16:creationId xmlns:a16="http://schemas.microsoft.com/office/drawing/2014/main" id="{BB828F4E-95DB-42F6-A406-1AEAF936CF0A}"/>
                </a:ext>
              </a:extLst>
            </p:cNvPr>
            <p:cNvSpPr/>
            <p:nvPr/>
          </p:nvSpPr>
          <p:spPr>
            <a:xfrm>
              <a:off x="3514751" y="4276025"/>
              <a:ext cx="287675" cy="15175"/>
            </a:xfrm>
            <a:custGeom>
              <a:avLst/>
              <a:gdLst/>
              <a:ahLst/>
              <a:cxnLst/>
              <a:rect l="l" t="t" r="r" b="b"/>
              <a:pathLst>
                <a:path w="11507" h="607" fill="none" extrusionOk="0">
                  <a:moveTo>
                    <a:pt x="0" y="607"/>
                  </a:moveTo>
                  <a:lnTo>
                    <a:pt x="52" y="607"/>
                  </a:lnTo>
                  <a:cubicBezTo>
                    <a:pt x="3362" y="607"/>
                    <a:pt x="6620" y="104"/>
                    <a:pt x="9877" y="104"/>
                  </a:cubicBezTo>
                  <a:cubicBezTo>
                    <a:pt x="10432" y="104"/>
                    <a:pt x="10952" y="0"/>
                    <a:pt x="11506" y="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1;p55">
              <a:extLst>
                <a:ext uri="{FF2B5EF4-FFF2-40B4-BE49-F238E27FC236}">
                  <a16:creationId xmlns:a16="http://schemas.microsoft.com/office/drawing/2014/main" id="{271F138C-B94B-419E-B191-417D7908BD19}"/>
                </a:ext>
              </a:extLst>
            </p:cNvPr>
            <p:cNvSpPr/>
            <p:nvPr/>
          </p:nvSpPr>
          <p:spPr>
            <a:xfrm>
              <a:off x="4255950" y="3965850"/>
              <a:ext cx="130850" cy="491275"/>
            </a:xfrm>
            <a:custGeom>
              <a:avLst/>
              <a:gdLst/>
              <a:ahLst/>
              <a:cxnLst/>
              <a:rect l="l" t="t" r="r" b="b"/>
              <a:pathLst>
                <a:path w="5234" h="19651" fill="none" extrusionOk="0">
                  <a:moveTo>
                    <a:pt x="122" y="0"/>
                  </a:moveTo>
                  <a:cubicBezTo>
                    <a:pt x="625" y="52"/>
                    <a:pt x="1803" y="35"/>
                    <a:pt x="2444" y="503"/>
                  </a:cubicBezTo>
                  <a:cubicBezTo>
                    <a:pt x="2843" y="780"/>
                    <a:pt x="3189" y="1109"/>
                    <a:pt x="3501" y="1473"/>
                  </a:cubicBezTo>
                  <a:cubicBezTo>
                    <a:pt x="3934" y="1976"/>
                    <a:pt x="4298" y="2565"/>
                    <a:pt x="4558" y="3171"/>
                  </a:cubicBezTo>
                  <a:cubicBezTo>
                    <a:pt x="4818" y="3760"/>
                    <a:pt x="4991" y="4384"/>
                    <a:pt x="5061" y="5025"/>
                  </a:cubicBezTo>
                  <a:cubicBezTo>
                    <a:pt x="5061" y="5043"/>
                    <a:pt x="5061" y="5043"/>
                    <a:pt x="5061" y="5043"/>
                  </a:cubicBezTo>
                  <a:cubicBezTo>
                    <a:pt x="5113" y="5788"/>
                    <a:pt x="5165" y="6516"/>
                    <a:pt x="5182" y="7243"/>
                  </a:cubicBezTo>
                  <a:cubicBezTo>
                    <a:pt x="5217" y="7971"/>
                    <a:pt x="5234" y="8751"/>
                    <a:pt x="5234" y="9513"/>
                  </a:cubicBezTo>
                  <a:cubicBezTo>
                    <a:pt x="5234" y="10311"/>
                    <a:pt x="5182" y="11108"/>
                    <a:pt x="5130" y="11905"/>
                  </a:cubicBezTo>
                  <a:cubicBezTo>
                    <a:pt x="5095" y="12615"/>
                    <a:pt x="5026" y="13308"/>
                    <a:pt x="4939" y="14001"/>
                  </a:cubicBezTo>
                  <a:cubicBezTo>
                    <a:pt x="4887" y="14435"/>
                    <a:pt x="4818" y="14850"/>
                    <a:pt x="4749" y="15284"/>
                  </a:cubicBezTo>
                  <a:cubicBezTo>
                    <a:pt x="4714" y="15474"/>
                    <a:pt x="4679" y="15648"/>
                    <a:pt x="4610" y="15838"/>
                  </a:cubicBezTo>
                  <a:cubicBezTo>
                    <a:pt x="4350" y="16531"/>
                    <a:pt x="3952" y="17190"/>
                    <a:pt x="3432" y="17744"/>
                  </a:cubicBezTo>
                  <a:cubicBezTo>
                    <a:pt x="2513" y="18732"/>
                    <a:pt x="1231" y="19512"/>
                    <a:pt x="1" y="1965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62;p55">
              <a:extLst>
                <a:ext uri="{FF2B5EF4-FFF2-40B4-BE49-F238E27FC236}">
                  <a16:creationId xmlns:a16="http://schemas.microsoft.com/office/drawing/2014/main" id="{111097C8-9BE7-433D-A37A-DA0D1E53237C}"/>
                </a:ext>
              </a:extLst>
            </p:cNvPr>
            <p:cNvSpPr/>
            <p:nvPr/>
          </p:nvSpPr>
          <p:spPr>
            <a:xfrm>
              <a:off x="4386775" y="4203675"/>
              <a:ext cx="46825" cy="900"/>
            </a:xfrm>
            <a:custGeom>
              <a:avLst/>
              <a:gdLst/>
              <a:ahLst/>
              <a:cxnLst/>
              <a:rect l="l" t="t" r="r" b="b"/>
              <a:pathLst>
                <a:path w="1873" h="36" fill="none" extrusionOk="0">
                  <a:moveTo>
                    <a:pt x="1" y="0"/>
                  </a:moveTo>
                  <a:cubicBezTo>
                    <a:pt x="694" y="35"/>
                    <a:pt x="1231" y="0"/>
                    <a:pt x="1872" y="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63;p55">
              <a:extLst>
                <a:ext uri="{FF2B5EF4-FFF2-40B4-BE49-F238E27FC236}">
                  <a16:creationId xmlns:a16="http://schemas.microsoft.com/office/drawing/2014/main" id="{66BC8EE8-B7CE-4776-8682-BEC67000719F}"/>
                </a:ext>
              </a:extLst>
            </p:cNvPr>
            <p:cNvSpPr/>
            <p:nvPr/>
          </p:nvSpPr>
          <p:spPr>
            <a:xfrm>
              <a:off x="4386350" y="4262150"/>
              <a:ext cx="46375" cy="1325"/>
            </a:xfrm>
            <a:custGeom>
              <a:avLst/>
              <a:gdLst/>
              <a:ahLst/>
              <a:cxnLst/>
              <a:rect l="l" t="t" r="r" b="b"/>
              <a:pathLst>
                <a:path w="1855" h="53" fill="none" extrusionOk="0">
                  <a:moveTo>
                    <a:pt x="1" y="53"/>
                  </a:moveTo>
                  <a:cubicBezTo>
                    <a:pt x="607" y="1"/>
                    <a:pt x="1248" y="1"/>
                    <a:pt x="1855"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64;p55">
              <a:extLst>
                <a:ext uri="{FF2B5EF4-FFF2-40B4-BE49-F238E27FC236}">
                  <a16:creationId xmlns:a16="http://schemas.microsoft.com/office/drawing/2014/main" id="{09A1346D-81E4-493E-B058-0C640CDEC144}"/>
                </a:ext>
              </a:extLst>
            </p:cNvPr>
            <p:cNvSpPr/>
            <p:nvPr/>
          </p:nvSpPr>
          <p:spPr>
            <a:xfrm>
              <a:off x="4386350" y="4143450"/>
              <a:ext cx="47250" cy="8275"/>
            </a:xfrm>
            <a:custGeom>
              <a:avLst/>
              <a:gdLst/>
              <a:ahLst/>
              <a:cxnLst/>
              <a:rect l="l" t="t" r="r" b="b"/>
              <a:pathLst>
                <a:path w="1890" h="331" fill="none" extrusionOk="0">
                  <a:moveTo>
                    <a:pt x="1" y="139"/>
                  </a:moveTo>
                  <a:cubicBezTo>
                    <a:pt x="555" y="139"/>
                    <a:pt x="1439" y="330"/>
                    <a:pt x="1889"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765;p55">
              <a:extLst>
                <a:ext uri="{FF2B5EF4-FFF2-40B4-BE49-F238E27FC236}">
                  <a16:creationId xmlns:a16="http://schemas.microsoft.com/office/drawing/2014/main" id="{59C345EB-0CB3-4BD8-9CC0-6D53C46637D4}"/>
                </a:ext>
              </a:extLst>
            </p:cNvPr>
            <p:cNvSpPr/>
            <p:nvPr/>
          </p:nvSpPr>
          <p:spPr>
            <a:xfrm>
              <a:off x="4386350" y="4088000"/>
              <a:ext cx="42925" cy="4800"/>
            </a:xfrm>
            <a:custGeom>
              <a:avLst/>
              <a:gdLst/>
              <a:ahLst/>
              <a:cxnLst/>
              <a:rect l="l" t="t" r="r" b="b"/>
              <a:pathLst>
                <a:path w="1717" h="192" fill="none" extrusionOk="0">
                  <a:moveTo>
                    <a:pt x="1" y="157"/>
                  </a:moveTo>
                  <a:cubicBezTo>
                    <a:pt x="642" y="191"/>
                    <a:pt x="1058" y="105"/>
                    <a:pt x="1716"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766;p55">
              <a:extLst>
                <a:ext uri="{FF2B5EF4-FFF2-40B4-BE49-F238E27FC236}">
                  <a16:creationId xmlns:a16="http://schemas.microsoft.com/office/drawing/2014/main" id="{DC22B75A-62A9-4DA5-B522-7D6E0AD7D49F}"/>
                </a:ext>
              </a:extLst>
            </p:cNvPr>
            <p:cNvSpPr/>
            <p:nvPr/>
          </p:nvSpPr>
          <p:spPr>
            <a:xfrm>
              <a:off x="4374650" y="4039500"/>
              <a:ext cx="48550" cy="6075"/>
            </a:xfrm>
            <a:custGeom>
              <a:avLst/>
              <a:gdLst/>
              <a:ahLst/>
              <a:cxnLst/>
              <a:rect l="l" t="t" r="r" b="b"/>
              <a:pathLst>
                <a:path w="1942" h="243" fill="none" extrusionOk="0">
                  <a:moveTo>
                    <a:pt x="1" y="191"/>
                  </a:moveTo>
                  <a:cubicBezTo>
                    <a:pt x="746" y="243"/>
                    <a:pt x="1214" y="0"/>
                    <a:pt x="1942"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767;p55">
              <a:extLst>
                <a:ext uri="{FF2B5EF4-FFF2-40B4-BE49-F238E27FC236}">
                  <a16:creationId xmlns:a16="http://schemas.microsoft.com/office/drawing/2014/main" id="{84A333A2-D35E-476A-89A3-C105432B54A4}"/>
                </a:ext>
              </a:extLst>
            </p:cNvPr>
            <p:cNvSpPr/>
            <p:nvPr/>
          </p:nvSpPr>
          <p:spPr>
            <a:xfrm>
              <a:off x="4342600" y="4001800"/>
              <a:ext cx="54175" cy="2200"/>
            </a:xfrm>
            <a:custGeom>
              <a:avLst/>
              <a:gdLst/>
              <a:ahLst/>
              <a:cxnLst/>
              <a:rect l="l" t="t" r="r" b="b"/>
              <a:pathLst>
                <a:path w="2167" h="88" fill="none" extrusionOk="0">
                  <a:moveTo>
                    <a:pt x="0" y="35"/>
                  </a:moveTo>
                  <a:lnTo>
                    <a:pt x="35" y="35"/>
                  </a:lnTo>
                  <a:cubicBezTo>
                    <a:pt x="763" y="0"/>
                    <a:pt x="1439" y="87"/>
                    <a:pt x="2166" y="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768;p55">
              <a:extLst>
                <a:ext uri="{FF2B5EF4-FFF2-40B4-BE49-F238E27FC236}">
                  <a16:creationId xmlns:a16="http://schemas.microsoft.com/office/drawing/2014/main" id="{7A8442AC-6125-44B3-96A2-EB1E93744713}"/>
                </a:ext>
              </a:extLst>
            </p:cNvPr>
            <p:cNvSpPr/>
            <p:nvPr/>
          </p:nvSpPr>
          <p:spPr>
            <a:xfrm>
              <a:off x="4380725" y="4312850"/>
              <a:ext cx="47250" cy="4775"/>
            </a:xfrm>
            <a:custGeom>
              <a:avLst/>
              <a:gdLst/>
              <a:ahLst/>
              <a:cxnLst/>
              <a:rect l="l" t="t" r="r" b="b"/>
              <a:pathLst>
                <a:path w="1890" h="191" fill="none" extrusionOk="0">
                  <a:moveTo>
                    <a:pt x="0" y="139"/>
                  </a:moveTo>
                  <a:cubicBezTo>
                    <a:pt x="451" y="0"/>
                    <a:pt x="1421" y="52"/>
                    <a:pt x="1889"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769;p55">
              <a:extLst>
                <a:ext uri="{FF2B5EF4-FFF2-40B4-BE49-F238E27FC236}">
                  <a16:creationId xmlns:a16="http://schemas.microsoft.com/office/drawing/2014/main" id="{FF874B2E-9F5D-4E31-A690-759FEE7DBBFC}"/>
                </a:ext>
              </a:extLst>
            </p:cNvPr>
            <p:cNvSpPr/>
            <p:nvPr/>
          </p:nvSpPr>
          <p:spPr>
            <a:xfrm>
              <a:off x="4374650" y="4362650"/>
              <a:ext cx="39450" cy="3500"/>
            </a:xfrm>
            <a:custGeom>
              <a:avLst/>
              <a:gdLst/>
              <a:ahLst/>
              <a:cxnLst/>
              <a:rect l="l" t="t" r="r" b="b"/>
              <a:pathLst>
                <a:path w="1578" h="140" fill="none" extrusionOk="0">
                  <a:moveTo>
                    <a:pt x="1" y="1"/>
                  </a:moveTo>
                  <a:cubicBezTo>
                    <a:pt x="521" y="1"/>
                    <a:pt x="1058" y="53"/>
                    <a:pt x="1578" y="13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770;p55">
              <a:extLst>
                <a:ext uri="{FF2B5EF4-FFF2-40B4-BE49-F238E27FC236}">
                  <a16:creationId xmlns:a16="http://schemas.microsoft.com/office/drawing/2014/main" id="{7A8F8754-03D4-432A-B377-ED884C57EEC8}"/>
                </a:ext>
              </a:extLst>
            </p:cNvPr>
            <p:cNvSpPr/>
            <p:nvPr/>
          </p:nvSpPr>
          <p:spPr>
            <a:xfrm>
              <a:off x="4342600" y="4409000"/>
              <a:ext cx="48550" cy="2200"/>
            </a:xfrm>
            <a:custGeom>
              <a:avLst/>
              <a:gdLst/>
              <a:ahLst/>
              <a:cxnLst/>
              <a:rect l="l" t="t" r="r" b="b"/>
              <a:pathLst>
                <a:path w="1942" h="88" fill="none" extrusionOk="0">
                  <a:moveTo>
                    <a:pt x="0" y="36"/>
                  </a:moveTo>
                  <a:cubicBezTo>
                    <a:pt x="642" y="1"/>
                    <a:pt x="1300" y="88"/>
                    <a:pt x="1941" y="8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 name="Google Shape;1771;p55">
            <a:extLst>
              <a:ext uri="{FF2B5EF4-FFF2-40B4-BE49-F238E27FC236}">
                <a16:creationId xmlns:a16="http://schemas.microsoft.com/office/drawing/2014/main" id="{CDAB4C0B-CAEE-4A5A-9FDE-23249B164649}"/>
              </a:ext>
            </a:extLst>
          </p:cNvPr>
          <p:cNvGrpSpPr/>
          <p:nvPr/>
        </p:nvGrpSpPr>
        <p:grpSpPr>
          <a:xfrm flipH="1">
            <a:off x="4637186" y="3633675"/>
            <a:ext cx="1428108" cy="728950"/>
            <a:chOff x="3514750" y="3957175"/>
            <a:chExt cx="921875" cy="502125"/>
          </a:xfrm>
        </p:grpSpPr>
        <p:sp>
          <p:nvSpPr>
            <p:cNvPr id="187" name="Google Shape;1772;p55">
              <a:extLst>
                <a:ext uri="{FF2B5EF4-FFF2-40B4-BE49-F238E27FC236}">
                  <a16:creationId xmlns:a16="http://schemas.microsoft.com/office/drawing/2014/main" id="{CC8DDC07-3978-409D-B7A5-C8E47E2A6725}"/>
                </a:ext>
              </a:extLst>
            </p:cNvPr>
            <p:cNvSpPr/>
            <p:nvPr/>
          </p:nvSpPr>
          <p:spPr>
            <a:xfrm>
              <a:off x="3516050" y="3961975"/>
              <a:ext cx="870750" cy="495450"/>
            </a:xfrm>
            <a:custGeom>
              <a:avLst/>
              <a:gdLst/>
              <a:ahLst/>
              <a:cxnLst/>
              <a:rect l="l" t="t" r="r" b="b"/>
              <a:pathLst>
                <a:path w="34830" h="19818" extrusionOk="0">
                  <a:moveTo>
                    <a:pt x="18845" y="0"/>
                  </a:moveTo>
                  <a:cubicBezTo>
                    <a:pt x="17043" y="0"/>
                    <a:pt x="15193" y="215"/>
                    <a:pt x="13707" y="1126"/>
                  </a:cubicBezTo>
                  <a:cubicBezTo>
                    <a:pt x="12425" y="1940"/>
                    <a:pt x="11281" y="3811"/>
                    <a:pt x="11402" y="7762"/>
                  </a:cubicBezTo>
                  <a:lnTo>
                    <a:pt x="11350" y="7762"/>
                  </a:lnTo>
                  <a:cubicBezTo>
                    <a:pt x="8041" y="9564"/>
                    <a:pt x="4644" y="11193"/>
                    <a:pt x="1144" y="12614"/>
                  </a:cubicBezTo>
                  <a:cubicBezTo>
                    <a:pt x="780" y="12805"/>
                    <a:pt x="382" y="12978"/>
                    <a:pt x="0" y="13117"/>
                  </a:cubicBezTo>
                  <a:lnTo>
                    <a:pt x="0" y="13169"/>
                  </a:lnTo>
                  <a:cubicBezTo>
                    <a:pt x="3310" y="13169"/>
                    <a:pt x="6568" y="12666"/>
                    <a:pt x="9825" y="12666"/>
                  </a:cubicBezTo>
                  <a:cubicBezTo>
                    <a:pt x="10269" y="12666"/>
                    <a:pt x="10690" y="12600"/>
                    <a:pt x="11125" y="12600"/>
                  </a:cubicBezTo>
                  <a:cubicBezTo>
                    <a:pt x="11234" y="12600"/>
                    <a:pt x="11343" y="12604"/>
                    <a:pt x="11454" y="12614"/>
                  </a:cubicBezTo>
                  <a:cubicBezTo>
                    <a:pt x="11385" y="13203"/>
                    <a:pt x="11368" y="13810"/>
                    <a:pt x="11385" y="14399"/>
                  </a:cubicBezTo>
                  <a:cubicBezTo>
                    <a:pt x="10969" y="19736"/>
                    <a:pt x="17588" y="19199"/>
                    <a:pt x="21331" y="19268"/>
                  </a:cubicBezTo>
                  <a:cubicBezTo>
                    <a:pt x="23222" y="19332"/>
                    <a:pt x="26119" y="19818"/>
                    <a:pt x="28858" y="19818"/>
                  </a:cubicBezTo>
                  <a:cubicBezTo>
                    <a:pt x="29106" y="19818"/>
                    <a:pt x="29353" y="19814"/>
                    <a:pt x="29597" y="19805"/>
                  </a:cubicBezTo>
                  <a:cubicBezTo>
                    <a:pt x="30827" y="19667"/>
                    <a:pt x="32109" y="18887"/>
                    <a:pt x="33028" y="17899"/>
                  </a:cubicBezTo>
                  <a:cubicBezTo>
                    <a:pt x="33548" y="17345"/>
                    <a:pt x="33946" y="16686"/>
                    <a:pt x="34206" y="15993"/>
                  </a:cubicBezTo>
                  <a:cubicBezTo>
                    <a:pt x="34275" y="15803"/>
                    <a:pt x="34310" y="15629"/>
                    <a:pt x="34345" y="15439"/>
                  </a:cubicBezTo>
                  <a:cubicBezTo>
                    <a:pt x="34414" y="15005"/>
                    <a:pt x="34483" y="14590"/>
                    <a:pt x="34535" y="14156"/>
                  </a:cubicBezTo>
                  <a:cubicBezTo>
                    <a:pt x="34622" y="13463"/>
                    <a:pt x="34691" y="12770"/>
                    <a:pt x="34726" y="12060"/>
                  </a:cubicBezTo>
                  <a:cubicBezTo>
                    <a:pt x="34778" y="11263"/>
                    <a:pt x="34830" y="10466"/>
                    <a:pt x="34830" y="9668"/>
                  </a:cubicBezTo>
                  <a:cubicBezTo>
                    <a:pt x="34830" y="8906"/>
                    <a:pt x="34813" y="8126"/>
                    <a:pt x="34778" y="7398"/>
                  </a:cubicBezTo>
                  <a:cubicBezTo>
                    <a:pt x="34761" y="6671"/>
                    <a:pt x="34709" y="5943"/>
                    <a:pt x="34657" y="5198"/>
                  </a:cubicBezTo>
                  <a:cubicBezTo>
                    <a:pt x="34657" y="5198"/>
                    <a:pt x="34657" y="5198"/>
                    <a:pt x="34657" y="5180"/>
                  </a:cubicBezTo>
                  <a:cubicBezTo>
                    <a:pt x="34587" y="4539"/>
                    <a:pt x="34414" y="3915"/>
                    <a:pt x="34154" y="3326"/>
                  </a:cubicBezTo>
                  <a:cubicBezTo>
                    <a:pt x="33894" y="2720"/>
                    <a:pt x="33530" y="2131"/>
                    <a:pt x="33097" y="1628"/>
                  </a:cubicBezTo>
                  <a:cubicBezTo>
                    <a:pt x="32785" y="1264"/>
                    <a:pt x="32439" y="935"/>
                    <a:pt x="32040" y="658"/>
                  </a:cubicBezTo>
                  <a:cubicBezTo>
                    <a:pt x="31399" y="190"/>
                    <a:pt x="30221" y="207"/>
                    <a:pt x="29718" y="155"/>
                  </a:cubicBezTo>
                  <a:lnTo>
                    <a:pt x="28678" y="225"/>
                  </a:lnTo>
                  <a:cubicBezTo>
                    <a:pt x="27991" y="243"/>
                    <a:pt x="27314" y="252"/>
                    <a:pt x="26643" y="252"/>
                  </a:cubicBezTo>
                  <a:cubicBezTo>
                    <a:pt x="24809" y="252"/>
                    <a:pt x="23019" y="187"/>
                    <a:pt x="21193" y="86"/>
                  </a:cubicBezTo>
                  <a:cubicBezTo>
                    <a:pt x="20444" y="43"/>
                    <a:pt x="19649" y="0"/>
                    <a:pt x="18845" y="0"/>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Submitted</a:t>
              </a:r>
            </a:p>
            <a:p>
              <a:pPr marL="0" lvl="0" indent="0" algn="l" rtl="0">
                <a:spcBef>
                  <a:spcPts val="0"/>
                </a:spcBef>
                <a:spcAft>
                  <a:spcPts val="0"/>
                </a:spcAft>
                <a:buNone/>
              </a:pPr>
              <a:r>
                <a:rPr lang="en-US" sz="1100" dirty="0"/>
                <a:t>In Process</a:t>
              </a:r>
              <a:endParaRPr sz="1100" dirty="0"/>
            </a:p>
          </p:txBody>
        </p:sp>
        <p:sp>
          <p:nvSpPr>
            <p:cNvPr id="188" name="Google Shape;1773;p55">
              <a:extLst>
                <a:ext uri="{FF2B5EF4-FFF2-40B4-BE49-F238E27FC236}">
                  <a16:creationId xmlns:a16="http://schemas.microsoft.com/office/drawing/2014/main" id="{961A390E-1F7E-4392-9E5C-09B932448C21}"/>
                </a:ext>
              </a:extLst>
            </p:cNvPr>
            <p:cNvSpPr/>
            <p:nvPr/>
          </p:nvSpPr>
          <p:spPr>
            <a:xfrm>
              <a:off x="3790275" y="3957175"/>
              <a:ext cx="646350" cy="502125"/>
            </a:xfrm>
            <a:custGeom>
              <a:avLst/>
              <a:gdLst/>
              <a:ahLst/>
              <a:cxnLst/>
              <a:rect l="l" t="t" r="r" b="b"/>
              <a:pathLst>
                <a:path w="25854" h="20085" fill="none" extrusionOk="0">
                  <a:moveTo>
                    <a:pt x="433" y="8006"/>
                  </a:moveTo>
                  <a:lnTo>
                    <a:pt x="433" y="7954"/>
                  </a:lnTo>
                  <a:cubicBezTo>
                    <a:pt x="312" y="4003"/>
                    <a:pt x="1456" y="2132"/>
                    <a:pt x="2738" y="1318"/>
                  </a:cubicBezTo>
                  <a:cubicBezTo>
                    <a:pt x="4887" y="1"/>
                    <a:pt x="7798" y="139"/>
                    <a:pt x="10224" y="278"/>
                  </a:cubicBezTo>
                  <a:cubicBezTo>
                    <a:pt x="12719" y="417"/>
                    <a:pt x="15145" y="486"/>
                    <a:pt x="17709" y="417"/>
                  </a:cubicBezTo>
                  <a:lnTo>
                    <a:pt x="18749" y="347"/>
                  </a:lnTo>
                  <a:cubicBezTo>
                    <a:pt x="20673" y="243"/>
                    <a:pt x="22804" y="313"/>
                    <a:pt x="24207" y="1664"/>
                  </a:cubicBezTo>
                  <a:cubicBezTo>
                    <a:pt x="24259" y="1699"/>
                    <a:pt x="24294" y="1751"/>
                    <a:pt x="24346" y="1785"/>
                  </a:cubicBezTo>
                  <a:cubicBezTo>
                    <a:pt x="24779" y="2288"/>
                    <a:pt x="25109" y="2860"/>
                    <a:pt x="25334" y="3484"/>
                  </a:cubicBezTo>
                  <a:cubicBezTo>
                    <a:pt x="25524" y="4038"/>
                    <a:pt x="25663" y="4627"/>
                    <a:pt x="25732" y="5216"/>
                  </a:cubicBezTo>
                  <a:cubicBezTo>
                    <a:pt x="25819" y="5962"/>
                    <a:pt x="25854" y="6707"/>
                    <a:pt x="25854" y="7452"/>
                  </a:cubicBezTo>
                  <a:cubicBezTo>
                    <a:pt x="25854" y="8093"/>
                    <a:pt x="25819" y="8699"/>
                    <a:pt x="25802" y="9271"/>
                  </a:cubicBezTo>
                  <a:lnTo>
                    <a:pt x="25802" y="9843"/>
                  </a:lnTo>
                  <a:cubicBezTo>
                    <a:pt x="25802" y="10588"/>
                    <a:pt x="25802" y="11385"/>
                    <a:pt x="25784" y="12200"/>
                  </a:cubicBezTo>
                  <a:cubicBezTo>
                    <a:pt x="25767" y="12945"/>
                    <a:pt x="25698" y="13690"/>
                    <a:pt x="25576" y="14435"/>
                  </a:cubicBezTo>
                  <a:cubicBezTo>
                    <a:pt x="25472" y="15111"/>
                    <a:pt x="25317" y="15769"/>
                    <a:pt x="25074" y="16410"/>
                  </a:cubicBezTo>
                  <a:cubicBezTo>
                    <a:pt x="24953" y="16740"/>
                    <a:pt x="24797" y="17069"/>
                    <a:pt x="24623" y="17381"/>
                  </a:cubicBezTo>
                  <a:cubicBezTo>
                    <a:pt x="24467" y="17658"/>
                    <a:pt x="24259" y="17918"/>
                    <a:pt x="24034" y="18161"/>
                  </a:cubicBezTo>
                  <a:cubicBezTo>
                    <a:pt x="22804" y="19460"/>
                    <a:pt x="20794" y="19893"/>
                    <a:pt x="18611" y="19980"/>
                  </a:cubicBezTo>
                  <a:cubicBezTo>
                    <a:pt x="15682" y="20084"/>
                    <a:pt x="12424" y="19530"/>
                    <a:pt x="10345" y="19443"/>
                  </a:cubicBezTo>
                  <a:cubicBezTo>
                    <a:pt x="6602" y="19391"/>
                    <a:pt x="0" y="19928"/>
                    <a:pt x="416" y="14591"/>
                  </a:cubicBezTo>
                  <a:cubicBezTo>
                    <a:pt x="399" y="14002"/>
                    <a:pt x="416" y="13395"/>
                    <a:pt x="468" y="12806"/>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774;p55">
              <a:extLst>
                <a:ext uri="{FF2B5EF4-FFF2-40B4-BE49-F238E27FC236}">
                  <a16:creationId xmlns:a16="http://schemas.microsoft.com/office/drawing/2014/main" id="{8F7BED62-BEA6-41DF-8A52-83911CC1BCD4}"/>
                </a:ext>
              </a:extLst>
            </p:cNvPr>
            <p:cNvSpPr/>
            <p:nvPr/>
          </p:nvSpPr>
          <p:spPr>
            <a:xfrm>
              <a:off x="3516050" y="4156025"/>
              <a:ext cx="283775" cy="133875"/>
            </a:xfrm>
            <a:custGeom>
              <a:avLst/>
              <a:gdLst/>
              <a:ahLst/>
              <a:cxnLst/>
              <a:rect l="l" t="t" r="r" b="b"/>
              <a:pathLst>
                <a:path w="11351" h="5355" fill="none" extrusionOk="0">
                  <a:moveTo>
                    <a:pt x="11350" y="0"/>
                  </a:moveTo>
                  <a:cubicBezTo>
                    <a:pt x="8041" y="1802"/>
                    <a:pt x="4644" y="3431"/>
                    <a:pt x="1161" y="4852"/>
                  </a:cubicBezTo>
                  <a:cubicBezTo>
                    <a:pt x="780" y="5043"/>
                    <a:pt x="399" y="5216"/>
                    <a:pt x="0" y="535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775;p55">
              <a:extLst>
                <a:ext uri="{FF2B5EF4-FFF2-40B4-BE49-F238E27FC236}">
                  <a16:creationId xmlns:a16="http://schemas.microsoft.com/office/drawing/2014/main" id="{E186BF21-FE61-445A-A8DD-A4172781434C}"/>
                </a:ext>
              </a:extLst>
            </p:cNvPr>
            <p:cNvSpPr/>
            <p:nvPr/>
          </p:nvSpPr>
          <p:spPr>
            <a:xfrm>
              <a:off x="3514750" y="4276025"/>
              <a:ext cx="287675" cy="15175"/>
            </a:xfrm>
            <a:custGeom>
              <a:avLst/>
              <a:gdLst/>
              <a:ahLst/>
              <a:cxnLst/>
              <a:rect l="l" t="t" r="r" b="b"/>
              <a:pathLst>
                <a:path w="11507" h="607" fill="none" extrusionOk="0">
                  <a:moveTo>
                    <a:pt x="0" y="607"/>
                  </a:moveTo>
                  <a:lnTo>
                    <a:pt x="52" y="607"/>
                  </a:lnTo>
                  <a:cubicBezTo>
                    <a:pt x="3362" y="607"/>
                    <a:pt x="6620" y="104"/>
                    <a:pt x="9877" y="104"/>
                  </a:cubicBezTo>
                  <a:cubicBezTo>
                    <a:pt x="10432" y="104"/>
                    <a:pt x="10952" y="0"/>
                    <a:pt x="11506" y="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776;p55">
              <a:extLst>
                <a:ext uri="{FF2B5EF4-FFF2-40B4-BE49-F238E27FC236}">
                  <a16:creationId xmlns:a16="http://schemas.microsoft.com/office/drawing/2014/main" id="{346292C9-D666-42A8-8303-0F94CB496A17}"/>
                </a:ext>
              </a:extLst>
            </p:cNvPr>
            <p:cNvSpPr/>
            <p:nvPr/>
          </p:nvSpPr>
          <p:spPr>
            <a:xfrm>
              <a:off x="4255950" y="3965850"/>
              <a:ext cx="130850" cy="491275"/>
            </a:xfrm>
            <a:custGeom>
              <a:avLst/>
              <a:gdLst/>
              <a:ahLst/>
              <a:cxnLst/>
              <a:rect l="l" t="t" r="r" b="b"/>
              <a:pathLst>
                <a:path w="5234" h="19651" fill="none" extrusionOk="0">
                  <a:moveTo>
                    <a:pt x="122" y="0"/>
                  </a:moveTo>
                  <a:cubicBezTo>
                    <a:pt x="625" y="52"/>
                    <a:pt x="1803" y="35"/>
                    <a:pt x="2444" y="503"/>
                  </a:cubicBezTo>
                  <a:cubicBezTo>
                    <a:pt x="2843" y="780"/>
                    <a:pt x="3189" y="1109"/>
                    <a:pt x="3501" y="1473"/>
                  </a:cubicBezTo>
                  <a:cubicBezTo>
                    <a:pt x="3934" y="1976"/>
                    <a:pt x="4298" y="2565"/>
                    <a:pt x="4558" y="3171"/>
                  </a:cubicBezTo>
                  <a:cubicBezTo>
                    <a:pt x="4818" y="3760"/>
                    <a:pt x="4991" y="4384"/>
                    <a:pt x="5061" y="5025"/>
                  </a:cubicBezTo>
                  <a:cubicBezTo>
                    <a:pt x="5061" y="5043"/>
                    <a:pt x="5061" y="5043"/>
                    <a:pt x="5061" y="5043"/>
                  </a:cubicBezTo>
                  <a:cubicBezTo>
                    <a:pt x="5113" y="5788"/>
                    <a:pt x="5165" y="6516"/>
                    <a:pt x="5182" y="7243"/>
                  </a:cubicBezTo>
                  <a:cubicBezTo>
                    <a:pt x="5217" y="7971"/>
                    <a:pt x="5234" y="8751"/>
                    <a:pt x="5234" y="9513"/>
                  </a:cubicBezTo>
                  <a:cubicBezTo>
                    <a:pt x="5234" y="10311"/>
                    <a:pt x="5182" y="11108"/>
                    <a:pt x="5130" y="11905"/>
                  </a:cubicBezTo>
                  <a:cubicBezTo>
                    <a:pt x="5095" y="12615"/>
                    <a:pt x="5026" y="13308"/>
                    <a:pt x="4939" y="14001"/>
                  </a:cubicBezTo>
                  <a:cubicBezTo>
                    <a:pt x="4887" y="14435"/>
                    <a:pt x="4818" y="14850"/>
                    <a:pt x="4749" y="15284"/>
                  </a:cubicBezTo>
                  <a:cubicBezTo>
                    <a:pt x="4714" y="15474"/>
                    <a:pt x="4679" y="15648"/>
                    <a:pt x="4610" y="15838"/>
                  </a:cubicBezTo>
                  <a:cubicBezTo>
                    <a:pt x="4350" y="16531"/>
                    <a:pt x="3952" y="17190"/>
                    <a:pt x="3432" y="17744"/>
                  </a:cubicBezTo>
                  <a:cubicBezTo>
                    <a:pt x="2513" y="18732"/>
                    <a:pt x="1231" y="19512"/>
                    <a:pt x="1" y="1965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777;p55">
              <a:extLst>
                <a:ext uri="{FF2B5EF4-FFF2-40B4-BE49-F238E27FC236}">
                  <a16:creationId xmlns:a16="http://schemas.microsoft.com/office/drawing/2014/main" id="{91DCDBC4-1A4E-430E-8B45-1B26B1D03D68}"/>
                </a:ext>
              </a:extLst>
            </p:cNvPr>
            <p:cNvSpPr/>
            <p:nvPr/>
          </p:nvSpPr>
          <p:spPr>
            <a:xfrm>
              <a:off x="4386775" y="4203675"/>
              <a:ext cx="46825" cy="900"/>
            </a:xfrm>
            <a:custGeom>
              <a:avLst/>
              <a:gdLst/>
              <a:ahLst/>
              <a:cxnLst/>
              <a:rect l="l" t="t" r="r" b="b"/>
              <a:pathLst>
                <a:path w="1873" h="36" fill="none" extrusionOk="0">
                  <a:moveTo>
                    <a:pt x="1" y="0"/>
                  </a:moveTo>
                  <a:cubicBezTo>
                    <a:pt x="694" y="35"/>
                    <a:pt x="1231" y="0"/>
                    <a:pt x="1872" y="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778;p55">
              <a:extLst>
                <a:ext uri="{FF2B5EF4-FFF2-40B4-BE49-F238E27FC236}">
                  <a16:creationId xmlns:a16="http://schemas.microsoft.com/office/drawing/2014/main" id="{EA9C9ADE-E461-4CA7-BB81-D9B187DB07FA}"/>
                </a:ext>
              </a:extLst>
            </p:cNvPr>
            <p:cNvSpPr/>
            <p:nvPr/>
          </p:nvSpPr>
          <p:spPr>
            <a:xfrm>
              <a:off x="4386350" y="4262150"/>
              <a:ext cx="46375" cy="1325"/>
            </a:xfrm>
            <a:custGeom>
              <a:avLst/>
              <a:gdLst/>
              <a:ahLst/>
              <a:cxnLst/>
              <a:rect l="l" t="t" r="r" b="b"/>
              <a:pathLst>
                <a:path w="1855" h="53" fill="none" extrusionOk="0">
                  <a:moveTo>
                    <a:pt x="1" y="53"/>
                  </a:moveTo>
                  <a:cubicBezTo>
                    <a:pt x="607" y="1"/>
                    <a:pt x="1248" y="1"/>
                    <a:pt x="1855"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779;p55">
              <a:extLst>
                <a:ext uri="{FF2B5EF4-FFF2-40B4-BE49-F238E27FC236}">
                  <a16:creationId xmlns:a16="http://schemas.microsoft.com/office/drawing/2014/main" id="{95C33828-BB59-407E-A2A8-64D6DE1C9FFA}"/>
                </a:ext>
              </a:extLst>
            </p:cNvPr>
            <p:cNvSpPr/>
            <p:nvPr/>
          </p:nvSpPr>
          <p:spPr>
            <a:xfrm>
              <a:off x="4386350" y="4143450"/>
              <a:ext cx="47250" cy="8275"/>
            </a:xfrm>
            <a:custGeom>
              <a:avLst/>
              <a:gdLst/>
              <a:ahLst/>
              <a:cxnLst/>
              <a:rect l="l" t="t" r="r" b="b"/>
              <a:pathLst>
                <a:path w="1890" h="331" fill="none" extrusionOk="0">
                  <a:moveTo>
                    <a:pt x="1" y="139"/>
                  </a:moveTo>
                  <a:cubicBezTo>
                    <a:pt x="555" y="139"/>
                    <a:pt x="1439" y="330"/>
                    <a:pt x="1889"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780;p55">
              <a:extLst>
                <a:ext uri="{FF2B5EF4-FFF2-40B4-BE49-F238E27FC236}">
                  <a16:creationId xmlns:a16="http://schemas.microsoft.com/office/drawing/2014/main" id="{A586E488-2FF7-4570-B971-62BEE35BDBC2}"/>
                </a:ext>
              </a:extLst>
            </p:cNvPr>
            <p:cNvSpPr/>
            <p:nvPr/>
          </p:nvSpPr>
          <p:spPr>
            <a:xfrm>
              <a:off x="4386350" y="4088000"/>
              <a:ext cx="42925" cy="4800"/>
            </a:xfrm>
            <a:custGeom>
              <a:avLst/>
              <a:gdLst/>
              <a:ahLst/>
              <a:cxnLst/>
              <a:rect l="l" t="t" r="r" b="b"/>
              <a:pathLst>
                <a:path w="1717" h="192" fill="none" extrusionOk="0">
                  <a:moveTo>
                    <a:pt x="1" y="157"/>
                  </a:moveTo>
                  <a:cubicBezTo>
                    <a:pt x="642" y="191"/>
                    <a:pt x="1058" y="105"/>
                    <a:pt x="1716"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781;p55">
              <a:extLst>
                <a:ext uri="{FF2B5EF4-FFF2-40B4-BE49-F238E27FC236}">
                  <a16:creationId xmlns:a16="http://schemas.microsoft.com/office/drawing/2014/main" id="{68DA5FC5-429A-480F-8D1D-58D8723C6312}"/>
                </a:ext>
              </a:extLst>
            </p:cNvPr>
            <p:cNvSpPr/>
            <p:nvPr/>
          </p:nvSpPr>
          <p:spPr>
            <a:xfrm>
              <a:off x="4374650" y="4039500"/>
              <a:ext cx="48550" cy="6075"/>
            </a:xfrm>
            <a:custGeom>
              <a:avLst/>
              <a:gdLst/>
              <a:ahLst/>
              <a:cxnLst/>
              <a:rect l="l" t="t" r="r" b="b"/>
              <a:pathLst>
                <a:path w="1942" h="243" fill="none" extrusionOk="0">
                  <a:moveTo>
                    <a:pt x="1" y="191"/>
                  </a:moveTo>
                  <a:cubicBezTo>
                    <a:pt x="746" y="243"/>
                    <a:pt x="1214" y="0"/>
                    <a:pt x="1942"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782;p55">
              <a:extLst>
                <a:ext uri="{FF2B5EF4-FFF2-40B4-BE49-F238E27FC236}">
                  <a16:creationId xmlns:a16="http://schemas.microsoft.com/office/drawing/2014/main" id="{3D73179B-7738-4EFC-B00B-EC06767DE56D}"/>
                </a:ext>
              </a:extLst>
            </p:cNvPr>
            <p:cNvSpPr/>
            <p:nvPr/>
          </p:nvSpPr>
          <p:spPr>
            <a:xfrm>
              <a:off x="4342600" y="4001800"/>
              <a:ext cx="54175" cy="2200"/>
            </a:xfrm>
            <a:custGeom>
              <a:avLst/>
              <a:gdLst/>
              <a:ahLst/>
              <a:cxnLst/>
              <a:rect l="l" t="t" r="r" b="b"/>
              <a:pathLst>
                <a:path w="2167" h="88" fill="none" extrusionOk="0">
                  <a:moveTo>
                    <a:pt x="0" y="35"/>
                  </a:moveTo>
                  <a:lnTo>
                    <a:pt x="35" y="35"/>
                  </a:lnTo>
                  <a:cubicBezTo>
                    <a:pt x="763" y="0"/>
                    <a:pt x="1439" y="87"/>
                    <a:pt x="2166" y="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783;p55">
              <a:extLst>
                <a:ext uri="{FF2B5EF4-FFF2-40B4-BE49-F238E27FC236}">
                  <a16:creationId xmlns:a16="http://schemas.microsoft.com/office/drawing/2014/main" id="{906EF32A-6E2B-429D-851A-2C5A5AA2F3DF}"/>
                </a:ext>
              </a:extLst>
            </p:cNvPr>
            <p:cNvSpPr/>
            <p:nvPr/>
          </p:nvSpPr>
          <p:spPr>
            <a:xfrm>
              <a:off x="4380725" y="4312850"/>
              <a:ext cx="47250" cy="4775"/>
            </a:xfrm>
            <a:custGeom>
              <a:avLst/>
              <a:gdLst/>
              <a:ahLst/>
              <a:cxnLst/>
              <a:rect l="l" t="t" r="r" b="b"/>
              <a:pathLst>
                <a:path w="1890" h="191" fill="none" extrusionOk="0">
                  <a:moveTo>
                    <a:pt x="0" y="139"/>
                  </a:moveTo>
                  <a:cubicBezTo>
                    <a:pt x="451" y="0"/>
                    <a:pt x="1421" y="52"/>
                    <a:pt x="1889"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784;p55">
              <a:extLst>
                <a:ext uri="{FF2B5EF4-FFF2-40B4-BE49-F238E27FC236}">
                  <a16:creationId xmlns:a16="http://schemas.microsoft.com/office/drawing/2014/main" id="{ABD03DC8-A29F-42DA-AA58-402AC4397D39}"/>
                </a:ext>
              </a:extLst>
            </p:cNvPr>
            <p:cNvSpPr/>
            <p:nvPr/>
          </p:nvSpPr>
          <p:spPr>
            <a:xfrm>
              <a:off x="4374650" y="4362650"/>
              <a:ext cx="39450" cy="3500"/>
            </a:xfrm>
            <a:custGeom>
              <a:avLst/>
              <a:gdLst/>
              <a:ahLst/>
              <a:cxnLst/>
              <a:rect l="l" t="t" r="r" b="b"/>
              <a:pathLst>
                <a:path w="1578" h="140" fill="none" extrusionOk="0">
                  <a:moveTo>
                    <a:pt x="1" y="1"/>
                  </a:moveTo>
                  <a:cubicBezTo>
                    <a:pt x="521" y="1"/>
                    <a:pt x="1058" y="53"/>
                    <a:pt x="1578" y="13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785;p55">
              <a:extLst>
                <a:ext uri="{FF2B5EF4-FFF2-40B4-BE49-F238E27FC236}">
                  <a16:creationId xmlns:a16="http://schemas.microsoft.com/office/drawing/2014/main" id="{EB7FF46E-10C8-4C82-A74C-63514C15FCCE}"/>
                </a:ext>
              </a:extLst>
            </p:cNvPr>
            <p:cNvSpPr/>
            <p:nvPr/>
          </p:nvSpPr>
          <p:spPr>
            <a:xfrm>
              <a:off x="4342600" y="4409000"/>
              <a:ext cx="48550" cy="2200"/>
            </a:xfrm>
            <a:custGeom>
              <a:avLst/>
              <a:gdLst/>
              <a:ahLst/>
              <a:cxnLst/>
              <a:rect l="l" t="t" r="r" b="b"/>
              <a:pathLst>
                <a:path w="1942" h="88" fill="none" extrusionOk="0">
                  <a:moveTo>
                    <a:pt x="0" y="36"/>
                  </a:moveTo>
                  <a:cubicBezTo>
                    <a:pt x="642" y="1"/>
                    <a:pt x="1300" y="88"/>
                    <a:pt x="1941" y="8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TextBox 13">
            <a:extLst>
              <a:ext uri="{FF2B5EF4-FFF2-40B4-BE49-F238E27FC236}">
                <a16:creationId xmlns:a16="http://schemas.microsoft.com/office/drawing/2014/main" id="{062692D3-60C3-4548-BF89-589EA7E6607E}"/>
              </a:ext>
            </a:extLst>
          </p:cNvPr>
          <p:cNvSpPr txBox="1"/>
          <p:nvPr/>
        </p:nvSpPr>
        <p:spPr>
          <a:xfrm>
            <a:off x="7622169" y="4380186"/>
            <a:ext cx="1101584" cy="507831"/>
          </a:xfrm>
          <a:prstGeom prst="rect">
            <a:avLst/>
          </a:prstGeom>
          <a:noFill/>
        </p:spPr>
        <p:txBody>
          <a:bodyPr wrap="none" rtlCol="0">
            <a:spAutoFit/>
          </a:bodyPr>
          <a:lstStyle/>
          <a:p>
            <a:pPr marL="0" lvl="0" indent="0" algn="l" rtl="0">
              <a:spcBef>
                <a:spcPts val="0"/>
              </a:spcBef>
              <a:spcAft>
                <a:spcPts val="0"/>
              </a:spcAft>
              <a:buNone/>
            </a:pPr>
            <a:r>
              <a:rPr lang="en-US" sz="900" dirty="0"/>
              <a:t>Ready For Pickup</a:t>
            </a:r>
          </a:p>
          <a:p>
            <a:pPr marL="0" lvl="0" indent="0" algn="l" rtl="0">
              <a:spcBef>
                <a:spcPts val="0"/>
              </a:spcBef>
              <a:spcAft>
                <a:spcPts val="0"/>
              </a:spcAft>
              <a:buNone/>
            </a:pPr>
            <a:r>
              <a:rPr lang="en-US" sz="900" dirty="0"/>
              <a:t>Completed</a:t>
            </a:r>
          </a:p>
          <a:p>
            <a:pPr marL="0" lvl="0" indent="0" algn="l" rtl="0">
              <a:spcBef>
                <a:spcPts val="0"/>
              </a:spcBef>
              <a:spcAft>
                <a:spcPts val="0"/>
              </a:spcAft>
              <a:buNone/>
            </a:pPr>
            <a:r>
              <a:rPr lang="en-US" sz="900" dirty="0"/>
              <a:t>Cancelled</a:t>
            </a:r>
          </a:p>
        </p:txBody>
      </p:sp>
      <p:sp>
        <p:nvSpPr>
          <p:cNvPr id="15" name="TextBox 14">
            <a:extLst>
              <a:ext uri="{FF2B5EF4-FFF2-40B4-BE49-F238E27FC236}">
                <a16:creationId xmlns:a16="http://schemas.microsoft.com/office/drawing/2014/main" id="{367FF8AD-48CB-4507-833C-D6E29DB08603}"/>
              </a:ext>
            </a:extLst>
          </p:cNvPr>
          <p:cNvSpPr txBox="1"/>
          <p:nvPr/>
        </p:nvSpPr>
        <p:spPr>
          <a:xfrm>
            <a:off x="6027120" y="3981452"/>
            <a:ext cx="1173719" cy="276999"/>
          </a:xfrm>
          <a:prstGeom prst="rect">
            <a:avLst/>
          </a:prstGeom>
          <a:noFill/>
        </p:spPr>
        <p:txBody>
          <a:bodyPr wrap="none" rtlCol="0">
            <a:spAutoFit/>
          </a:bodyPr>
          <a:lstStyle/>
          <a:p>
            <a:r>
              <a:rPr lang="en-US" sz="1200" dirty="0">
                <a:solidFill>
                  <a:schemeClr val="accent4">
                    <a:lumMod val="50000"/>
                  </a:schemeClr>
                </a:solidFill>
              </a:rPr>
              <a:t>Manage Order</a:t>
            </a:r>
          </a:p>
        </p:txBody>
      </p:sp>
      <p:sp>
        <p:nvSpPr>
          <p:cNvPr id="203" name="TextBox 202">
            <a:extLst>
              <a:ext uri="{FF2B5EF4-FFF2-40B4-BE49-F238E27FC236}">
                <a16:creationId xmlns:a16="http://schemas.microsoft.com/office/drawing/2014/main" id="{8EDCEBCD-1BBE-4EEA-95FB-0B3BAC1C23A8}"/>
              </a:ext>
            </a:extLst>
          </p:cNvPr>
          <p:cNvSpPr txBox="1"/>
          <p:nvPr/>
        </p:nvSpPr>
        <p:spPr>
          <a:xfrm>
            <a:off x="6248644" y="4586238"/>
            <a:ext cx="859531" cy="276999"/>
          </a:xfrm>
          <a:prstGeom prst="rect">
            <a:avLst/>
          </a:prstGeom>
          <a:noFill/>
        </p:spPr>
        <p:txBody>
          <a:bodyPr wrap="none" rtlCol="0">
            <a:spAutoFit/>
          </a:bodyPr>
          <a:lstStyle/>
          <a:p>
            <a:r>
              <a:rPr lang="en-US" sz="1200" dirty="0">
                <a:solidFill>
                  <a:schemeClr val="accent5">
                    <a:lumMod val="75000"/>
                  </a:schemeClr>
                </a:solidFill>
              </a:rPr>
              <a:t>Order List</a:t>
            </a:r>
          </a:p>
        </p:txBody>
      </p:sp>
    </p:spTree>
    <p:extLst>
      <p:ext uri="{BB962C8B-B14F-4D97-AF65-F5344CB8AC3E}">
        <p14:creationId xmlns:p14="http://schemas.microsoft.com/office/powerpoint/2010/main" val="1038712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26"/>
                                        </p:tgtEl>
                                        <p:attrNameLst>
                                          <p:attrName>style.visibility</p:attrName>
                                        </p:attrNameLst>
                                      </p:cBhvr>
                                      <p:to>
                                        <p:strVal val="visible"/>
                                      </p:to>
                                    </p:set>
                                    <p:animEffect transition="in" filter="randombar(horizontal)">
                                      <p:cBhvr>
                                        <p:cTn id="7" dur="500"/>
                                        <p:tgtEl>
                                          <p:spTgt spid="1126"/>
                                        </p:tgtEl>
                                      </p:cBhvr>
                                    </p:animEffect>
                                  </p:childTnLst>
                                </p:cTn>
                              </p:par>
                              <p:par>
                                <p:cTn id="8" presetID="14" presetClass="entr" presetSubtype="10" fill="hold" nodeType="withEffect">
                                  <p:stCondLst>
                                    <p:cond delay="0"/>
                                  </p:stCondLst>
                                  <p:childTnLst>
                                    <p:set>
                                      <p:cBhvr>
                                        <p:cTn id="9" dur="1" fill="hold">
                                          <p:stCondLst>
                                            <p:cond delay="0"/>
                                          </p:stCondLst>
                                        </p:cTn>
                                        <p:tgtEl>
                                          <p:spTgt spid="1127"/>
                                        </p:tgtEl>
                                        <p:attrNameLst>
                                          <p:attrName>style.visibility</p:attrName>
                                        </p:attrNameLst>
                                      </p:cBhvr>
                                      <p:to>
                                        <p:strVal val="visible"/>
                                      </p:to>
                                    </p:set>
                                    <p:animEffect transition="in" filter="randombar(horizontal)">
                                      <p:cBhvr>
                                        <p:cTn id="10" dur="500"/>
                                        <p:tgtEl>
                                          <p:spTgt spid="1127"/>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181"/>
                                        </p:tgtEl>
                                        <p:attrNameLst>
                                          <p:attrName>style.visibility</p:attrName>
                                        </p:attrNameLst>
                                      </p:cBhvr>
                                      <p:to>
                                        <p:strVal val="visible"/>
                                      </p:to>
                                    </p:set>
                                    <p:animEffect transition="in" filter="randombar(horizontal)">
                                      <p:cBhvr>
                                        <p:cTn id="13" dur="500"/>
                                        <p:tgtEl>
                                          <p:spTgt spid="1181"/>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randombar(horizontal)">
                                      <p:cBhvr>
                                        <p:cTn id="18" dur="500"/>
                                        <p:tgtEl>
                                          <p:spTgt spid="5"/>
                                        </p:tgtEl>
                                      </p:cBhvr>
                                    </p:animEffect>
                                  </p:childTnLst>
                                </p:cTn>
                              </p:par>
                              <p:par>
                                <p:cTn id="19" presetID="14" presetClass="entr" presetSubtype="1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randombar(horizontal)">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1143"/>
                                        </p:tgtEl>
                                        <p:attrNameLst>
                                          <p:attrName>style.visibility</p:attrName>
                                        </p:attrNameLst>
                                      </p:cBhvr>
                                      <p:to>
                                        <p:strVal val="visible"/>
                                      </p:to>
                                    </p:set>
                                    <p:animEffect transition="in" filter="randombar(horizontal)">
                                      <p:cBhvr>
                                        <p:cTn id="26" dur="500"/>
                                        <p:tgtEl>
                                          <p:spTgt spid="1143"/>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1182"/>
                                        </p:tgtEl>
                                        <p:attrNameLst>
                                          <p:attrName>style.visibility</p:attrName>
                                        </p:attrNameLst>
                                      </p:cBhvr>
                                      <p:to>
                                        <p:strVal val="visible"/>
                                      </p:to>
                                    </p:set>
                                    <p:animEffect transition="in" filter="randombar(horizontal)">
                                      <p:cBhvr>
                                        <p:cTn id="29" dur="500"/>
                                        <p:tgtEl>
                                          <p:spTgt spid="1182"/>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nodeType="clickEffect">
                                  <p:stCondLst>
                                    <p:cond delay="0"/>
                                  </p:stCondLst>
                                  <p:childTnLst>
                                    <p:set>
                                      <p:cBhvr>
                                        <p:cTn id="33" dur="1" fill="hold">
                                          <p:stCondLst>
                                            <p:cond delay="0"/>
                                          </p:stCondLst>
                                        </p:cTn>
                                        <p:tgtEl>
                                          <p:spTgt spid="133"/>
                                        </p:tgtEl>
                                        <p:attrNameLst>
                                          <p:attrName>style.visibility</p:attrName>
                                        </p:attrNameLst>
                                      </p:cBhvr>
                                      <p:to>
                                        <p:strVal val="visible"/>
                                      </p:to>
                                    </p:set>
                                    <p:animEffect transition="in" filter="randombar(horizontal)">
                                      <p:cBhvr>
                                        <p:cTn id="34" dur="500"/>
                                        <p:tgtEl>
                                          <p:spTgt spid="133"/>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randombar(horizontal)">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randombar(horizontal)">
                                      <p:cBhvr>
                                        <p:cTn id="42" dur="500"/>
                                        <p:tgtEl>
                                          <p:spTgt spid="6"/>
                                        </p:tgtEl>
                                      </p:cBhvr>
                                    </p:animEffect>
                                  </p:childTnLst>
                                </p:cTn>
                              </p:par>
                              <p:par>
                                <p:cTn id="43" presetID="14" presetClass="entr" presetSubtype="10" fill="hold" nodeType="with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randombar(horizontal)">
                                      <p:cBhvr>
                                        <p:cTn id="45" dur="500"/>
                                        <p:tgtEl>
                                          <p:spTgt spid="10"/>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1160"/>
                                        </p:tgtEl>
                                        <p:attrNameLst>
                                          <p:attrName>style.visibility</p:attrName>
                                        </p:attrNameLst>
                                      </p:cBhvr>
                                      <p:to>
                                        <p:strVal val="visible"/>
                                      </p:to>
                                    </p:set>
                                    <p:animEffect transition="in" filter="randombar(horizontal)">
                                      <p:cBhvr>
                                        <p:cTn id="50" dur="500"/>
                                        <p:tgtEl>
                                          <p:spTgt spid="1160"/>
                                        </p:tgtEl>
                                      </p:cBhvr>
                                    </p:animEffect>
                                  </p:childTnLst>
                                </p:cTn>
                              </p:par>
                              <p:par>
                                <p:cTn id="51" presetID="14" presetClass="entr" presetSubtype="10" fill="hold" nodeType="withEffect">
                                  <p:stCondLst>
                                    <p:cond delay="0"/>
                                  </p:stCondLst>
                                  <p:childTnLst>
                                    <p:set>
                                      <p:cBhvr>
                                        <p:cTn id="52" dur="1" fill="hold">
                                          <p:stCondLst>
                                            <p:cond delay="0"/>
                                          </p:stCondLst>
                                        </p:cTn>
                                        <p:tgtEl>
                                          <p:spTgt spid="1161"/>
                                        </p:tgtEl>
                                        <p:attrNameLst>
                                          <p:attrName>style.visibility</p:attrName>
                                        </p:attrNameLst>
                                      </p:cBhvr>
                                      <p:to>
                                        <p:strVal val="visible"/>
                                      </p:to>
                                    </p:set>
                                    <p:animEffect transition="in" filter="randombar(horizontal)">
                                      <p:cBhvr>
                                        <p:cTn id="53" dur="500"/>
                                        <p:tgtEl>
                                          <p:spTgt spid="1161"/>
                                        </p:tgtEl>
                                      </p:cBhvr>
                                    </p:animEffect>
                                  </p:childTnLst>
                                </p:cTn>
                              </p:par>
                              <p:par>
                                <p:cTn id="54" presetID="14" presetClass="entr" presetSubtype="10" fill="hold" grpId="0" nodeType="withEffect">
                                  <p:stCondLst>
                                    <p:cond delay="0"/>
                                  </p:stCondLst>
                                  <p:childTnLst>
                                    <p:set>
                                      <p:cBhvr>
                                        <p:cTn id="55" dur="1" fill="hold">
                                          <p:stCondLst>
                                            <p:cond delay="0"/>
                                          </p:stCondLst>
                                        </p:cTn>
                                        <p:tgtEl>
                                          <p:spTgt spid="1183"/>
                                        </p:tgtEl>
                                        <p:attrNameLst>
                                          <p:attrName>style.visibility</p:attrName>
                                        </p:attrNameLst>
                                      </p:cBhvr>
                                      <p:to>
                                        <p:strVal val="visible"/>
                                      </p:to>
                                    </p:set>
                                    <p:animEffect transition="in" filter="randombar(horizontal)">
                                      <p:cBhvr>
                                        <p:cTn id="56" dur="500"/>
                                        <p:tgtEl>
                                          <p:spTgt spid="1183"/>
                                        </p:tgtEl>
                                      </p:cBhvr>
                                    </p:animEffect>
                                  </p:childTnLst>
                                </p:cTn>
                              </p:par>
                            </p:childTnLst>
                          </p:cTn>
                        </p:par>
                      </p:childTnLst>
                    </p:cTn>
                  </p:par>
                  <p:par>
                    <p:cTn id="57" fill="hold">
                      <p:stCondLst>
                        <p:cond delay="indefinite"/>
                      </p:stCondLst>
                      <p:childTnLst>
                        <p:par>
                          <p:cTn id="58" fill="hold">
                            <p:stCondLst>
                              <p:cond delay="0"/>
                            </p:stCondLst>
                            <p:childTnLst>
                              <p:par>
                                <p:cTn id="59" presetID="14" presetClass="entr" presetSubtype="10" fill="hold" nodeType="clickEffect">
                                  <p:stCondLst>
                                    <p:cond delay="0"/>
                                  </p:stCondLst>
                                  <p:childTnLst>
                                    <p:set>
                                      <p:cBhvr>
                                        <p:cTn id="60" dur="1" fill="hold">
                                          <p:stCondLst>
                                            <p:cond delay="0"/>
                                          </p:stCondLst>
                                        </p:cTn>
                                        <p:tgtEl>
                                          <p:spTgt spid="136"/>
                                        </p:tgtEl>
                                        <p:attrNameLst>
                                          <p:attrName>style.visibility</p:attrName>
                                        </p:attrNameLst>
                                      </p:cBhvr>
                                      <p:to>
                                        <p:strVal val="visible"/>
                                      </p:to>
                                    </p:set>
                                    <p:animEffect transition="in" filter="randombar(horizontal)">
                                      <p:cBhvr>
                                        <p:cTn id="61" dur="500"/>
                                        <p:tgtEl>
                                          <p:spTgt spid="136"/>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143"/>
                                        </p:tgtEl>
                                        <p:attrNameLst>
                                          <p:attrName>style.visibility</p:attrName>
                                        </p:attrNameLst>
                                      </p:cBhvr>
                                      <p:to>
                                        <p:strVal val="visible"/>
                                      </p:to>
                                    </p:set>
                                    <p:animEffect transition="in" filter="randombar(horizontal)">
                                      <p:cBhvr>
                                        <p:cTn id="64" dur="500"/>
                                        <p:tgtEl>
                                          <p:spTgt spid="143"/>
                                        </p:tgtEl>
                                      </p:cBhvr>
                                    </p:animEffect>
                                  </p:childTnLst>
                                </p:cTn>
                              </p:par>
                            </p:childTnLst>
                          </p:cTn>
                        </p:par>
                      </p:childTnLst>
                    </p:cTn>
                  </p:par>
                  <p:par>
                    <p:cTn id="65" fill="hold">
                      <p:stCondLst>
                        <p:cond delay="indefinite"/>
                      </p:stCondLst>
                      <p:childTnLst>
                        <p:par>
                          <p:cTn id="66" fill="hold">
                            <p:stCondLst>
                              <p:cond delay="0"/>
                            </p:stCondLst>
                            <p:childTnLst>
                              <p:par>
                                <p:cTn id="67" presetID="14" presetClass="entr" presetSubtype="10" fill="hold" grpId="0" nodeType="clickEffect">
                                  <p:stCondLst>
                                    <p:cond delay="0"/>
                                  </p:stCondLst>
                                  <p:childTnLst>
                                    <p:set>
                                      <p:cBhvr>
                                        <p:cTn id="68" dur="1" fill="hold">
                                          <p:stCondLst>
                                            <p:cond delay="0"/>
                                          </p:stCondLst>
                                        </p:cTn>
                                        <p:tgtEl>
                                          <p:spTgt spid="145"/>
                                        </p:tgtEl>
                                        <p:attrNameLst>
                                          <p:attrName>style.visibility</p:attrName>
                                        </p:attrNameLst>
                                      </p:cBhvr>
                                      <p:to>
                                        <p:strVal val="visible"/>
                                      </p:to>
                                    </p:set>
                                    <p:animEffect transition="in" filter="randombar(horizontal)">
                                      <p:cBhvr>
                                        <p:cTn id="69" dur="500"/>
                                        <p:tgtEl>
                                          <p:spTgt spid="145"/>
                                        </p:tgtEl>
                                      </p:cBhvr>
                                    </p:animEffect>
                                  </p:childTnLst>
                                </p:cTn>
                              </p:par>
                              <p:par>
                                <p:cTn id="70" presetID="14" presetClass="entr" presetSubtype="10" fill="hold" nodeType="withEffect">
                                  <p:stCondLst>
                                    <p:cond delay="0"/>
                                  </p:stCondLst>
                                  <p:childTnLst>
                                    <p:set>
                                      <p:cBhvr>
                                        <p:cTn id="71" dur="1" fill="hold">
                                          <p:stCondLst>
                                            <p:cond delay="0"/>
                                          </p:stCondLst>
                                        </p:cTn>
                                        <p:tgtEl>
                                          <p:spTgt spid="140"/>
                                        </p:tgtEl>
                                        <p:attrNameLst>
                                          <p:attrName>style.visibility</p:attrName>
                                        </p:attrNameLst>
                                      </p:cBhvr>
                                      <p:to>
                                        <p:strVal val="visible"/>
                                      </p:to>
                                    </p:set>
                                    <p:animEffect transition="in" filter="randombar(horizontal)">
                                      <p:cBhvr>
                                        <p:cTn id="72" dur="500"/>
                                        <p:tgtEl>
                                          <p:spTgt spid="140"/>
                                        </p:tgtEl>
                                      </p:cBhvr>
                                    </p:animEffect>
                                  </p:childTnLst>
                                </p:cTn>
                              </p:par>
                            </p:childTnLst>
                          </p:cTn>
                        </p:par>
                      </p:childTnLst>
                    </p:cTn>
                  </p:par>
                  <p:par>
                    <p:cTn id="73" fill="hold">
                      <p:stCondLst>
                        <p:cond delay="indefinite"/>
                      </p:stCondLst>
                      <p:childTnLst>
                        <p:par>
                          <p:cTn id="74" fill="hold">
                            <p:stCondLst>
                              <p:cond delay="0"/>
                            </p:stCondLst>
                            <p:childTnLst>
                              <p:par>
                                <p:cTn id="75" presetID="14" presetClass="entr" presetSubtype="10" fill="hold" nodeType="clickEffect">
                                  <p:stCondLst>
                                    <p:cond delay="0"/>
                                  </p:stCondLst>
                                  <p:childTnLst>
                                    <p:set>
                                      <p:cBhvr>
                                        <p:cTn id="76" dur="1" fill="hold">
                                          <p:stCondLst>
                                            <p:cond delay="0"/>
                                          </p:stCondLst>
                                        </p:cTn>
                                        <p:tgtEl>
                                          <p:spTgt spid="92"/>
                                        </p:tgtEl>
                                        <p:attrNameLst>
                                          <p:attrName>style.visibility</p:attrName>
                                        </p:attrNameLst>
                                      </p:cBhvr>
                                      <p:to>
                                        <p:strVal val="visible"/>
                                      </p:to>
                                    </p:set>
                                    <p:animEffect transition="in" filter="randombar(horizontal)">
                                      <p:cBhvr>
                                        <p:cTn id="77" dur="500"/>
                                        <p:tgtEl>
                                          <p:spTgt spid="92"/>
                                        </p:tgtEl>
                                      </p:cBhvr>
                                    </p:animEffect>
                                  </p:childTnLst>
                                </p:cTn>
                              </p:par>
                              <p:par>
                                <p:cTn id="78" presetID="14" presetClass="entr" presetSubtype="10" fill="hold" grpId="0" nodeType="withEffect">
                                  <p:stCondLst>
                                    <p:cond delay="0"/>
                                  </p:stCondLst>
                                  <p:childTnLst>
                                    <p:set>
                                      <p:cBhvr>
                                        <p:cTn id="79" dur="1" fill="hold">
                                          <p:stCondLst>
                                            <p:cond delay="0"/>
                                          </p:stCondLst>
                                        </p:cTn>
                                        <p:tgtEl>
                                          <p:spTgt spid="126"/>
                                        </p:tgtEl>
                                        <p:attrNameLst>
                                          <p:attrName>style.visibility</p:attrName>
                                        </p:attrNameLst>
                                      </p:cBhvr>
                                      <p:to>
                                        <p:strVal val="visible"/>
                                      </p:to>
                                    </p:set>
                                    <p:animEffect transition="in" filter="randombar(horizontal)">
                                      <p:cBhvr>
                                        <p:cTn id="80" dur="500"/>
                                        <p:tgtEl>
                                          <p:spTgt spid="126"/>
                                        </p:tgtEl>
                                      </p:cBhvr>
                                    </p:animEffect>
                                  </p:childTnLst>
                                </p:cTn>
                              </p:par>
                            </p:childTnLst>
                          </p:cTn>
                        </p:par>
                      </p:childTnLst>
                    </p:cTn>
                  </p:par>
                  <p:par>
                    <p:cTn id="81" fill="hold">
                      <p:stCondLst>
                        <p:cond delay="indefinite"/>
                      </p:stCondLst>
                      <p:childTnLst>
                        <p:par>
                          <p:cTn id="82" fill="hold">
                            <p:stCondLst>
                              <p:cond delay="0"/>
                            </p:stCondLst>
                            <p:childTnLst>
                              <p:par>
                                <p:cTn id="83" presetID="14" presetClass="entr" presetSubtype="10" fill="hold" nodeType="clickEffect">
                                  <p:stCondLst>
                                    <p:cond delay="0"/>
                                  </p:stCondLst>
                                  <p:childTnLst>
                                    <p:set>
                                      <p:cBhvr>
                                        <p:cTn id="84" dur="1" fill="hold">
                                          <p:stCondLst>
                                            <p:cond delay="0"/>
                                          </p:stCondLst>
                                        </p:cTn>
                                        <p:tgtEl>
                                          <p:spTgt spid="137"/>
                                        </p:tgtEl>
                                        <p:attrNameLst>
                                          <p:attrName>style.visibility</p:attrName>
                                        </p:attrNameLst>
                                      </p:cBhvr>
                                      <p:to>
                                        <p:strVal val="visible"/>
                                      </p:to>
                                    </p:set>
                                    <p:animEffect transition="in" filter="randombar(horizontal)">
                                      <p:cBhvr>
                                        <p:cTn id="85" dur="500"/>
                                        <p:tgtEl>
                                          <p:spTgt spid="137"/>
                                        </p:tgtEl>
                                      </p:cBhvr>
                                    </p:animEffect>
                                  </p:childTnLst>
                                </p:cTn>
                              </p:par>
                              <p:par>
                                <p:cTn id="86" presetID="14" presetClass="entr" presetSubtype="10" fill="hold" grpId="0" nodeType="withEffect">
                                  <p:stCondLst>
                                    <p:cond delay="0"/>
                                  </p:stCondLst>
                                  <p:childTnLst>
                                    <p:set>
                                      <p:cBhvr>
                                        <p:cTn id="87" dur="1" fill="hold">
                                          <p:stCondLst>
                                            <p:cond delay="0"/>
                                          </p:stCondLst>
                                        </p:cTn>
                                        <p:tgtEl>
                                          <p:spTgt spid="144"/>
                                        </p:tgtEl>
                                        <p:attrNameLst>
                                          <p:attrName>style.visibility</p:attrName>
                                        </p:attrNameLst>
                                      </p:cBhvr>
                                      <p:to>
                                        <p:strVal val="visible"/>
                                      </p:to>
                                    </p:set>
                                    <p:animEffect transition="in" filter="randombar(horizontal)">
                                      <p:cBhvr>
                                        <p:cTn id="88" dur="500"/>
                                        <p:tgtEl>
                                          <p:spTgt spid="144"/>
                                        </p:tgtEl>
                                      </p:cBhvr>
                                    </p:animEffect>
                                  </p:childTnLst>
                                </p:cTn>
                              </p:par>
                            </p:childTnLst>
                          </p:cTn>
                        </p:par>
                      </p:childTnLst>
                    </p:cTn>
                  </p:par>
                  <p:par>
                    <p:cTn id="89" fill="hold">
                      <p:stCondLst>
                        <p:cond delay="indefinite"/>
                      </p:stCondLst>
                      <p:childTnLst>
                        <p:par>
                          <p:cTn id="90" fill="hold">
                            <p:stCondLst>
                              <p:cond delay="0"/>
                            </p:stCondLst>
                            <p:childTnLst>
                              <p:par>
                                <p:cTn id="91" presetID="14" presetClass="entr" presetSubtype="10" fill="hold" grpId="0" nodeType="clickEffect">
                                  <p:stCondLst>
                                    <p:cond delay="0"/>
                                  </p:stCondLst>
                                  <p:childTnLst>
                                    <p:set>
                                      <p:cBhvr>
                                        <p:cTn id="92" dur="1" fill="hold">
                                          <p:stCondLst>
                                            <p:cond delay="0"/>
                                          </p:stCondLst>
                                        </p:cTn>
                                        <p:tgtEl>
                                          <p:spTgt spid="146"/>
                                        </p:tgtEl>
                                        <p:attrNameLst>
                                          <p:attrName>style.visibility</p:attrName>
                                        </p:attrNameLst>
                                      </p:cBhvr>
                                      <p:to>
                                        <p:strVal val="visible"/>
                                      </p:to>
                                    </p:set>
                                    <p:animEffect transition="in" filter="randombar(horizontal)">
                                      <p:cBhvr>
                                        <p:cTn id="93" dur="500"/>
                                        <p:tgtEl>
                                          <p:spTgt spid="146"/>
                                        </p:tgtEl>
                                      </p:cBhvr>
                                    </p:animEffect>
                                  </p:childTnLst>
                                </p:cTn>
                              </p:par>
                              <p:par>
                                <p:cTn id="94" presetID="14" presetClass="entr" presetSubtype="10" fill="hold" nodeType="withEffect">
                                  <p:stCondLst>
                                    <p:cond delay="0"/>
                                  </p:stCondLst>
                                  <p:childTnLst>
                                    <p:set>
                                      <p:cBhvr>
                                        <p:cTn id="95" dur="1" fill="hold">
                                          <p:stCondLst>
                                            <p:cond delay="0"/>
                                          </p:stCondLst>
                                        </p:cTn>
                                        <p:tgtEl>
                                          <p:spTgt spid="141"/>
                                        </p:tgtEl>
                                        <p:attrNameLst>
                                          <p:attrName>style.visibility</p:attrName>
                                        </p:attrNameLst>
                                      </p:cBhvr>
                                      <p:to>
                                        <p:strVal val="visible"/>
                                      </p:to>
                                    </p:set>
                                    <p:animEffect transition="in" filter="randombar(horizontal)">
                                      <p:cBhvr>
                                        <p:cTn id="96" dur="500"/>
                                        <p:tgtEl>
                                          <p:spTgt spid="141"/>
                                        </p:tgtEl>
                                      </p:cBhvr>
                                    </p:animEffect>
                                  </p:childTnLst>
                                </p:cTn>
                              </p:par>
                            </p:childTnLst>
                          </p:cTn>
                        </p:par>
                      </p:childTnLst>
                    </p:cTn>
                  </p:par>
                  <p:par>
                    <p:cTn id="97" fill="hold">
                      <p:stCondLst>
                        <p:cond delay="indefinite"/>
                      </p:stCondLst>
                      <p:childTnLst>
                        <p:par>
                          <p:cTn id="98" fill="hold">
                            <p:stCondLst>
                              <p:cond delay="0"/>
                            </p:stCondLst>
                            <p:childTnLst>
                              <p:par>
                                <p:cTn id="99" presetID="14" presetClass="entr" presetSubtype="10" fill="hold" grpId="0" nodeType="clickEffect">
                                  <p:stCondLst>
                                    <p:cond delay="0"/>
                                  </p:stCondLst>
                                  <p:childTnLst>
                                    <p:set>
                                      <p:cBhvr>
                                        <p:cTn id="100" dur="1" fill="hold">
                                          <p:stCondLst>
                                            <p:cond delay="0"/>
                                          </p:stCondLst>
                                        </p:cTn>
                                        <p:tgtEl>
                                          <p:spTgt spid="109"/>
                                        </p:tgtEl>
                                        <p:attrNameLst>
                                          <p:attrName>style.visibility</p:attrName>
                                        </p:attrNameLst>
                                      </p:cBhvr>
                                      <p:to>
                                        <p:strVal val="visible"/>
                                      </p:to>
                                    </p:set>
                                    <p:animEffect transition="in" filter="randombar(horizontal)">
                                      <p:cBhvr>
                                        <p:cTn id="101" dur="500"/>
                                        <p:tgtEl>
                                          <p:spTgt spid="109"/>
                                        </p:tgtEl>
                                      </p:cBhvr>
                                    </p:animEffect>
                                  </p:childTnLst>
                                </p:cTn>
                              </p:par>
                              <p:par>
                                <p:cTn id="102" presetID="14" presetClass="entr" presetSubtype="10" fill="hold" nodeType="withEffect">
                                  <p:stCondLst>
                                    <p:cond delay="0"/>
                                  </p:stCondLst>
                                  <p:childTnLst>
                                    <p:set>
                                      <p:cBhvr>
                                        <p:cTn id="103" dur="1" fill="hold">
                                          <p:stCondLst>
                                            <p:cond delay="0"/>
                                          </p:stCondLst>
                                        </p:cTn>
                                        <p:tgtEl>
                                          <p:spTgt spid="110"/>
                                        </p:tgtEl>
                                        <p:attrNameLst>
                                          <p:attrName>style.visibility</p:attrName>
                                        </p:attrNameLst>
                                      </p:cBhvr>
                                      <p:to>
                                        <p:strVal val="visible"/>
                                      </p:to>
                                    </p:set>
                                    <p:animEffect transition="in" filter="randombar(horizontal)">
                                      <p:cBhvr>
                                        <p:cTn id="104" dur="500"/>
                                        <p:tgtEl>
                                          <p:spTgt spid="110"/>
                                        </p:tgtEl>
                                      </p:cBhvr>
                                    </p:animEffect>
                                  </p:childTnLst>
                                </p:cTn>
                              </p:par>
                              <p:par>
                                <p:cTn id="105" presetID="14" presetClass="entr" presetSubtype="10" fill="hold" grpId="0" nodeType="withEffect">
                                  <p:stCondLst>
                                    <p:cond delay="0"/>
                                  </p:stCondLst>
                                  <p:childTnLst>
                                    <p:set>
                                      <p:cBhvr>
                                        <p:cTn id="106" dur="1" fill="hold">
                                          <p:stCondLst>
                                            <p:cond delay="0"/>
                                          </p:stCondLst>
                                        </p:cTn>
                                        <p:tgtEl>
                                          <p:spTgt spid="127"/>
                                        </p:tgtEl>
                                        <p:attrNameLst>
                                          <p:attrName>style.visibility</p:attrName>
                                        </p:attrNameLst>
                                      </p:cBhvr>
                                      <p:to>
                                        <p:strVal val="visible"/>
                                      </p:to>
                                    </p:set>
                                    <p:animEffect transition="in" filter="randombar(horizontal)">
                                      <p:cBhvr>
                                        <p:cTn id="107" dur="500"/>
                                        <p:tgtEl>
                                          <p:spTgt spid="127"/>
                                        </p:tgtEl>
                                      </p:cBhvr>
                                    </p:animEffect>
                                  </p:childTnLst>
                                </p:cTn>
                              </p:par>
                            </p:childTnLst>
                          </p:cTn>
                        </p:par>
                      </p:childTnLst>
                    </p:cTn>
                  </p:par>
                  <p:par>
                    <p:cTn id="108" fill="hold">
                      <p:stCondLst>
                        <p:cond delay="indefinite"/>
                      </p:stCondLst>
                      <p:childTnLst>
                        <p:par>
                          <p:cTn id="109" fill="hold">
                            <p:stCondLst>
                              <p:cond delay="0"/>
                            </p:stCondLst>
                            <p:childTnLst>
                              <p:par>
                                <p:cTn id="110" presetID="14" presetClass="entr" presetSubtype="10" fill="hold" grpId="0" nodeType="clickEffect">
                                  <p:stCondLst>
                                    <p:cond delay="0"/>
                                  </p:stCondLst>
                                  <p:childTnLst>
                                    <p:set>
                                      <p:cBhvr>
                                        <p:cTn id="111" dur="1" fill="hold">
                                          <p:stCondLst>
                                            <p:cond delay="0"/>
                                          </p:stCondLst>
                                        </p:cTn>
                                        <p:tgtEl>
                                          <p:spTgt spid="12"/>
                                        </p:tgtEl>
                                        <p:attrNameLst>
                                          <p:attrName>style.visibility</p:attrName>
                                        </p:attrNameLst>
                                      </p:cBhvr>
                                      <p:to>
                                        <p:strVal val="visible"/>
                                      </p:to>
                                    </p:set>
                                    <p:animEffect transition="in" filter="randombar(horizontal)">
                                      <p:cBhvr>
                                        <p:cTn id="112" dur="500"/>
                                        <p:tgtEl>
                                          <p:spTgt spid="12"/>
                                        </p:tgtEl>
                                      </p:cBhvr>
                                    </p:animEffect>
                                  </p:childTnLst>
                                </p:cTn>
                              </p:par>
                              <p:par>
                                <p:cTn id="113" presetID="14" presetClass="entr" presetSubtype="10" fill="hold" grpId="0" nodeType="withEffect">
                                  <p:stCondLst>
                                    <p:cond delay="0"/>
                                  </p:stCondLst>
                                  <p:childTnLst>
                                    <p:set>
                                      <p:cBhvr>
                                        <p:cTn id="114" dur="1" fill="hold">
                                          <p:stCondLst>
                                            <p:cond delay="0"/>
                                          </p:stCondLst>
                                        </p:cTn>
                                        <p:tgtEl>
                                          <p:spTgt spid="147"/>
                                        </p:tgtEl>
                                        <p:attrNameLst>
                                          <p:attrName>style.visibility</p:attrName>
                                        </p:attrNameLst>
                                      </p:cBhvr>
                                      <p:to>
                                        <p:strVal val="visible"/>
                                      </p:to>
                                    </p:set>
                                    <p:animEffect transition="in" filter="randombar(horizontal)">
                                      <p:cBhvr>
                                        <p:cTn id="115" dur="500"/>
                                        <p:tgtEl>
                                          <p:spTgt spid="147"/>
                                        </p:tgtEl>
                                      </p:cBhvr>
                                    </p:animEffect>
                                  </p:childTnLst>
                                </p:cTn>
                              </p:par>
                              <p:par>
                                <p:cTn id="116" presetID="14" presetClass="entr" presetSubtype="10" fill="hold" nodeType="withEffect">
                                  <p:stCondLst>
                                    <p:cond delay="0"/>
                                  </p:stCondLst>
                                  <p:childTnLst>
                                    <p:set>
                                      <p:cBhvr>
                                        <p:cTn id="117" dur="1" fill="hold">
                                          <p:stCondLst>
                                            <p:cond delay="0"/>
                                          </p:stCondLst>
                                        </p:cTn>
                                        <p:tgtEl>
                                          <p:spTgt spid="148"/>
                                        </p:tgtEl>
                                        <p:attrNameLst>
                                          <p:attrName>style.visibility</p:attrName>
                                        </p:attrNameLst>
                                      </p:cBhvr>
                                      <p:to>
                                        <p:strVal val="visible"/>
                                      </p:to>
                                    </p:set>
                                    <p:animEffect transition="in" filter="randombar(horizontal)">
                                      <p:cBhvr>
                                        <p:cTn id="118" dur="500"/>
                                        <p:tgtEl>
                                          <p:spTgt spid="148"/>
                                        </p:tgtEl>
                                      </p:cBhvr>
                                    </p:animEffect>
                                  </p:childTnLst>
                                </p:cTn>
                              </p:par>
                              <p:par>
                                <p:cTn id="119" presetID="14" presetClass="entr" presetSubtype="10" fill="hold" grpId="0" nodeType="withEffect">
                                  <p:stCondLst>
                                    <p:cond delay="0"/>
                                  </p:stCondLst>
                                  <p:childTnLst>
                                    <p:set>
                                      <p:cBhvr>
                                        <p:cTn id="120" dur="1" fill="hold">
                                          <p:stCondLst>
                                            <p:cond delay="0"/>
                                          </p:stCondLst>
                                        </p:cTn>
                                        <p:tgtEl>
                                          <p:spTgt spid="164"/>
                                        </p:tgtEl>
                                        <p:attrNameLst>
                                          <p:attrName>style.visibility</p:attrName>
                                        </p:attrNameLst>
                                      </p:cBhvr>
                                      <p:to>
                                        <p:strVal val="visible"/>
                                      </p:to>
                                    </p:set>
                                    <p:animEffect transition="in" filter="randombar(horizontal)">
                                      <p:cBhvr>
                                        <p:cTn id="121" dur="500"/>
                                        <p:tgtEl>
                                          <p:spTgt spid="164"/>
                                        </p:tgtEl>
                                      </p:cBhvr>
                                    </p:animEffect>
                                  </p:childTnLst>
                                </p:cTn>
                              </p:par>
                              <p:par>
                                <p:cTn id="122" presetID="14" presetClass="entr" presetSubtype="10" fill="hold" grpId="0" nodeType="withEffect">
                                  <p:stCondLst>
                                    <p:cond delay="0"/>
                                  </p:stCondLst>
                                  <p:childTnLst>
                                    <p:set>
                                      <p:cBhvr>
                                        <p:cTn id="123" dur="1" fill="hold">
                                          <p:stCondLst>
                                            <p:cond delay="0"/>
                                          </p:stCondLst>
                                        </p:cTn>
                                        <p:tgtEl>
                                          <p:spTgt spid="165"/>
                                        </p:tgtEl>
                                        <p:attrNameLst>
                                          <p:attrName>style.visibility</p:attrName>
                                        </p:attrNameLst>
                                      </p:cBhvr>
                                      <p:to>
                                        <p:strVal val="visible"/>
                                      </p:to>
                                    </p:set>
                                    <p:animEffect transition="in" filter="randombar(horizontal)">
                                      <p:cBhvr>
                                        <p:cTn id="124" dur="500"/>
                                        <p:tgtEl>
                                          <p:spTgt spid="165"/>
                                        </p:tgtEl>
                                      </p:cBhvr>
                                    </p:animEffect>
                                  </p:childTnLst>
                                </p:cTn>
                              </p:par>
                              <p:par>
                                <p:cTn id="125" presetID="14" presetClass="entr" presetSubtype="10" fill="hold" nodeType="withEffect">
                                  <p:stCondLst>
                                    <p:cond delay="0"/>
                                  </p:stCondLst>
                                  <p:childTnLst>
                                    <p:set>
                                      <p:cBhvr>
                                        <p:cTn id="126" dur="1" fill="hold">
                                          <p:stCondLst>
                                            <p:cond delay="0"/>
                                          </p:stCondLst>
                                        </p:cTn>
                                        <p:tgtEl>
                                          <p:spTgt spid="166"/>
                                        </p:tgtEl>
                                        <p:attrNameLst>
                                          <p:attrName>style.visibility</p:attrName>
                                        </p:attrNameLst>
                                      </p:cBhvr>
                                      <p:to>
                                        <p:strVal val="visible"/>
                                      </p:to>
                                    </p:set>
                                    <p:animEffect transition="in" filter="randombar(horizontal)">
                                      <p:cBhvr>
                                        <p:cTn id="127" dur="500"/>
                                        <p:tgtEl>
                                          <p:spTgt spid="166"/>
                                        </p:tgtEl>
                                      </p:cBhvr>
                                    </p:animEffect>
                                  </p:childTnLst>
                                </p:cTn>
                              </p:par>
                              <p:par>
                                <p:cTn id="128" presetID="14" presetClass="entr" presetSubtype="10" fill="hold" grpId="0" nodeType="withEffect">
                                  <p:stCondLst>
                                    <p:cond delay="0"/>
                                  </p:stCondLst>
                                  <p:childTnLst>
                                    <p:set>
                                      <p:cBhvr>
                                        <p:cTn id="129" dur="1" fill="hold">
                                          <p:stCondLst>
                                            <p:cond delay="0"/>
                                          </p:stCondLst>
                                        </p:cTn>
                                        <p:tgtEl>
                                          <p:spTgt spid="167"/>
                                        </p:tgtEl>
                                        <p:attrNameLst>
                                          <p:attrName>style.visibility</p:attrName>
                                        </p:attrNameLst>
                                      </p:cBhvr>
                                      <p:to>
                                        <p:strVal val="visible"/>
                                      </p:to>
                                    </p:set>
                                    <p:animEffect transition="in" filter="randombar(horizontal)">
                                      <p:cBhvr>
                                        <p:cTn id="130" dur="500"/>
                                        <p:tgtEl>
                                          <p:spTgt spid="167"/>
                                        </p:tgtEl>
                                      </p:cBhvr>
                                    </p:animEffect>
                                  </p:childTnLst>
                                </p:cTn>
                              </p:par>
                            </p:childTnLst>
                          </p:cTn>
                        </p:par>
                      </p:childTnLst>
                    </p:cTn>
                  </p:par>
                  <p:par>
                    <p:cTn id="131" fill="hold">
                      <p:stCondLst>
                        <p:cond delay="indefinite"/>
                      </p:stCondLst>
                      <p:childTnLst>
                        <p:par>
                          <p:cTn id="132" fill="hold">
                            <p:stCondLst>
                              <p:cond delay="0"/>
                            </p:stCondLst>
                            <p:childTnLst>
                              <p:par>
                                <p:cTn id="133" presetID="14" presetClass="entr" presetSubtype="10" fill="hold" grpId="0" nodeType="clickEffect">
                                  <p:stCondLst>
                                    <p:cond delay="0"/>
                                  </p:stCondLst>
                                  <p:childTnLst>
                                    <p:set>
                                      <p:cBhvr>
                                        <p:cTn id="134" dur="1" fill="hold">
                                          <p:stCondLst>
                                            <p:cond delay="0"/>
                                          </p:stCondLst>
                                        </p:cTn>
                                        <p:tgtEl>
                                          <p:spTgt spid="170"/>
                                        </p:tgtEl>
                                        <p:attrNameLst>
                                          <p:attrName>style.visibility</p:attrName>
                                        </p:attrNameLst>
                                      </p:cBhvr>
                                      <p:to>
                                        <p:strVal val="visible"/>
                                      </p:to>
                                    </p:set>
                                    <p:animEffect transition="in" filter="randombar(horizontal)">
                                      <p:cBhvr>
                                        <p:cTn id="135" dur="500"/>
                                        <p:tgtEl>
                                          <p:spTgt spid="170"/>
                                        </p:tgtEl>
                                      </p:cBhvr>
                                    </p:animEffect>
                                  </p:childTnLst>
                                </p:cTn>
                              </p:par>
                              <p:par>
                                <p:cTn id="136" presetID="14" presetClass="entr" presetSubtype="10" fill="hold" nodeType="withEffect">
                                  <p:stCondLst>
                                    <p:cond delay="0"/>
                                  </p:stCondLst>
                                  <p:childTnLst>
                                    <p:set>
                                      <p:cBhvr>
                                        <p:cTn id="137" dur="1" fill="hold">
                                          <p:stCondLst>
                                            <p:cond delay="0"/>
                                          </p:stCondLst>
                                        </p:cTn>
                                        <p:tgtEl>
                                          <p:spTgt spid="171"/>
                                        </p:tgtEl>
                                        <p:attrNameLst>
                                          <p:attrName>style.visibility</p:attrName>
                                        </p:attrNameLst>
                                      </p:cBhvr>
                                      <p:to>
                                        <p:strVal val="visible"/>
                                      </p:to>
                                    </p:set>
                                    <p:animEffect transition="in" filter="randombar(horizontal)">
                                      <p:cBhvr>
                                        <p:cTn id="138" dur="500"/>
                                        <p:tgtEl>
                                          <p:spTgt spid="171"/>
                                        </p:tgtEl>
                                      </p:cBhvr>
                                    </p:animEffect>
                                  </p:childTnLst>
                                </p:cTn>
                              </p:par>
                              <p:par>
                                <p:cTn id="139" presetID="14" presetClass="entr" presetSubtype="10" fill="hold" nodeType="withEffect">
                                  <p:stCondLst>
                                    <p:cond delay="0"/>
                                  </p:stCondLst>
                                  <p:childTnLst>
                                    <p:set>
                                      <p:cBhvr>
                                        <p:cTn id="140" dur="1" fill="hold">
                                          <p:stCondLst>
                                            <p:cond delay="0"/>
                                          </p:stCondLst>
                                        </p:cTn>
                                        <p:tgtEl>
                                          <p:spTgt spid="186"/>
                                        </p:tgtEl>
                                        <p:attrNameLst>
                                          <p:attrName>style.visibility</p:attrName>
                                        </p:attrNameLst>
                                      </p:cBhvr>
                                      <p:to>
                                        <p:strVal val="visible"/>
                                      </p:to>
                                    </p:set>
                                    <p:animEffect transition="in" filter="randombar(horizontal)">
                                      <p:cBhvr>
                                        <p:cTn id="141" dur="500"/>
                                        <p:tgtEl>
                                          <p:spTgt spid="186"/>
                                        </p:tgtEl>
                                      </p:cBhvr>
                                    </p:animEffect>
                                  </p:childTnLst>
                                </p:cTn>
                              </p:par>
                              <p:par>
                                <p:cTn id="142" presetID="14" presetClass="entr" presetSubtype="10" fill="hold" grpId="0" nodeType="withEffect">
                                  <p:stCondLst>
                                    <p:cond delay="0"/>
                                  </p:stCondLst>
                                  <p:childTnLst>
                                    <p:set>
                                      <p:cBhvr>
                                        <p:cTn id="143" dur="1" fill="hold">
                                          <p:stCondLst>
                                            <p:cond delay="0"/>
                                          </p:stCondLst>
                                        </p:cTn>
                                        <p:tgtEl>
                                          <p:spTgt spid="14"/>
                                        </p:tgtEl>
                                        <p:attrNameLst>
                                          <p:attrName>style.visibility</p:attrName>
                                        </p:attrNameLst>
                                      </p:cBhvr>
                                      <p:to>
                                        <p:strVal val="visible"/>
                                      </p:to>
                                    </p:set>
                                    <p:animEffect transition="in" filter="randombar(horizontal)">
                                      <p:cBhvr>
                                        <p:cTn id="144" dur="500"/>
                                        <p:tgtEl>
                                          <p:spTgt spid="14"/>
                                        </p:tgtEl>
                                      </p:cBhvr>
                                    </p:animEffect>
                                  </p:childTnLst>
                                </p:cTn>
                              </p:par>
                              <p:par>
                                <p:cTn id="145" presetID="14" presetClass="entr" presetSubtype="10" fill="hold" grpId="0" nodeType="withEffect">
                                  <p:stCondLst>
                                    <p:cond delay="0"/>
                                  </p:stCondLst>
                                  <p:childTnLst>
                                    <p:set>
                                      <p:cBhvr>
                                        <p:cTn id="146" dur="1" fill="hold">
                                          <p:stCondLst>
                                            <p:cond delay="0"/>
                                          </p:stCondLst>
                                        </p:cTn>
                                        <p:tgtEl>
                                          <p:spTgt spid="15"/>
                                        </p:tgtEl>
                                        <p:attrNameLst>
                                          <p:attrName>style.visibility</p:attrName>
                                        </p:attrNameLst>
                                      </p:cBhvr>
                                      <p:to>
                                        <p:strVal val="visible"/>
                                      </p:to>
                                    </p:set>
                                    <p:animEffect transition="in" filter="randombar(horizontal)">
                                      <p:cBhvr>
                                        <p:cTn id="147" dur="500"/>
                                        <p:tgtEl>
                                          <p:spTgt spid="15"/>
                                        </p:tgtEl>
                                      </p:cBhvr>
                                    </p:animEffect>
                                  </p:childTnLst>
                                </p:cTn>
                              </p:par>
                              <p:par>
                                <p:cTn id="148" presetID="14" presetClass="entr" presetSubtype="10" fill="hold" grpId="0" nodeType="withEffect">
                                  <p:stCondLst>
                                    <p:cond delay="0"/>
                                  </p:stCondLst>
                                  <p:childTnLst>
                                    <p:set>
                                      <p:cBhvr>
                                        <p:cTn id="149" dur="1" fill="hold">
                                          <p:stCondLst>
                                            <p:cond delay="0"/>
                                          </p:stCondLst>
                                        </p:cTn>
                                        <p:tgtEl>
                                          <p:spTgt spid="203"/>
                                        </p:tgtEl>
                                        <p:attrNameLst>
                                          <p:attrName>style.visibility</p:attrName>
                                        </p:attrNameLst>
                                      </p:cBhvr>
                                      <p:to>
                                        <p:strVal val="visible"/>
                                      </p:to>
                                    </p:set>
                                    <p:animEffect transition="in" filter="randombar(horizontal)">
                                      <p:cBhvr>
                                        <p:cTn id="150"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126" grpId="0" animBg="1"/>
      <p:bldP spid="1160" grpId="0" animBg="1"/>
      <p:bldP spid="1181" grpId="0"/>
      <p:bldP spid="1182" grpId="0"/>
      <p:bldP spid="1183" grpId="0"/>
      <p:bldP spid="109" grpId="0" animBg="1"/>
      <p:bldP spid="126" grpId="0"/>
      <p:bldP spid="127" grpId="0"/>
      <p:bldP spid="5" grpId="0"/>
      <p:bldP spid="11" grpId="0"/>
      <p:bldP spid="143" grpId="0"/>
      <p:bldP spid="144" grpId="0"/>
      <p:bldP spid="6" grpId="0" animBg="1"/>
      <p:bldP spid="145" grpId="0" animBg="1"/>
      <p:bldP spid="146" grpId="0" animBg="1"/>
      <p:bldP spid="147" grpId="0" animBg="1"/>
      <p:bldP spid="164" grpId="0"/>
      <p:bldP spid="165" grpId="0" animBg="1"/>
      <p:bldP spid="167" grpId="0"/>
      <p:bldP spid="170" grpId="0" animBg="1"/>
      <p:bldP spid="14" grpId="0"/>
      <p:bldP spid="15" grpId="0"/>
      <p:bldP spid="20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17"/>
        <p:cNvGrpSpPr/>
        <p:nvPr/>
      </p:nvGrpSpPr>
      <p:grpSpPr>
        <a:xfrm>
          <a:off x="0" y="0"/>
          <a:ext cx="0" cy="0"/>
          <a:chOff x="0" y="0"/>
          <a:chExt cx="0" cy="0"/>
        </a:xfrm>
      </p:grpSpPr>
      <p:sp>
        <p:nvSpPr>
          <p:cNvPr id="1418" name="Google Shape;1418;p48"/>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VIEWMODEL</a:t>
            </a:r>
            <a:endParaRPr dirty="0">
              <a:solidFill>
                <a:schemeClr val="dk1"/>
              </a:solidFill>
            </a:endParaRPr>
          </a:p>
        </p:txBody>
      </p:sp>
      <p:grpSp>
        <p:nvGrpSpPr>
          <p:cNvPr id="1419" name="Google Shape;1419;p48"/>
          <p:cNvGrpSpPr/>
          <p:nvPr/>
        </p:nvGrpSpPr>
        <p:grpSpPr>
          <a:xfrm>
            <a:off x="506037" y="1726125"/>
            <a:ext cx="802817" cy="1057787"/>
            <a:chOff x="3023075" y="4473475"/>
            <a:chExt cx="358325" cy="472150"/>
          </a:xfrm>
        </p:grpSpPr>
        <p:sp>
          <p:nvSpPr>
            <p:cNvPr id="1420" name="Google Shape;1420;p48"/>
            <p:cNvSpPr/>
            <p:nvPr/>
          </p:nvSpPr>
          <p:spPr>
            <a:xfrm>
              <a:off x="3023075" y="4473475"/>
              <a:ext cx="358325" cy="472150"/>
            </a:xfrm>
            <a:custGeom>
              <a:avLst/>
              <a:gdLst/>
              <a:ahLst/>
              <a:cxnLst/>
              <a:rect l="l" t="t" r="r" b="b"/>
              <a:pathLst>
                <a:path w="14333" h="18886" extrusionOk="0">
                  <a:moveTo>
                    <a:pt x="3274" y="492"/>
                  </a:moveTo>
                  <a:cubicBezTo>
                    <a:pt x="4116" y="492"/>
                    <a:pt x="4966" y="542"/>
                    <a:pt x="5816" y="560"/>
                  </a:cubicBezTo>
                  <a:lnTo>
                    <a:pt x="11583" y="713"/>
                  </a:lnTo>
                  <a:cubicBezTo>
                    <a:pt x="11650" y="711"/>
                    <a:pt x="11718" y="711"/>
                    <a:pt x="11784" y="711"/>
                  </a:cubicBezTo>
                  <a:cubicBezTo>
                    <a:pt x="12107" y="711"/>
                    <a:pt x="12425" y="729"/>
                    <a:pt x="12742" y="761"/>
                  </a:cubicBezTo>
                  <a:cubicBezTo>
                    <a:pt x="13442" y="876"/>
                    <a:pt x="13700" y="1393"/>
                    <a:pt x="13739" y="2073"/>
                  </a:cubicBezTo>
                  <a:cubicBezTo>
                    <a:pt x="13787" y="3079"/>
                    <a:pt x="13825" y="4095"/>
                    <a:pt x="13844" y="5101"/>
                  </a:cubicBezTo>
                  <a:cubicBezTo>
                    <a:pt x="13892" y="6950"/>
                    <a:pt x="13902" y="8789"/>
                    <a:pt x="13873" y="10638"/>
                  </a:cubicBezTo>
                  <a:cubicBezTo>
                    <a:pt x="13834" y="12535"/>
                    <a:pt x="13767" y="14442"/>
                    <a:pt x="13652" y="16339"/>
                  </a:cubicBezTo>
                  <a:cubicBezTo>
                    <a:pt x="13624" y="16722"/>
                    <a:pt x="13662" y="17258"/>
                    <a:pt x="13509" y="17622"/>
                  </a:cubicBezTo>
                  <a:cubicBezTo>
                    <a:pt x="13193" y="18360"/>
                    <a:pt x="12579" y="18360"/>
                    <a:pt x="11947" y="18398"/>
                  </a:cubicBezTo>
                  <a:cubicBezTo>
                    <a:pt x="11243" y="18441"/>
                    <a:pt x="10523" y="18447"/>
                    <a:pt x="9806" y="18447"/>
                  </a:cubicBezTo>
                  <a:cubicBezTo>
                    <a:pt x="9568" y="18447"/>
                    <a:pt x="9329" y="18446"/>
                    <a:pt x="9092" y="18446"/>
                  </a:cubicBezTo>
                  <a:cubicBezTo>
                    <a:pt x="7195" y="18446"/>
                    <a:pt x="5289" y="18389"/>
                    <a:pt x="3392" y="18255"/>
                  </a:cubicBezTo>
                  <a:cubicBezTo>
                    <a:pt x="2357" y="18188"/>
                    <a:pt x="633" y="18341"/>
                    <a:pt x="595" y="16904"/>
                  </a:cubicBezTo>
                  <a:cubicBezTo>
                    <a:pt x="575" y="15984"/>
                    <a:pt x="662" y="15045"/>
                    <a:pt x="690" y="14125"/>
                  </a:cubicBezTo>
                  <a:cubicBezTo>
                    <a:pt x="844" y="9814"/>
                    <a:pt x="1083" y="5503"/>
                    <a:pt x="1093" y="1192"/>
                  </a:cubicBezTo>
                  <a:cubicBezTo>
                    <a:pt x="1533" y="579"/>
                    <a:pt x="2348" y="493"/>
                    <a:pt x="3066" y="493"/>
                  </a:cubicBezTo>
                  <a:cubicBezTo>
                    <a:pt x="3135" y="492"/>
                    <a:pt x="3205" y="492"/>
                    <a:pt x="3274" y="492"/>
                  </a:cubicBezTo>
                  <a:close/>
                  <a:moveTo>
                    <a:pt x="3299" y="1"/>
                  </a:moveTo>
                  <a:cubicBezTo>
                    <a:pt x="2183" y="1"/>
                    <a:pt x="1079" y="208"/>
                    <a:pt x="652" y="1163"/>
                  </a:cubicBezTo>
                  <a:cubicBezTo>
                    <a:pt x="623" y="1230"/>
                    <a:pt x="633" y="1317"/>
                    <a:pt x="681" y="1374"/>
                  </a:cubicBezTo>
                  <a:cubicBezTo>
                    <a:pt x="633" y="2006"/>
                    <a:pt x="614" y="2648"/>
                    <a:pt x="642" y="3290"/>
                  </a:cubicBezTo>
                  <a:cubicBezTo>
                    <a:pt x="412" y="7438"/>
                    <a:pt x="345" y="11596"/>
                    <a:pt x="202" y="15745"/>
                  </a:cubicBezTo>
                  <a:cubicBezTo>
                    <a:pt x="183" y="16415"/>
                    <a:pt x="1" y="17383"/>
                    <a:pt x="441" y="17958"/>
                  </a:cubicBezTo>
                  <a:cubicBezTo>
                    <a:pt x="872" y="18532"/>
                    <a:pt x="1668" y="18552"/>
                    <a:pt x="2329" y="18609"/>
                  </a:cubicBezTo>
                  <a:cubicBezTo>
                    <a:pt x="4577" y="18791"/>
                    <a:pt x="6834" y="18878"/>
                    <a:pt x="9099" y="18878"/>
                  </a:cubicBezTo>
                  <a:cubicBezTo>
                    <a:pt x="9218" y="18878"/>
                    <a:pt x="9337" y="18878"/>
                    <a:pt x="9456" y="18877"/>
                  </a:cubicBezTo>
                  <a:cubicBezTo>
                    <a:pt x="9867" y="18877"/>
                    <a:pt x="10287" y="18886"/>
                    <a:pt x="10707" y="18886"/>
                  </a:cubicBezTo>
                  <a:cubicBezTo>
                    <a:pt x="11295" y="18886"/>
                    <a:pt x="11885" y="18869"/>
                    <a:pt x="12455" y="18791"/>
                  </a:cubicBezTo>
                  <a:cubicBezTo>
                    <a:pt x="13030" y="18714"/>
                    <a:pt x="13547" y="18513"/>
                    <a:pt x="13825" y="17977"/>
                  </a:cubicBezTo>
                  <a:cubicBezTo>
                    <a:pt x="14237" y="17162"/>
                    <a:pt x="14103" y="15974"/>
                    <a:pt x="14151" y="15093"/>
                  </a:cubicBezTo>
                  <a:cubicBezTo>
                    <a:pt x="14208" y="13905"/>
                    <a:pt x="14256" y="12717"/>
                    <a:pt x="14285" y="11529"/>
                  </a:cubicBezTo>
                  <a:cubicBezTo>
                    <a:pt x="14333" y="9144"/>
                    <a:pt x="14323" y="6768"/>
                    <a:pt x="14256" y="4392"/>
                  </a:cubicBezTo>
                  <a:cubicBezTo>
                    <a:pt x="14227" y="3424"/>
                    <a:pt x="14323" y="2323"/>
                    <a:pt x="14103" y="1384"/>
                  </a:cubicBezTo>
                  <a:cubicBezTo>
                    <a:pt x="13969" y="818"/>
                    <a:pt x="13595" y="512"/>
                    <a:pt x="13049" y="378"/>
                  </a:cubicBezTo>
                  <a:cubicBezTo>
                    <a:pt x="12467" y="241"/>
                    <a:pt x="11833" y="211"/>
                    <a:pt x="11197" y="211"/>
                  </a:cubicBezTo>
                  <a:cubicBezTo>
                    <a:pt x="10713" y="211"/>
                    <a:pt x="10227" y="228"/>
                    <a:pt x="9763" y="228"/>
                  </a:cubicBezTo>
                  <a:cubicBezTo>
                    <a:pt x="9643" y="228"/>
                    <a:pt x="9525" y="227"/>
                    <a:pt x="9408" y="224"/>
                  </a:cubicBezTo>
                  <a:lnTo>
                    <a:pt x="5442" y="119"/>
                  </a:lnTo>
                  <a:cubicBezTo>
                    <a:pt x="4876" y="103"/>
                    <a:pt x="4084" y="1"/>
                    <a:pt x="329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3037450" y="4485775"/>
              <a:ext cx="333175" cy="448875"/>
            </a:xfrm>
            <a:custGeom>
              <a:avLst/>
              <a:gdLst/>
              <a:ahLst/>
              <a:cxnLst/>
              <a:rect l="l" t="t" r="r" b="b"/>
              <a:pathLst>
                <a:path w="13327" h="17955" extrusionOk="0">
                  <a:moveTo>
                    <a:pt x="6890" y="672"/>
                  </a:moveTo>
                  <a:cubicBezTo>
                    <a:pt x="7074" y="672"/>
                    <a:pt x="7259" y="675"/>
                    <a:pt x="7444" y="681"/>
                  </a:cubicBezTo>
                  <a:cubicBezTo>
                    <a:pt x="7674" y="681"/>
                    <a:pt x="7674" y="1035"/>
                    <a:pt x="7444" y="1035"/>
                  </a:cubicBezTo>
                  <a:cubicBezTo>
                    <a:pt x="7293" y="1040"/>
                    <a:pt x="7142" y="1043"/>
                    <a:pt x="6990" y="1043"/>
                  </a:cubicBezTo>
                  <a:cubicBezTo>
                    <a:pt x="6535" y="1043"/>
                    <a:pt x="6077" y="1021"/>
                    <a:pt x="5624" y="978"/>
                  </a:cubicBezTo>
                  <a:cubicBezTo>
                    <a:pt x="5461" y="978"/>
                    <a:pt x="5461" y="729"/>
                    <a:pt x="5624" y="729"/>
                  </a:cubicBezTo>
                  <a:cubicBezTo>
                    <a:pt x="6045" y="689"/>
                    <a:pt x="6466" y="672"/>
                    <a:pt x="6890" y="672"/>
                  </a:cubicBezTo>
                  <a:close/>
                  <a:moveTo>
                    <a:pt x="3121" y="1551"/>
                  </a:moveTo>
                  <a:cubicBezTo>
                    <a:pt x="3822" y="1551"/>
                    <a:pt x="4551" y="1620"/>
                    <a:pt x="5193" y="1620"/>
                  </a:cubicBezTo>
                  <a:cubicBezTo>
                    <a:pt x="7425" y="1601"/>
                    <a:pt x="9648" y="1591"/>
                    <a:pt x="11880" y="1591"/>
                  </a:cubicBezTo>
                  <a:cubicBezTo>
                    <a:pt x="11887" y="1589"/>
                    <a:pt x="11893" y="1589"/>
                    <a:pt x="11900" y="1589"/>
                  </a:cubicBezTo>
                  <a:cubicBezTo>
                    <a:pt x="11931" y="1589"/>
                    <a:pt x="11962" y="1606"/>
                    <a:pt x="11985" y="1629"/>
                  </a:cubicBezTo>
                  <a:cubicBezTo>
                    <a:pt x="12023" y="1601"/>
                    <a:pt x="12065" y="1587"/>
                    <a:pt x="12107" y="1587"/>
                  </a:cubicBezTo>
                  <a:cubicBezTo>
                    <a:pt x="12203" y="1587"/>
                    <a:pt x="12292" y="1659"/>
                    <a:pt x="12292" y="1773"/>
                  </a:cubicBezTo>
                  <a:cubicBezTo>
                    <a:pt x="12349" y="4120"/>
                    <a:pt x="12359" y="6477"/>
                    <a:pt x="12321" y="8834"/>
                  </a:cubicBezTo>
                  <a:cubicBezTo>
                    <a:pt x="12301" y="10012"/>
                    <a:pt x="12273" y="11191"/>
                    <a:pt x="12225" y="12369"/>
                  </a:cubicBezTo>
                  <a:cubicBezTo>
                    <a:pt x="12186" y="13375"/>
                    <a:pt x="12273" y="14544"/>
                    <a:pt x="11966" y="15521"/>
                  </a:cubicBezTo>
                  <a:cubicBezTo>
                    <a:pt x="11966" y="15530"/>
                    <a:pt x="11957" y="15550"/>
                    <a:pt x="11957" y="15559"/>
                  </a:cubicBezTo>
                  <a:cubicBezTo>
                    <a:pt x="11957" y="15569"/>
                    <a:pt x="11947" y="15569"/>
                    <a:pt x="11947" y="15578"/>
                  </a:cubicBezTo>
                  <a:cubicBezTo>
                    <a:pt x="11985" y="15693"/>
                    <a:pt x="11909" y="15808"/>
                    <a:pt x="11784" y="15808"/>
                  </a:cubicBezTo>
                  <a:cubicBezTo>
                    <a:pt x="10200" y="15830"/>
                    <a:pt x="8608" y="15842"/>
                    <a:pt x="7015" y="15842"/>
                  </a:cubicBezTo>
                  <a:cubicBezTo>
                    <a:pt x="5130" y="15842"/>
                    <a:pt x="3245" y="15825"/>
                    <a:pt x="1370" y="15789"/>
                  </a:cubicBezTo>
                  <a:cubicBezTo>
                    <a:pt x="1322" y="15789"/>
                    <a:pt x="1275" y="15760"/>
                    <a:pt x="1265" y="15712"/>
                  </a:cubicBezTo>
                  <a:cubicBezTo>
                    <a:pt x="1259" y="15713"/>
                    <a:pt x="1253" y="15714"/>
                    <a:pt x="1248" y="15714"/>
                  </a:cubicBezTo>
                  <a:cubicBezTo>
                    <a:pt x="1198" y="15714"/>
                    <a:pt x="1160" y="15678"/>
                    <a:pt x="1160" y="15626"/>
                  </a:cubicBezTo>
                  <a:lnTo>
                    <a:pt x="1160" y="15588"/>
                  </a:lnTo>
                  <a:cubicBezTo>
                    <a:pt x="1035" y="13308"/>
                    <a:pt x="1140" y="11008"/>
                    <a:pt x="1198" y="8738"/>
                  </a:cubicBezTo>
                  <a:cubicBezTo>
                    <a:pt x="1227" y="7617"/>
                    <a:pt x="1265" y="6496"/>
                    <a:pt x="1313" y="5385"/>
                  </a:cubicBezTo>
                  <a:cubicBezTo>
                    <a:pt x="1342" y="4360"/>
                    <a:pt x="1255" y="3210"/>
                    <a:pt x="1437" y="2204"/>
                  </a:cubicBezTo>
                  <a:cubicBezTo>
                    <a:pt x="1495" y="1850"/>
                    <a:pt x="1572" y="1716"/>
                    <a:pt x="1945" y="1649"/>
                  </a:cubicBezTo>
                  <a:cubicBezTo>
                    <a:pt x="2312" y="1574"/>
                    <a:pt x="2712" y="1551"/>
                    <a:pt x="3121" y="1551"/>
                  </a:cubicBezTo>
                  <a:close/>
                  <a:moveTo>
                    <a:pt x="6255" y="16384"/>
                  </a:moveTo>
                  <a:cubicBezTo>
                    <a:pt x="6483" y="16384"/>
                    <a:pt x="6722" y="16487"/>
                    <a:pt x="6860" y="16642"/>
                  </a:cubicBezTo>
                  <a:cubicBezTo>
                    <a:pt x="7157" y="16977"/>
                    <a:pt x="6994" y="17456"/>
                    <a:pt x="6620" y="17648"/>
                  </a:cubicBezTo>
                  <a:cubicBezTo>
                    <a:pt x="6519" y="17701"/>
                    <a:pt x="6408" y="17727"/>
                    <a:pt x="6300" y="17727"/>
                  </a:cubicBezTo>
                  <a:cubicBezTo>
                    <a:pt x="6021" y="17727"/>
                    <a:pt x="5756" y="17554"/>
                    <a:pt x="5701" y="17236"/>
                  </a:cubicBezTo>
                  <a:cubicBezTo>
                    <a:pt x="5681" y="17063"/>
                    <a:pt x="5720" y="16891"/>
                    <a:pt x="5806" y="16747"/>
                  </a:cubicBezTo>
                  <a:cubicBezTo>
                    <a:pt x="5777" y="16690"/>
                    <a:pt x="5777" y="16623"/>
                    <a:pt x="5816" y="16575"/>
                  </a:cubicBezTo>
                  <a:cubicBezTo>
                    <a:pt x="5925" y="16440"/>
                    <a:pt x="6087" y="16384"/>
                    <a:pt x="6255" y="16384"/>
                  </a:cubicBezTo>
                  <a:close/>
                  <a:moveTo>
                    <a:pt x="2491" y="1"/>
                  </a:moveTo>
                  <a:cubicBezTo>
                    <a:pt x="1773" y="1"/>
                    <a:pt x="958" y="87"/>
                    <a:pt x="518" y="700"/>
                  </a:cubicBezTo>
                  <a:cubicBezTo>
                    <a:pt x="508" y="5011"/>
                    <a:pt x="269" y="9322"/>
                    <a:pt x="115" y="13633"/>
                  </a:cubicBezTo>
                  <a:cubicBezTo>
                    <a:pt x="87" y="14553"/>
                    <a:pt x="0" y="15492"/>
                    <a:pt x="20" y="16412"/>
                  </a:cubicBezTo>
                  <a:cubicBezTo>
                    <a:pt x="58" y="17839"/>
                    <a:pt x="1782" y="17696"/>
                    <a:pt x="2817" y="17763"/>
                  </a:cubicBezTo>
                  <a:cubicBezTo>
                    <a:pt x="4714" y="17887"/>
                    <a:pt x="6620" y="17954"/>
                    <a:pt x="8517" y="17954"/>
                  </a:cubicBezTo>
                  <a:cubicBezTo>
                    <a:pt x="8754" y="17954"/>
                    <a:pt x="8993" y="17955"/>
                    <a:pt x="9231" y="17955"/>
                  </a:cubicBezTo>
                  <a:cubicBezTo>
                    <a:pt x="9948" y="17955"/>
                    <a:pt x="10668" y="17949"/>
                    <a:pt x="11372" y="17906"/>
                  </a:cubicBezTo>
                  <a:cubicBezTo>
                    <a:pt x="12004" y="17868"/>
                    <a:pt x="12618" y="17868"/>
                    <a:pt x="12934" y="17130"/>
                  </a:cubicBezTo>
                  <a:cubicBezTo>
                    <a:pt x="13087" y="16766"/>
                    <a:pt x="13058" y="16230"/>
                    <a:pt x="13077" y="15847"/>
                  </a:cubicBezTo>
                  <a:cubicBezTo>
                    <a:pt x="13192" y="13950"/>
                    <a:pt x="13259" y="12043"/>
                    <a:pt x="13298" y="10146"/>
                  </a:cubicBezTo>
                  <a:cubicBezTo>
                    <a:pt x="13327" y="8297"/>
                    <a:pt x="13317" y="6458"/>
                    <a:pt x="13269" y="4609"/>
                  </a:cubicBezTo>
                  <a:cubicBezTo>
                    <a:pt x="13250" y="3603"/>
                    <a:pt x="13212" y="2587"/>
                    <a:pt x="13164" y="1581"/>
                  </a:cubicBezTo>
                  <a:cubicBezTo>
                    <a:pt x="13125" y="901"/>
                    <a:pt x="12867" y="384"/>
                    <a:pt x="12167" y="269"/>
                  </a:cubicBezTo>
                  <a:cubicBezTo>
                    <a:pt x="11850" y="237"/>
                    <a:pt x="11532" y="219"/>
                    <a:pt x="11209" y="219"/>
                  </a:cubicBezTo>
                  <a:cubicBezTo>
                    <a:pt x="11143" y="219"/>
                    <a:pt x="11075" y="219"/>
                    <a:pt x="11008" y="221"/>
                  </a:cubicBezTo>
                  <a:lnTo>
                    <a:pt x="5241" y="68"/>
                  </a:lnTo>
                  <a:cubicBezTo>
                    <a:pt x="4321" y="49"/>
                    <a:pt x="3401" y="1"/>
                    <a:pt x="249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3063325" y="4524600"/>
              <a:ext cx="283100" cy="350875"/>
            </a:xfrm>
            <a:custGeom>
              <a:avLst/>
              <a:gdLst/>
              <a:ahLst/>
              <a:cxnLst/>
              <a:rect l="l" t="t" r="r" b="b"/>
              <a:pathLst>
                <a:path w="11324" h="14035" extrusionOk="0">
                  <a:moveTo>
                    <a:pt x="2051" y="0"/>
                  </a:moveTo>
                  <a:cubicBezTo>
                    <a:pt x="1652" y="0"/>
                    <a:pt x="1262" y="23"/>
                    <a:pt x="901" y="96"/>
                  </a:cubicBezTo>
                  <a:cubicBezTo>
                    <a:pt x="537" y="163"/>
                    <a:pt x="460" y="297"/>
                    <a:pt x="393" y="651"/>
                  </a:cubicBezTo>
                  <a:cubicBezTo>
                    <a:pt x="211" y="1657"/>
                    <a:pt x="307" y="2807"/>
                    <a:pt x="268" y="3832"/>
                  </a:cubicBezTo>
                  <a:cubicBezTo>
                    <a:pt x="230" y="4953"/>
                    <a:pt x="192" y="6064"/>
                    <a:pt x="163" y="7185"/>
                  </a:cubicBezTo>
                  <a:cubicBezTo>
                    <a:pt x="96" y="9465"/>
                    <a:pt x="0" y="11764"/>
                    <a:pt x="125" y="14035"/>
                  </a:cubicBezTo>
                  <a:lnTo>
                    <a:pt x="316" y="14025"/>
                  </a:lnTo>
                  <a:cubicBezTo>
                    <a:pt x="584" y="10117"/>
                    <a:pt x="508" y="6160"/>
                    <a:pt x="661" y="2242"/>
                  </a:cubicBezTo>
                  <a:cubicBezTo>
                    <a:pt x="680" y="1820"/>
                    <a:pt x="604" y="1226"/>
                    <a:pt x="719" y="824"/>
                  </a:cubicBezTo>
                  <a:cubicBezTo>
                    <a:pt x="836" y="457"/>
                    <a:pt x="1097" y="399"/>
                    <a:pt x="1412" y="399"/>
                  </a:cubicBezTo>
                  <a:cubicBezTo>
                    <a:pt x="1559" y="399"/>
                    <a:pt x="1717" y="412"/>
                    <a:pt x="1878" y="412"/>
                  </a:cubicBezTo>
                  <a:lnTo>
                    <a:pt x="4867" y="402"/>
                  </a:lnTo>
                  <a:cubicBezTo>
                    <a:pt x="6859" y="402"/>
                    <a:pt x="8852" y="393"/>
                    <a:pt x="10845" y="373"/>
                  </a:cubicBezTo>
                  <a:cubicBezTo>
                    <a:pt x="10864" y="373"/>
                    <a:pt x="10874" y="364"/>
                    <a:pt x="10893" y="364"/>
                  </a:cubicBezTo>
                  <a:cubicBezTo>
                    <a:pt x="10950" y="2673"/>
                    <a:pt x="10950" y="4972"/>
                    <a:pt x="10922" y="7281"/>
                  </a:cubicBezTo>
                  <a:cubicBezTo>
                    <a:pt x="10902" y="8402"/>
                    <a:pt x="10874" y="9523"/>
                    <a:pt x="10835" y="10634"/>
                  </a:cubicBezTo>
                  <a:cubicBezTo>
                    <a:pt x="10797" y="11688"/>
                    <a:pt x="10596" y="12876"/>
                    <a:pt x="10797" y="13920"/>
                  </a:cubicBezTo>
                  <a:lnTo>
                    <a:pt x="10941" y="13968"/>
                  </a:lnTo>
                  <a:cubicBezTo>
                    <a:pt x="11247" y="12991"/>
                    <a:pt x="11161" y="11822"/>
                    <a:pt x="11199" y="10816"/>
                  </a:cubicBezTo>
                  <a:cubicBezTo>
                    <a:pt x="11238" y="9638"/>
                    <a:pt x="11276" y="8459"/>
                    <a:pt x="11286" y="7281"/>
                  </a:cubicBezTo>
                  <a:cubicBezTo>
                    <a:pt x="11324" y="4924"/>
                    <a:pt x="11314" y="2567"/>
                    <a:pt x="11266" y="210"/>
                  </a:cubicBezTo>
                  <a:cubicBezTo>
                    <a:pt x="11260" y="104"/>
                    <a:pt x="11165" y="30"/>
                    <a:pt x="11070" y="30"/>
                  </a:cubicBezTo>
                  <a:cubicBezTo>
                    <a:pt x="11028" y="30"/>
                    <a:pt x="10985" y="44"/>
                    <a:pt x="10950" y="76"/>
                  </a:cubicBezTo>
                  <a:cubicBezTo>
                    <a:pt x="10922" y="48"/>
                    <a:pt x="10874" y="38"/>
                    <a:pt x="10835" y="38"/>
                  </a:cubicBezTo>
                  <a:cubicBezTo>
                    <a:pt x="8613" y="48"/>
                    <a:pt x="6380" y="57"/>
                    <a:pt x="4158" y="67"/>
                  </a:cubicBezTo>
                  <a:cubicBezTo>
                    <a:pt x="4131" y="67"/>
                    <a:pt x="4104" y="67"/>
                    <a:pt x="4077" y="67"/>
                  </a:cubicBezTo>
                  <a:cubicBezTo>
                    <a:pt x="3441" y="67"/>
                    <a:pt x="2733" y="0"/>
                    <a:pt x="205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3066675" y="4868800"/>
              <a:ext cx="270650" cy="13225"/>
            </a:xfrm>
            <a:custGeom>
              <a:avLst/>
              <a:gdLst/>
              <a:ahLst/>
              <a:cxnLst/>
              <a:rect l="l" t="t" r="r" b="b"/>
              <a:pathLst>
                <a:path w="10826" h="529" extrusionOk="0">
                  <a:moveTo>
                    <a:pt x="6067" y="0"/>
                  </a:moveTo>
                  <a:cubicBezTo>
                    <a:pt x="4112" y="0"/>
                    <a:pt x="2157" y="85"/>
                    <a:pt x="211" y="257"/>
                  </a:cubicBezTo>
                  <a:lnTo>
                    <a:pt x="192" y="257"/>
                  </a:lnTo>
                  <a:lnTo>
                    <a:pt x="0" y="267"/>
                  </a:lnTo>
                  <a:lnTo>
                    <a:pt x="0" y="305"/>
                  </a:lnTo>
                  <a:cubicBezTo>
                    <a:pt x="0" y="358"/>
                    <a:pt x="40" y="402"/>
                    <a:pt x="91" y="402"/>
                  </a:cubicBezTo>
                  <a:cubicBezTo>
                    <a:pt x="96" y="402"/>
                    <a:pt x="101" y="402"/>
                    <a:pt x="106" y="401"/>
                  </a:cubicBezTo>
                  <a:cubicBezTo>
                    <a:pt x="115" y="439"/>
                    <a:pt x="163" y="468"/>
                    <a:pt x="211" y="468"/>
                  </a:cubicBezTo>
                  <a:cubicBezTo>
                    <a:pt x="2059" y="509"/>
                    <a:pt x="3924" y="528"/>
                    <a:pt x="5789" y="528"/>
                  </a:cubicBezTo>
                  <a:cubicBezTo>
                    <a:pt x="7404" y="528"/>
                    <a:pt x="9020" y="514"/>
                    <a:pt x="10625" y="487"/>
                  </a:cubicBezTo>
                  <a:cubicBezTo>
                    <a:pt x="10749" y="487"/>
                    <a:pt x="10826" y="372"/>
                    <a:pt x="10778" y="257"/>
                  </a:cubicBezTo>
                  <a:cubicBezTo>
                    <a:pt x="10788" y="257"/>
                    <a:pt x="10797" y="257"/>
                    <a:pt x="10797" y="238"/>
                  </a:cubicBezTo>
                  <a:cubicBezTo>
                    <a:pt x="10797" y="229"/>
                    <a:pt x="10807" y="209"/>
                    <a:pt x="10807" y="200"/>
                  </a:cubicBezTo>
                  <a:lnTo>
                    <a:pt x="10663" y="161"/>
                  </a:lnTo>
                  <a:cubicBezTo>
                    <a:pt x="10653" y="152"/>
                    <a:pt x="10634" y="152"/>
                    <a:pt x="10625" y="152"/>
                  </a:cubicBezTo>
                  <a:cubicBezTo>
                    <a:pt x="9108" y="51"/>
                    <a:pt x="7587" y="0"/>
                    <a:pt x="606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3173975" y="4502600"/>
              <a:ext cx="55575" cy="9500"/>
            </a:xfrm>
            <a:custGeom>
              <a:avLst/>
              <a:gdLst/>
              <a:ahLst/>
              <a:cxnLst/>
              <a:rect l="l" t="t" r="r" b="b"/>
              <a:pathLst>
                <a:path w="2223" h="380" extrusionOk="0">
                  <a:moveTo>
                    <a:pt x="1531" y="1"/>
                  </a:moveTo>
                  <a:cubicBezTo>
                    <a:pt x="1078" y="1"/>
                    <a:pt x="625" y="22"/>
                    <a:pt x="173" y="65"/>
                  </a:cubicBezTo>
                  <a:cubicBezTo>
                    <a:pt x="0" y="65"/>
                    <a:pt x="0" y="314"/>
                    <a:pt x="173" y="314"/>
                  </a:cubicBezTo>
                  <a:cubicBezTo>
                    <a:pt x="625" y="358"/>
                    <a:pt x="1078" y="379"/>
                    <a:pt x="1531" y="379"/>
                  </a:cubicBezTo>
                  <a:cubicBezTo>
                    <a:pt x="1681" y="379"/>
                    <a:pt x="1832" y="377"/>
                    <a:pt x="1983" y="372"/>
                  </a:cubicBezTo>
                  <a:cubicBezTo>
                    <a:pt x="2223" y="372"/>
                    <a:pt x="2223" y="8"/>
                    <a:pt x="1983" y="8"/>
                  </a:cubicBezTo>
                  <a:cubicBezTo>
                    <a:pt x="1832" y="3"/>
                    <a:pt x="1681" y="1"/>
                    <a:pt x="153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3179725" y="4895350"/>
              <a:ext cx="36900" cy="33600"/>
            </a:xfrm>
            <a:custGeom>
              <a:avLst/>
              <a:gdLst/>
              <a:ahLst/>
              <a:cxnLst/>
              <a:rect l="l" t="t" r="r" b="b"/>
              <a:pathLst>
                <a:path w="1476" h="1344" extrusionOk="0">
                  <a:moveTo>
                    <a:pt x="609" y="318"/>
                  </a:moveTo>
                  <a:cubicBezTo>
                    <a:pt x="712" y="318"/>
                    <a:pt x="815" y="359"/>
                    <a:pt x="901" y="431"/>
                  </a:cubicBezTo>
                  <a:cubicBezTo>
                    <a:pt x="1092" y="594"/>
                    <a:pt x="1016" y="853"/>
                    <a:pt x="814" y="977"/>
                  </a:cubicBezTo>
                  <a:lnTo>
                    <a:pt x="805" y="968"/>
                  </a:lnTo>
                  <a:cubicBezTo>
                    <a:pt x="738" y="1006"/>
                    <a:pt x="666" y="1025"/>
                    <a:pt x="597" y="1025"/>
                  </a:cubicBezTo>
                  <a:cubicBezTo>
                    <a:pt x="457" y="1025"/>
                    <a:pt x="332" y="946"/>
                    <a:pt x="307" y="786"/>
                  </a:cubicBezTo>
                  <a:cubicBezTo>
                    <a:pt x="278" y="613"/>
                    <a:pt x="345" y="450"/>
                    <a:pt x="469" y="345"/>
                  </a:cubicBezTo>
                  <a:cubicBezTo>
                    <a:pt x="515" y="327"/>
                    <a:pt x="562" y="318"/>
                    <a:pt x="609" y="318"/>
                  </a:cubicBezTo>
                  <a:close/>
                  <a:moveTo>
                    <a:pt x="570" y="1"/>
                  </a:moveTo>
                  <a:cubicBezTo>
                    <a:pt x="404" y="1"/>
                    <a:pt x="244" y="57"/>
                    <a:pt x="134" y="192"/>
                  </a:cubicBezTo>
                  <a:cubicBezTo>
                    <a:pt x="96" y="240"/>
                    <a:pt x="86" y="307"/>
                    <a:pt x="125" y="364"/>
                  </a:cubicBezTo>
                  <a:cubicBezTo>
                    <a:pt x="29" y="508"/>
                    <a:pt x="0" y="680"/>
                    <a:pt x="19" y="853"/>
                  </a:cubicBezTo>
                  <a:cubicBezTo>
                    <a:pt x="68" y="1171"/>
                    <a:pt x="325" y="1344"/>
                    <a:pt x="605" y="1344"/>
                  </a:cubicBezTo>
                  <a:cubicBezTo>
                    <a:pt x="714" y="1344"/>
                    <a:pt x="825" y="1318"/>
                    <a:pt x="929" y="1265"/>
                  </a:cubicBezTo>
                  <a:cubicBezTo>
                    <a:pt x="1313" y="1073"/>
                    <a:pt x="1475" y="594"/>
                    <a:pt x="1169" y="259"/>
                  </a:cubicBezTo>
                  <a:cubicBezTo>
                    <a:pt x="1031" y="104"/>
                    <a:pt x="795" y="1"/>
                    <a:pt x="57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48"/>
          <p:cNvGrpSpPr/>
          <p:nvPr/>
        </p:nvGrpSpPr>
        <p:grpSpPr>
          <a:xfrm>
            <a:off x="1603476" y="1684338"/>
            <a:ext cx="80625" cy="2529925"/>
            <a:chOff x="3979800" y="1822113"/>
            <a:chExt cx="80625" cy="2529925"/>
          </a:xfrm>
        </p:grpSpPr>
        <p:sp>
          <p:nvSpPr>
            <p:cNvPr id="1431" name="Google Shape;1431;p48"/>
            <p:cNvSpPr/>
            <p:nvPr/>
          </p:nvSpPr>
          <p:spPr>
            <a:xfrm>
              <a:off x="4009850"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8"/>
          <p:cNvSpPr txBox="1"/>
          <p:nvPr/>
        </p:nvSpPr>
        <p:spPr>
          <a:xfrm>
            <a:off x="1889498" y="1308193"/>
            <a:ext cx="6650780" cy="3177039"/>
          </a:xfrm>
          <a:prstGeom prst="rect">
            <a:avLst/>
          </a:prstGeom>
          <a:noFill/>
          <a:ln>
            <a:noFill/>
          </a:ln>
        </p:spPr>
        <p:txBody>
          <a:bodyPr spcFirstLastPara="1" wrap="square" lIns="91425" tIns="91425" rIns="91425" bIns="91425" anchor="t" anchorCtr="0">
            <a:noAutofit/>
          </a:bodyPr>
          <a:lstStyle/>
          <a:p>
            <a:pPr marL="285750" indent="-285750" fontAlgn="t">
              <a:buFont typeface="Arial" panose="020B0604020202020204" pitchFamily="34" charset="0"/>
              <a:buChar char="•"/>
            </a:pPr>
            <a:r>
              <a:rPr lang="en-US" sz="1800" dirty="0" err="1">
                <a:solidFill>
                  <a:srgbClr val="0070C0"/>
                </a:solidFill>
                <a:latin typeface="Muli"/>
              </a:rPr>
              <a:t>ViewModel</a:t>
            </a:r>
            <a:r>
              <a:rPr lang="en-US" sz="1800" dirty="0">
                <a:solidFill>
                  <a:srgbClr val="0070C0"/>
                </a:solidFill>
                <a:latin typeface="Muli"/>
              </a:rPr>
              <a:t> contain fields that are represented in the view</a:t>
            </a:r>
          </a:p>
          <a:p>
            <a:pPr marL="285750" indent="-285750" fontAlgn="t">
              <a:buFont typeface="Arial" panose="020B0604020202020204" pitchFamily="34" charset="0"/>
              <a:buChar char="•"/>
            </a:pPr>
            <a:endParaRPr lang="en-US" sz="1800" dirty="0">
              <a:solidFill>
                <a:srgbClr val="0070C0"/>
              </a:solidFill>
              <a:latin typeface="Muli"/>
            </a:endParaRPr>
          </a:p>
          <a:p>
            <a:pPr marL="285750" indent="-285750" fontAlgn="t">
              <a:buFont typeface="Arial" panose="020B0604020202020204" pitchFamily="34" charset="0"/>
              <a:buChar char="•"/>
            </a:pPr>
            <a:r>
              <a:rPr lang="en-US" sz="1800" dirty="0" err="1">
                <a:solidFill>
                  <a:srgbClr val="0070C0"/>
                </a:solidFill>
                <a:latin typeface="Muli"/>
              </a:rPr>
              <a:t>ViewModel</a:t>
            </a:r>
            <a:r>
              <a:rPr lang="en-US" sz="1800" dirty="0">
                <a:solidFill>
                  <a:srgbClr val="0070C0"/>
                </a:solidFill>
                <a:latin typeface="Muli"/>
              </a:rPr>
              <a:t> can have specific validation rules using data annotations.</a:t>
            </a:r>
          </a:p>
          <a:p>
            <a:pPr marL="285750" indent="-285750" fontAlgn="t">
              <a:buFont typeface="Arial" panose="020B0604020202020204" pitchFamily="34" charset="0"/>
              <a:buChar char="•"/>
            </a:pPr>
            <a:endParaRPr lang="en-US" sz="1800" dirty="0">
              <a:solidFill>
                <a:srgbClr val="0070C0"/>
              </a:solidFill>
              <a:latin typeface="Muli"/>
            </a:endParaRPr>
          </a:p>
          <a:p>
            <a:pPr marL="285750" indent="-285750" fontAlgn="t">
              <a:buFont typeface="Arial" panose="020B0604020202020204" pitchFamily="34" charset="0"/>
              <a:buChar char="•"/>
            </a:pPr>
            <a:r>
              <a:rPr lang="en-US" sz="1800" dirty="0" err="1">
                <a:solidFill>
                  <a:srgbClr val="0070C0"/>
                </a:solidFill>
                <a:latin typeface="Muli"/>
              </a:rPr>
              <a:t>ViewModel</a:t>
            </a:r>
            <a:r>
              <a:rPr lang="en-US" sz="1800" dirty="0">
                <a:solidFill>
                  <a:srgbClr val="0070C0"/>
                </a:solidFill>
                <a:latin typeface="Muli"/>
              </a:rPr>
              <a:t> can have multiple entities or objects from different data models or data source.</a:t>
            </a:r>
          </a:p>
          <a:p>
            <a:pPr marL="285750" lvl="0" indent="-285750" rtl="0">
              <a:spcBef>
                <a:spcPts val="0"/>
              </a:spcBef>
              <a:spcAft>
                <a:spcPts val="0"/>
              </a:spcAft>
              <a:buFont typeface="Arial" panose="020B0604020202020204" pitchFamily="34" charset="0"/>
              <a:buChar char="•"/>
            </a:pPr>
            <a:endParaRPr lang="en-US" sz="1800" dirty="0">
              <a:solidFill>
                <a:srgbClr val="0070C0"/>
              </a:solidFill>
              <a:latin typeface="Muli"/>
              <a:ea typeface="Muli"/>
              <a:cs typeface="Muli"/>
              <a:sym typeface="Muli"/>
            </a:endParaRPr>
          </a:p>
          <a:p>
            <a:pPr marL="285750" lvl="0" indent="-285750" rtl="0">
              <a:spcBef>
                <a:spcPts val="0"/>
              </a:spcBef>
              <a:spcAft>
                <a:spcPts val="0"/>
              </a:spcAft>
              <a:buFont typeface="Arial" panose="020B0604020202020204" pitchFamily="34" charset="0"/>
              <a:buChar char="•"/>
            </a:pPr>
            <a:r>
              <a:rPr lang="en-US" sz="1800" dirty="0" err="1">
                <a:solidFill>
                  <a:srgbClr val="0070C0"/>
                </a:solidFill>
                <a:latin typeface="Muli"/>
                <a:ea typeface="Muli"/>
                <a:cs typeface="Muli"/>
                <a:sym typeface="Muli"/>
              </a:rPr>
              <a:t>ViewModel</a:t>
            </a:r>
            <a:r>
              <a:rPr lang="en-US" sz="1800" dirty="0">
                <a:solidFill>
                  <a:srgbClr val="0070C0"/>
                </a:solidFill>
                <a:latin typeface="Muli"/>
                <a:ea typeface="Muli"/>
                <a:cs typeface="Muli"/>
                <a:sym typeface="Muli"/>
              </a:rPr>
              <a:t> helps to implement strongly typed views.</a:t>
            </a:r>
            <a:endParaRPr sz="1800" dirty="0">
              <a:solidFill>
                <a:srgbClr val="0070C0"/>
              </a:solidFill>
              <a:latin typeface="Muli"/>
              <a:ea typeface="Muli"/>
              <a:cs typeface="Muli"/>
              <a:sym typeface="Muli"/>
            </a:endParaRPr>
          </a:p>
        </p:txBody>
      </p:sp>
    </p:spTree>
    <p:extLst>
      <p:ext uri="{BB962C8B-B14F-4D97-AF65-F5344CB8AC3E}">
        <p14:creationId xmlns:p14="http://schemas.microsoft.com/office/powerpoint/2010/main" val="58411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435">
                                            <p:txEl>
                                              <p:pRg st="0" end="0"/>
                                            </p:txEl>
                                          </p:spTgt>
                                        </p:tgtEl>
                                        <p:attrNameLst>
                                          <p:attrName>style.visibility</p:attrName>
                                        </p:attrNameLst>
                                      </p:cBhvr>
                                      <p:to>
                                        <p:strVal val="visible"/>
                                      </p:to>
                                    </p:set>
                                    <p:animEffect transition="in" filter="randombar(horizontal)">
                                      <p:cBhvr>
                                        <p:cTn id="7" dur="500"/>
                                        <p:tgtEl>
                                          <p:spTgt spid="143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435">
                                            <p:txEl>
                                              <p:pRg st="2" end="2"/>
                                            </p:txEl>
                                          </p:spTgt>
                                        </p:tgtEl>
                                        <p:attrNameLst>
                                          <p:attrName>style.visibility</p:attrName>
                                        </p:attrNameLst>
                                      </p:cBhvr>
                                      <p:to>
                                        <p:strVal val="visible"/>
                                      </p:to>
                                    </p:set>
                                    <p:animEffect transition="in" filter="randombar(horizontal)">
                                      <p:cBhvr>
                                        <p:cTn id="12" dur="500"/>
                                        <p:tgtEl>
                                          <p:spTgt spid="143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435">
                                            <p:txEl>
                                              <p:pRg st="4" end="4"/>
                                            </p:txEl>
                                          </p:spTgt>
                                        </p:tgtEl>
                                        <p:attrNameLst>
                                          <p:attrName>style.visibility</p:attrName>
                                        </p:attrNameLst>
                                      </p:cBhvr>
                                      <p:to>
                                        <p:strVal val="visible"/>
                                      </p:to>
                                    </p:set>
                                    <p:animEffect transition="in" filter="randombar(horizontal)">
                                      <p:cBhvr>
                                        <p:cTn id="17" dur="500"/>
                                        <p:tgtEl>
                                          <p:spTgt spid="143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435">
                                            <p:txEl>
                                              <p:pRg st="6" end="6"/>
                                            </p:txEl>
                                          </p:spTgt>
                                        </p:tgtEl>
                                        <p:attrNameLst>
                                          <p:attrName>style.visibility</p:attrName>
                                        </p:attrNameLst>
                                      </p:cBhvr>
                                      <p:to>
                                        <p:strVal val="visible"/>
                                      </p:to>
                                    </p:set>
                                    <p:animEffect transition="in" filter="randombar(horizontal)">
                                      <p:cBhvr>
                                        <p:cTn id="22" dur="500"/>
                                        <p:tgtEl>
                                          <p:spTgt spid="143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36"/>
          <p:cNvSpPr txBox="1">
            <a:spLocks noGrp="1"/>
          </p:cNvSpPr>
          <p:nvPr>
            <p:ph type="title"/>
          </p:nvPr>
        </p:nvSpPr>
        <p:spPr>
          <a:xfrm>
            <a:off x="1659600" y="414703"/>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solidFill>
                  <a:schemeClr val="dk1"/>
                </a:solidFill>
              </a:rPr>
              <a:t>VIEWBAG</a:t>
            </a:r>
            <a:endParaRPr sz="3600" b="1" dirty="0">
              <a:solidFill>
                <a:schemeClr val="dk1"/>
              </a:solidFill>
            </a:endParaRPr>
          </a:p>
        </p:txBody>
      </p:sp>
      <p:sp>
        <p:nvSpPr>
          <p:cNvPr id="941" name="Google Shape;941;p36"/>
          <p:cNvSpPr txBox="1">
            <a:spLocks noGrp="1"/>
          </p:cNvSpPr>
          <p:nvPr>
            <p:ph type="subTitle" idx="1"/>
          </p:nvPr>
        </p:nvSpPr>
        <p:spPr>
          <a:xfrm>
            <a:off x="86061" y="987404"/>
            <a:ext cx="2915323" cy="3982630"/>
          </a:xfrm>
          <a:prstGeom prst="rect">
            <a:avLst/>
          </a:prstGeom>
        </p:spPr>
        <p:txBody>
          <a:bodyPr spcFirstLastPara="1" wrap="square" lIns="91425" tIns="91425" rIns="91425" bIns="91425" anchor="t" anchorCtr="0">
            <a:noAutofit/>
          </a:bodyPr>
          <a:lstStyle/>
          <a:p>
            <a:pPr marL="0" lvl="0" indent="-186099">
              <a:buClr>
                <a:schemeClr val="accent1"/>
              </a:buClr>
            </a:pPr>
            <a:r>
              <a:rPr lang="en-US" sz="1200" dirty="0"/>
              <a:t>ViewBag transfers data from the Controller to View, not vice-versa. Ideal for situations in which the temporary data is not in a model.</a:t>
            </a:r>
          </a:p>
          <a:p>
            <a:pPr marL="0" lvl="0" indent="-186099">
              <a:buClr>
                <a:schemeClr val="accent1"/>
              </a:buClr>
            </a:pPr>
            <a:endParaRPr lang="en-US" sz="400" dirty="0"/>
          </a:p>
          <a:p>
            <a:pPr marL="0" lvl="0" indent="-186099">
              <a:buClr>
                <a:schemeClr val="accent1"/>
              </a:buClr>
            </a:pPr>
            <a:r>
              <a:rPr lang="en-US" sz="1200" dirty="0"/>
              <a:t>ViewBag is a dynamic property that takes advantage of the new dynamic features in C# 4.0</a:t>
            </a:r>
          </a:p>
          <a:p>
            <a:pPr marL="0" lvl="0" indent="-186099">
              <a:buClr>
                <a:schemeClr val="accent1"/>
              </a:buClr>
            </a:pPr>
            <a:endParaRPr lang="en-US" sz="400" dirty="0"/>
          </a:p>
          <a:p>
            <a:pPr marL="0" lvl="0" indent="-186099">
              <a:buClr>
                <a:schemeClr val="accent1"/>
              </a:buClr>
            </a:pPr>
            <a:r>
              <a:rPr lang="en-US" sz="1200" dirty="0"/>
              <a:t>Any number of properties and values can be assigned to ViewBag</a:t>
            </a:r>
          </a:p>
          <a:p>
            <a:pPr marL="0" lvl="0" indent="-186099">
              <a:buClr>
                <a:schemeClr val="accent1"/>
              </a:buClr>
            </a:pPr>
            <a:endParaRPr sz="400" dirty="0"/>
          </a:p>
          <a:p>
            <a:pPr marL="0" lvl="0" indent="-186099">
              <a:buClr>
                <a:schemeClr val="accent1"/>
              </a:buClr>
            </a:pPr>
            <a:r>
              <a:rPr lang="en-US" sz="1200" dirty="0"/>
              <a:t>The ViewBag's life only lasts during the current http request. ViewBag values will be null if redirection occurs.</a:t>
            </a:r>
          </a:p>
          <a:p>
            <a:pPr marL="0" lvl="0" indent="-186099">
              <a:buClr>
                <a:schemeClr val="accent1"/>
              </a:buClr>
            </a:pPr>
            <a:endParaRPr lang="en" sz="400" dirty="0"/>
          </a:p>
          <a:p>
            <a:pPr marL="0" lvl="0" indent="-186099">
              <a:buClr>
                <a:schemeClr val="accent1"/>
              </a:buClr>
            </a:pPr>
            <a:r>
              <a:rPr lang="en-US" sz="1200" dirty="0"/>
              <a:t>ViewBag is actually a wrapper around ViewData.</a:t>
            </a:r>
            <a:endParaRPr sz="1200" dirty="0"/>
          </a:p>
        </p:txBody>
      </p:sp>
      <p:sp>
        <p:nvSpPr>
          <p:cNvPr id="32" name="Google Shape;941;p36">
            <a:extLst>
              <a:ext uri="{FF2B5EF4-FFF2-40B4-BE49-F238E27FC236}">
                <a16:creationId xmlns:a16="http://schemas.microsoft.com/office/drawing/2014/main" id="{A9179ACF-C8BC-4412-8F79-A9B7A8D7991F}"/>
              </a:ext>
            </a:extLst>
          </p:cNvPr>
          <p:cNvSpPr txBox="1">
            <a:spLocks/>
          </p:cNvSpPr>
          <p:nvPr/>
        </p:nvSpPr>
        <p:spPr>
          <a:xfrm>
            <a:off x="3227295" y="987403"/>
            <a:ext cx="2915323" cy="39826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1pPr>
            <a:lvl2pPr marL="914400" marR="0" lvl="1"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2pPr>
            <a:lvl3pPr marL="1371600" marR="0" lvl="2"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3pPr>
            <a:lvl4pPr marL="1828800" marR="0" lvl="3"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4pPr>
            <a:lvl5pPr marL="2286000" marR="0" lvl="4"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5pPr>
            <a:lvl6pPr marL="2743200" marR="0" lvl="5"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6pPr>
            <a:lvl7pPr marL="3200400" marR="0" lvl="6"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7pPr>
            <a:lvl8pPr marL="3657600" marR="0" lvl="7"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8pPr>
            <a:lvl9pPr marL="4114800" marR="0" lvl="8"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9pPr>
          </a:lstStyle>
          <a:p>
            <a:pPr marL="0" lvl="0" indent="-186099">
              <a:buClr>
                <a:schemeClr val="accent1"/>
              </a:buClr>
            </a:pPr>
            <a:r>
              <a:rPr lang="en-US" sz="1200" dirty="0"/>
              <a:t>ViewData transfers data from the Controller to View, not vice-versa. Ideal for situations in which the temporary data is not in a model.</a:t>
            </a:r>
          </a:p>
          <a:p>
            <a:pPr marL="0" indent="-186099">
              <a:buClr>
                <a:schemeClr val="accent1"/>
              </a:buClr>
            </a:pPr>
            <a:endParaRPr lang="en-US" sz="400" dirty="0"/>
          </a:p>
          <a:p>
            <a:pPr marL="0" indent="-186099">
              <a:buClr>
                <a:schemeClr val="accent1"/>
              </a:buClr>
            </a:pPr>
            <a:r>
              <a:rPr lang="en-US" sz="1200" dirty="0"/>
              <a:t>ViewData is derived from </a:t>
            </a:r>
            <a:r>
              <a:rPr lang="en-US" sz="1200" dirty="0" err="1"/>
              <a:t>ViewDataDictionary</a:t>
            </a:r>
            <a:r>
              <a:rPr lang="en-US" sz="1200" dirty="0"/>
              <a:t> which is a dictionary type.</a:t>
            </a:r>
          </a:p>
          <a:p>
            <a:pPr marL="0" indent="-186099">
              <a:buClr>
                <a:schemeClr val="accent1"/>
              </a:buClr>
            </a:pPr>
            <a:endParaRPr lang="en-US" sz="400" dirty="0"/>
          </a:p>
          <a:p>
            <a:pPr marL="0" indent="-186099">
              <a:buClr>
                <a:schemeClr val="accent1"/>
              </a:buClr>
            </a:pPr>
            <a:r>
              <a:rPr lang="en-US" sz="1200" dirty="0"/>
              <a:t>ViewData value must be type cast before use.</a:t>
            </a:r>
          </a:p>
          <a:p>
            <a:pPr marL="0" indent="-186099">
              <a:buClr>
                <a:schemeClr val="accent1"/>
              </a:buClr>
            </a:pPr>
            <a:endParaRPr lang="en-US" sz="400" dirty="0"/>
          </a:p>
          <a:p>
            <a:pPr marL="0" indent="-186099">
              <a:buClr>
                <a:schemeClr val="accent1"/>
              </a:buClr>
            </a:pPr>
            <a:endParaRPr lang="en-US" sz="400" dirty="0"/>
          </a:p>
          <a:p>
            <a:pPr marL="0" lvl="0" indent="-186099">
              <a:buClr>
                <a:schemeClr val="accent1"/>
              </a:buClr>
            </a:pPr>
            <a:r>
              <a:rPr lang="en-US" sz="1200" dirty="0"/>
              <a:t>The </a:t>
            </a:r>
            <a:r>
              <a:rPr lang="en-US" sz="1200" dirty="0" err="1"/>
              <a:t>ViewData's</a:t>
            </a:r>
            <a:r>
              <a:rPr lang="en-US" sz="1200" dirty="0"/>
              <a:t> life only lasts during the current http request. ViewBag values will be null if redirection occurs.</a:t>
            </a:r>
          </a:p>
          <a:p>
            <a:pPr marL="0" indent="-186099">
              <a:buClr>
                <a:schemeClr val="accent1"/>
              </a:buClr>
            </a:pPr>
            <a:endParaRPr lang="en-US" sz="400" dirty="0"/>
          </a:p>
          <a:p>
            <a:pPr marL="0" indent="-186099">
              <a:buClr>
                <a:schemeClr val="accent1"/>
              </a:buClr>
            </a:pPr>
            <a:endParaRPr lang="en-US" sz="400" dirty="0"/>
          </a:p>
        </p:txBody>
      </p:sp>
      <p:sp>
        <p:nvSpPr>
          <p:cNvPr id="4" name="TextBox 3">
            <a:extLst>
              <a:ext uri="{FF2B5EF4-FFF2-40B4-BE49-F238E27FC236}">
                <a16:creationId xmlns:a16="http://schemas.microsoft.com/office/drawing/2014/main" id="{5C575AF5-41A5-4F17-A249-0B9032D8A80B}"/>
              </a:ext>
            </a:extLst>
          </p:cNvPr>
          <p:cNvSpPr txBox="1"/>
          <p:nvPr/>
        </p:nvSpPr>
        <p:spPr>
          <a:xfrm>
            <a:off x="324534" y="4728797"/>
            <a:ext cx="8582799" cy="276999"/>
          </a:xfrm>
          <a:prstGeom prst="rect">
            <a:avLst/>
          </a:prstGeom>
          <a:solidFill>
            <a:schemeClr val="bg1"/>
          </a:solidFill>
        </p:spPr>
        <p:txBody>
          <a:bodyPr wrap="none" rtlCol="0">
            <a:spAutoFit/>
          </a:bodyPr>
          <a:lstStyle/>
          <a:p>
            <a:r>
              <a:rPr lang="en-US" sz="1200" dirty="0">
                <a:solidFill>
                  <a:srgbClr val="FF3399"/>
                </a:solidFill>
              </a:rPr>
              <a:t>ViewBag internally inserts data into ViewData dictionary. So the key of ViewData and property of ViewBag must </a:t>
            </a:r>
            <a:r>
              <a:rPr lang="en-US" sz="1200" b="1" dirty="0">
                <a:solidFill>
                  <a:srgbClr val="FF3399"/>
                </a:solidFill>
              </a:rPr>
              <a:t>NOT</a:t>
            </a:r>
            <a:r>
              <a:rPr lang="en-US" sz="1200" dirty="0">
                <a:solidFill>
                  <a:srgbClr val="FF3399"/>
                </a:solidFill>
              </a:rPr>
              <a:t> match</a:t>
            </a:r>
          </a:p>
        </p:txBody>
      </p:sp>
      <p:sp>
        <p:nvSpPr>
          <p:cNvPr id="33" name="Google Shape;941;p36">
            <a:extLst>
              <a:ext uri="{FF2B5EF4-FFF2-40B4-BE49-F238E27FC236}">
                <a16:creationId xmlns:a16="http://schemas.microsoft.com/office/drawing/2014/main" id="{9FEA9AE9-28F0-49FF-8D8B-57D4EDDA082C}"/>
              </a:ext>
            </a:extLst>
          </p:cNvPr>
          <p:cNvSpPr txBox="1">
            <a:spLocks/>
          </p:cNvSpPr>
          <p:nvPr/>
        </p:nvSpPr>
        <p:spPr>
          <a:xfrm>
            <a:off x="6178472" y="987403"/>
            <a:ext cx="2915323" cy="39826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1pPr>
            <a:lvl2pPr marL="914400" marR="0" lvl="1"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2pPr>
            <a:lvl3pPr marL="1371600" marR="0" lvl="2"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3pPr>
            <a:lvl4pPr marL="1828800" marR="0" lvl="3"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4pPr>
            <a:lvl5pPr marL="2286000" marR="0" lvl="4"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5pPr>
            <a:lvl6pPr marL="2743200" marR="0" lvl="5"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6pPr>
            <a:lvl7pPr marL="3200400" marR="0" lvl="6"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7pPr>
            <a:lvl8pPr marL="3657600" marR="0" lvl="7"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8pPr>
            <a:lvl9pPr marL="4114800" marR="0" lvl="8"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9pPr>
          </a:lstStyle>
          <a:p>
            <a:pPr marL="0" lvl="0" indent="-186099">
              <a:buClr>
                <a:schemeClr val="accent1"/>
              </a:buClr>
            </a:pPr>
            <a:r>
              <a:rPr lang="en-US" sz="1200" dirty="0" err="1"/>
              <a:t>TempData</a:t>
            </a:r>
            <a:r>
              <a:rPr lang="en-US" sz="1200" dirty="0"/>
              <a:t> can be used to store data between two consecutive requests. </a:t>
            </a:r>
          </a:p>
          <a:p>
            <a:pPr marL="0" lvl="0" indent="-186099">
              <a:buClr>
                <a:schemeClr val="accent1"/>
              </a:buClr>
            </a:pPr>
            <a:endParaRPr lang="en-US" sz="500" dirty="0"/>
          </a:p>
          <a:p>
            <a:pPr marL="0" indent="-186099">
              <a:buClr>
                <a:schemeClr val="accent1"/>
              </a:buClr>
            </a:pPr>
            <a:r>
              <a:rPr lang="en-US" sz="1200" dirty="0" err="1"/>
              <a:t>TempData</a:t>
            </a:r>
            <a:r>
              <a:rPr lang="en-US" sz="1200" dirty="0"/>
              <a:t> </a:t>
            </a:r>
            <a:r>
              <a:rPr lang="en-US" sz="1200" dirty="0" err="1"/>
              <a:t>internaly</a:t>
            </a:r>
            <a:r>
              <a:rPr lang="en-US" sz="1200" dirty="0"/>
              <a:t> use Session to store the data. So think of it as a short lived session.</a:t>
            </a:r>
          </a:p>
          <a:p>
            <a:pPr marL="0" indent="-186099">
              <a:buClr>
                <a:schemeClr val="accent1"/>
              </a:buClr>
            </a:pPr>
            <a:endParaRPr lang="en-US" sz="500" dirty="0"/>
          </a:p>
          <a:p>
            <a:pPr marL="0" indent="-186099">
              <a:buClr>
                <a:schemeClr val="accent1"/>
              </a:buClr>
            </a:pPr>
            <a:r>
              <a:rPr lang="en-US" sz="1200" dirty="0" err="1"/>
              <a:t>TempData</a:t>
            </a:r>
            <a:r>
              <a:rPr lang="en-US" sz="1200" dirty="0"/>
              <a:t> value must be type cast before use. Check for null values to avoid runtime error.</a:t>
            </a:r>
          </a:p>
          <a:p>
            <a:pPr marL="0" indent="-186099">
              <a:buClr>
                <a:schemeClr val="accent1"/>
              </a:buClr>
            </a:pPr>
            <a:endParaRPr lang="en-US" sz="500" dirty="0"/>
          </a:p>
          <a:p>
            <a:pPr marL="0" indent="-186099">
              <a:buClr>
                <a:schemeClr val="accent1"/>
              </a:buClr>
            </a:pPr>
            <a:endParaRPr lang="en-US" sz="500" dirty="0"/>
          </a:p>
          <a:p>
            <a:pPr marL="0" lvl="0" indent="-186099">
              <a:buClr>
                <a:schemeClr val="accent1"/>
              </a:buClr>
            </a:pPr>
            <a:r>
              <a:rPr lang="en-US" sz="1200" dirty="0" err="1"/>
              <a:t>TempData</a:t>
            </a:r>
            <a:r>
              <a:rPr lang="en-US" sz="1200" dirty="0"/>
              <a:t> can be used to store only one time messages like error messages, validation messages.</a:t>
            </a:r>
          </a:p>
        </p:txBody>
      </p:sp>
    </p:spTree>
    <p:extLst>
      <p:ext uri="{BB962C8B-B14F-4D97-AF65-F5344CB8AC3E}">
        <p14:creationId xmlns:p14="http://schemas.microsoft.com/office/powerpoint/2010/main" val="13794914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31"/>
          <p:cNvSpPr/>
          <p:nvPr/>
        </p:nvSpPr>
        <p:spPr>
          <a:xfrm>
            <a:off x="1413875" y="2735900"/>
            <a:ext cx="6330080" cy="130546"/>
          </a:xfrm>
          <a:custGeom>
            <a:avLst/>
            <a:gdLst/>
            <a:ahLst/>
            <a:cxnLst/>
            <a:rect l="l" t="t" r="r" b="b"/>
            <a:pathLst>
              <a:path w="216099" h="4589" extrusionOk="0">
                <a:moveTo>
                  <a:pt x="2194" y="0"/>
                </a:moveTo>
                <a:cubicBezTo>
                  <a:pt x="1814" y="0"/>
                  <a:pt x="1461" y="132"/>
                  <a:pt x="1130" y="403"/>
                </a:cubicBezTo>
                <a:cubicBezTo>
                  <a:pt x="128" y="1204"/>
                  <a:pt x="0" y="2461"/>
                  <a:pt x="838" y="3336"/>
                </a:cubicBezTo>
                <a:cubicBezTo>
                  <a:pt x="1372" y="3889"/>
                  <a:pt x="2040" y="4189"/>
                  <a:pt x="2668" y="4189"/>
                </a:cubicBezTo>
                <a:cubicBezTo>
                  <a:pt x="3221" y="4189"/>
                  <a:pt x="3743" y="3957"/>
                  <a:pt x="4118" y="3463"/>
                </a:cubicBezTo>
                <a:cubicBezTo>
                  <a:pt x="4610" y="2862"/>
                  <a:pt x="5101" y="2771"/>
                  <a:pt x="5776" y="2771"/>
                </a:cubicBezTo>
                <a:cubicBezTo>
                  <a:pt x="16926" y="2789"/>
                  <a:pt x="37951" y="2789"/>
                  <a:pt x="49119" y="2789"/>
                </a:cubicBezTo>
                <a:cubicBezTo>
                  <a:pt x="49502" y="2789"/>
                  <a:pt x="52544" y="2771"/>
                  <a:pt x="53710" y="2771"/>
                </a:cubicBezTo>
                <a:cubicBezTo>
                  <a:pt x="82569" y="2789"/>
                  <a:pt x="125257" y="2789"/>
                  <a:pt x="154116" y="2789"/>
                </a:cubicBezTo>
                <a:lnTo>
                  <a:pt x="159473" y="2789"/>
                </a:lnTo>
                <a:cubicBezTo>
                  <a:pt x="176271" y="2789"/>
                  <a:pt x="193087" y="2789"/>
                  <a:pt x="209885" y="2771"/>
                </a:cubicBezTo>
                <a:cubicBezTo>
                  <a:pt x="210023" y="2771"/>
                  <a:pt x="210159" y="2769"/>
                  <a:pt x="210292" y="2769"/>
                </a:cubicBezTo>
                <a:cubicBezTo>
                  <a:pt x="211142" y="2769"/>
                  <a:pt x="211884" y="2838"/>
                  <a:pt x="212436" y="3846"/>
                </a:cubicBezTo>
                <a:cubicBezTo>
                  <a:pt x="212730" y="4352"/>
                  <a:pt x="213224" y="4589"/>
                  <a:pt x="213759" y="4589"/>
                </a:cubicBezTo>
                <a:cubicBezTo>
                  <a:pt x="214283" y="4589"/>
                  <a:pt x="214845" y="4361"/>
                  <a:pt x="215296" y="3937"/>
                </a:cubicBezTo>
                <a:cubicBezTo>
                  <a:pt x="216098" y="3208"/>
                  <a:pt x="216043" y="1897"/>
                  <a:pt x="215169" y="949"/>
                </a:cubicBezTo>
                <a:cubicBezTo>
                  <a:pt x="214732" y="482"/>
                  <a:pt x="214240" y="259"/>
                  <a:pt x="213733" y="259"/>
                </a:cubicBezTo>
                <a:cubicBezTo>
                  <a:pt x="213310" y="259"/>
                  <a:pt x="212877" y="414"/>
                  <a:pt x="212454" y="712"/>
                </a:cubicBezTo>
                <a:cubicBezTo>
                  <a:pt x="211944" y="1058"/>
                  <a:pt x="211270" y="1386"/>
                  <a:pt x="210669" y="1386"/>
                </a:cubicBezTo>
                <a:cubicBezTo>
                  <a:pt x="193543" y="1405"/>
                  <a:pt x="176417" y="1423"/>
                  <a:pt x="159272" y="1423"/>
                </a:cubicBezTo>
                <a:lnTo>
                  <a:pt x="49629" y="1423"/>
                </a:lnTo>
                <a:cubicBezTo>
                  <a:pt x="38206" y="1423"/>
                  <a:pt x="16871" y="1423"/>
                  <a:pt x="5429" y="1405"/>
                </a:cubicBezTo>
                <a:cubicBezTo>
                  <a:pt x="4956" y="1405"/>
                  <a:pt x="4391" y="1095"/>
                  <a:pt x="3990" y="767"/>
                </a:cubicBezTo>
                <a:cubicBezTo>
                  <a:pt x="3327" y="265"/>
                  <a:pt x="2734" y="0"/>
                  <a:pt x="21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GOALS</a:t>
            </a:r>
            <a:endParaRPr/>
          </a:p>
        </p:txBody>
      </p:sp>
      <p:grpSp>
        <p:nvGrpSpPr>
          <p:cNvPr id="708" name="Google Shape;708;p31"/>
          <p:cNvGrpSpPr/>
          <p:nvPr/>
        </p:nvGrpSpPr>
        <p:grpSpPr>
          <a:xfrm>
            <a:off x="7005378" y="3023387"/>
            <a:ext cx="1258906" cy="889158"/>
            <a:chOff x="5989512" y="3227709"/>
            <a:chExt cx="1587323" cy="1121118"/>
          </a:xfrm>
        </p:grpSpPr>
        <p:sp>
          <p:nvSpPr>
            <p:cNvPr id="709" name="Google Shape;709;p31"/>
            <p:cNvSpPr/>
            <p:nvPr/>
          </p:nvSpPr>
          <p:spPr>
            <a:xfrm>
              <a:off x="5989512" y="3227709"/>
              <a:ext cx="1587323" cy="1121118"/>
            </a:xfrm>
            <a:custGeom>
              <a:avLst/>
              <a:gdLst/>
              <a:ahLst/>
              <a:cxnLst/>
              <a:rect l="l" t="t" r="r" b="b"/>
              <a:pathLst>
                <a:path w="17555" h="12399" extrusionOk="0">
                  <a:moveTo>
                    <a:pt x="8804" y="300"/>
                  </a:moveTo>
                  <a:cubicBezTo>
                    <a:pt x="8772" y="555"/>
                    <a:pt x="8652" y="649"/>
                    <a:pt x="8269" y="649"/>
                  </a:cubicBezTo>
                  <a:cubicBezTo>
                    <a:pt x="8236" y="649"/>
                    <a:pt x="8200" y="648"/>
                    <a:pt x="8162" y="647"/>
                  </a:cubicBezTo>
                  <a:cubicBezTo>
                    <a:pt x="8249" y="283"/>
                    <a:pt x="8596" y="421"/>
                    <a:pt x="8804" y="300"/>
                  </a:cubicBezTo>
                  <a:close/>
                  <a:moveTo>
                    <a:pt x="8509" y="907"/>
                  </a:moveTo>
                  <a:lnTo>
                    <a:pt x="8509" y="907"/>
                  </a:lnTo>
                  <a:cubicBezTo>
                    <a:pt x="8492" y="1218"/>
                    <a:pt x="8474" y="1132"/>
                    <a:pt x="7868" y="1201"/>
                  </a:cubicBezTo>
                  <a:lnTo>
                    <a:pt x="7850" y="1201"/>
                  </a:lnTo>
                  <a:cubicBezTo>
                    <a:pt x="8024" y="924"/>
                    <a:pt x="8284" y="993"/>
                    <a:pt x="8509" y="907"/>
                  </a:cubicBezTo>
                  <a:close/>
                  <a:moveTo>
                    <a:pt x="8065" y="1469"/>
                  </a:moveTo>
                  <a:cubicBezTo>
                    <a:pt x="8129" y="1469"/>
                    <a:pt x="8201" y="1472"/>
                    <a:pt x="8284" y="1478"/>
                  </a:cubicBezTo>
                  <a:cubicBezTo>
                    <a:pt x="8215" y="1751"/>
                    <a:pt x="8179" y="1820"/>
                    <a:pt x="7871" y="1820"/>
                  </a:cubicBezTo>
                  <a:cubicBezTo>
                    <a:pt x="7788" y="1820"/>
                    <a:pt x="7685" y="1815"/>
                    <a:pt x="7556" y="1808"/>
                  </a:cubicBezTo>
                  <a:cubicBezTo>
                    <a:pt x="7656" y="1549"/>
                    <a:pt x="7757" y="1469"/>
                    <a:pt x="8065" y="1469"/>
                  </a:cubicBezTo>
                  <a:close/>
                  <a:moveTo>
                    <a:pt x="1041" y="2414"/>
                  </a:moveTo>
                  <a:lnTo>
                    <a:pt x="1041" y="3194"/>
                  </a:lnTo>
                  <a:lnTo>
                    <a:pt x="399" y="3783"/>
                  </a:lnTo>
                  <a:cubicBezTo>
                    <a:pt x="503" y="2969"/>
                    <a:pt x="642" y="2674"/>
                    <a:pt x="1041" y="2414"/>
                  </a:cubicBezTo>
                  <a:close/>
                  <a:moveTo>
                    <a:pt x="1006" y="3592"/>
                  </a:moveTo>
                  <a:lnTo>
                    <a:pt x="1006" y="3592"/>
                  </a:lnTo>
                  <a:cubicBezTo>
                    <a:pt x="1214" y="4216"/>
                    <a:pt x="902" y="4615"/>
                    <a:pt x="434" y="4961"/>
                  </a:cubicBezTo>
                  <a:cubicBezTo>
                    <a:pt x="191" y="4320"/>
                    <a:pt x="590" y="3956"/>
                    <a:pt x="1006" y="3592"/>
                  </a:cubicBezTo>
                  <a:close/>
                  <a:moveTo>
                    <a:pt x="1023" y="4857"/>
                  </a:moveTo>
                  <a:lnTo>
                    <a:pt x="1023" y="4857"/>
                  </a:lnTo>
                  <a:cubicBezTo>
                    <a:pt x="1162" y="5481"/>
                    <a:pt x="1041" y="5758"/>
                    <a:pt x="434" y="6157"/>
                  </a:cubicBezTo>
                  <a:lnTo>
                    <a:pt x="417" y="6157"/>
                  </a:lnTo>
                  <a:cubicBezTo>
                    <a:pt x="209" y="5550"/>
                    <a:pt x="521" y="5169"/>
                    <a:pt x="1023" y="4857"/>
                  </a:cubicBezTo>
                  <a:close/>
                  <a:moveTo>
                    <a:pt x="1023" y="6070"/>
                  </a:moveTo>
                  <a:lnTo>
                    <a:pt x="1023" y="6070"/>
                  </a:lnTo>
                  <a:cubicBezTo>
                    <a:pt x="1162" y="6521"/>
                    <a:pt x="971" y="6885"/>
                    <a:pt x="434" y="7162"/>
                  </a:cubicBezTo>
                  <a:lnTo>
                    <a:pt x="417" y="7162"/>
                  </a:lnTo>
                  <a:cubicBezTo>
                    <a:pt x="209" y="6590"/>
                    <a:pt x="659" y="6365"/>
                    <a:pt x="1023" y="6070"/>
                  </a:cubicBezTo>
                  <a:close/>
                  <a:moveTo>
                    <a:pt x="1023" y="7110"/>
                  </a:moveTo>
                  <a:lnTo>
                    <a:pt x="1023" y="7110"/>
                  </a:lnTo>
                  <a:cubicBezTo>
                    <a:pt x="1162" y="7682"/>
                    <a:pt x="1006" y="8046"/>
                    <a:pt x="434" y="8410"/>
                  </a:cubicBezTo>
                  <a:lnTo>
                    <a:pt x="417" y="8410"/>
                  </a:lnTo>
                  <a:cubicBezTo>
                    <a:pt x="278" y="7786"/>
                    <a:pt x="417" y="7474"/>
                    <a:pt x="1023" y="7110"/>
                  </a:cubicBezTo>
                  <a:close/>
                  <a:moveTo>
                    <a:pt x="1006" y="8323"/>
                  </a:moveTo>
                  <a:cubicBezTo>
                    <a:pt x="1214" y="8877"/>
                    <a:pt x="1041" y="9241"/>
                    <a:pt x="434" y="9553"/>
                  </a:cubicBezTo>
                  <a:lnTo>
                    <a:pt x="417" y="9553"/>
                  </a:lnTo>
                  <a:cubicBezTo>
                    <a:pt x="191" y="8947"/>
                    <a:pt x="590" y="8635"/>
                    <a:pt x="1006" y="8323"/>
                  </a:cubicBezTo>
                  <a:close/>
                  <a:moveTo>
                    <a:pt x="1023" y="9519"/>
                  </a:moveTo>
                  <a:lnTo>
                    <a:pt x="1023" y="9519"/>
                  </a:lnTo>
                  <a:cubicBezTo>
                    <a:pt x="1162" y="10298"/>
                    <a:pt x="1041" y="10576"/>
                    <a:pt x="382" y="10905"/>
                  </a:cubicBezTo>
                  <a:cubicBezTo>
                    <a:pt x="382" y="10593"/>
                    <a:pt x="382" y="10333"/>
                    <a:pt x="382" y="10073"/>
                  </a:cubicBezTo>
                  <a:cubicBezTo>
                    <a:pt x="399" y="10004"/>
                    <a:pt x="417" y="9952"/>
                    <a:pt x="469" y="9917"/>
                  </a:cubicBezTo>
                  <a:cubicBezTo>
                    <a:pt x="642" y="9779"/>
                    <a:pt x="833" y="9657"/>
                    <a:pt x="1023" y="9519"/>
                  </a:cubicBezTo>
                  <a:close/>
                  <a:moveTo>
                    <a:pt x="9115" y="456"/>
                  </a:moveTo>
                  <a:cubicBezTo>
                    <a:pt x="9445" y="959"/>
                    <a:pt x="9739" y="1409"/>
                    <a:pt x="10034" y="1860"/>
                  </a:cubicBezTo>
                  <a:cubicBezTo>
                    <a:pt x="10086" y="1998"/>
                    <a:pt x="10224" y="2068"/>
                    <a:pt x="10363" y="2068"/>
                  </a:cubicBezTo>
                  <a:lnTo>
                    <a:pt x="16203" y="2068"/>
                  </a:lnTo>
                  <a:cubicBezTo>
                    <a:pt x="16861" y="2068"/>
                    <a:pt x="17121" y="2275"/>
                    <a:pt x="17225" y="2917"/>
                  </a:cubicBezTo>
                  <a:cubicBezTo>
                    <a:pt x="17242" y="3090"/>
                    <a:pt x="17260" y="3280"/>
                    <a:pt x="17260" y="3471"/>
                  </a:cubicBezTo>
                  <a:lnTo>
                    <a:pt x="17260" y="9657"/>
                  </a:lnTo>
                  <a:cubicBezTo>
                    <a:pt x="17260" y="9900"/>
                    <a:pt x="17208" y="10125"/>
                    <a:pt x="17138" y="10350"/>
                  </a:cubicBezTo>
                  <a:cubicBezTo>
                    <a:pt x="16861" y="11130"/>
                    <a:pt x="16584" y="11113"/>
                    <a:pt x="15804" y="11130"/>
                  </a:cubicBezTo>
                  <a:cubicBezTo>
                    <a:pt x="14756" y="11147"/>
                    <a:pt x="13712" y="11152"/>
                    <a:pt x="12668" y="11152"/>
                  </a:cubicBezTo>
                  <a:cubicBezTo>
                    <a:pt x="11624" y="11152"/>
                    <a:pt x="10580" y="11147"/>
                    <a:pt x="9531" y="11147"/>
                  </a:cubicBezTo>
                  <a:lnTo>
                    <a:pt x="2305" y="11147"/>
                  </a:lnTo>
                  <a:cubicBezTo>
                    <a:pt x="2132" y="11147"/>
                    <a:pt x="1976" y="11130"/>
                    <a:pt x="1820" y="11096"/>
                  </a:cubicBezTo>
                  <a:cubicBezTo>
                    <a:pt x="1474" y="11061"/>
                    <a:pt x="1352" y="10853"/>
                    <a:pt x="1387" y="10506"/>
                  </a:cubicBezTo>
                  <a:cubicBezTo>
                    <a:pt x="1387" y="10350"/>
                    <a:pt x="1300" y="10194"/>
                    <a:pt x="1300" y="10038"/>
                  </a:cubicBezTo>
                  <a:lnTo>
                    <a:pt x="1300" y="7561"/>
                  </a:lnTo>
                  <a:lnTo>
                    <a:pt x="1300" y="2795"/>
                  </a:lnTo>
                  <a:cubicBezTo>
                    <a:pt x="1300" y="2241"/>
                    <a:pt x="1508" y="2068"/>
                    <a:pt x="2132" y="2068"/>
                  </a:cubicBezTo>
                  <a:lnTo>
                    <a:pt x="6308" y="2068"/>
                  </a:lnTo>
                  <a:cubicBezTo>
                    <a:pt x="6701" y="2068"/>
                    <a:pt x="7086" y="2060"/>
                    <a:pt x="7474" y="2060"/>
                  </a:cubicBezTo>
                  <a:cubicBezTo>
                    <a:pt x="7668" y="2060"/>
                    <a:pt x="7862" y="2062"/>
                    <a:pt x="8058" y="2068"/>
                  </a:cubicBezTo>
                  <a:cubicBezTo>
                    <a:pt x="8073" y="2069"/>
                    <a:pt x="8087" y="2070"/>
                    <a:pt x="8102" y="2070"/>
                  </a:cubicBezTo>
                  <a:cubicBezTo>
                    <a:pt x="8257" y="2070"/>
                    <a:pt x="8393" y="1984"/>
                    <a:pt x="8457" y="1825"/>
                  </a:cubicBezTo>
                  <a:cubicBezTo>
                    <a:pt x="8630" y="1461"/>
                    <a:pt x="8804" y="1080"/>
                    <a:pt x="8977" y="716"/>
                  </a:cubicBezTo>
                  <a:cubicBezTo>
                    <a:pt x="9011" y="629"/>
                    <a:pt x="9063" y="577"/>
                    <a:pt x="9115" y="456"/>
                  </a:cubicBezTo>
                  <a:close/>
                  <a:moveTo>
                    <a:pt x="1058" y="10836"/>
                  </a:moveTo>
                  <a:lnTo>
                    <a:pt x="1439" y="11303"/>
                  </a:lnTo>
                  <a:lnTo>
                    <a:pt x="677" y="11962"/>
                  </a:lnTo>
                  <a:cubicBezTo>
                    <a:pt x="469" y="11910"/>
                    <a:pt x="434" y="11685"/>
                    <a:pt x="382" y="11477"/>
                  </a:cubicBezTo>
                  <a:cubicBezTo>
                    <a:pt x="347" y="11269"/>
                    <a:pt x="503" y="11199"/>
                    <a:pt x="625" y="11113"/>
                  </a:cubicBezTo>
                  <a:lnTo>
                    <a:pt x="1058" y="10836"/>
                  </a:lnTo>
                  <a:close/>
                  <a:moveTo>
                    <a:pt x="11264" y="11390"/>
                  </a:moveTo>
                  <a:lnTo>
                    <a:pt x="11281" y="11407"/>
                  </a:lnTo>
                  <a:cubicBezTo>
                    <a:pt x="11126" y="11633"/>
                    <a:pt x="10987" y="11823"/>
                    <a:pt x="10831" y="12014"/>
                  </a:cubicBezTo>
                  <a:cubicBezTo>
                    <a:pt x="10779" y="12066"/>
                    <a:pt x="10727" y="12083"/>
                    <a:pt x="10658" y="12083"/>
                  </a:cubicBezTo>
                  <a:lnTo>
                    <a:pt x="9861" y="12083"/>
                  </a:lnTo>
                  <a:lnTo>
                    <a:pt x="10328" y="11390"/>
                  </a:lnTo>
                  <a:close/>
                  <a:moveTo>
                    <a:pt x="14539" y="11390"/>
                  </a:moveTo>
                  <a:cubicBezTo>
                    <a:pt x="14435" y="11529"/>
                    <a:pt x="14349" y="11633"/>
                    <a:pt x="14262" y="11737"/>
                  </a:cubicBezTo>
                  <a:cubicBezTo>
                    <a:pt x="14175" y="11858"/>
                    <a:pt x="14089" y="11962"/>
                    <a:pt x="14002" y="12083"/>
                  </a:cubicBezTo>
                  <a:lnTo>
                    <a:pt x="13309" y="12083"/>
                  </a:lnTo>
                  <a:cubicBezTo>
                    <a:pt x="13482" y="11858"/>
                    <a:pt x="13621" y="11650"/>
                    <a:pt x="13794" y="11442"/>
                  </a:cubicBezTo>
                  <a:cubicBezTo>
                    <a:pt x="13829" y="11407"/>
                    <a:pt x="13881" y="11390"/>
                    <a:pt x="13950" y="11390"/>
                  </a:cubicBezTo>
                  <a:close/>
                  <a:moveTo>
                    <a:pt x="15683" y="11390"/>
                  </a:moveTo>
                  <a:lnTo>
                    <a:pt x="15198" y="12083"/>
                  </a:lnTo>
                  <a:lnTo>
                    <a:pt x="14383" y="12083"/>
                  </a:lnTo>
                  <a:cubicBezTo>
                    <a:pt x="14539" y="11841"/>
                    <a:pt x="14695" y="11633"/>
                    <a:pt x="14851" y="11407"/>
                  </a:cubicBezTo>
                  <a:cubicBezTo>
                    <a:pt x="14868" y="11390"/>
                    <a:pt x="14920" y="11390"/>
                    <a:pt x="14972" y="11390"/>
                  </a:cubicBezTo>
                  <a:close/>
                  <a:moveTo>
                    <a:pt x="12356" y="11390"/>
                  </a:moveTo>
                  <a:cubicBezTo>
                    <a:pt x="12118" y="11912"/>
                    <a:pt x="11881" y="12088"/>
                    <a:pt x="11326" y="12088"/>
                  </a:cubicBezTo>
                  <a:cubicBezTo>
                    <a:pt x="11274" y="12088"/>
                    <a:pt x="11219" y="12086"/>
                    <a:pt x="11160" y="12083"/>
                  </a:cubicBezTo>
                  <a:cubicBezTo>
                    <a:pt x="11316" y="11841"/>
                    <a:pt x="11472" y="11633"/>
                    <a:pt x="11628" y="11425"/>
                  </a:cubicBezTo>
                  <a:cubicBezTo>
                    <a:pt x="11645" y="11390"/>
                    <a:pt x="11749" y="11390"/>
                    <a:pt x="11819" y="11390"/>
                  </a:cubicBezTo>
                  <a:close/>
                  <a:moveTo>
                    <a:pt x="13499" y="11390"/>
                  </a:moveTo>
                  <a:cubicBezTo>
                    <a:pt x="13292" y="11615"/>
                    <a:pt x="13118" y="11789"/>
                    <a:pt x="12962" y="11962"/>
                  </a:cubicBezTo>
                  <a:cubicBezTo>
                    <a:pt x="12882" y="12064"/>
                    <a:pt x="12790" y="12092"/>
                    <a:pt x="12690" y="12092"/>
                  </a:cubicBezTo>
                  <a:cubicBezTo>
                    <a:pt x="12565" y="12092"/>
                    <a:pt x="12428" y="12047"/>
                    <a:pt x="12290" y="12047"/>
                  </a:cubicBezTo>
                  <a:cubicBezTo>
                    <a:pt x="12277" y="12047"/>
                    <a:pt x="12265" y="12048"/>
                    <a:pt x="12252" y="12049"/>
                  </a:cubicBezTo>
                  <a:cubicBezTo>
                    <a:pt x="12408" y="11841"/>
                    <a:pt x="12564" y="11633"/>
                    <a:pt x="12720" y="11442"/>
                  </a:cubicBezTo>
                  <a:cubicBezTo>
                    <a:pt x="12772" y="11407"/>
                    <a:pt x="12824" y="11390"/>
                    <a:pt x="12893" y="11390"/>
                  </a:cubicBezTo>
                  <a:close/>
                  <a:moveTo>
                    <a:pt x="16826" y="11303"/>
                  </a:moveTo>
                  <a:lnTo>
                    <a:pt x="16826" y="11321"/>
                  </a:lnTo>
                  <a:cubicBezTo>
                    <a:pt x="16636" y="11819"/>
                    <a:pt x="16260" y="12094"/>
                    <a:pt x="15792" y="12094"/>
                  </a:cubicBezTo>
                  <a:cubicBezTo>
                    <a:pt x="15707" y="12094"/>
                    <a:pt x="15618" y="12085"/>
                    <a:pt x="15527" y="12066"/>
                  </a:cubicBezTo>
                  <a:cubicBezTo>
                    <a:pt x="15683" y="11858"/>
                    <a:pt x="15839" y="11650"/>
                    <a:pt x="16012" y="11425"/>
                  </a:cubicBezTo>
                  <a:cubicBezTo>
                    <a:pt x="16029" y="11407"/>
                    <a:pt x="16064" y="11390"/>
                    <a:pt x="16081" y="11390"/>
                  </a:cubicBezTo>
                  <a:cubicBezTo>
                    <a:pt x="16324" y="11355"/>
                    <a:pt x="16567" y="11338"/>
                    <a:pt x="16826" y="11303"/>
                  </a:cubicBezTo>
                  <a:close/>
                  <a:moveTo>
                    <a:pt x="3259" y="11390"/>
                  </a:moveTo>
                  <a:cubicBezTo>
                    <a:pt x="3033" y="11650"/>
                    <a:pt x="2860" y="11841"/>
                    <a:pt x="2687" y="12031"/>
                  </a:cubicBezTo>
                  <a:cubicBezTo>
                    <a:pt x="2635" y="12066"/>
                    <a:pt x="2583" y="12101"/>
                    <a:pt x="2531" y="12101"/>
                  </a:cubicBezTo>
                  <a:lnTo>
                    <a:pt x="1145" y="12101"/>
                  </a:lnTo>
                  <a:lnTo>
                    <a:pt x="1110" y="12031"/>
                  </a:lnTo>
                  <a:cubicBezTo>
                    <a:pt x="1335" y="11823"/>
                    <a:pt x="1543" y="11633"/>
                    <a:pt x="1768" y="11425"/>
                  </a:cubicBezTo>
                  <a:cubicBezTo>
                    <a:pt x="1786" y="11407"/>
                    <a:pt x="1820" y="11390"/>
                    <a:pt x="1855" y="11390"/>
                  </a:cubicBezTo>
                  <a:close/>
                  <a:moveTo>
                    <a:pt x="4489" y="11390"/>
                  </a:moveTo>
                  <a:cubicBezTo>
                    <a:pt x="4281" y="11650"/>
                    <a:pt x="4108" y="11858"/>
                    <a:pt x="3917" y="12049"/>
                  </a:cubicBezTo>
                  <a:cubicBezTo>
                    <a:pt x="3882" y="12101"/>
                    <a:pt x="3796" y="12101"/>
                    <a:pt x="3726" y="12101"/>
                  </a:cubicBezTo>
                  <a:lnTo>
                    <a:pt x="3051" y="12101"/>
                  </a:lnTo>
                  <a:cubicBezTo>
                    <a:pt x="3241" y="11858"/>
                    <a:pt x="3397" y="11650"/>
                    <a:pt x="3570" y="11442"/>
                  </a:cubicBezTo>
                  <a:cubicBezTo>
                    <a:pt x="3588" y="11407"/>
                    <a:pt x="3640" y="11390"/>
                    <a:pt x="3674" y="11390"/>
                  </a:cubicBezTo>
                  <a:close/>
                  <a:moveTo>
                    <a:pt x="5702" y="11390"/>
                  </a:moveTo>
                  <a:cubicBezTo>
                    <a:pt x="5477" y="11650"/>
                    <a:pt x="5303" y="11858"/>
                    <a:pt x="5130" y="12049"/>
                  </a:cubicBezTo>
                  <a:cubicBezTo>
                    <a:pt x="5061" y="12083"/>
                    <a:pt x="4974" y="12101"/>
                    <a:pt x="4905" y="12101"/>
                  </a:cubicBezTo>
                  <a:lnTo>
                    <a:pt x="4281" y="12101"/>
                  </a:lnTo>
                  <a:cubicBezTo>
                    <a:pt x="4489" y="11858"/>
                    <a:pt x="4645" y="11650"/>
                    <a:pt x="4818" y="11442"/>
                  </a:cubicBezTo>
                  <a:cubicBezTo>
                    <a:pt x="4853" y="11407"/>
                    <a:pt x="4887" y="11390"/>
                    <a:pt x="4922" y="11390"/>
                  </a:cubicBezTo>
                  <a:close/>
                  <a:moveTo>
                    <a:pt x="10017" y="11390"/>
                  </a:moveTo>
                  <a:cubicBezTo>
                    <a:pt x="9826" y="11633"/>
                    <a:pt x="9687" y="11823"/>
                    <a:pt x="9531" y="12014"/>
                  </a:cubicBezTo>
                  <a:cubicBezTo>
                    <a:pt x="9497" y="12066"/>
                    <a:pt x="9427" y="12083"/>
                    <a:pt x="9375" y="12101"/>
                  </a:cubicBezTo>
                  <a:lnTo>
                    <a:pt x="8665" y="12101"/>
                  </a:lnTo>
                  <a:cubicBezTo>
                    <a:pt x="8856" y="11858"/>
                    <a:pt x="9029" y="11650"/>
                    <a:pt x="9202" y="11442"/>
                  </a:cubicBezTo>
                  <a:cubicBezTo>
                    <a:pt x="9254" y="11407"/>
                    <a:pt x="9341" y="11390"/>
                    <a:pt x="9410" y="11390"/>
                  </a:cubicBezTo>
                  <a:close/>
                  <a:moveTo>
                    <a:pt x="8873" y="11407"/>
                  </a:moveTo>
                  <a:cubicBezTo>
                    <a:pt x="8700" y="11633"/>
                    <a:pt x="8509" y="11858"/>
                    <a:pt x="8318" y="12066"/>
                  </a:cubicBezTo>
                  <a:cubicBezTo>
                    <a:pt x="8287" y="12097"/>
                    <a:pt x="8225" y="12103"/>
                    <a:pt x="8154" y="12103"/>
                  </a:cubicBezTo>
                  <a:cubicBezTo>
                    <a:pt x="8106" y="12103"/>
                    <a:pt x="8055" y="12101"/>
                    <a:pt x="8006" y="12101"/>
                  </a:cubicBezTo>
                  <a:lnTo>
                    <a:pt x="7591" y="12101"/>
                  </a:lnTo>
                  <a:lnTo>
                    <a:pt x="8162" y="11407"/>
                  </a:lnTo>
                  <a:close/>
                  <a:moveTo>
                    <a:pt x="7563" y="11390"/>
                  </a:moveTo>
                  <a:cubicBezTo>
                    <a:pt x="7639" y="11390"/>
                    <a:pt x="7723" y="11401"/>
                    <a:pt x="7816" y="11425"/>
                  </a:cubicBezTo>
                  <a:lnTo>
                    <a:pt x="7799" y="11425"/>
                  </a:lnTo>
                  <a:cubicBezTo>
                    <a:pt x="7506" y="11717"/>
                    <a:pt x="7300" y="12109"/>
                    <a:pt x="6857" y="12109"/>
                  </a:cubicBezTo>
                  <a:cubicBezTo>
                    <a:pt x="6775" y="12109"/>
                    <a:pt x="6685" y="12096"/>
                    <a:pt x="6586" y="12066"/>
                  </a:cubicBezTo>
                  <a:cubicBezTo>
                    <a:pt x="6899" y="11812"/>
                    <a:pt x="7084" y="11390"/>
                    <a:pt x="7563" y="11390"/>
                  </a:cubicBezTo>
                  <a:close/>
                  <a:moveTo>
                    <a:pt x="6828" y="11390"/>
                  </a:moveTo>
                  <a:cubicBezTo>
                    <a:pt x="6496" y="11707"/>
                    <a:pt x="6273" y="12121"/>
                    <a:pt x="5818" y="12121"/>
                  </a:cubicBezTo>
                  <a:cubicBezTo>
                    <a:pt x="5726" y="12121"/>
                    <a:pt x="5625" y="12104"/>
                    <a:pt x="5511" y="12066"/>
                  </a:cubicBezTo>
                  <a:cubicBezTo>
                    <a:pt x="5684" y="11858"/>
                    <a:pt x="5858" y="11633"/>
                    <a:pt x="6048" y="11442"/>
                  </a:cubicBezTo>
                  <a:cubicBezTo>
                    <a:pt x="6100" y="11390"/>
                    <a:pt x="6204" y="11390"/>
                    <a:pt x="6291" y="11390"/>
                  </a:cubicBezTo>
                  <a:close/>
                  <a:moveTo>
                    <a:pt x="8959" y="0"/>
                  </a:moveTo>
                  <a:cubicBezTo>
                    <a:pt x="8825" y="0"/>
                    <a:pt x="8637" y="60"/>
                    <a:pt x="8301" y="127"/>
                  </a:cubicBezTo>
                  <a:cubicBezTo>
                    <a:pt x="8180" y="144"/>
                    <a:pt x="8076" y="213"/>
                    <a:pt x="8006" y="300"/>
                  </a:cubicBezTo>
                  <a:cubicBezTo>
                    <a:pt x="7729" y="785"/>
                    <a:pt x="7469" y="1288"/>
                    <a:pt x="7192" y="1808"/>
                  </a:cubicBezTo>
                  <a:lnTo>
                    <a:pt x="3120" y="1808"/>
                  </a:lnTo>
                  <a:cubicBezTo>
                    <a:pt x="2860" y="1808"/>
                    <a:pt x="2583" y="1773"/>
                    <a:pt x="2323" y="1773"/>
                  </a:cubicBezTo>
                  <a:cubicBezTo>
                    <a:pt x="2270" y="1771"/>
                    <a:pt x="2218" y="1771"/>
                    <a:pt x="2166" y="1771"/>
                  </a:cubicBezTo>
                  <a:cubicBezTo>
                    <a:pt x="1618" y="1771"/>
                    <a:pt x="1106" y="1865"/>
                    <a:pt x="694" y="2293"/>
                  </a:cubicBezTo>
                  <a:cubicBezTo>
                    <a:pt x="226" y="2761"/>
                    <a:pt x="1" y="3419"/>
                    <a:pt x="87" y="4078"/>
                  </a:cubicBezTo>
                  <a:cubicBezTo>
                    <a:pt x="105" y="4286"/>
                    <a:pt x="122" y="4493"/>
                    <a:pt x="122" y="4701"/>
                  </a:cubicBezTo>
                  <a:lnTo>
                    <a:pt x="122" y="10697"/>
                  </a:lnTo>
                  <a:cubicBezTo>
                    <a:pt x="122" y="10974"/>
                    <a:pt x="87" y="11251"/>
                    <a:pt x="122" y="11529"/>
                  </a:cubicBezTo>
                  <a:cubicBezTo>
                    <a:pt x="157" y="12049"/>
                    <a:pt x="469" y="12326"/>
                    <a:pt x="1006" y="12343"/>
                  </a:cubicBezTo>
                  <a:cubicBezTo>
                    <a:pt x="1116" y="12349"/>
                    <a:pt x="1227" y="12351"/>
                    <a:pt x="1340" y="12351"/>
                  </a:cubicBezTo>
                  <a:cubicBezTo>
                    <a:pt x="1564" y="12351"/>
                    <a:pt x="1791" y="12343"/>
                    <a:pt x="2011" y="12343"/>
                  </a:cubicBezTo>
                  <a:lnTo>
                    <a:pt x="7729" y="12343"/>
                  </a:lnTo>
                  <a:cubicBezTo>
                    <a:pt x="10380" y="12360"/>
                    <a:pt x="13014" y="12378"/>
                    <a:pt x="15648" y="12395"/>
                  </a:cubicBezTo>
                  <a:cubicBezTo>
                    <a:pt x="15681" y="12397"/>
                    <a:pt x="15713" y="12399"/>
                    <a:pt x="15746" y="12399"/>
                  </a:cubicBezTo>
                  <a:cubicBezTo>
                    <a:pt x="16195" y="12399"/>
                    <a:pt x="16620" y="12177"/>
                    <a:pt x="16878" y="11789"/>
                  </a:cubicBezTo>
                  <a:cubicBezTo>
                    <a:pt x="17312" y="11147"/>
                    <a:pt x="17554" y="10385"/>
                    <a:pt x="17520" y="9588"/>
                  </a:cubicBezTo>
                  <a:cubicBezTo>
                    <a:pt x="17502" y="8115"/>
                    <a:pt x="17520" y="6625"/>
                    <a:pt x="17502" y="5135"/>
                  </a:cubicBezTo>
                  <a:cubicBezTo>
                    <a:pt x="17502" y="4597"/>
                    <a:pt x="17520" y="4060"/>
                    <a:pt x="17502" y="3523"/>
                  </a:cubicBezTo>
                  <a:cubicBezTo>
                    <a:pt x="17502" y="3211"/>
                    <a:pt x="17485" y="2899"/>
                    <a:pt x="17433" y="2587"/>
                  </a:cubicBezTo>
                  <a:cubicBezTo>
                    <a:pt x="17329" y="1981"/>
                    <a:pt x="16705" y="1790"/>
                    <a:pt x="16341" y="1790"/>
                  </a:cubicBezTo>
                  <a:cubicBezTo>
                    <a:pt x="15960" y="1790"/>
                    <a:pt x="15596" y="1808"/>
                    <a:pt x="15232" y="1808"/>
                  </a:cubicBezTo>
                  <a:lnTo>
                    <a:pt x="10554" y="1808"/>
                  </a:lnTo>
                  <a:cubicBezTo>
                    <a:pt x="10540" y="1809"/>
                    <a:pt x="10526" y="1810"/>
                    <a:pt x="10512" y="1810"/>
                  </a:cubicBezTo>
                  <a:cubicBezTo>
                    <a:pt x="10391" y="1810"/>
                    <a:pt x="10287" y="1743"/>
                    <a:pt x="10224" y="1634"/>
                  </a:cubicBezTo>
                  <a:cubicBezTo>
                    <a:pt x="10034" y="1288"/>
                    <a:pt x="9791" y="976"/>
                    <a:pt x="9583" y="647"/>
                  </a:cubicBezTo>
                  <a:cubicBezTo>
                    <a:pt x="9254" y="148"/>
                    <a:pt x="9172" y="0"/>
                    <a:pt x="8959"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6108595" y="3270477"/>
              <a:ext cx="1441566" cy="965595"/>
            </a:xfrm>
            <a:custGeom>
              <a:avLst/>
              <a:gdLst/>
              <a:ahLst/>
              <a:cxnLst/>
              <a:rect l="l" t="t" r="r" b="b"/>
              <a:pathLst>
                <a:path w="15943" h="10679" extrusionOk="0">
                  <a:moveTo>
                    <a:pt x="7816" y="0"/>
                  </a:moveTo>
                  <a:cubicBezTo>
                    <a:pt x="7764" y="104"/>
                    <a:pt x="7712" y="156"/>
                    <a:pt x="7677" y="243"/>
                  </a:cubicBezTo>
                  <a:cubicBezTo>
                    <a:pt x="7504" y="607"/>
                    <a:pt x="7331" y="988"/>
                    <a:pt x="7157" y="1352"/>
                  </a:cubicBezTo>
                  <a:cubicBezTo>
                    <a:pt x="7110" y="1511"/>
                    <a:pt x="6960" y="1597"/>
                    <a:pt x="6802" y="1597"/>
                  </a:cubicBezTo>
                  <a:cubicBezTo>
                    <a:pt x="6788" y="1597"/>
                    <a:pt x="6773" y="1596"/>
                    <a:pt x="6759" y="1595"/>
                  </a:cubicBezTo>
                  <a:cubicBezTo>
                    <a:pt x="6568" y="1589"/>
                    <a:pt x="6376" y="1587"/>
                    <a:pt x="6182" y="1587"/>
                  </a:cubicBezTo>
                  <a:cubicBezTo>
                    <a:pt x="5794" y="1587"/>
                    <a:pt x="5401" y="1595"/>
                    <a:pt x="5009" y="1595"/>
                  </a:cubicBezTo>
                  <a:lnTo>
                    <a:pt x="833" y="1595"/>
                  </a:lnTo>
                  <a:cubicBezTo>
                    <a:pt x="226" y="1595"/>
                    <a:pt x="1" y="1785"/>
                    <a:pt x="1" y="2322"/>
                  </a:cubicBezTo>
                  <a:lnTo>
                    <a:pt x="1" y="7088"/>
                  </a:lnTo>
                  <a:lnTo>
                    <a:pt x="1" y="9565"/>
                  </a:lnTo>
                  <a:cubicBezTo>
                    <a:pt x="1" y="9721"/>
                    <a:pt x="105" y="9895"/>
                    <a:pt x="87" y="10051"/>
                  </a:cubicBezTo>
                  <a:cubicBezTo>
                    <a:pt x="53" y="10397"/>
                    <a:pt x="174" y="10588"/>
                    <a:pt x="521" y="10640"/>
                  </a:cubicBezTo>
                  <a:cubicBezTo>
                    <a:pt x="677" y="10657"/>
                    <a:pt x="833" y="10674"/>
                    <a:pt x="1006" y="10674"/>
                  </a:cubicBezTo>
                  <a:lnTo>
                    <a:pt x="8232" y="10674"/>
                  </a:lnTo>
                  <a:cubicBezTo>
                    <a:pt x="9280" y="10674"/>
                    <a:pt x="10328" y="10679"/>
                    <a:pt x="11375" y="10679"/>
                  </a:cubicBezTo>
                  <a:cubicBezTo>
                    <a:pt x="12421" y="10679"/>
                    <a:pt x="13465" y="10674"/>
                    <a:pt x="14504" y="10657"/>
                  </a:cubicBezTo>
                  <a:cubicBezTo>
                    <a:pt x="15302" y="10657"/>
                    <a:pt x="15579" y="10657"/>
                    <a:pt x="15839" y="9877"/>
                  </a:cubicBezTo>
                  <a:cubicBezTo>
                    <a:pt x="15908" y="9652"/>
                    <a:pt x="15943" y="9427"/>
                    <a:pt x="15943" y="9184"/>
                  </a:cubicBezTo>
                  <a:lnTo>
                    <a:pt x="15943" y="2998"/>
                  </a:lnTo>
                  <a:cubicBezTo>
                    <a:pt x="15943" y="2807"/>
                    <a:pt x="15943" y="2617"/>
                    <a:pt x="15925" y="2444"/>
                  </a:cubicBezTo>
                  <a:cubicBezTo>
                    <a:pt x="15821" y="1802"/>
                    <a:pt x="15561" y="1595"/>
                    <a:pt x="14903" y="1595"/>
                  </a:cubicBezTo>
                  <a:lnTo>
                    <a:pt x="9063" y="1595"/>
                  </a:lnTo>
                  <a:cubicBezTo>
                    <a:pt x="8925" y="1595"/>
                    <a:pt x="8786" y="1525"/>
                    <a:pt x="8734" y="1387"/>
                  </a:cubicBezTo>
                  <a:cubicBezTo>
                    <a:pt x="8440" y="936"/>
                    <a:pt x="8145" y="486"/>
                    <a:pt x="7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31"/>
          <p:cNvGrpSpPr/>
          <p:nvPr/>
        </p:nvGrpSpPr>
        <p:grpSpPr>
          <a:xfrm>
            <a:off x="4991862" y="1685739"/>
            <a:ext cx="1216596" cy="871374"/>
            <a:chOff x="6034993" y="1845550"/>
            <a:chExt cx="1533975" cy="1098693"/>
          </a:xfrm>
        </p:grpSpPr>
        <p:sp>
          <p:nvSpPr>
            <p:cNvPr id="712" name="Google Shape;712;p31"/>
            <p:cNvSpPr/>
            <p:nvPr/>
          </p:nvSpPr>
          <p:spPr>
            <a:xfrm>
              <a:off x="6034993" y="1845550"/>
              <a:ext cx="1533975" cy="1098693"/>
            </a:xfrm>
            <a:custGeom>
              <a:avLst/>
              <a:gdLst/>
              <a:ahLst/>
              <a:cxnLst/>
              <a:rect l="l" t="t" r="r" b="b"/>
              <a:pathLst>
                <a:path w="16965" h="12151" extrusionOk="0">
                  <a:moveTo>
                    <a:pt x="347" y="1931"/>
                  </a:moveTo>
                  <a:lnTo>
                    <a:pt x="451" y="1949"/>
                  </a:lnTo>
                  <a:cubicBezTo>
                    <a:pt x="434" y="2087"/>
                    <a:pt x="416" y="2226"/>
                    <a:pt x="399" y="2382"/>
                  </a:cubicBezTo>
                  <a:lnTo>
                    <a:pt x="278" y="2365"/>
                  </a:lnTo>
                  <a:cubicBezTo>
                    <a:pt x="295" y="2226"/>
                    <a:pt x="330" y="2070"/>
                    <a:pt x="347" y="1931"/>
                  </a:cubicBezTo>
                  <a:close/>
                  <a:moveTo>
                    <a:pt x="399" y="4704"/>
                  </a:moveTo>
                  <a:cubicBezTo>
                    <a:pt x="399" y="4999"/>
                    <a:pt x="520" y="5310"/>
                    <a:pt x="330" y="5588"/>
                  </a:cubicBezTo>
                  <a:lnTo>
                    <a:pt x="330" y="5605"/>
                  </a:lnTo>
                  <a:cubicBezTo>
                    <a:pt x="295" y="5310"/>
                    <a:pt x="208" y="4999"/>
                    <a:pt x="399" y="4704"/>
                  </a:cubicBezTo>
                  <a:close/>
                  <a:moveTo>
                    <a:pt x="434" y="5917"/>
                  </a:moveTo>
                  <a:cubicBezTo>
                    <a:pt x="434" y="6142"/>
                    <a:pt x="503" y="6333"/>
                    <a:pt x="312" y="6454"/>
                  </a:cubicBezTo>
                  <a:lnTo>
                    <a:pt x="295" y="6471"/>
                  </a:lnTo>
                  <a:cubicBezTo>
                    <a:pt x="312" y="6298"/>
                    <a:pt x="191" y="6108"/>
                    <a:pt x="434" y="5917"/>
                  </a:cubicBezTo>
                  <a:close/>
                  <a:moveTo>
                    <a:pt x="330" y="6783"/>
                  </a:moveTo>
                  <a:lnTo>
                    <a:pt x="434" y="6801"/>
                  </a:lnTo>
                  <a:cubicBezTo>
                    <a:pt x="416" y="6974"/>
                    <a:pt x="538" y="7165"/>
                    <a:pt x="278" y="7338"/>
                  </a:cubicBezTo>
                  <a:lnTo>
                    <a:pt x="260" y="7338"/>
                  </a:lnTo>
                  <a:cubicBezTo>
                    <a:pt x="295" y="7130"/>
                    <a:pt x="295" y="6957"/>
                    <a:pt x="330" y="6783"/>
                  </a:cubicBezTo>
                  <a:close/>
                  <a:moveTo>
                    <a:pt x="364" y="7632"/>
                  </a:moveTo>
                  <a:lnTo>
                    <a:pt x="468" y="7667"/>
                  </a:lnTo>
                  <a:lnTo>
                    <a:pt x="382" y="8256"/>
                  </a:lnTo>
                  <a:lnTo>
                    <a:pt x="278" y="8239"/>
                  </a:lnTo>
                  <a:cubicBezTo>
                    <a:pt x="312" y="8048"/>
                    <a:pt x="208" y="7823"/>
                    <a:pt x="364" y="7632"/>
                  </a:cubicBezTo>
                  <a:close/>
                  <a:moveTo>
                    <a:pt x="347" y="8585"/>
                  </a:moveTo>
                  <a:cubicBezTo>
                    <a:pt x="399" y="8585"/>
                    <a:pt x="434" y="8620"/>
                    <a:pt x="468" y="8655"/>
                  </a:cubicBezTo>
                  <a:cubicBezTo>
                    <a:pt x="555" y="8845"/>
                    <a:pt x="503" y="9001"/>
                    <a:pt x="295" y="9140"/>
                  </a:cubicBezTo>
                  <a:cubicBezTo>
                    <a:pt x="295" y="8967"/>
                    <a:pt x="278" y="8828"/>
                    <a:pt x="295" y="8672"/>
                  </a:cubicBezTo>
                  <a:cubicBezTo>
                    <a:pt x="295" y="8637"/>
                    <a:pt x="330" y="8585"/>
                    <a:pt x="347" y="8585"/>
                  </a:cubicBezTo>
                  <a:close/>
                  <a:moveTo>
                    <a:pt x="676" y="9209"/>
                  </a:moveTo>
                  <a:lnTo>
                    <a:pt x="971" y="9435"/>
                  </a:lnTo>
                  <a:lnTo>
                    <a:pt x="572" y="9885"/>
                  </a:lnTo>
                  <a:lnTo>
                    <a:pt x="555" y="9902"/>
                  </a:lnTo>
                  <a:cubicBezTo>
                    <a:pt x="295" y="9642"/>
                    <a:pt x="312" y="9521"/>
                    <a:pt x="676" y="9209"/>
                  </a:cubicBezTo>
                  <a:close/>
                  <a:moveTo>
                    <a:pt x="1691" y="9569"/>
                  </a:moveTo>
                  <a:cubicBezTo>
                    <a:pt x="1769" y="9569"/>
                    <a:pt x="1858" y="9571"/>
                    <a:pt x="1958" y="9573"/>
                  </a:cubicBezTo>
                  <a:lnTo>
                    <a:pt x="1941" y="9590"/>
                  </a:lnTo>
                  <a:cubicBezTo>
                    <a:pt x="1753" y="9953"/>
                    <a:pt x="1503" y="10144"/>
                    <a:pt x="1201" y="10144"/>
                  </a:cubicBezTo>
                  <a:cubicBezTo>
                    <a:pt x="1086" y="10144"/>
                    <a:pt x="962" y="10116"/>
                    <a:pt x="832" y="10058"/>
                  </a:cubicBezTo>
                  <a:cubicBezTo>
                    <a:pt x="1117" y="9639"/>
                    <a:pt x="1194" y="9569"/>
                    <a:pt x="1691" y="9569"/>
                  </a:cubicBezTo>
                  <a:close/>
                  <a:moveTo>
                    <a:pt x="16442" y="9521"/>
                  </a:moveTo>
                  <a:cubicBezTo>
                    <a:pt x="16454" y="9521"/>
                    <a:pt x="16467" y="9521"/>
                    <a:pt x="16479" y="9521"/>
                  </a:cubicBezTo>
                  <a:cubicBezTo>
                    <a:pt x="16321" y="9902"/>
                    <a:pt x="15959" y="10152"/>
                    <a:pt x="15567" y="10152"/>
                  </a:cubicBezTo>
                  <a:cubicBezTo>
                    <a:pt x="15531" y="10152"/>
                    <a:pt x="15494" y="10149"/>
                    <a:pt x="15457" y="10145"/>
                  </a:cubicBezTo>
                  <a:cubicBezTo>
                    <a:pt x="15727" y="9841"/>
                    <a:pt x="15965" y="9521"/>
                    <a:pt x="16442" y="9521"/>
                  </a:cubicBezTo>
                  <a:close/>
                  <a:moveTo>
                    <a:pt x="2420" y="9566"/>
                  </a:moveTo>
                  <a:cubicBezTo>
                    <a:pt x="2433" y="9566"/>
                    <a:pt x="2447" y="9569"/>
                    <a:pt x="2461" y="9573"/>
                  </a:cubicBezTo>
                  <a:lnTo>
                    <a:pt x="3119" y="9573"/>
                  </a:lnTo>
                  <a:cubicBezTo>
                    <a:pt x="3137" y="9590"/>
                    <a:pt x="3137" y="9608"/>
                    <a:pt x="3154" y="9642"/>
                  </a:cubicBezTo>
                  <a:lnTo>
                    <a:pt x="2530" y="10041"/>
                  </a:lnTo>
                  <a:lnTo>
                    <a:pt x="2652" y="10162"/>
                  </a:lnTo>
                  <a:lnTo>
                    <a:pt x="1889" y="10162"/>
                  </a:lnTo>
                  <a:cubicBezTo>
                    <a:pt x="2028" y="9954"/>
                    <a:pt x="2166" y="9781"/>
                    <a:pt x="2322" y="9608"/>
                  </a:cubicBezTo>
                  <a:cubicBezTo>
                    <a:pt x="2348" y="9582"/>
                    <a:pt x="2382" y="9566"/>
                    <a:pt x="2420" y="9566"/>
                  </a:cubicBezTo>
                  <a:close/>
                  <a:moveTo>
                    <a:pt x="6250" y="9553"/>
                  </a:moveTo>
                  <a:cubicBezTo>
                    <a:pt x="6321" y="9553"/>
                    <a:pt x="6397" y="9564"/>
                    <a:pt x="6481" y="9590"/>
                  </a:cubicBezTo>
                  <a:lnTo>
                    <a:pt x="6464" y="9608"/>
                  </a:lnTo>
                  <a:cubicBezTo>
                    <a:pt x="6308" y="9781"/>
                    <a:pt x="6152" y="9954"/>
                    <a:pt x="5979" y="10110"/>
                  </a:cubicBezTo>
                  <a:cubicBezTo>
                    <a:pt x="5892" y="10162"/>
                    <a:pt x="5736" y="10162"/>
                    <a:pt x="5632" y="10162"/>
                  </a:cubicBezTo>
                  <a:lnTo>
                    <a:pt x="5337" y="10162"/>
                  </a:lnTo>
                  <a:lnTo>
                    <a:pt x="5320" y="10110"/>
                  </a:lnTo>
                  <a:cubicBezTo>
                    <a:pt x="5629" y="9919"/>
                    <a:pt x="5851" y="9553"/>
                    <a:pt x="6250" y="9553"/>
                  </a:cubicBezTo>
                  <a:close/>
                  <a:moveTo>
                    <a:pt x="10860" y="9585"/>
                  </a:moveTo>
                  <a:cubicBezTo>
                    <a:pt x="10899" y="9585"/>
                    <a:pt x="10941" y="9587"/>
                    <a:pt x="10986" y="9590"/>
                  </a:cubicBezTo>
                  <a:cubicBezTo>
                    <a:pt x="10865" y="9781"/>
                    <a:pt x="10761" y="9972"/>
                    <a:pt x="10623" y="10162"/>
                  </a:cubicBezTo>
                  <a:lnTo>
                    <a:pt x="10189" y="10162"/>
                  </a:lnTo>
                  <a:cubicBezTo>
                    <a:pt x="10376" y="9728"/>
                    <a:pt x="10520" y="9585"/>
                    <a:pt x="10860" y="9585"/>
                  </a:cubicBezTo>
                  <a:close/>
                  <a:moveTo>
                    <a:pt x="15492" y="9573"/>
                  </a:moveTo>
                  <a:cubicBezTo>
                    <a:pt x="15509" y="9608"/>
                    <a:pt x="15509" y="9625"/>
                    <a:pt x="15509" y="9642"/>
                  </a:cubicBezTo>
                  <a:cubicBezTo>
                    <a:pt x="15422" y="9729"/>
                    <a:pt x="15336" y="9816"/>
                    <a:pt x="15284" y="9902"/>
                  </a:cubicBezTo>
                  <a:cubicBezTo>
                    <a:pt x="15214" y="9989"/>
                    <a:pt x="15162" y="10076"/>
                    <a:pt x="15111" y="10162"/>
                  </a:cubicBezTo>
                  <a:lnTo>
                    <a:pt x="14608" y="10162"/>
                  </a:lnTo>
                  <a:cubicBezTo>
                    <a:pt x="14729" y="9972"/>
                    <a:pt x="14868" y="9798"/>
                    <a:pt x="15041" y="9642"/>
                  </a:cubicBezTo>
                  <a:cubicBezTo>
                    <a:pt x="15145" y="9556"/>
                    <a:pt x="15336" y="9590"/>
                    <a:pt x="15492" y="9573"/>
                  </a:cubicBezTo>
                  <a:close/>
                  <a:moveTo>
                    <a:pt x="9984" y="9575"/>
                  </a:moveTo>
                  <a:cubicBezTo>
                    <a:pt x="10037" y="9575"/>
                    <a:pt x="10099" y="9581"/>
                    <a:pt x="10172" y="9590"/>
                  </a:cubicBezTo>
                  <a:cubicBezTo>
                    <a:pt x="10007" y="9988"/>
                    <a:pt x="9841" y="10163"/>
                    <a:pt x="9585" y="10163"/>
                  </a:cubicBezTo>
                  <a:cubicBezTo>
                    <a:pt x="9573" y="10163"/>
                    <a:pt x="9561" y="10163"/>
                    <a:pt x="9548" y="10162"/>
                  </a:cubicBezTo>
                  <a:cubicBezTo>
                    <a:pt x="9676" y="9695"/>
                    <a:pt x="9745" y="9575"/>
                    <a:pt x="9984" y="9575"/>
                  </a:cubicBezTo>
                  <a:close/>
                  <a:moveTo>
                    <a:pt x="3890" y="9542"/>
                  </a:moveTo>
                  <a:cubicBezTo>
                    <a:pt x="3967" y="9542"/>
                    <a:pt x="4050" y="9557"/>
                    <a:pt x="4142" y="9590"/>
                  </a:cubicBezTo>
                  <a:lnTo>
                    <a:pt x="4124" y="9608"/>
                  </a:lnTo>
                  <a:cubicBezTo>
                    <a:pt x="3855" y="9985"/>
                    <a:pt x="3575" y="10174"/>
                    <a:pt x="3252" y="10174"/>
                  </a:cubicBezTo>
                  <a:cubicBezTo>
                    <a:pt x="3159" y="10174"/>
                    <a:pt x="3064" y="10158"/>
                    <a:pt x="2963" y="10128"/>
                  </a:cubicBezTo>
                  <a:cubicBezTo>
                    <a:pt x="3283" y="9939"/>
                    <a:pt x="3493" y="9542"/>
                    <a:pt x="3890" y="9542"/>
                  </a:cubicBezTo>
                  <a:close/>
                  <a:moveTo>
                    <a:pt x="7272" y="9551"/>
                  </a:moveTo>
                  <a:cubicBezTo>
                    <a:pt x="7348" y="9551"/>
                    <a:pt x="7430" y="9563"/>
                    <a:pt x="7521" y="9590"/>
                  </a:cubicBezTo>
                  <a:lnTo>
                    <a:pt x="7503" y="9608"/>
                  </a:lnTo>
                  <a:cubicBezTo>
                    <a:pt x="7342" y="10038"/>
                    <a:pt x="7212" y="10176"/>
                    <a:pt x="6774" y="10176"/>
                  </a:cubicBezTo>
                  <a:cubicBezTo>
                    <a:pt x="6647" y="10176"/>
                    <a:pt x="6495" y="10164"/>
                    <a:pt x="6308" y="10145"/>
                  </a:cubicBezTo>
                  <a:cubicBezTo>
                    <a:pt x="6643" y="9897"/>
                    <a:pt x="6868" y="9551"/>
                    <a:pt x="7272" y="9551"/>
                  </a:cubicBezTo>
                  <a:close/>
                  <a:moveTo>
                    <a:pt x="12665" y="9564"/>
                  </a:moveTo>
                  <a:cubicBezTo>
                    <a:pt x="12724" y="9564"/>
                    <a:pt x="12789" y="9573"/>
                    <a:pt x="12841" y="9573"/>
                  </a:cubicBezTo>
                  <a:cubicBezTo>
                    <a:pt x="12841" y="9590"/>
                    <a:pt x="12858" y="9625"/>
                    <a:pt x="12858" y="9642"/>
                  </a:cubicBezTo>
                  <a:cubicBezTo>
                    <a:pt x="12591" y="9768"/>
                    <a:pt x="12523" y="10177"/>
                    <a:pt x="12154" y="10177"/>
                  </a:cubicBezTo>
                  <a:cubicBezTo>
                    <a:pt x="12115" y="10177"/>
                    <a:pt x="12072" y="10172"/>
                    <a:pt x="12026" y="10162"/>
                  </a:cubicBezTo>
                  <a:cubicBezTo>
                    <a:pt x="12182" y="9972"/>
                    <a:pt x="12338" y="9781"/>
                    <a:pt x="12529" y="9608"/>
                  </a:cubicBezTo>
                  <a:cubicBezTo>
                    <a:pt x="12555" y="9573"/>
                    <a:pt x="12607" y="9564"/>
                    <a:pt x="12665" y="9564"/>
                  </a:cubicBezTo>
                  <a:close/>
                  <a:moveTo>
                    <a:pt x="11768" y="9575"/>
                  </a:moveTo>
                  <a:cubicBezTo>
                    <a:pt x="11865" y="9575"/>
                    <a:pt x="11978" y="9581"/>
                    <a:pt x="12113" y="9590"/>
                  </a:cubicBezTo>
                  <a:lnTo>
                    <a:pt x="12095" y="9590"/>
                  </a:lnTo>
                  <a:cubicBezTo>
                    <a:pt x="11888" y="10005"/>
                    <a:pt x="11659" y="10177"/>
                    <a:pt x="11293" y="10177"/>
                  </a:cubicBezTo>
                  <a:cubicBezTo>
                    <a:pt x="11200" y="10177"/>
                    <a:pt x="11099" y="10166"/>
                    <a:pt x="10986" y="10145"/>
                  </a:cubicBezTo>
                  <a:cubicBezTo>
                    <a:pt x="11227" y="9693"/>
                    <a:pt x="11340" y="9575"/>
                    <a:pt x="11768" y="9575"/>
                  </a:cubicBezTo>
                  <a:close/>
                  <a:moveTo>
                    <a:pt x="13484" y="9572"/>
                  </a:moveTo>
                  <a:cubicBezTo>
                    <a:pt x="13545" y="9572"/>
                    <a:pt x="13612" y="9583"/>
                    <a:pt x="13690" y="9608"/>
                  </a:cubicBezTo>
                  <a:cubicBezTo>
                    <a:pt x="13551" y="9781"/>
                    <a:pt x="13447" y="9972"/>
                    <a:pt x="13326" y="10128"/>
                  </a:cubicBezTo>
                  <a:cubicBezTo>
                    <a:pt x="13274" y="10180"/>
                    <a:pt x="13187" y="10180"/>
                    <a:pt x="13083" y="10180"/>
                  </a:cubicBezTo>
                  <a:lnTo>
                    <a:pt x="12789" y="10180"/>
                  </a:lnTo>
                  <a:cubicBezTo>
                    <a:pt x="12771" y="10162"/>
                    <a:pt x="12754" y="10128"/>
                    <a:pt x="12754" y="10110"/>
                  </a:cubicBezTo>
                  <a:cubicBezTo>
                    <a:pt x="13021" y="9962"/>
                    <a:pt x="13123" y="9572"/>
                    <a:pt x="13484" y="9572"/>
                  </a:cubicBezTo>
                  <a:close/>
                  <a:moveTo>
                    <a:pt x="14406" y="9589"/>
                  </a:moveTo>
                  <a:cubicBezTo>
                    <a:pt x="14491" y="9589"/>
                    <a:pt x="14586" y="9595"/>
                    <a:pt x="14695" y="9608"/>
                  </a:cubicBezTo>
                  <a:cubicBezTo>
                    <a:pt x="14436" y="9852"/>
                    <a:pt x="14273" y="10192"/>
                    <a:pt x="13918" y="10192"/>
                  </a:cubicBezTo>
                  <a:cubicBezTo>
                    <a:pt x="13845" y="10192"/>
                    <a:pt x="13764" y="10177"/>
                    <a:pt x="13672" y="10145"/>
                  </a:cubicBezTo>
                  <a:cubicBezTo>
                    <a:pt x="13857" y="9732"/>
                    <a:pt x="14019" y="9589"/>
                    <a:pt x="14406" y="9589"/>
                  </a:cubicBezTo>
                  <a:close/>
                  <a:moveTo>
                    <a:pt x="5139" y="9573"/>
                  </a:moveTo>
                  <a:cubicBezTo>
                    <a:pt x="5236" y="9573"/>
                    <a:pt x="5342" y="9579"/>
                    <a:pt x="5459" y="9590"/>
                  </a:cubicBezTo>
                  <a:lnTo>
                    <a:pt x="5441" y="9590"/>
                  </a:lnTo>
                  <a:cubicBezTo>
                    <a:pt x="5209" y="9973"/>
                    <a:pt x="4805" y="10194"/>
                    <a:pt x="4381" y="10194"/>
                  </a:cubicBezTo>
                  <a:cubicBezTo>
                    <a:pt x="4267" y="10194"/>
                    <a:pt x="4152" y="10178"/>
                    <a:pt x="4038" y="10145"/>
                  </a:cubicBezTo>
                  <a:cubicBezTo>
                    <a:pt x="4370" y="9727"/>
                    <a:pt x="4653" y="9573"/>
                    <a:pt x="5139" y="9573"/>
                  </a:cubicBezTo>
                  <a:close/>
                  <a:moveTo>
                    <a:pt x="7729" y="9850"/>
                  </a:moveTo>
                  <a:cubicBezTo>
                    <a:pt x="8110" y="10180"/>
                    <a:pt x="8110" y="10301"/>
                    <a:pt x="7729" y="10699"/>
                  </a:cubicBezTo>
                  <a:lnTo>
                    <a:pt x="7729" y="10717"/>
                  </a:lnTo>
                  <a:cubicBezTo>
                    <a:pt x="7399" y="10284"/>
                    <a:pt x="7399" y="10284"/>
                    <a:pt x="7729" y="9850"/>
                  </a:cubicBezTo>
                  <a:close/>
                  <a:moveTo>
                    <a:pt x="15804" y="251"/>
                  </a:moveTo>
                  <a:cubicBezTo>
                    <a:pt x="16462" y="285"/>
                    <a:pt x="16653" y="459"/>
                    <a:pt x="16653" y="1117"/>
                  </a:cubicBezTo>
                  <a:lnTo>
                    <a:pt x="16653" y="8620"/>
                  </a:lnTo>
                  <a:cubicBezTo>
                    <a:pt x="16653" y="9140"/>
                    <a:pt x="16445" y="9331"/>
                    <a:pt x="15838" y="9331"/>
                  </a:cubicBezTo>
                  <a:lnTo>
                    <a:pt x="12182" y="9331"/>
                  </a:lnTo>
                  <a:cubicBezTo>
                    <a:pt x="11674" y="9331"/>
                    <a:pt x="11158" y="9338"/>
                    <a:pt x="10644" y="9338"/>
                  </a:cubicBezTo>
                  <a:cubicBezTo>
                    <a:pt x="10388" y="9338"/>
                    <a:pt x="10132" y="9336"/>
                    <a:pt x="9877" y="9331"/>
                  </a:cubicBezTo>
                  <a:cubicBezTo>
                    <a:pt x="9864" y="9329"/>
                    <a:pt x="9851" y="9328"/>
                    <a:pt x="9838" y="9328"/>
                  </a:cubicBezTo>
                  <a:cubicBezTo>
                    <a:pt x="9696" y="9328"/>
                    <a:pt x="9560" y="9412"/>
                    <a:pt x="9496" y="9538"/>
                  </a:cubicBezTo>
                  <a:cubicBezTo>
                    <a:pt x="9306" y="9937"/>
                    <a:pt x="9115" y="10336"/>
                    <a:pt x="8924" y="10717"/>
                  </a:cubicBezTo>
                  <a:cubicBezTo>
                    <a:pt x="8907" y="10769"/>
                    <a:pt x="8872" y="10821"/>
                    <a:pt x="8820" y="10907"/>
                  </a:cubicBezTo>
                  <a:cubicBezTo>
                    <a:pt x="8508" y="10422"/>
                    <a:pt x="8197" y="9972"/>
                    <a:pt x="7919" y="9521"/>
                  </a:cubicBezTo>
                  <a:cubicBezTo>
                    <a:pt x="7857" y="9397"/>
                    <a:pt x="7739" y="9328"/>
                    <a:pt x="7615" y="9328"/>
                  </a:cubicBezTo>
                  <a:cubicBezTo>
                    <a:pt x="7601" y="9328"/>
                    <a:pt x="7587" y="9329"/>
                    <a:pt x="7573" y="9331"/>
                  </a:cubicBezTo>
                  <a:lnTo>
                    <a:pt x="1733" y="9331"/>
                  </a:lnTo>
                  <a:cubicBezTo>
                    <a:pt x="1023" y="9331"/>
                    <a:pt x="711" y="8949"/>
                    <a:pt x="728" y="8256"/>
                  </a:cubicBezTo>
                  <a:cubicBezTo>
                    <a:pt x="763" y="7650"/>
                    <a:pt x="711" y="7043"/>
                    <a:pt x="711" y="6437"/>
                  </a:cubicBezTo>
                  <a:cubicBezTo>
                    <a:pt x="711" y="4860"/>
                    <a:pt x="711" y="3283"/>
                    <a:pt x="711" y="1689"/>
                  </a:cubicBezTo>
                  <a:cubicBezTo>
                    <a:pt x="693" y="1481"/>
                    <a:pt x="728" y="1256"/>
                    <a:pt x="797" y="1048"/>
                  </a:cubicBezTo>
                  <a:cubicBezTo>
                    <a:pt x="971" y="441"/>
                    <a:pt x="1300" y="251"/>
                    <a:pt x="2114" y="251"/>
                  </a:cubicBezTo>
                  <a:close/>
                  <a:moveTo>
                    <a:pt x="8231" y="10578"/>
                  </a:moveTo>
                  <a:cubicBezTo>
                    <a:pt x="8508" y="10838"/>
                    <a:pt x="8491" y="10890"/>
                    <a:pt x="8110" y="11254"/>
                  </a:cubicBezTo>
                  <a:cubicBezTo>
                    <a:pt x="7867" y="10994"/>
                    <a:pt x="7885" y="10942"/>
                    <a:pt x="8231" y="10578"/>
                  </a:cubicBezTo>
                  <a:close/>
                  <a:moveTo>
                    <a:pt x="8664" y="11098"/>
                  </a:moveTo>
                  <a:cubicBezTo>
                    <a:pt x="8716" y="11410"/>
                    <a:pt x="8508" y="11549"/>
                    <a:pt x="8439" y="11774"/>
                  </a:cubicBezTo>
                  <a:lnTo>
                    <a:pt x="8266" y="11531"/>
                  </a:lnTo>
                  <a:cubicBezTo>
                    <a:pt x="8387" y="11375"/>
                    <a:pt x="8508" y="11271"/>
                    <a:pt x="8664" y="11098"/>
                  </a:cubicBezTo>
                  <a:close/>
                  <a:moveTo>
                    <a:pt x="15700" y="0"/>
                  </a:moveTo>
                  <a:cubicBezTo>
                    <a:pt x="15471" y="0"/>
                    <a:pt x="15243" y="8"/>
                    <a:pt x="15024" y="8"/>
                  </a:cubicBezTo>
                  <a:lnTo>
                    <a:pt x="2097" y="8"/>
                  </a:lnTo>
                  <a:cubicBezTo>
                    <a:pt x="1820" y="8"/>
                    <a:pt x="1543" y="43"/>
                    <a:pt x="1283" y="77"/>
                  </a:cubicBezTo>
                  <a:cubicBezTo>
                    <a:pt x="676" y="181"/>
                    <a:pt x="0" y="1013"/>
                    <a:pt x="0" y="1602"/>
                  </a:cubicBezTo>
                  <a:cubicBezTo>
                    <a:pt x="0" y="2503"/>
                    <a:pt x="35" y="3404"/>
                    <a:pt x="35" y="4305"/>
                  </a:cubicBezTo>
                  <a:lnTo>
                    <a:pt x="35" y="8759"/>
                  </a:lnTo>
                  <a:cubicBezTo>
                    <a:pt x="18" y="9036"/>
                    <a:pt x="35" y="9313"/>
                    <a:pt x="70" y="9573"/>
                  </a:cubicBezTo>
                  <a:cubicBezTo>
                    <a:pt x="174" y="10197"/>
                    <a:pt x="624" y="10422"/>
                    <a:pt x="1179" y="10474"/>
                  </a:cubicBezTo>
                  <a:cubicBezTo>
                    <a:pt x="1352" y="10474"/>
                    <a:pt x="1525" y="10440"/>
                    <a:pt x="1681" y="10440"/>
                  </a:cubicBezTo>
                  <a:lnTo>
                    <a:pt x="7018" y="10440"/>
                  </a:lnTo>
                  <a:cubicBezTo>
                    <a:pt x="7122" y="10457"/>
                    <a:pt x="7226" y="10509"/>
                    <a:pt x="7278" y="10596"/>
                  </a:cubicBezTo>
                  <a:cubicBezTo>
                    <a:pt x="7573" y="11029"/>
                    <a:pt x="7850" y="11462"/>
                    <a:pt x="8145" y="11895"/>
                  </a:cubicBezTo>
                  <a:cubicBezTo>
                    <a:pt x="8263" y="12064"/>
                    <a:pt x="8357" y="12151"/>
                    <a:pt x="8444" y="12151"/>
                  </a:cubicBezTo>
                  <a:cubicBezTo>
                    <a:pt x="8535" y="12151"/>
                    <a:pt x="8619" y="12056"/>
                    <a:pt x="8716" y="11860"/>
                  </a:cubicBezTo>
                  <a:cubicBezTo>
                    <a:pt x="8924" y="11462"/>
                    <a:pt x="9132" y="11046"/>
                    <a:pt x="9323" y="10630"/>
                  </a:cubicBezTo>
                  <a:cubicBezTo>
                    <a:pt x="9370" y="10506"/>
                    <a:pt x="9486" y="10437"/>
                    <a:pt x="9623" y="10437"/>
                  </a:cubicBezTo>
                  <a:cubicBezTo>
                    <a:pt x="9638" y="10437"/>
                    <a:pt x="9654" y="10438"/>
                    <a:pt x="9669" y="10440"/>
                  </a:cubicBezTo>
                  <a:lnTo>
                    <a:pt x="14816" y="10440"/>
                  </a:lnTo>
                  <a:cubicBezTo>
                    <a:pt x="14909" y="10444"/>
                    <a:pt x="15002" y="10446"/>
                    <a:pt x="15094" y="10446"/>
                  </a:cubicBezTo>
                  <a:cubicBezTo>
                    <a:pt x="15347" y="10446"/>
                    <a:pt x="15597" y="10430"/>
                    <a:pt x="15838" y="10405"/>
                  </a:cubicBezTo>
                  <a:cubicBezTo>
                    <a:pt x="16393" y="10301"/>
                    <a:pt x="16965" y="9608"/>
                    <a:pt x="16965" y="9071"/>
                  </a:cubicBezTo>
                  <a:cubicBezTo>
                    <a:pt x="16965" y="8707"/>
                    <a:pt x="16895" y="8326"/>
                    <a:pt x="16913" y="7979"/>
                  </a:cubicBezTo>
                  <a:lnTo>
                    <a:pt x="16913" y="1446"/>
                  </a:lnTo>
                  <a:cubicBezTo>
                    <a:pt x="16913" y="1238"/>
                    <a:pt x="16913" y="1013"/>
                    <a:pt x="16913" y="788"/>
                  </a:cubicBezTo>
                  <a:cubicBezTo>
                    <a:pt x="16879" y="348"/>
                    <a:pt x="16515" y="7"/>
                    <a:pt x="16079" y="7"/>
                  </a:cubicBezTo>
                  <a:cubicBezTo>
                    <a:pt x="16068" y="7"/>
                    <a:pt x="16057" y="8"/>
                    <a:pt x="16046" y="8"/>
                  </a:cubicBezTo>
                  <a:cubicBezTo>
                    <a:pt x="15931" y="2"/>
                    <a:pt x="15815" y="0"/>
                    <a:pt x="15700"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1"/>
            <p:cNvSpPr/>
            <p:nvPr/>
          </p:nvSpPr>
          <p:spPr>
            <a:xfrm>
              <a:off x="6097654" y="1868155"/>
              <a:ext cx="1441566" cy="963696"/>
            </a:xfrm>
            <a:custGeom>
              <a:avLst/>
              <a:gdLst/>
              <a:ahLst/>
              <a:cxnLst/>
              <a:rect l="l" t="t" r="r" b="b"/>
              <a:pathLst>
                <a:path w="15943" h="10658" extrusionOk="0">
                  <a:moveTo>
                    <a:pt x="1421" y="1"/>
                  </a:moveTo>
                  <a:cubicBezTo>
                    <a:pt x="607" y="1"/>
                    <a:pt x="278" y="191"/>
                    <a:pt x="87" y="798"/>
                  </a:cubicBezTo>
                  <a:cubicBezTo>
                    <a:pt x="35" y="1006"/>
                    <a:pt x="0" y="1231"/>
                    <a:pt x="0" y="1439"/>
                  </a:cubicBezTo>
                  <a:cubicBezTo>
                    <a:pt x="0" y="3033"/>
                    <a:pt x="18" y="4610"/>
                    <a:pt x="18" y="6187"/>
                  </a:cubicBezTo>
                  <a:cubicBezTo>
                    <a:pt x="18" y="6793"/>
                    <a:pt x="52" y="7400"/>
                    <a:pt x="35" y="8006"/>
                  </a:cubicBezTo>
                  <a:cubicBezTo>
                    <a:pt x="0" y="8699"/>
                    <a:pt x="330" y="9081"/>
                    <a:pt x="1023" y="9081"/>
                  </a:cubicBezTo>
                  <a:lnTo>
                    <a:pt x="6880" y="9081"/>
                  </a:lnTo>
                  <a:cubicBezTo>
                    <a:pt x="6894" y="9079"/>
                    <a:pt x="6908" y="9078"/>
                    <a:pt x="6922" y="9078"/>
                  </a:cubicBezTo>
                  <a:cubicBezTo>
                    <a:pt x="7046" y="9078"/>
                    <a:pt x="7164" y="9147"/>
                    <a:pt x="7226" y="9271"/>
                  </a:cubicBezTo>
                  <a:cubicBezTo>
                    <a:pt x="7504" y="9722"/>
                    <a:pt x="7798" y="10172"/>
                    <a:pt x="8127" y="10657"/>
                  </a:cubicBezTo>
                  <a:cubicBezTo>
                    <a:pt x="8179" y="10571"/>
                    <a:pt x="8197" y="10519"/>
                    <a:pt x="8231" y="10467"/>
                  </a:cubicBezTo>
                  <a:cubicBezTo>
                    <a:pt x="8422" y="10086"/>
                    <a:pt x="8613" y="9687"/>
                    <a:pt x="8803" y="9288"/>
                  </a:cubicBezTo>
                  <a:cubicBezTo>
                    <a:pt x="8867" y="9162"/>
                    <a:pt x="9003" y="9078"/>
                    <a:pt x="9145" y="9078"/>
                  </a:cubicBezTo>
                  <a:cubicBezTo>
                    <a:pt x="9158" y="9078"/>
                    <a:pt x="9171" y="9079"/>
                    <a:pt x="9184" y="9081"/>
                  </a:cubicBezTo>
                  <a:lnTo>
                    <a:pt x="15145" y="9081"/>
                  </a:lnTo>
                  <a:cubicBezTo>
                    <a:pt x="15752" y="9081"/>
                    <a:pt x="15942" y="8890"/>
                    <a:pt x="15942" y="8370"/>
                  </a:cubicBezTo>
                  <a:cubicBezTo>
                    <a:pt x="15942" y="5858"/>
                    <a:pt x="15942" y="3362"/>
                    <a:pt x="15942" y="867"/>
                  </a:cubicBezTo>
                  <a:cubicBezTo>
                    <a:pt x="15942" y="209"/>
                    <a:pt x="15752" y="18"/>
                    <a:pt x="150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31"/>
          <p:cNvGrpSpPr/>
          <p:nvPr/>
        </p:nvGrpSpPr>
        <p:grpSpPr>
          <a:xfrm>
            <a:off x="2931185" y="3023925"/>
            <a:ext cx="1257615" cy="888083"/>
            <a:chOff x="3943310" y="3229065"/>
            <a:chExt cx="1585696" cy="1119761"/>
          </a:xfrm>
        </p:grpSpPr>
        <p:sp>
          <p:nvSpPr>
            <p:cNvPr id="715" name="Google Shape;715;p31"/>
            <p:cNvSpPr/>
            <p:nvPr/>
          </p:nvSpPr>
          <p:spPr>
            <a:xfrm>
              <a:off x="3943310" y="3229065"/>
              <a:ext cx="1585696" cy="1119761"/>
            </a:xfrm>
            <a:custGeom>
              <a:avLst/>
              <a:gdLst/>
              <a:ahLst/>
              <a:cxnLst/>
              <a:rect l="l" t="t" r="r" b="b"/>
              <a:pathLst>
                <a:path w="17537" h="12384" extrusionOk="0">
                  <a:moveTo>
                    <a:pt x="8838" y="268"/>
                  </a:moveTo>
                  <a:cubicBezTo>
                    <a:pt x="8734" y="701"/>
                    <a:pt x="8387" y="545"/>
                    <a:pt x="8179" y="649"/>
                  </a:cubicBezTo>
                  <a:cubicBezTo>
                    <a:pt x="8231" y="285"/>
                    <a:pt x="8578" y="406"/>
                    <a:pt x="8838" y="268"/>
                  </a:cubicBezTo>
                  <a:close/>
                  <a:moveTo>
                    <a:pt x="8474" y="874"/>
                  </a:moveTo>
                  <a:cubicBezTo>
                    <a:pt x="8491" y="1186"/>
                    <a:pt x="8474" y="1134"/>
                    <a:pt x="7867" y="1169"/>
                  </a:cubicBezTo>
                  <a:cubicBezTo>
                    <a:pt x="7989" y="892"/>
                    <a:pt x="8283" y="995"/>
                    <a:pt x="8474" y="874"/>
                  </a:cubicBezTo>
                  <a:close/>
                  <a:moveTo>
                    <a:pt x="8013" y="1446"/>
                  </a:moveTo>
                  <a:cubicBezTo>
                    <a:pt x="8090" y="1446"/>
                    <a:pt x="8179" y="1452"/>
                    <a:pt x="8283" y="1463"/>
                  </a:cubicBezTo>
                  <a:cubicBezTo>
                    <a:pt x="8208" y="1725"/>
                    <a:pt x="8169" y="1807"/>
                    <a:pt x="7935" y="1807"/>
                  </a:cubicBezTo>
                  <a:cubicBezTo>
                    <a:pt x="7843" y="1807"/>
                    <a:pt x="7721" y="1795"/>
                    <a:pt x="7555" y="1775"/>
                  </a:cubicBezTo>
                  <a:cubicBezTo>
                    <a:pt x="7623" y="1530"/>
                    <a:pt x="7734" y="1446"/>
                    <a:pt x="8013" y="1446"/>
                  </a:cubicBezTo>
                  <a:close/>
                  <a:moveTo>
                    <a:pt x="1005" y="2382"/>
                  </a:moveTo>
                  <a:lnTo>
                    <a:pt x="1005" y="3179"/>
                  </a:lnTo>
                  <a:lnTo>
                    <a:pt x="382" y="3768"/>
                  </a:lnTo>
                  <a:cubicBezTo>
                    <a:pt x="416" y="3214"/>
                    <a:pt x="537" y="2746"/>
                    <a:pt x="1005" y="2382"/>
                  </a:cubicBezTo>
                  <a:close/>
                  <a:moveTo>
                    <a:pt x="1005" y="3577"/>
                  </a:moveTo>
                  <a:lnTo>
                    <a:pt x="1005" y="3577"/>
                  </a:lnTo>
                  <a:cubicBezTo>
                    <a:pt x="1213" y="4201"/>
                    <a:pt x="901" y="4600"/>
                    <a:pt x="416" y="4946"/>
                  </a:cubicBezTo>
                  <a:cubicBezTo>
                    <a:pt x="174" y="4305"/>
                    <a:pt x="572" y="3941"/>
                    <a:pt x="1005" y="3577"/>
                  </a:cubicBezTo>
                  <a:close/>
                  <a:moveTo>
                    <a:pt x="1005" y="4842"/>
                  </a:moveTo>
                  <a:cubicBezTo>
                    <a:pt x="1161" y="5432"/>
                    <a:pt x="1023" y="5726"/>
                    <a:pt x="416" y="6142"/>
                  </a:cubicBezTo>
                  <a:cubicBezTo>
                    <a:pt x="191" y="5535"/>
                    <a:pt x="537" y="5154"/>
                    <a:pt x="1005" y="4842"/>
                  </a:cubicBezTo>
                  <a:close/>
                  <a:moveTo>
                    <a:pt x="1005" y="6073"/>
                  </a:moveTo>
                  <a:cubicBezTo>
                    <a:pt x="1109" y="6575"/>
                    <a:pt x="1075" y="6714"/>
                    <a:pt x="399" y="7164"/>
                  </a:cubicBezTo>
                  <a:cubicBezTo>
                    <a:pt x="312" y="6610"/>
                    <a:pt x="416" y="6402"/>
                    <a:pt x="1005" y="6073"/>
                  </a:cubicBezTo>
                  <a:close/>
                  <a:moveTo>
                    <a:pt x="1005" y="7095"/>
                  </a:moveTo>
                  <a:cubicBezTo>
                    <a:pt x="1144" y="7702"/>
                    <a:pt x="971" y="8048"/>
                    <a:pt x="399" y="8395"/>
                  </a:cubicBezTo>
                  <a:cubicBezTo>
                    <a:pt x="260" y="7753"/>
                    <a:pt x="399" y="7442"/>
                    <a:pt x="1005" y="7095"/>
                  </a:cubicBezTo>
                  <a:close/>
                  <a:moveTo>
                    <a:pt x="1005" y="8291"/>
                  </a:moveTo>
                  <a:cubicBezTo>
                    <a:pt x="1075" y="9070"/>
                    <a:pt x="1144" y="9088"/>
                    <a:pt x="416" y="9556"/>
                  </a:cubicBezTo>
                  <a:cubicBezTo>
                    <a:pt x="191" y="8949"/>
                    <a:pt x="572" y="8620"/>
                    <a:pt x="1005" y="8291"/>
                  </a:cubicBezTo>
                  <a:close/>
                  <a:moveTo>
                    <a:pt x="1023" y="9486"/>
                  </a:moveTo>
                  <a:cubicBezTo>
                    <a:pt x="1127" y="10335"/>
                    <a:pt x="1005" y="10613"/>
                    <a:pt x="382" y="10873"/>
                  </a:cubicBezTo>
                  <a:cubicBezTo>
                    <a:pt x="382" y="10578"/>
                    <a:pt x="364" y="10301"/>
                    <a:pt x="399" y="10023"/>
                  </a:cubicBezTo>
                  <a:cubicBezTo>
                    <a:pt x="399" y="9954"/>
                    <a:pt x="485" y="9902"/>
                    <a:pt x="555" y="9850"/>
                  </a:cubicBezTo>
                  <a:cubicBezTo>
                    <a:pt x="711" y="9729"/>
                    <a:pt x="867" y="9608"/>
                    <a:pt x="1023" y="9486"/>
                  </a:cubicBezTo>
                  <a:close/>
                  <a:moveTo>
                    <a:pt x="9115" y="458"/>
                  </a:moveTo>
                  <a:cubicBezTo>
                    <a:pt x="9427" y="944"/>
                    <a:pt x="9739" y="1394"/>
                    <a:pt x="10016" y="1862"/>
                  </a:cubicBezTo>
                  <a:cubicBezTo>
                    <a:pt x="10079" y="1973"/>
                    <a:pt x="10201" y="2055"/>
                    <a:pt x="10327" y="2055"/>
                  </a:cubicBezTo>
                  <a:cubicBezTo>
                    <a:pt x="10339" y="2055"/>
                    <a:pt x="10351" y="2054"/>
                    <a:pt x="10363" y="2053"/>
                  </a:cubicBezTo>
                  <a:lnTo>
                    <a:pt x="16185" y="2053"/>
                  </a:lnTo>
                  <a:cubicBezTo>
                    <a:pt x="16861" y="2053"/>
                    <a:pt x="17103" y="2260"/>
                    <a:pt x="17207" y="2902"/>
                  </a:cubicBezTo>
                  <a:cubicBezTo>
                    <a:pt x="17242" y="3092"/>
                    <a:pt x="17242" y="3265"/>
                    <a:pt x="17242" y="3456"/>
                  </a:cubicBezTo>
                  <a:lnTo>
                    <a:pt x="17242" y="9642"/>
                  </a:lnTo>
                  <a:cubicBezTo>
                    <a:pt x="17242" y="9868"/>
                    <a:pt x="17207" y="10110"/>
                    <a:pt x="17138" y="10335"/>
                  </a:cubicBezTo>
                  <a:cubicBezTo>
                    <a:pt x="16861" y="11115"/>
                    <a:pt x="16583" y="11098"/>
                    <a:pt x="15804" y="11115"/>
                  </a:cubicBezTo>
                  <a:cubicBezTo>
                    <a:pt x="15116" y="11127"/>
                    <a:pt x="14429" y="11131"/>
                    <a:pt x="13742" y="11131"/>
                  </a:cubicBezTo>
                  <a:cubicBezTo>
                    <a:pt x="12367" y="11131"/>
                    <a:pt x="10992" y="11115"/>
                    <a:pt x="9617" y="11115"/>
                  </a:cubicBezTo>
                  <a:lnTo>
                    <a:pt x="2305" y="11115"/>
                  </a:lnTo>
                  <a:cubicBezTo>
                    <a:pt x="2132" y="11115"/>
                    <a:pt x="1976" y="11098"/>
                    <a:pt x="1802" y="11081"/>
                  </a:cubicBezTo>
                  <a:cubicBezTo>
                    <a:pt x="1456" y="11029"/>
                    <a:pt x="1335" y="10838"/>
                    <a:pt x="1369" y="10491"/>
                  </a:cubicBezTo>
                  <a:cubicBezTo>
                    <a:pt x="1387" y="10283"/>
                    <a:pt x="1283" y="10093"/>
                    <a:pt x="1283" y="9885"/>
                  </a:cubicBezTo>
                  <a:lnTo>
                    <a:pt x="1283" y="7805"/>
                  </a:lnTo>
                  <a:lnTo>
                    <a:pt x="1283" y="2746"/>
                  </a:lnTo>
                  <a:cubicBezTo>
                    <a:pt x="1283" y="2243"/>
                    <a:pt x="1439" y="2087"/>
                    <a:pt x="1941" y="2053"/>
                  </a:cubicBezTo>
                  <a:cubicBezTo>
                    <a:pt x="2028" y="2047"/>
                    <a:pt x="2114" y="2045"/>
                    <a:pt x="2200" y="2045"/>
                  </a:cubicBezTo>
                  <a:cubicBezTo>
                    <a:pt x="2372" y="2045"/>
                    <a:pt x="2542" y="2053"/>
                    <a:pt x="2703" y="2053"/>
                  </a:cubicBezTo>
                  <a:lnTo>
                    <a:pt x="8058" y="2053"/>
                  </a:lnTo>
                  <a:cubicBezTo>
                    <a:pt x="8071" y="2054"/>
                    <a:pt x="8084" y="2055"/>
                    <a:pt x="8097" y="2055"/>
                  </a:cubicBezTo>
                  <a:cubicBezTo>
                    <a:pt x="8242" y="2055"/>
                    <a:pt x="8393" y="1969"/>
                    <a:pt x="8456" y="1810"/>
                  </a:cubicBezTo>
                  <a:cubicBezTo>
                    <a:pt x="8612" y="1446"/>
                    <a:pt x="8786" y="1065"/>
                    <a:pt x="8959" y="701"/>
                  </a:cubicBezTo>
                  <a:cubicBezTo>
                    <a:pt x="8994" y="632"/>
                    <a:pt x="9046" y="562"/>
                    <a:pt x="9115" y="458"/>
                  </a:cubicBezTo>
                  <a:close/>
                  <a:moveTo>
                    <a:pt x="1040" y="10821"/>
                  </a:moveTo>
                  <a:lnTo>
                    <a:pt x="1421" y="11271"/>
                  </a:lnTo>
                  <a:lnTo>
                    <a:pt x="659" y="11947"/>
                  </a:lnTo>
                  <a:cubicBezTo>
                    <a:pt x="451" y="11808"/>
                    <a:pt x="347" y="11566"/>
                    <a:pt x="382" y="11323"/>
                  </a:cubicBezTo>
                  <a:cubicBezTo>
                    <a:pt x="399" y="11271"/>
                    <a:pt x="433" y="11236"/>
                    <a:pt x="468" y="11202"/>
                  </a:cubicBezTo>
                  <a:cubicBezTo>
                    <a:pt x="503" y="11167"/>
                    <a:pt x="537" y="11150"/>
                    <a:pt x="572" y="11132"/>
                  </a:cubicBezTo>
                  <a:lnTo>
                    <a:pt x="1040" y="10821"/>
                  </a:lnTo>
                  <a:close/>
                  <a:moveTo>
                    <a:pt x="7535" y="11364"/>
                  </a:moveTo>
                  <a:cubicBezTo>
                    <a:pt x="7599" y="11364"/>
                    <a:pt x="7670" y="11373"/>
                    <a:pt x="7746" y="11392"/>
                  </a:cubicBezTo>
                  <a:cubicBezTo>
                    <a:pt x="7564" y="11803"/>
                    <a:pt x="7154" y="12067"/>
                    <a:pt x="6717" y="12067"/>
                  </a:cubicBezTo>
                  <a:cubicBezTo>
                    <a:pt x="6656" y="12067"/>
                    <a:pt x="6595" y="12062"/>
                    <a:pt x="6533" y="12051"/>
                  </a:cubicBezTo>
                  <a:cubicBezTo>
                    <a:pt x="6881" y="11793"/>
                    <a:pt x="7084" y="11364"/>
                    <a:pt x="7535" y="11364"/>
                  </a:cubicBezTo>
                  <a:close/>
                  <a:moveTo>
                    <a:pt x="14521" y="11375"/>
                  </a:moveTo>
                  <a:cubicBezTo>
                    <a:pt x="14331" y="11635"/>
                    <a:pt x="14175" y="11843"/>
                    <a:pt x="14019" y="12034"/>
                  </a:cubicBezTo>
                  <a:cubicBezTo>
                    <a:pt x="14001" y="12068"/>
                    <a:pt x="13949" y="12068"/>
                    <a:pt x="13915" y="12068"/>
                  </a:cubicBezTo>
                  <a:lnTo>
                    <a:pt x="13291" y="12068"/>
                  </a:lnTo>
                  <a:cubicBezTo>
                    <a:pt x="13464" y="11843"/>
                    <a:pt x="13620" y="11635"/>
                    <a:pt x="13776" y="11427"/>
                  </a:cubicBezTo>
                  <a:cubicBezTo>
                    <a:pt x="13811" y="11375"/>
                    <a:pt x="13880" y="11375"/>
                    <a:pt x="13949" y="11375"/>
                  </a:cubicBezTo>
                  <a:close/>
                  <a:moveTo>
                    <a:pt x="15665" y="11375"/>
                  </a:moveTo>
                  <a:cubicBezTo>
                    <a:pt x="15544" y="11652"/>
                    <a:pt x="15214" y="11756"/>
                    <a:pt x="15284" y="12068"/>
                  </a:cubicBezTo>
                  <a:lnTo>
                    <a:pt x="14365" y="12068"/>
                  </a:lnTo>
                  <a:cubicBezTo>
                    <a:pt x="14521" y="11843"/>
                    <a:pt x="14677" y="11618"/>
                    <a:pt x="14833" y="11410"/>
                  </a:cubicBezTo>
                  <a:cubicBezTo>
                    <a:pt x="14851" y="11375"/>
                    <a:pt x="14920" y="11375"/>
                    <a:pt x="14954" y="11375"/>
                  </a:cubicBezTo>
                  <a:close/>
                  <a:moveTo>
                    <a:pt x="9531" y="11368"/>
                  </a:moveTo>
                  <a:cubicBezTo>
                    <a:pt x="9638" y="11368"/>
                    <a:pt x="9758" y="11378"/>
                    <a:pt x="9886" y="11378"/>
                  </a:cubicBezTo>
                  <a:cubicBezTo>
                    <a:pt x="9923" y="11378"/>
                    <a:pt x="9960" y="11377"/>
                    <a:pt x="9999" y="11375"/>
                  </a:cubicBezTo>
                  <a:lnTo>
                    <a:pt x="9999" y="11375"/>
                  </a:lnTo>
                  <a:cubicBezTo>
                    <a:pt x="9808" y="11635"/>
                    <a:pt x="9669" y="11843"/>
                    <a:pt x="9513" y="12016"/>
                  </a:cubicBezTo>
                  <a:cubicBezTo>
                    <a:pt x="9471" y="12045"/>
                    <a:pt x="9429" y="12073"/>
                    <a:pt x="9386" y="12073"/>
                  </a:cubicBezTo>
                  <a:cubicBezTo>
                    <a:pt x="9377" y="12073"/>
                    <a:pt x="9367" y="12071"/>
                    <a:pt x="9357" y="12068"/>
                  </a:cubicBezTo>
                  <a:lnTo>
                    <a:pt x="8682" y="12068"/>
                  </a:lnTo>
                  <a:cubicBezTo>
                    <a:pt x="8872" y="11843"/>
                    <a:pt x="9011" y="11566"/>
                    <a:pt x="9236" y="11427"/>
                  </a:cubicBezTo>
                  <a:cubicBezTo>
                    <a:pt x="9315" y="11380"/>
                    <a:pt x="9416" y="11368"/>
                    <a:pt x="9531" y="11368"/>
                  </a:cubicBezTo>
                  <a:close/>
                  <a:moveTo>
                    <a:pt x="3241" y="11375"/>
                  </a:moveTo>
                  <a:cubicBezTo>
                    <a:pt x="3085" y="11531"/>
                    <a:pt x="2929" y="11704"/>
                    <a:pt x="2790" y="11895"/>
                  </a:cubicBezTo>
                  <a:cubicBezTo>
                    <a:pt x="2672" y="12049"/>
                    <a:pt x="2537" y="12073"/>
                    <a:pt x="2391" y="12073"/>
                  </a:cubicBezTo>
                  <a:cubicBezTo>
                    <a:pt x="2324" y="12073"/>
                    <a:pt x="2255" y="12068"/>
                    <a:pt x="2184" y="12068"/>
                  </a:cubicBezTo>
                  <a:lnTo>
                    <a:pt x="1179" y="12068"/>
                  </a:lnTo>
                  <a:cubicBezTo>
                    <a:pt x="1144" y="12068"/>
                    <a:pt x="1109" y="12051"/>
                    <a:pt x="1092" y="12034"/>
                  </a:cubicBezTo>
                  <a:cubicBezTo>
                    <a:pt x="1317" y="11826"/>
                    <a:pt x="1508" y="11618"/>
                    <a:pt x="1716" y="11427"/>
                  </a:cubicBezTo>
                  <a:cubicBezTo>
                    <a:pt x="1768" y="11392"/>
                    <a:pt x="1802" y="11375"/>
                    <a:pt x="1854" y="11375"/>
                  </a:cubicBezTo>
                  <a:close/>
                  <a:moveTo>
                    <a:pt x="16791" y="11288"/>
                  </a:moveTo>
                  <a:lnTo>
                    <a:pt x="16791" y="11288"/>
                  </a:lnTo>
                  <a:cubicBezTo>
                    <a:pt x="16653" y="11781"/>
                    <a:pt x="16254" y="12083"/>
                    <a:pt x="15705" y="12083"/>
                  </a:cubicBezTo>
                  <a:cubicBezTo>
                    <a:pt x="15636" y="12083"/>
                    <a:pt x="15565" y="12078"/>
                    <a:pt x="15492" y="12068"/>
                  </a:cubicBezTo>
                  <a:lnTo>
                    <a:pt x="16046" y="11410"/>
                  </a:lnTo>
                  <a:lnTo>
                    <a:pt x="16791" y="11288"/>
                  </a:lnTo>
                  <a:close/>
                  <a:moveTo>
                    <a:pt x="4488" y="11375"/>
                  </a:moveTo>
                  <a:cubicBezTo>
                    <a:pt x="4263" y="11635"/>
                    <a:pt x="4107" y="11826"/>
                    <a:pt x="3934" y="12034"/>
                  </a:cubicBezTo>
                  <a:cubicBezTo>
                    <a:pt x="3882" y="12068"/>
                    <a:pt x="3830" y="12086"/>
                    <a:pt x="3795" y="12086"/>
                  </a:cubicBezTo>
                  <a:lnTo>
                    <a:pt x="3033" y="12086"/>
                  </a:lnTo>
                  <a:cubicBezTo>
                    <a:pt x="3223" y="11843"/>
                    <a:pt x="3379" y="11635"/>
                    <a:pt x="3553" y="11410"/>
                  </a:cubicBezTo>
                  <a:cubicBezTo>
                    <a:pt x="3587" y="11375"/>
                    <a:pt x="3657" y="11375"/>
                    <a:pt x="3691" y="11375"/>
                  </a:cubicBezTo>
                  <a:close/>
                  <a:moveTo>
                    <a:pt x="5007" y="11372"/>
                  </a:moveTo>
                  <a:cubicBezTo>
                    <a:pt x="5055" y="11372"/>
                    <a:pt x="5105" y="11375"/>
                    <a:pt x="5147" y="11375"/>
                  </a:cubicBezTo>
                  <a:lnTo>
                    <a:pt x="5701" y="11375"/>
                  </a:lnTo>
                  <a:cubicBezTo>
                    <a:pt x="5476" y="11635"/>
                    <a:pt x="5303" y="11826"/>
                    <a:pt x="5112" y="12016"/>
                  </a:cubicBezTo>
                  <a:cubicBezTo>
                    <a:pt x="5060" y="12068"/>
                    <a:pt x="4991" y="12086"/>
                    <a:pt x="4904" y="12086"/>
                  </a:cubicBezTo>
                  <a:lnTo>
                    <a:pt x="4280" y="12086"/>
                  </a:lnTo>
                  <a:cubicBezTo>
                    <a:pt x="4454" y="11843"/>
                    <a:pt x="4627" y="11618"/>
                    <a:pt x="4835" y="11410"/>
                  </a:cubicBezTo>
                  <a:cubicBezTo>
                    <a:pt x="4866" y="11379"/>
                    <a:pt x="4935" y="11372"/>
                    <a:pt x="5007" y="11372"/>
                  </a:cubicBezTo>
                  <a:close/>
                  <a:moveTo>
                    <a:pt x="11177" y="11392"/>
                  </a:moveTo>
                  <a:cubicBezTo>
                    <a:pt x="11194" y="11392"/>
                    <a:pt x="11229" y="11392"/>
                    <a:pt x="11264" y="11410"/>
                  </a:cubicBezTo>
                  <a:cubicBezTo>
                    <a:pt x="11108" y="11618"/>
                    <a:pt x="10969" y="11808"/>
                    <a:pt x="10830" y="11999"/>
                  </a:cubicBezTo>
                  <a:cubicBezTo>
                    <a:pt x="10796" y="12051"/>
                    <a:pt x="10744" y="12086"/>
                    <a:pt x="10692" y="12086"/>
                  </a:cubicBezTo>
                  <a:lnTo>
                    <a:pt x="9860" y="12086"/>
                  </a:lnTo>
                  <a:lnTo>
                    <a:pt x="10328" y="11392"/>
                  </a:lnTo>
                  <a:close/>
                  <a:moveTo>
                    <a:pt x="12355" y="11375"/>
                  </a:moveTo>
                  <a:cubicBezTo>
                    <a:pt x="12053" y="11922"/>
                    <a:pt x="11894" y="12087"/>
                    <a:pt x="11451" y="12087"/>
                  </a:cubicBezTo>
                  <a:cubicBezTo>
                    <a:pt x="11361" y="12087"/>
                    <a:pt x="11259" y="12080"/>
                    <a:pt x="11142" y="12068"/>
                  </a:cubicBezTo>
                  <a:cubicBezTo>
                    <a:pt x="11298" y="11826"/>
                    <a:pt x="11437" y="11618"/>
                    <a:pt x="11593" y="11427"/>
                  </a:cubicBezTo>
                  <a:cubicBezTo>
                    <a:pt x="11627" y="11392"/>
                    <a:pt x="11662" y="11375"/>
                    <a:pt x="11697" y="11375"/>
                  </a:cubicBezTo>
                  <a:close/>
                  <a:moveTo>
                    <a:pt x="8855" y="11392"/>
                  </a:moveTo>
                  <a:cubicBezTo>
                    <a:pt x="8664" y="11635"/>
                    <a:pt x="8526" y="11912"/>
                    <a:pt x="8300" y="12051"/>
                  </a:cubicBezTo>
                  <a:cubicBezTo>
                    <a:pt x="8234" y="12084"/>
                    <a:pt x="8152" y="12094"/>
                    <a:pt x="8062" y="12094"/>
                  </a:cubicBezTo>
                  <a:cubicBezTo>
                    <a:pt x="7919" y="12094"/>
                    <a:pt x="7757" y="12068"/>
                    <a:pt x="7607" y="12068"/>
                  </a:cubicBezTo>
                  <a:lnTo>
                    <a:pt x="8162" y="11392"/>
                  </a:lnTo>
                  <a:close/>
                  <a:moveTo>
                    <a:pt x="13482" y="11375"/>
                  </a:moveTo>
                  <a:cubicBezTo>
                    <a:pt x="13195" y="11733"/>
                    <a:pt x="12968" y="12103"/>
                    <a:pt x="12535" y="12103"/>
                  </a:cubicBezTo>
                  <a:cubicBezTo>
                    <a:pt x="12445" y="12103"/>
                    <a:pt x="12345" y="12087"/>
                    <a:pt x="12234" y="12051"/>
                  </a:cubicBezTo>
                  <a:cubicBezTo>
                    <a:pt x="12390" y="11843"/>
                    <a:pt x="12546" y="11618"/>
                    <a:pt x="12719" y="11427"/>
                  </a:cubicBezTo>
                  <a:cubicBezTo>
                    <a:pt x="12754" y="11375"/>
                    <a:pt x="12823" y="11375"/>
                    <a:pt x="12875" y="11375"/>
                  </a:cubicBezTo>
                  <a:close/>
                  <a:moveTo>
                    <a:pt x="6828" y="11375"/>
                  </a:moveTo>
                  <a:cubicBezTo>
                    <a:pt x="6482" y="11692"/>
                    <a:pt x="6255" y="12106"/>
                    <a:pt x="5800" y="12106"/>
                  </a:cubicBezTo>
                  <a:cubicBezTo>
                    <a:pt x="5708" y="12106"/>
                    <a:pt x="5607" y="12089"/>
                    <a:pt x="5493" y="12051"/>
                  </a:cubicBezTo>
                  <a:cubicBezTo>
                    <a:pt x="5684" y="11843"/>
                    <a:pt x="5840" y="11618"/>
                    <a:pt x="6030" y="11427"/>
                  </a:cubicBezTo>
                  <a:cubicBezTo>
                    <a:pt x="6082" y="11375"/>
                    <a:pt x="6186" y="11375"/>
                    <a:pt x="6273" y="11375"/>
                  </a:cubicBezTo>
                  <a:close/>
                  <a:moveTo>
                    <a:pt x="8946" y="1"/>
                  </a:moveTo>
                  <a:cubicBezTo>
                    <a:pt x="8803" y="1"/>
                    <a:pt x="8600" y="66"/>
                    <a:pt x="8231" y="146"/>
                  </a:cubicBezTo>
                  <a:cubicBezTo>
                    <a:pt x="8127" y="164"/>
                    <a:pt x="8041" y="233"/>
                    <a:pt x="7971" y="320"/>
                  </a:cubicBezTo>
                  <a:cubicBezTo>
                    <a:pt x="7711" y="805"/>
                    <a:pt x="7451" y="1290"/>
                    <a:pt x="7191" y="1810"/>
                  </a:cubicBezTo>
                  <a:lnTo>
                    <a:pt x="3154" y="1810"/>
                  </a:lnTo>
                  <a:cubicBezTo>
                    <a:pt x="2877" y="1810"/>
                    <a:pt x="2600" y="1775"/>
                    <a:pt x="2305" y="1775"/>
                  </a:cubicBezTo>
                  <a:cubicBezTo>
                    <a:pt x="2252" y="1774"/>
                    <a:pt x="2199" y="1773"/>
                    <a:pt x="2146" y="1773"/>
                  </a:cubicBezTo>
                  <a:cubicBezTo>
                    <a:pt x="1581" y="1773"/>
                    <a:pt x="1053" y="1870"/>
                    <a:pt x="641" y="2330"/>
                  </a:cubicBezTo>
                  <a:cubicBezTo>
                    <a:pt x="208" y="2798"/>
                    <a:pt x="0" y="3421"/>
                    <a:pt x="70" y="4063"/>
                  </a:cubicBezTo>
                  <a:cubicBezTo>
                    <a:pt x="87" y="4271"/>
                    <a:pt x="104" y="4461"/>
                    <a:pt x="104" y="4686"/>
                  </a:cubicBezTo>
                  <a:lnTo>
                    <a:pt x="104" y="10665"/>
                  </a:lnTo>
                  <a:cubicBezTo>
                    <a:pt x="104" y="10942"/>
                    <a:pt x="87" y="11219"/>
                    <a:pt x="104" y="11496"/>
                  </a:cubicBezTo>
                  <a:cubicBezTo>
                    <a:pt x="139" y="12034"/>
                    <a:pt x="468" y="12311"/>
                    <a:pt x="1005" y="12328"/>
                  </a:cubicBezTo>
                  <a:cubicBezTo>
                    <a:pt x="1121" y="12334"/>
                    <a:pt x="1234" y="12336"/>
                    <a:pt x="1347" y="12336"/>
                  </a:cubicBezTo>
                  <a:cubicBezTo>
                    <a:pt x="1571" y="12336"/>
                    <a:pt x="1791" y="12328"/>
                    <a:pt x="2010" y="12328"/>
                  </a:cubicBezTo>
                  <a:lnTo>
                    <a:pt x="7625" y="12328"/>
                  </a:lnTo>
                  <a:cubicBezTo>
                    <a:pt x="10293" y="12345"/>
                    <a:pt x="12979" y="12363"/>
                    <a:pt x="15648" y="12380"/>
                  </a:cubicBezTo>
                  <a:cubicBezTo>
                    <a:pt x="15680" y="12382"/>
                    <a:pt x="15713" y="12384"/>
                    <a:pt x="15745" y="12384"/>
                  </a:cubicBezTo>
                  <a:cubicBezTo>
                    <a:pt x="16193" y="12384"/>
                    <a:pt x="16602" y="12163"/>
                    <a:pt x="16861" y="11791"/>
                  </a:cubicBezTo>
                  <a:cubicBezTo>
                    <a:pt x="17311" y="11150"/>
                    <a:pt x="17536" y="10370"/>
                    <a:pt x="17519" y="9573"/>
                  </a:cubicBezTo>
                  <a:cubicBezTo>
                    <a:pt x="17484" y="8065"/>
                    <a:pt x="17502" y="6558"/>
                    <a:pt x="17502" y="5033"/>
                  </a:cubicBezTo>
                  <a:cubicBezTo>
                    <a:pt x="17502" y="4530"/>
                    <a:pt x="17519" y="4011"/>
                    <a:pt x="17502" y="3508"/>
                  </a:cubicBezTo>
                  <a:cubicBezTo>
                    <a:pt x="17519" y="3196"/>
                    <a:pt x="17484" y="2884"/>
                    <a:pt x="17432" y="2572"/>
                  </a:cubicBezTo>
                  <a:cubicBezTo>
                    <a:pt x="17297" y="2099"/>
                    <a:pt x="16849" y="1775"/>
                    <a:pt x="16361" y="1775"/>
                  </a:cubicBezTo>
                  <a:cubicBezTo>
                    <a:pt x="16349" y="1775"/>
                    <a:pt x="16336" y="1775"/>
                    <a:pt x="16323" y="1775"/>
                  </a:cubicBezTo>
                  <a:cubicBezTo>
                    <a:pt x="15942" y="1793"/>
                    <a:pt x="15561" y="1810"/>
                    <a:pt x="15197" y="1810"/>
                  </a:cubicBezTo>
                  <a:lnTo>
                    <a:pt x="10553" y="1810"/>
                  </a:lnTo>
                  <a:cubicBezTo>
                    <a:pt x="10449" y="1810"/>
                    <a:pt x="10345" y="1758"/>
                    <a:pt x="10276" y="1689"/>
                  </a:cubicBezTo>
                  <a:cubicBezTo>
                    <a:pt x="10033" y="1359"/>
                    <a:pt x="9808" y="1013"/>
                    <a:pt x="9600" y="684"/>
                  </a:cubicBezTo>
                  <a:cubicBezTo>
                    <a:pt x="9250" y="163"/>
                    <a:pt x="9173" y="1"/>
                    <a:pt x="8946"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4060765" y="3272014"/>
              <a:ext cx="1443194" cy="964058"/>
            </a:xfrm>
            <a:custGeom>
              <a:avLst/>
              <a:gdLst/>
              <a:ahLst/>
              <a:cxnLst/>
              <a:rect l="l" t="t" r="r" b="b"/>
              <a:pathLst>
                <a:path w="15961" h="10662" extrusionOk="0">
                  <a:moveTo>
                    <a:pt x="7833" y="1"/>
                  </a:moveTo>
                  <a:cubicBezTo>
                    <a:pt x="7764" y="105"/>
                    <a:pt x="7729" y="157"/>
                    <a:pt x="7695" y="243"/>
                  </a:cubicBezTo>
                  <a:cubicBezTo>
                    <a:pt x="7521" y="607"/>
                    <a:pt x="7348" y="988"/>
                    <a:pt x="7175" y="1352"/>
                  </a:cubicBezTo>
                  <a:cubicBezTo>
                    <a:pt x="7110" y="1497"/>
                    <a:pt x="6972" y="1597"/>
                    <a:pt x="6814" y="1597"/>
                  </a:cubicBezTo>
                  <a:cubicBezTo>
                    <a:pt x="6801" y="1597"/>
                    <a:pt x="6789" y="1596"/>
                    <a:pt x="6776" y="1595"/>
                  </a:cubicBezTo>
                  <a:lnTo>
                    <a:pt x="1439" y="1595"/>
                  </a:lnTo>
                  <a:cubicBezTo>
                    <a:pt x="1266" y="1595"/>
                    <a:pt x="1093" y="1579"/>
                    <a:pt x="919" y="1579"/>
                  </a:cubicBezTo>
                  <a:cubicBezTo>
                    <a:pt x="833" y="1579"/>
                    <a:pt x="746" y="1583"/>
                    <a:pt x="659" y="1595"/>
                  </a:cubicBezTo>
                  <a:cubicBezTo>
                    <a:pt x="157" y="1629"/>
                    <a:pt x="18" y="1785"/>
                    <a:pt x="18" y="2271"/>
                  </a:cubicBezTo>
                  <a:lnTo>
                    <a:pt x="18" y="7348"/>
                  </a:lnTo>
                  <a:cubicBezTo>
                    <a:pt x="18" y="8041"/>
                    <a:pt x="1" y="8734"/>
                    <a:pt x="18" y="9427"/>
                  </a:cubicBezTo>
                  <a:cubicBezTo>
                    <a:pt x="18" y="9618"/>
                    <a:pt x="105" y="9826"/>
                    <a:pt x="88" y="10034"/>
                  </a:cubicBezTo>
                  <a:cubicBezTo>
                    <a:pt x="70" y="10380"/>
                    <a:pt x="192" y="10571"/>
                    <a:pt x="538" y="10623"/>
                  </a:cubicBezTo>
                  <a:cubicBezTo>
                    <a:pt x="694" y="10640"/>
                    <a:pt x="850" y="10657"/>
                    <a:pt x="1023" y="10657"/>
                  </a:cubicBezTo>
                  <a:lnTo>
                    <a:pt x="8336" y="10657"/>
                  </a:lnTo>
                  <a:cubicBezTo>
                    <a:pt x="9367" y="10657"/>
                    <a:pt x="10398" y="10662"/>
                    <a:pt x="11429" y="10662"/>
                  </a:cubicBezTo>
                  <a:cubicBezTo>
                    <a:pt x="12460" y="10662"/>
                    <a:pt x="13491" y="10657"/>
                    <a:pt x="14522" y="10640"/>
                  </a:cubicBezTo>
                  <a:cubicBezTo>
                    <a:pt x="15319" y="10640"/>
                    <a:pt x="15596" y="10640"/>
                    <a:pt x="15856" y="9860"/>
                  </a:cubicBezTo>
                  <a:cubicBezTo>
                    <a:pt x="15925" y="9635"/>
                    <a:pt x="15960" y="9410"/>
                    <a:pt x="15943" y="9167"/>
                  </a:cubicBezTo>
                  <a:lnTo>
                    <a:pt x="15943" y="2981"/>
                  </a:lnTo>
                  <a:cubicBezTo>
                    <a:pt x="15960" y="2790"/>
                    <a:pt x="15960" y="2617"/>
                    <a:pt x="15943" y="2444"/>
                  </a:cubicBezTo>
                  <a:cubicBezTo>
                    <a:pt x="15839" y="1803"/>
                    <a:pt x="15579" y="1595"/>
                    <a:pt x="14920" y="1595"/>
                  </a:cubicBezTo>
                  <a:lnTo>
                    <a:pt x="9081" y="1595"/>
                  </a:lnTo>
                  <a:cubicBezTo>
                    <a:pt x="8942" y="1595"/>
                    <a:pt x="8804" y="1526"/>
                    <a:pt x="8752" y="1387"/>
                  </a:cubicBezTo>
                  <a:cubicBezTo>
                    <a:pt x="8457" y="936"/>
                    <a:pt x="8162" y="486"/>
                    <a:pt x="78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717;p31"/>
          <p:cNvGrpSpPr/>
          <p:nvPr/>
        </p:nvGrpSpPr>
        <p:grpSpPr>
          <a:xfrm>
            <a:off x="899383" y="1685668"/>
            <a:ext cx="1220325" cy="871517"/>
            <a:chOff x="3987163" y="1845550"/>
            <a:chExt cx="1538677" cy="1098874"/>
          </a:xfrm>
        </p:grpSpPr>
        <p:sp>
          <p:nvSpPr>
            <p:cNvPr id="718" name="Google Shape;718;p31"/>
            <p:cNvSpPr/>
            <p:nvPr/>
          </p:nvSpPr>
          <p:spPr>
            <a:xfrm>
              <a:off x="3987163" y="1845550"/>
              <a:ext cx="1538677" cy="1098874"/>
            </a:xfrm>
            <a:custGeom>
              <a:avLst/>
              <a:gdLst/>
              <a:ahLst/>
              <a:cxnLst/>
              <a:rect l="l" t="t" r="r" b="b"/>
              <a:pathLst>
                <a:path w="17017" h="12153" extrusionOk="0">
                  <a:moveTo>
                    <a:pt x="312" y="1914"/>
                  </a:moveTo>
                  <a:lnTo>
                    <a:pt x="434" y="1949"/>
                  </a:lnTo>
                  <a:lnTo>
                    <a:pt x="364" y="2382"/>
                  </a:lnTo>
                  <a:lnTo>
                    <a:pt x="243" y="2365"/>
                  </a:lnTo>
                  <a:lnTo>
                    <a:pt x="312" y="1914"/>
                  </a:lnTo>
                  <a:close/>
                  <a:moveTo>
                    <a:pt x="382" y="4704"/>
                  </a:moveTo>
                  <a:cubicBezTo>
                    <a:pt x="382" y="4980"/>
                    <a:pt x="473" y="5271"/>
                    <a:pt x="328" y="5548"/>
                  </a:cubicBezTo>
                  <a:lnTo>
                    <a:pt x="328" y="5548"/>
                  </a:lnTo>
                  <a:cubicBezTo>
                    <a:pt x="313" y="5271"/>
                    <a:pt x="203" y="4980"/>
                    <a:pt x="382" y="4704"/>
                  </a:cubicBezTo>
                  <a:close/>
                  <a:moveTo>
                    <a:pt x="295" y="5952"/>
                  </a:moveTo>
                  <a:lnTo>
                    <a:pt x="399" y="5969"/>
                  </a:lnTo>
                  <a:cubicBezTo>
                    <a:pt x="399" y="6132"/>
                    <a:pt x="476" y="6295"/>
                    <a:pt x="282" y="6430"/>
                  </a:cubicBezTo>
                  <a:lnTo>
                    <a:pt x="282" y="6430"/>
                  </a:lnTo>
                  <a:cubicBezTo>
                    <a:pt x="298" y="6270"/>
                    <a:pt x="311" y="6111"/>
                    <a:pt x="295" y="5952"/>
                  </a:cubicBezTo>
                  <a:close/>
                  <a:moveTo>
                    <a:pt x="295" y="6766"/>
                  </a:moveTo>
                  <a:lnTo>
                    <a:pt x="399" y="6783"/>
                  </a:lnTo>
                  <a:cubicBezTo>
                    <a:pt x="416" y="6957"/>
                    <a:pt x="486" y="7147"/>
                    <a:pt x="330" y="7286"/>
                  </a:cubicBezTo>
                  <a:lnTo>
                    <a:pt x="243" y="7268"/>
                  </a:lnTo>
                  <a:lnTo>
                    <a:pt x="295" y="6766"/>
                  </a:lnTo>
                  <a:close/>
                  <a:moveTo>
                    <a:pt x="451" y="7632"/>
                  </a:moveTo>
                  <a:lnTo>
                    <a:pt x="451" y="7632"/>
                  </a:lnTo>
                  <a:cubicBezTo>
                    <a:pt x="416" y="7840"/>
                    <a:pt x="382" y="8048"/>
                    <a:pt x="364" y="8256"/>
                  </a:cubicBezTo>
                  <a:lnTo>
                    <a:pt x="260" y="8239"/>
                  </a:lnTo>
                  <a:cubicBezTo>
                    <a:pt x="330" y="8048"/>
                    <a:pt x="156" y="7806"/>
                    <a:pt x="451" y="7632"/>
                  </a:cubicBezTo>
                  <a:close/>
                  <a:moveTo>
                    <a:pt x="347" y="8568"/>
                  </a:moveTo>
                  <a:cubicBezTo>
                    <a:pt x="382" y="8603"/>
                    <a:pt x="451" y="8620"/>
                    <a:pt x="468" y="8672"/>
                  </a:cubicBezTo>
                  <a:cubicBezTo>
                    <a:pt x="538" y="8845"/>
                    <a:pt x="486" y="9001"/>
                    <a:pt x="278" y="9123"/>
                  </a:cubicBezTo>
                  <a:cubicBezTo>
                    <a:pt x="278" y="8958"/>
                    <a:pt x="278" y="8840"/>
                    <a:pt x="278" y="8689"/>
                  </a:cubicBezTo>
                  <a:cubicBezTo>
                    <a:pt x="278" y="8637"/>
                    <a:pt x="312" y="8603"/>
                    <a:pt x="347" y="8568"/>
                  </a:cubicBezTo>
                  <a:close/>
                  <a:moveTo>
                    <a:pt x="659" y="9209"/>
                  </a:moveTo>
                  <a:lnTo>
                    <a:pt x="971" y="9417"/>
                  </a:lnTo>
                  <a:lnTo>
                    <a:pt x="538" y="9885"/>
                  </a:lnTo>
                  <a:cubicBezTo>
                    <a:pt x="295" y="9608"/>
                    <a:pt x="312" y="9521"/>
                    <a:pt x="659" y="9209"/>
                  </a:cubicBezTo>
                  <a:close/>
                  <a:moveTo>
                    <a:pt x="3102" y="9556"/>
                  </a:moveTo>
                  <a:lnTo>
                    <a:pt x="3137" y="9625"/>
                  </a:lnTo>
                  <a:lnTo>
                    <a:pt x="2496" y="10024"/>
                  </a:lnTo>
                  <a:cubicBezTo>
                    <a:pt x="2530" y="10058"/>
                    <a:pt x="2565" y="10110"/>
                    <a:pt x="2617" y="10145"/>
                  </a:cubicBezTo>
                  <a:lnTo>
                    <a:pt x="1855" y="10145"/>
                  </a:lnTo>
                  <a:cubicBezTo>
                    <a:pt x="2011" y="9954"/>
                    <a:pt x="2149" y="9764"/>
                    <a:pt x="2288" y="9608"/>
                  </a:cubicBezTo>
                  <a:cubicBezTo>
                    <a:pt x="2322" y="9573"/>
                    <a:pt x="2357" y="9556"/>
                    <a:pt x="2392" y="9556"/>
                  </a:cubicBezTo>
                  <a:close/>
                  <a:moveTo>
                    <a:pt x="10780" y="9575"/>
                  </a:moveTo>
                  <a:cubicBezTo>
                    <a:pt x="10840" y="9575"/>
                    <a:pt x="10907" y="9581"/>
                    <a:pt x="10987" y="9590"/>
                  </a:cubicBezTo>
                  <a:cubicBezTo>
                    <a:pt x="10883" y="9781"/>
                    <a:pt x="10761" y="9954"/>
                    <a:pt x="10640" y="10162"/>
                  </a:cubicBezTo>
                  <a:lnTo>
                    <a:pt x="10189" y="10162"/>
                  </a:lnTo>
                  <a:cubicBezTo>
                    <a:pt x="10416" y="9695"/>
                    <a:pt x="10515" y="9575"/>
                    <a:pt x="10780" y="9575"/>
                  </a:cubicBezTo>
                  <a:close/>
                  <a:moveTo>
                    <a:pt x="15266" y="9577"/>
                  </a:moveTo>
                  <a:cubicBezTo>
                    <a:pt x="15342" y="9577"/>
                    <a:pt x="15427" y="9595"/>
                    <a:pt x="15526" y="9625"/>
                  </a:cubicBezTo>
                  <a:lnTo>
                    <a:pt x="15076" y="10162"/>
                  </a:lnTo>
                  <a:lnTo>
                    <a:pt x="14625" y="10162"/>
                  </a:lnTo>
                  <a:cubicBezTo>
                    <a:pt x="14885" y="9733"/>
                    <a:pt x="15038" y="9577"/>
                    <a:pt x="15266" y="9577"/>
                  </a:cubicBezTo>
                  <a:close/>
                  <a:moveTo>
                    <a:pt x="10012" y="9575"/>
                  </a:moveTo>
                  <a:cubicBezTo>
                    <a:pt x="10072" y="9575"/>
                    <a:pt x="10142" y="9581"/>
                    <a:pt x="10224" y="9590"/>
                  </a:cubicBezTo>
                  <a:lnTo>
                    <a:pt x="10224" y="9608"/>
                  </a:lnTo>
                  <a:cubicBezTo>
                    <a:pt x="9995" y="9771"/>
                    <a:pt x="10013" y="10167"/>
                    <a:pt x="9622" y="10167"/>
                  </a:cubicBezTo>
                  <a:cubicBezTo>
                    <a:pt x="9599" y="10167"/>
                    <a:pt x="9574" y="10165"/>
                    <a:pt x="9548" y="10162"/>
                  </a:cubicBezTo>
                  <a:cubicBezTo>
                    <a:pt x="9676" y="9695"/>
                    <a:pt x="9745" y="9575"/>
                    <a:pt x="10012" y="9575"/>
                  </a:cubicBezTo>
                  <a:close/>
                  <a:moveTo>
                    <a:pt x="14363" y="9579"/>
                  </a:moveTo>
                  <a:cubicBezTo>
                    <a:pt x="14448" y="9579"/>
                    <a:pt x="14545" y="9589"/>
                    <a:pt x="14660" y="9608"/>
                  </a:cubicBezTo>
                  <a:cubicBezTo>
                    <a:pt x="14411" y="10022"/>
                    <a:pt x="14251" y="10172"/>
                    <a:pt x="13942" y="10172"/>
                  </a:cubicBezTo>
                  <a:cubicBezTo>
                    <a:pt x="13863" y="10172"/>
                    <a:pt x="13774" y="10163"/>
                    <a:pt x="13672" y="10145"/>
                  </a:cubicBezTo>
                  <a:cubicBezTo>
                    <a:pt x="13904" y="9723"/>
                    <a:pt x="14050" y="9579"/>
                    <a:pt x="14363" y="9579"/>
                  </a:cubicBezTo>
                  <a:close/>
                  <a:moveTo>
                    <a:pt x="7388" y="9566"/>
                  </a:moveTo>
                  <a:cubicBezTo>
                    <a:pt x="7432" y="9566"/>
                    <a:pt x="7476" y="9568"/>
                    <a:pt x="7521" y="9573"/>
                  </a:cubicBezTo>
                  <a:lnTo>
                    <a:pt x="7538" y="9590"/>
                  </a:lnTo>
                  <a:cubicBezTo>
                    <a:pt x="7300" y="10053"/>
                    <a:pt x="7224" y="10173"/>
                    <a:pt x="6839" y="10173"/>
                  </a:cubicBezTo>
                  <a:cubicBezTo>
                    <a:pt x="6720" y="10173"/>
                    <a:pt x="6570" y="10161"/>
                    <a:pt x="6377" y="10145"/>
                  </a:cubicBezTo>
                  <a:cubicBezTo>
                    <a:pt x="6581" y="9784"/>
                    <a:pt x="6969" y="9566"/>
                    <a:pt x="7388" y="9566"/>
                  </a:cubicBezTo>
                  <a:close/>
                  <a:moveTo>
                    <a:pt x="1622" y="9551"/>
                  </a:moveTo>
                  <a:cubicBezTo>
                    <a:pt x="1730" y="9551"/>
                    <a:pt x="1843" y="9561"/>
                    <a:pt x="1959" y="9573"/>
                  </a:cubicBezTo>
                  <a:lnTo>
                    <a:pt x="1976" y="9590"/>
                  </a:lnTo>
                  <a:cubicBezTo>
                    <a:pt x="1572" y="10006"/>
                    <a:pt x="1452" y="10176"/>
                    <a:pt x="1248" y="10176"/>
                  </a:cubicBezTo>
                  <a:cubicBezTo>
                    <a:pt x="1146" y="10176"/>
                    <a:pt x="1023" y="10133"/>
                    <a:pt x="832" y="10058"/>
                  </a:cubicBezTo>
                  <a:cubicBezTo>
                    <a:pt x="978" y="9649"/>
                    <a:pt x="1274" y="9551"/>
                    <a:pt x="1622" y="9551"/>
                  </a:cubicBezTo>
                  <a:close/>
                  <a:moveTo>
                    <a:pt x="11781" y="9576"/>
                  </a:moveTo>
                  <a:cubicBezTo>
                    <a:pt x="11875" y="9576"/>
                    <a:pt x="11985" y="9582"/>
                    <a:pt x="12113" y="9590"/>
                  </a:cubicBezTo>
                  <a:cubicBezTo>
                    <a:pt x="11955" y="9948"/>
                    <a:pt x="11609" y="10176"/>
                    <a:pt x="11229" y="10176"/>
                  </a:cubicBezTo>
                  <a:cubicBezTo>
                    <a:pt x="11149" y="10176"/>
                    <a:pt x="11068" y="10166"/>
                    <a:pt x="10987" y="10145"/>
                  </a:cubicBezTo>
                  <a:cubicBezTo>
                    <a:pt x="11216" y="9700"/>
                    <a:pt x="11327" y="9576"/>
                    <a:pt x="11781" y="9576"/>
                  </a:cubicBezTo>
                  <a:close/>
                  <a:moveTo>
                    <a:pt x="12706" y="9570"/>
                  </a:moveTo>
                  <a:cubicBezTo>
                    <a:pt x="12752" y="9570"/>
                    <a:pt x="12799" y="9573"/>
                    <a:pt x="12841" y="9573"/>
                  </a:cubicBezTo>
                  <a:lnTo>
                    <a:pt x="12858" y="9642"/>
                  </a:lnTo>
                  <a:cubicBezTo>
                    <a:pt x="12592" y="9768"/>
                    <a:pt x="12524" y="10177"/>
                    <a:pt x="12154" y="10177"/>
                  </a:cubicBezTo>
                  <a:cubicBezTo>
                    <a:pt x="12115" y="10177"/>
                    <a:pt x="12073" y="10172"/>
                    <a:pt x="12026" y="10162"/>
                  </a:cubicBezTo>
                  <a:cubicBezTo>
                    <a:pt x="12182" y="9972"/>
                    <a:pt x="12355" y="9781"/>
                    <a:pt x="12529" y="9608"/>
                  </a:cubicBezTo>
                  <a:cubicBezTo>
                    <a:pt x="12570" y="9577"/>
                    <a:pt x="12637" y="9570"/>
                    <a:pt x="12706" y="9570"/>
                  </a:cubicBezTo>
                  <a:close/>
                  <a:moveTo>
                    <a:pt x="6205" y="9551"/>
                  </a:moveTo>
                  <a:cubicBezTo>
                    <a:pt x="6282" y="9551"/>
                    <a:pt x="6366" y="9560"/>
                    <a:pt x="6464" y="9573"/>
                  </a:cubicBezTo>
                  <a:lnTo>
                    <a:pt x="6481" y="9608"/>
                  </a:lnTo>
                  <a:cubicBezTo>
                    <a:pt x="6325" y="9798"/>
                    <a:pt x="6152" y="9954"/>
                    <a:pt x="5944" y="10110"/>
                  </a:cubicBezTo>
                  <a:cubicBezTo>
                    <a:pt x="5788" y="10197"/>
                    <a:pt x="5528" y="10145"/>
                    <a:pt x="5268" y="10180"/>
                  </a:cubicBezTo>
                  <a:cubicBezTo>
                    <a:pt x="5714" y="9692"/>
                    <a:pt x="5891" y="9551"/>
                    <a:pt x="6205" y="9551"/>
                  </a:cubicBezTo>
                  <a:close/>
                  <a:moveTo>
                    <a:pt x="13627" y="9604"/>
                  </a:moveTo>
                  <a:cubicBezTo>
                    <a:pt x="13649" y="9604"/>
                    <a:pt x="13671" y="9605"/>
                    <a:pt x="13694" y="9607"/>
                  </a:cubicBezTo>
                  <a:lnTo>
                    <a:pt x="13694" y="9607"/>
                  </a:lnTo>
                  <a:cubicBezTo>
                    <a:pt x="13544" y="9792"/>
                    <a:pt x="13425" y="9978"/>
                    <a:pt x="13274" y="10180"/>
                  </a:cubicBezTo>
                  <a:lnTo>
                    <a:pt x="12789" y="10180"/>
                  </a:lnTo>
                  <a:cubicBezTo>
                    <a:pt x="12918" y="9824"/>
                    <a:pt x="13258" y="9604"/>
                    <a:pt x="13627" y="9604"/>
                  </a:cubicBezTo>
                  <a:close/>
                  <a:moveTo>
                    <a:pt x="16479" y="9521"/>
                  </a:moveTo>
                  <a:cubicBezTo>
                    <a:pt x="16328" y="9924"/>
                    <a:pt x="15934" y="10180"/>
                    <a:pt x="15500" y="10180"/>
                  </a:cubicBezTo>
                  <a:cubicBezTo>
                    <a:pt x="15485" y="10180"/>
                    <a:pt x="15471" y="10180"/>
                    <a:pt x="15457" y="10180"/>
                  </a:cubicBezTo>
                  <a:cubicBezTo>
                    <a:pt x="15731" y="9820"/>
                    <a:pt x="15988" y="9528"/>
                    <a:pt x="16479" y="9521"/>
                  </a:cubicBezTo>
                  <a:close/>
                  <a:moveTo>
                    <a:pt x="3874" y="9540"/>
                  </a:moveTo>
                  <a:cubicBezTo>
                    <a:pt x="3959" y="9540"/>
                    <a:pt x="4054" y="9555"/>
                    <a:pt x="4159" y="9590"/>
                  </a:cubicBezTo>
                  <a:lnTo>
                    <a:pt x="4177" y="9608"/>
                  </a:lnTo>
                  <a:cubicBezTo>
                    <a:pt x="3872" y="9830"/>
                    <a:pt x="3666" y="10184"/>
                    <a:pt x="3277" y="10184"/>
                  </a:cubicBezTo>
                  <a:cubicBezTo>
                    <a:pt x="3180" y="10184"/>
                    <a:pt x="3071" y="10162"/>
                    <a:pt x="2946" y="10110"/>
                  </a:cubicBezTo>
                  <a:cubicBezTo>
                    <a:pt x="3249" y="9909"/>
                    <a:pt x="3455" y="9540"/>
                    <a:pt x="3874" y="9540"/>
                  </a:cubicBezTo>
                  <a:close/>
                  <a:moveTo>
                    <a:pt x="5173" y="9555"/>
                  </a:moveTo>
                  <a:cubicBezTo>
                    <a:pt x="5264" y="9555"/>
                    <a:pt x="5360" y="9561"/>
                    <a:pt x="5459" y="9573"/>
                  </a:cubicBezTo>
                  <a:lnTo>
                    <a:pt x="5459" y="9590"/>
                  </a:lnTo>
                  <a:cubicBezTo>
                    <a:pt x="5163" y="9940"/>
                    <a:pt x="4847" y="10196"/>
                    <a:pt x="4428" y="10196"/>
                  </a:cubicBezTo>
                  <a:cubicBezTo>
                    <a:pt x="4307" y="10196"/>
                    <a:pt x="4178" y="10174"/>
                    <a:pt x="4038" y="10128"/>
                  </a:cubicBezTo>
                  <a:cubicBezTo>
                    <a:pt x="4216" y="9771"/>
                    <a:pt x="4624" y="9555"/>
                    <a:pt x="5173" y="9555"/>
                  </a:cubicBezTo>
                  <a:close/>
                  <a:moveTo>
                    <a:pt x="7746" y="9833"/>
                  </a:moveTo>
                  <a:cubicBezTo>
                    <a:pt x="8110" y="10232"/>
                    <a:pt x="8110" y="10284"/>
                    <a:pt x="7746" y="10682"/>
                  </a:cubicBezTo>
                  <a:lnTo>
                    <a:pt x="7746" y="10699"/>
                  </a:lnTo>
                  <a:cubicBezTo>
                    <a:pt x="7417" y="10336"/>
                    <a:pt x="7400" y="10284"/>
                    <a:pt x="7746" y="9833"/>
                  </a:cubicBezTo>
                  <a:close/>
                  <a:moveTo>
                    <a:pt x="15804" y="251"/>
                  </a:moveTo>
                  <a:cubicBezTo>
                    <a:pt x="16462" y="268"/>
                    <a:pt x="16653" y="459"/>
                    <a:pt x="16653" y="1117"/>
                  </a:cubicBezTo>
                  <a:lnTo>
                    <a:pt x="16653" y="8603"/>
                  </a:lnTo>
                  <a:cubicBezTo>
                    <a:pt x="16653" y="9140"/>
                    <a:pt x="16445" y="9331"/>
                    <a:pt x="15838" y="9331"/>
                  </a:cubicBezTo>
                  <a:lnTo>
                    <a:pt x="12182" y="9313"/>
                  </a:lnTo>
                  <a:cubicBezTo>
                    <a:pt x="11674" y="9313"/>
                    <a:pt x="11166" y="9321"/>
                    <a:pt x="10662" y="9321"/>
                  </a:cubicBezTo>
                  <a:cubicBezTo>
                    <a:pt x="10411" y="9321"/>
                    <a:pt x="10161" y="9319"/>
                    <a:pt x="9912" y="9313"/>
                  </a:cubicBezTo>
                  <a:cubicBezTo>
                    <a:pt x="9898" y="9312"/>
                    <a:pt x="9885" y="9311"/>
                    <a:pt x="9871" y="9311"/>
                  </a:cubicBezTo>
                  <a:cubicBezTo>
                    <a:pt x="9697" y="9311"/>
                    <a:pt x="9543" y="9412"/>
                    <a:pt x="9479" y="9573"/>
                  </a:cubicBezTo>
                  <a:cubicBezTo>
                    <a:pt x="9288" y="9954"/>
                    <a:pt x="9115" y="10336"/>
                    <a:pt x="8924" y="10717"/>
                  </a:cubicBezTo>
                  <a:cubicBezTo>
                    <a:pt x="8907" y="10769"/>
                    <a:pt x="8872" y="10803"/>
                    <a:pt x="8820" y="10907"/>
                  </a:cubicBezTo>
                  <a:cubicBezTo>
                    <a:pt x="8509" y="10422"/>
                    <a:pt x="8197" y="9972"/>
                    <a:pt x="7919" y="9504"/>
                  </a:cubicBezTo>
                  <a:cubicBezTo>
                    <a:pt x="7856" y="9393"/>
                    <a:pt x="7749" y="9311"/>
                    <a:pt x="7612" y="9311"/>
                  </a:cubicBezTo>
                  <a:cubicBezTo>
                    <a:pt x="7599" y="9311"/>
                    <a:pt x="7586" y="9312"/>
                    <a:pt x="7573" y="9313"/>
                  </a:cubicBezTo>
                  <a:lnTo>
                    <a:pt x="1733" y="9313"/>
                  </a:lnTo>
                  <a:cubicBezTo>
                    <a:pt x="1023" y="9313"/>
                    <a:pt x="711" y="8932"/>
                    <a:pt x="728" y="8256"/>
                  </a:cubicBezTo>
                  <a:cubicBezTo>
                    <a:pt x="763" y="7632"/>
                    <a:pt x="711" y="7009"/>
                    <a:pt x="711" y="6402"/>
                  </a:cubicBezTo>
                  <a:cubicBezTo>
                    <a:pt x="711" y="4791"/>
                    <a:pt x="694" y="3196"/>
                    <a:pt x="711" y="1585"/>
                  </a:cubicBezTo>
                  <a:cubicBezTo>
                    <a:pt x="728" y="1325"/>
                    <a:pt x="780" y="1065"/>
                    <a:pt x="884" y="805"/>
                  </a:cubicBezTo>
                  <a:cubicBezTo>
                    <a:pt x="1006" y="493"/>
                    <a:pt x="1300" y="285"/>
                    <a:pt x="1647" y="285"/>
                  </a:cubicBezTo>
                  <a:cubicBezTo>
                    <a:pt x="2028" y="268"/>
                    <a:pt x="2426" y="251"/>
                    <a:pt x="2825" y="251"/>
                  </a:cubicBezTo>
                  <a:close/>
                  <a:moveTo>
                    <a:pt x="8231" y="10561"/>
                  </a:moveTo>
                  <a:cubicBezTo>
                    <a:pt x="8491" y="10873"/>
                    <a:pt x="8491" y="10873"/>
                    <a:pt x="8110" y="11237"/>
                  </a:cubicBezTo>
                  <a:lnTo>
                    <a:pt x="8110" y="11237"/>
                  </a:lnTo>
                  <a:cubicBezTo>
                    <a:pt x="7885" y="11009"/>
                    <a:pt x="7893" y="10950"/>
                    <a:pt x="8231" y="10561"/>
                  </a:cubicBezTo>
                  <a:close/>
                  <a:moveTo>
                    <a:pt x="8647" y="11098"/>
                  </a:moveTo>
                  <a:lnTo>
                    <a:pt x="8647" y="11098"/>
                  </a:lnTo>
                  <a:cubicBezTo>
                    <a:pt x="8734" y="11393"/>
                    <a:pt x="8491" y="11531"/>
                    <a:pt x="8457" y="11774"/>
                  </a:cubicBezTo>
                  <a:lnTo>
                    <a:pt x="8266" y="11514"/>
                  </a:lnTo>
                  <a:lnTo>
                    <a:pt x="8647" y="11098"/>
                  </a:lnTo>
                  <a:close/>
                  <a:moveTo>
                    <a:pt x="15704" y="0"/>
                  </a:moveTo>
                  <a:cubicBezTo>
                    <a:pt x="15478" y="0"/>
                    <a:pt x="15255" y="8"/>
                    <a:pt x="15024" y="8"/>
                  </a:cubicBezTo>
                  <a:lnTo>
                    <a:pt x="2080" y="8"/>
                  </a:lnTo>
                  <a:cubicBezTo>
                    <a:pt x="1803" y="8"/>
                    <a:pt x="1543" y="43"/>
                    <a:pt x="1283" y="77"/>
                  </a:cubicBezTo>
                  <a:cubicBezTo>
                    <a:pt x="676" y="181"/>
                    <a:pt x="0" y="1013"/>
                    <a:pt x="0" y="1602"/>
                  </a:cubicBezTo>
                  <a:cubicBezTo>
                    <a:pt x="18" y="2503"/>
                    <a:pt x="35" y="3404"/>
                    <a:pt x="35" y="4305"/>
                  </a:cubicBezTo>
                  <a:lnTo>
                    <a:pt x="35" y="8759"/>
                  </a:lnTo>
                  <a:cubicBezTo>
                    <a:pt x="18" y="9036"/>
                    <a:pt x="35" y="9313"/>
                    <a:pt x="70" y="9573"/>
                  </a:cubicBezTo>
                  <a:cubicBezTo>
                    <a:pt x="174" y="10197"/>
                    <a:pt x="642" y="10422"/>
                    <a:pt x="1179" y="10474"/>
                  </a:cubicBezTo>
                  <a:cubicBezTo>
                    <a:pt x="1352" y="10474"/>
                    <a:pt x="1525" y="10457"/>
                    <a:pt x="1699" y="10457"/>
                  </a:cubicBezTo>
                  <a:cubicBezTo>
                    <a:pt x="2582" y="10448"/>
                    <a:pt x="3470" y="10444"/>
                    <a:pt x="4361" y="10444"/>
                  </a:cubicBezTo>
                  <a:cubicBezTo>
                    <a:pt x="5251" y="10444"/>
                    <a:pt x="6143" y="10448"/>
                    <a:pt x="7036" y="10457"/>
                  </a:cubicBezTo>
                  <a:cubicBezTo>
                    <a:pt x="7122" y="10457"/>
                    <a:pt x="7226" y="10509"/>
                    <a:pt x="7278" y="10596"/>
                  </a:cubicBezTo>
                  <a:cubicBezTo>
                    <a:pt x="7573" y="11029"/>
                    <a:pt x="7850" y="11462"/>
                    <a:pt x="8145" y="11895"/>
                  </a:cubicBezTo>
                  <a:cubicBezTo>
                    <a:pt x="8265" y="12066"/>
                    <a:pt x="8359" y="12153"/>
                    <a:pt x="8447" y="12153"/>
                  </a:cubicBezTo>
                  <a:cubicBezTo>
                    <a:pt x="8537" y="12153"/>
                    <a:pt x="8620" y="12062"/>
                    <a:pt x="8717" y="11878"/>
                  </a:cubicBezTo>
                  <a:cubicBezTo>
                    <a:pt x="8924" y="11462"/>
                    <a:pt x="9132" y="11046"/>
                    <a:pt x="9340" y="10630"/>
                  </a:cubicBezTo>
                  <a:cubicBezTo>
                    <a:pt x="9387" y="10506"/>
                    <a:pt x="9504" y="10437"/>
                    <a:pt x="9628" y="10437"/>
                  </a:cubicBezTo>
                  <a:cubicBezTo>
                    <a:pt x="9642" y="10437"/>
                    <a:pt x="9656" y="10438"/>
                    <a:pt x="9670" y="10440"/>
                  </a:cubicBezTo>
                  <a:lnTo>
                    <a:pt x="14833" y="10440"/>
                  </a:lnTo>
                  <a:cubicBezTo>
                    <a:pt x="14922" y="10444"/>
                    <a:pt x="15011" y="10446"/>
                    <a:pt x="15101" y="10446"/>
                  </a:cubicBezTo>
                  <a:cubicBezTo>
                    <a:pt x="15347" y="10446"/>
                    <a:pt x="15597" y="10430"/>
                    <a:pt x="15838" y="10405"/>
                  </a:cubicBezTo>
                  <a:cubicBezTo>
                    <a:pt x="16428" y="10301"/>
                    <a:pt x="17017" y="9521"/>
                    <a:pt x="16965" y="9019"/>
                  </a:cubicBezTo>
                  <a:cubicBezTo>
                    <a:pt x="16947" y="8620"/>
                    <a:pt x="16913" y="8222"/>
                    <a:pt x="16913" y="7840"/>
                  </a:cubicBezTo>
                  <a:lnTo>
                    <a:pt x="16913" y="1602"/>
                  </a:lnTo>
                  <a:cubicBezTo>
                    <a:pt x="16913" y="1342"/>
                    <a:pt x="16947" y="1065"/>
                    <a:pt x="16913" y="805"/>
                  </a:cubicBezTo>
                  <a:cubicBezTo>
                    <a:pt x="16896" y="348"/>
                    <a:pt x="16532" y="7"/>
                    <a:pt x="16080" y="7"/>
                  </a:cubicBezTo>
                  <a:cubicBezTo>
                    <a:pt x="16069" y="7"/>
                    <a:pt x="16058" y="8"/>
                    <a:pt x="16046" y="8"/>
                  </a:cubicBezTo>
                  <a:cubicBezTo>
                    <a:pt x="15931" y="2"/>
                    <a:pt x="15817" y="0"/>
                    <a:pt x="15704"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4051362" y="1868155"/>
              <a:ext cx="1441566" cy="963696"/>
            </a:xfrm>
            <a:custGeom>
              <a:avLst/>
              <a:gdLst/>
              <a:ahLst/>
              <a:cxnLst/>
              <a:rect l="l" t="t" r="r" b="b"/>
              <a:pathLst>
                <a:path w="15943" h="10658" extrusionOk="0">
                  <a:moveTo>
                    <a:pt x="2115" y="1"/>
                  </a:moveTo>
                  <a:cubicBezTo>
                    <a:pt x="1716" y="1"/>
                    <a:pt x="1335" y="35"/>
                    <a:pt x="937" y="53"/>
                  </a:cubicBezTo>
                  <a:cubicBezTo>
                    <a:pt x="607" y="53"/>
                    <a:pt x="296" y="260"/>
                    <a:pt x="192" y="572"/>
                  </a:cubicBezTo>
                  <a:cubicBezTo>
                    <a:pt x="88" y="815"/>
                    <a:pt x="18" y="1075"/>
                    <a:pt x="18" y="1352"/>
                  </a:cubicBezTo>
                  <a:cubicBezTo>
                    <a:pt x="1" y="2946"/>
                    <a:pt x="18" y="4558"/>
                    <a:pt x="18" y="6169"/>
                  </a:cubicBezTo>
                  <a:cubicBezTo>
                    <a:pt x="18" y="6776"/>
                    <a:pt x="53" y="7400"/>
                    <a:pt x="36" y="8006"/>
                  </a:cubicBezTo>
                  <a:cubicBezTo>
                    <a:pt x="1" y="8699"/>
                    <a:pt x="330" y="9081"/>
                    <a:pt x="1023" y="9081"/>
                  </a:cubicBezTo>
                  <a:lnTo>
                    <a:pt x="6880" y="9081"/>
                  </a:lnTo>
                  <a:cubicBezTo>
                    <a:pt x="6892" y="9079"/>
                    <a:pt x="6904" y="9078"/>
                    <a:pt x="6916" y="9078"/>
                  </a:cubicBezTo>
                  <a:cubicBezTo>
                    <a:pt x="7042" y="9078"/>
                    <a:pt x="7162" y="9160"/>
                    <a:pt x="7209" y="9271"/>
                  </a:cubicBezTo>
                  <a:cubicBezTo>
                    <a:pt x="7504" y="9739"/>
                    <a:pt x="7799" y="10172"/>
                    <a:pt x="8110" y="10657"/>
                  </a:cubicBezTo>
                  <a:cubicBezTo>
                    <a:pt x="8162" y="10571"/>
                    <a:pt x="8197" y="10519"/>
                    <a:pt x="8214" y="10467"/>
                  </a:cubicBezTo>
                  <a:cubicBezTo>
                    <a:pt x="8405" y="10103"/>
                    <a:pt x="8596" y="9722"/>
                    <a:pt x="8769" y="9340"/>
                  </a:cubicBezTo>
                  <a:cubicBezTo>
                    <a:pt x="8833" y="9180"/>
                    <a:pt x="8987" y="9079"/>
                    <a:pt x="9161" y="9079"/>
                  </a:cubicBezTo>
                  <a:cubicBezTo>
                    <a:pt x="9175" y="9079"/>
                    <a:pt x="9188" y="9079"/>
                    <a:pt x="9202" y="9081"/>
                  </a:cubicBezTo>
                  <a:cubicBezTo>
                    <a:pt x="9456" y="9086"/>
                    <a:pt x="9710" y="9088"/>
                    <a:pt x="9964" y="9088"/>
                  </a:cubicBezTo>
                  <a:cubicBezTo>
                    <a:pt x="10471" y="9088"/>
                    <a:pt x="10975" y="9081"/>
                    <a:pt x="11472" y="9081"/>
                  </a:cubicBezTo>
                  <a:lnTo>
                    <a:pt x="15146" y="9081"/>
                  </a:lnTo>
                  <a:cubicBezTo>
                    <a:pt x="15752" y="9081"/>
                    <a:pt x="15943" y="8890"/>
                    <a:pt x="15943" y="8353"/>
                  </a:cubicBezTo>
                  <a:cubicBezTo>
                    <a:pt x="15943" y="5858"/>
                    <a:pt x="15943" y="3362"/>
                    <a:pt x="15925" y="867"/>
                  </a:cubicBezTo>
                  <a:cubicBezTo>
                    <a:pt x="15925" y="226"/>
                    <a:pt x="15735" y="35"/>
                    <a:pt x="150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 name="Google Shape;720;p31"/>
          <p:cNvSpPr txBox="1">
            <a:spLocks noGrp="1"/>
          </p:cNvSpPr>
          <p:nvPr>
            <p:ph type="ctrTitle" idx="4294967295"/>
          </p:nvPr>
        </p:nvSpPr>
        <p:spPr>
          <a:xfrm>
            <a:off x="818787" y="1847699"/>
            <a:ext cx="1381500" cy="3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Mars</a:t>
            </a:r>
            <a:endParaRPr sz="2400">
              <a:solidFill>
                <a:schemeClr val="dk1"/>
              </a:solidFill>
              <a:latin typeface="Londrina Solid"/>
              <a:ea typeface="Londrina Solid"/>
              <a:cs typeface="Londrina Solid"/>
              <a:sym typeface="Londrina Solid"/>
            </a:endParaRPr>
          </a:p>
        </p:txBody>
      </p:sp>
      <p:sp>
        <p:nvSpPr>
          <p:cNvPr id="721" name="Google Shape;721;p31"/>
          <p:cNvSpPr txBox="1">
            <a:spLocks noGrp="1"/>
          </p:cNvSpPr>
          <p:nvPr>
            <p:ph type="subTitle" idx="4294967295"/>
          </p:nvPr>
        </p:nvSpPr>
        <p:spPr>
          <a:xfrm>
            <a:off x="662856" y="2975775"/>
            <a:ext cx="16902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Despite being red, Mars is actually a cold place</a:t>
            </a:r>
            <a:endParaRPr sz="1400"/>
          </a:p>
        </p:txBody>
      </p:sp>
      <p:sp>
        <p:nvSpPr>
          <p:cNvPr id="722" name="Google Shape;722;p31"/>
          <p:cNvSpPr txBox="1">
            <a:spLocks noGrp="1"/>
          </p:cNvSpPr>
          <p:nvPr>
            <p:ph type="ctrTitle" idx="4294967295"/>
          </p:nvPr>
        </p:nvSpPr>
        <p:spPr>
          <a:xfrm>
            <a:off x="2997748" y="3297133"/>
            <a:ext cx="1175700" cy="3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Venus</a:t>
            </a:r>
            <a:endParaRPr sz="2400">
              <a:solidFill>
                <a:schemeClr val="dk1"/>
              </a:solidFill>
              <a:latin typeface="Londrina Solid"/>
              <a:ea typeface="Londrina Solid"/>
              <a:cs typeface="Londrina Solid"/>
              <a:sym typeface="Londrina Solid"/>
            </a:endParaRPr>
          </a:p>
        </p:txBody>
      </p:sp>
      <p:sp>
        <p:nvSpPr>
          <p:cNvPr id="723" name="Google Shape;723;p31"/>
          <p:cNvSpPr txBox="1">
            <a:spLocks noGrp="1"/>
          </p:cNvSpPr>
          <p:nvPr>
            <p:ph type="subTitle" idx="4294967295"/>
          </p:nvPr>
        </p:nvSpPr>
        <p:spPr>
          <a:xfrm>
            <a:off x="2699044" y="1990438"/>
            <a:ext cx="1690200" cy="61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Venus is the second planet from the Sun</a:t>
            </a:r>
            <a:endParaRPr sz="1400"/>
          </a:p>
        </p:txBody>
      </p:sp>
      <p:sp>
        <p:nvSpPr>
          <p:cNvPr id="724" name="Google Shape;724;p31"/>
          <p:cNvSpPr txBox="1">
            <a:spLocks noGrp="1"/>
          </p:cNvSpPr>
          <p:nvPr>
            <p:ph type="ctrTitle" idx="4294967295"/>
          </p:nvPr>
        </p:nvSpPr>
        <p:spPr>
          <a:xfrm>
            <a:off x="4933460" y="1847699"/>
            <a:ext cx="1381500" cy="3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Mercury</a:t>
            </a:r>
            <a:endParaRPr sz="2400">
              <a:solidFill>
                <a:schemeClr val="dk1"/>
              </a:solidFill>
              <a:latin typeface="Londrina Solid"/>
              <a:ea typeface="Londrina Solid"/>
              <a:cs typeface="Londrina Solid"/>
              <a:sym typeface="Londrina Solid"/>
            </a:endParaRPr>
          </a:p>
        </p:txBody>
      </p:sp>
      <p:sp>
        <p:nvSpPr>
          <p:cNvPr id="725" name="Google Shape;725;p31"/>
          <p:cNvSpPr txBox="1">
            <a:spLocks noGrp="1"/>
          </p:cNvSpPr>
          <p:nvPr>
            <p:ph type="subTitle" idx="4294967295"/>
          </p:nvPr>
        </p:nvSpPr>
        <p:spPr>
          <a:xfrm>
            <a:off x="4737719" y="2975775"/>
            <a:ext cx="16902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Mercury is the closest planet to the Sun</a:t>
            </a:r>
            <a:endParaRPr sz="1400"/>
          </a:p>
        </p:txBody>
      </p:sp>
      <p:sp>
        <p:nvSpPr>
          <p:cNvPr id="726" name="Google Shape;726;p31"/>
          <p:cNvSpPr txBox="1">
            <a:spLocks noGrp="1"/>
          </p:cNvSpPr>
          <p:nvPr>
            <p:ph type="ctrTitle" idx="4294967295"/>
          </p:nvPr>
        </p:nvSpPr>
        <p:spPr>
          <a:xfrm>
            <a:off x="6984610" y="3297144"/>
            <a:ext cx="1381500" cy="3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Saturn</a:t>
            </a:r>
            <a:endParaRPr sz="2400">
              <a:solidFill>
                <a:schemeClr val="dk1"/>
              </a:solidFill>
              <a:latin typeface="Londrina Solid"/>
              <a:ea typeface="Londrina Solid"/>
              <a:cs typeface="Londrina Solid"/>
              <a:sym typeface="Londrina Solid"/>
            </a:endParaRPr>
          </a:p>
        </p:txBody>
      </p:sp>
      <p:sp>
        <p:nvSpPr>
          <p:cNvPr id="727" name="Google Shape;727;p31"/>
          <p:cNvSpPr txBox="1">
            <a:spLocks noGrp="1"/>
          </p:cNvSpPr>
          <p:nvPr>
            <p:ph type="subTitle" idx="4294967295"/>
          </p:nvPr>
        </p:nvSpPr>
        <p:spPr>
          <a:xfrm>
            <a:off x="6788869" y="1990438"/>
            <a:ext cx="1690200" cy="61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Saturn is the ringed one and a gas giant</a:t>
            </a:r>
            <a:endParaRPr sz="1400"/>
          </a:p>
        </p:txBody>
      </p:sp>
      <p:sp>
        <p:nvSpPr>
          <p:cNvPr id="728" name="Google Shape;728;p31"/>
          <p:cNvSpPr/>
          <p:nvPr/>
        </p:nvSpPr>
        <p:spPr>
          <a:xfrm>
            <a:off x="3524213" y="2722375"/>
            <a:ext cx="71550" cy="157600"/>
          </a:xfrm>
          <a:custGeom>
            <a:avLst/>
            <a:gdLst/>
            <a:ahLst/>
            <a:cxnLst/>
            <a:rect l="l" t="t" r="r" b="b"/>
            <a:pathLst>
              <a:path w="2862" h="6304" extrusionOk="0">
                <a:moveTo>
                  <a:pt x="1312" y="0"/>
                </a:moveTo>
                <a:cubicBezTo>
                  <a:pt x="1240" y="0"/>
                  <a:pt x="1148" y="18"/>
                  <a:pt x="1057" y="37"/>
                </a:cubicBezTo>
                <a:cubicBezTo>
                  <a:pt x="821" y="73"/>
                  <a:pt x="584" y="128"/>
                  <a:pt x="365" y="201"/>
                </a:cubicBezTo>
                <a:cubicBezTo>
                  <a:pt x="219" y="255"/>
                  <a:pt x="128" y="310"/>
                  <a:pt x="128" y="310"/>
                </a:cubicBezTo>
                <a:cubicBezTo>
                  <a:pt x="128" y="310"/>
                  <a:pt x="146" y="365"/>
                  <a:pt x="128" y="474"/>
                </a:cubicBezTo>
                <a:cubicBezTo>
                  <a:pt x="128" y="565"/>
                  <a:pt x="128" y="693"/>
                  <a:pt x="128" y="820"/>
                </a:cubicBezTo>
                <a:cubicBezTo>
                  <a:pt x="110" y="1020"/>
                  <a:pt x="110" y="1203"/>
                  <a:pt x="128" y="1403"/>
                </a:cubicBezTo>
                <a:cubicBezTo>
                  <a:pt x="165" y="1458"/>
                  <a:pt x="1" y="2587"/>
                  <a:pt x="1" y="2678"/>
                </a:cubicBezTo>
                <a:cubicBezTo>
                  <a:pt x="37" y="2806"/>
                  <a:pt x="92" y="2933"/>
                  <a:pt x="110" y="3043"/>
                </a:cubicBezTo>
                <a:cubicBezTo>
                  <a:pt x="146" y="3152"/>
                  <a:pt x="165" y="3243"/>
                  <a:pt x="183" y="3353"/>
                </a:cubicBezTo>
                <a:lnTo>
                  <a:pt x="183" y="3480"/>
                </a:lnTo>
                <a:cubicBezTo>
                  <a:pt x="238" y="3589"/>
                  <a:pt x="256" y="3699"/>
                  <a:pt x="274" y="3808"/>
                </a:cubicBezTo>
                <a:cubicBezTo>
                  <a:pt x="274" y="3844"/>
                  <a:pt x="365" y="3881"/>
                  <a:pt x="329" y="3936"/>
                </a:cubicBezTo>
                <a:cubicBezTo>
                  <a:pt x="292" y="3990"/>
                  <a:pt x="365" y="4027"/>
                  <a:pt x="347" y="4063"/>
                </a:cubicBezTo>
                <a:cubicBezTo>
                  <a:pt x="329" y="4118"/>
                  <a:pt x="493" y="4136"/>
                  <a:pt x="383" y="4191"/>
                </a:cubicBezTo>
                <a:cubicBezTo>
                  <a:pt x="347" y="4227"/>
                  <a:pt x="365" y="4227"/>
                  <a:pt x="402" y="4227"/>
                </a:cubicBezTo>
                <a:cubicBezTo>
                  <a:pt x="493" y="4227"/>
                  <a:pt x="474" y="4245"/>
                  <a:pt x="456" y="4263"/>
                </a:cubicBezTo>
                <a:cubicBezTo>
                  <a:pt x="365" y="4355"/>
                  <a:pt x="511" y="4409"/>
                  <a:pt x="584" y="4482"/>
                </a:cubicBezTo>
                <a:cubicBezTo>
                  <a:pt x="584" y="4500"/>
                  <a:pt x="565" y="4482"/>
                  <a:pt x="584" y="4519"/>
                </a:cubicBezTo>
                <a:cubicBezTo>
                  <a:pt x="618" y="4536"/>
                  <a:pt x="636" y="4570"/>
                  <a:pt x="545" y="4620"/>
                </a:cubicBezTo>
                <a:lnTo>
                  <a:pt x="545" y="4620"/>
                </a:lnTo>
                <a:cubicBezTo>
                  <a:pt x="544" y="4620"/>
                  <a:pt x="544" y="4620"/>
                  <a:pt x="544" y="4620"/>
                </a:cubicBezTo>
                <a:cubicBezTo>
                  <a:pt x="529" y="4620"/>
                  <a:pt x="517" y="4628"/>
                  <a:pt x="529" y="4628"/>
                </a:cubicBezTo>
                <a:cubicBezTo>
                  <a:pt x="535" y="4625"/>
                  <a:pt x="540" y="4622"/>
                  <a:pt x="545" y="4620"/>
                </a:cubicBezTo>
                <a:lnTo>
                  <a:pt x="545" y="4620"/>
                </a:lnTo>
                <a:cubicBezTo>
                  <a:pt x="552" y="4620"/>
                  <a:pt x="560" y="4622"/>
                  <a:pt x="565" y="4628"/>
                </a:cubicBezTo>
                <a:lnTo>
                  <a:pt x="584" y="4646"/>
                </a:lnTo>
                <a:cubicBezTo>
                  <a:pt x="584" y="4646"/>
                  <a:pt x="602" y="4664"/>
                  <a:pt x="620" y="4683"/>
                </a:cubicBezTo>
                <a:cubicBezTo>
                  <a:pt x="620" y="4701"/>
                  <a:pt x="620" y="4701"/>
                  <a:pt x="620" y="4719"/>
                </a:cubicBezTo>
                <a:lnTo>
                  <a:pt x="620" y="4737"/>
                </a:lnTo>
                <a:cubicBezTo>
                  <a:pt x="657" y="4792"/>
                  <a:pt x="711" y="4846"/>
                  <a:pt x="729" y="4901"/>
                </a:cubicBezTo>
                <a:cubicBezTo>
                  <a:pt x="748" y="4956"/>
                  <a:pt x="748" y="5029"/>
                  <a:pt x="729" y="5102"/>
                </a:cubicBezTo>
                <a:cubicBezTo>
                  <a:pt x="748" y="5174"/>
                  <a:pt x="784" y="5229"/>
                  <a:pt x="784" y="5302"/>
                </a:cubicBezTo>
                <a:cubicBezTo>
                  <a:pt x="784" y="5411"/>
                  <a:pt x="784" y="5502"/>
                  <a:pt x="784" y="5612"/>
                </a:cubicBezTo>
                <a:cubicBezTo>
                  <a:pt x="784" y="5647"/>
                  <a:pt x="877" y="5831"/>
                  <a:pt x="968" y="6020"/>
                </a:cubicBezTo>
                <a:lnTo>
                  <a:pt x="968" y="6020"/>
                </a:lnTo>
                <a:cubicBezTo>
                  <a:pt x="937" y="6023"/>
                  <a:pt x="906" y="6026"/>
                  <a:pt x="875" y="6031"/>
                </a:cubicBezTo>
                <a:cubicBezTo>
                  <a:pt x="857" y="6085"/>
                  <a:pt x="821" y="6122"/>
                  <a:pt x="784" y="6176"/>
                </a:cubicBezTo>
                <a:lnTo>
                  <a:pt x="766" y="6195"/>
                </a:lnTo>
                <a:lnTo>
                  <a:pt x="1048" y="6195"/>
                </a:lnTo>
                <a:cubicBezTo>
                  <a:pt x="1065" y="6233"/>
                  <a:pt x="1081" y="6270"/>
                  <a:pt x="1094" y="6304"/>
                </a:cubicBezTo>
                <a:lnTo>
                  <a:pt x="2387" y="6304"/>
                </a:lnTo>
                <a:cubicBezTo>
                  <a:pt x="2374" y="6262"/>
                  <a:pt x="2370" y="6231"/>
                  <a:pt x="2369" y="6195"/>
                </a:cubicBezTo>
                <a:lnTo>
                  <a:pt x="2715" y="6195"/>
                </a:lnTo>
                <a:cubicBezTo>
                  <a:pt x="2752" y="6158"/>
                  <a:pt x="2843" y="6122"/>
                  <a:pt x="2788" y="6067"/>
                </a:cubicBezTo>
                <a:cubicBezTo>
                  <a:pt x="2734" y="5994"/>
                  <a:pt x="2770" y="5903"/>
                  <a:pt x="2788" y="5867"/>
                </a:cubicBezTo>
                <a:cubicBezTo>
                  <a:pt x="2825" y="5830"/>
                  <a:pt x="2788" y="5794"/>
                  <a:pt x="2788" y="5739"/>
                </a:cubicBezTo>
                <a:cubicBezTo>
                  <a:pt x="2788" y="5648"/>
                  <a:pt x="2806" y="5539"/>
                  <a:pt x="2806" y="5429"/>
                </a:cubicBezTo>
                <a:cubicBezTo>
                  <a:pt x="2825" y="5411"/>
                  <a:pt x="2861" y="5411"/>
                  <a:pt x="2843" y="5357"/>
                </a:cubicBezTo>
                <a:cubicBezTo>
                  <a:pt x="2843" y="5320"/>
                  <a:pt x="2788" y="5247"/>
                  <a:pt x="2770" y="5247"/>
                </a:cubicBezTo>
                <a:cubicBezTo>
                  <a:pt x="2770" y="5229"/>
                  <a:pt x="2752" y="5247"/>
                  <a:pt x="2734" y="5193"/>
                </a:cubicBezTo>
                <a:cubicBezTo>
                  <a:pt x="2697" y="5156"/>
                  <a:pt x="2715" y="5102"/>
                  <a:pt x="2715" y="5047"/>
                </a:cubicBezTo>
                <a:cubicBezTo>
                  <a:pt x="2697" y="5010"/>
                  <a:pt x="2697" y="4974"/>
                  <a:pt x="2679" y="4938"/>
                </a:cubicBezTo>
                <a:cubicBezTo>
                  <a:pt x="2661" y="4901"/>
                  <a:pt x="2624" y="4846"/>
                  <a:pt x="2661" y="4810"/>
                </a:cubicBezTo>
                <a:cubicBezTo>
                  <a:pt x="2715" y="4774"/>
                  <a:pt x="2715" y="4755"/>
                  <a:pt x="2624" y="4737"/>
                </a:cubicBezTo>
                <a:cubicBezTo>
                  <a:pt x="2606" y="4719"/>
                  <a:pt x="2606" y="4737"/>
                  <a:pt x="2642" y="4701"/>
                </a:cubicBezTo>
                <a:cubicBezTo>
                  <a:pt x="2679" y="4683"/>
                  <a:pt x="2770" y="4646"/>
                  <a:pt x="2715" y="4646"/>
                </a:cubicBezTo>
                <a:cubicBezTo>
                  <a:pt x="2570" y="4610"/>
                  <a:pt x="2679" y="4537"/>
                  <a:pt x="2606" y="4500"/>
                </a:cubicBezTo>
                <a:cubicBezTo>
                  <a:pt x="2588" y="4500"/>
                  <a:pt x="2661" y="4464"/>
                  <a:pt x="2606" y="4464"/>
                </a:cubicBezTo>
                <a:cubicBezTo>
                  <a:pt x="2442" y="4464"/>
                  <a:pt x="2570" y="4409"/>
                  <a:pt x="2715" y="4355"/>
                </a:cubicBezTo>
                <a:cubicBezTo>
                  <a:pt x="2734" y="4336"/>
                  <a:pt x="2752" y="4336"/>
                  <a:pt x="2715" y="4336"/>
                </a:cubicBezTo>
                <a:cubicBezTo>
                  <a:pt x="2606" y="4336"/>
                  <a:pt x="2661" y="4336"/>
                  <a:pt x="2661" y="4318"/>
                </a:cubicBezTo>
                <a:cubicBezTo>
                  <a:pt x="2661" y="4318"/>
                  <a:pt x="2697" y="4300"/>
                  <a:pt x="2642" y="4300"/>
                </a:cubicBezTo>
                <a:cubicBezTo>
                  <a:pt x="2497" y="4300"/>
                  <a:pt x="2570" y="4263"/>
                  <a:pt x="2570" y="4245"/>
                </a:cubicBezTo>
                <a:cubicBezTo>
                  <a:pt x="2570" y="4245"/>
                  <a:pt x="2570" y="4244"/>
                  <a:pt x="2570" y="4244"/>
                </a:cubicBezTo>
                <a:cubicBezTo>
                  <a:pt x="2570" y="4244"/>
                  <a:pt x="2570" y="4240"/>
                  <a:pt x="2570" y="4227"/>
                </a:cubicBezTo>
                <a:cubicBezTo>
                  <a:pt x="2551" y="4209"/>
                  <a:pt x="2661" y="2897"/>
                  <a:pt x="2642" y="2824"/>
                </a:cubicBezTo>
                <a:cubicBezTo>
                  <a:pt x="2624" y="2733"/>
                  <a:pt x="2606" y="2642"/>
                  <a:pt x="2588" y="2551"/>
                </a:cubicBezTo>
                <a:cubicBezTo>
                  <a:pt x="2588" y="2496"/>
                  <a:pt x="2588" y="2442"/>
                  <a:pt x="2460" y="2405"/>
                </a:cubicBezTo>
                <a:lnTo>
                  <a:pt x="2406" y="2405"/>
                </a:lnTo>
                <a:cubicBezTo>
                  <a:pt x="2387" y="2350"/>
                  <a:pt x="2369" y="2296"/>
                  <a:pt x="2369" y="2259"/>
                </a:cubicBezTo>
                <a:cubicBezTo>
                  <a:pt x="2369" y="2223"/>
                  <a:pt x="2406" y="2168"/>
                  <a:pt x="2406" y="2132"/>
                </a:cubicBezTo>
                <a:cubicBezTo>
                  <a:pt x="2406" y="2114"/>
                  <a:pt x="2333" y="2095"/>
                  <a:pt x="2333" y="2059"/>
                </a:cubicBezTo>
                <a:cubicBezTo>
                  <a:pt x="2315" y="1968"/>
                  <a:pt x="2278" y="1840"/>
                  <a:pt x="2260" y="1786"/>
                </a:cubicBezTo>
                <a:cubicBezTo>
                  <a:pt x="2242" y="1731"/>
                  <a:pt x="2187" y="1658"/>
                  <a:pt x="2169" y="1603"/>
                </a:cubicBezTo>
                <a:cubicBezTo>
                  <a:pt x="2151" y="1567"/>
                  <a:pt x="2187" y="1494"/>
                  <a:pt x="2169" y="1458"/>
                </a:cubicBezTo>
                <a:cubicBezTo>
                  <a:pt x="2169" y="1421"/>
                  <a:pt x="2096" y="1403"/>
                  <a:pt x="2078" y="1367"/>
                </a:cubicBezTo>
                <a:cubicBezTo>
                  <a:pt x="2023" y="1239"/>
                  <a:pt x="1968" y="1130"/>
                  <a:pt x="1914" y="1039"/>
                </a:cubicBezTo>
                <a:cubicBezTo>
                  <a:pt x="1841" y="966"/>
                  <a:pt x="1859" y="875"/>
                  <a:pt x="1750" y="802"/>
                </a:cubicBezTo>
                <a:cubicBezTo>
                  <a:pt x="1622" y="747"/>
                  <a:pt x="1713" y="620"/>
                  <a:pt x="1586" y="547"/>
                </a:cubicBezTo>
                <a:cubicBezTo>
                  <a:pt x="1513" y="510"/>
                  <a:pt x="1549" y="437"/>
                  <a:pt x="1531" y="383"/>
                </a:cubicBezTo>
                <a:cubicBezTo>
                  <a:pt x="1531" y="292"/>
                  <a:pt x="1495" y="219"/>
                  <a:pt x="1476" y="146"/>
                </a:cubicBezTo>
                <a:cubicBezTo>
                  <a:pt x="1440" y="91"/>
                  <a:pt x="1385" y="37"/>
                  <a:pt x="1312" y="0"/>
                </a:cubicBezTo>
                <a:close/>
              </a:path>
            </a:pathLst>
          </a:custGeom>
          <a:solidFill>
            <a:srgbClr val="1E1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rot="10217962" flipH="1">
            <a:off x="5564361" y="2722375"/>
            <a:ext cx="71550" cy="157600"/>
          </a:xfrm>
          <a:custGeom>
            <a:avLst/>
            <a:gdLst/>
            <a:ahLst/>
            <a:cxnLst/>
            <a:rect l="l" t="t" r="r" b="b"/>
            <a:pathLst>
              <a:path w="2862" h="6304" extrusionOk="0">
                <a:moveTo>
                  <a:pt x="1312" y="0"/>
                </a:moveTo>
                <a:cubicBezTo>
                  <a:pt x="1240" y="0"/>
                  <a:pt x="1148" y="18"/>
                  <a:pt x="1057" y="37"/>
                </a:cubicBezTo>
                <a:cubicBezTo>
                  <a:pt x="821" y="73"/>
                  <a:pt x="584" y="128"/>
                  <a:pt x="365" y="201"/>
                </a:cubicBezTo>
                <a:cubicBezTo>
                  <a:pt x="219" y="255"/>
                  <a:pt x="128" y="310"/>
                  <a:pt x="128" y="310"/>
                </a:cubicBezTo>
                <a:cubicBezTo>
                  <a:pt x="128" y="310"/>
                  <a:pt x="146" y="365"/>
                  <a:pt x="128" y="474"/>
                </a:cubicBezTo>
                <a:cubicBezTo>
                  <a:pt x="128" y="565"/>
                  <a:pt x="128" y="693"/>
                  <a:pt x="128" y="820"/>
                </a:cubicBezTo>
                <a:cubicBezTo>
                  <a:pt x="110" y="1020"/>
                  <a:pt x="110" y="1203"/>
                  <a:pt x="128" y="1403"/>
                </a:cubicBezTo>
                <a:cubicBezTo>
                  <a:pt x="165" y="1458"/>
                  <a:pt x="1" y="2587"/>
                  <a:pt x="1" y="2678"/>
                </a:cubicBezTo>
                <a:cubicBezTo>
                  <a:pt x="37" y="2806"/>
                  <a:pt x="92" y="2933"/>
                  <a:pt x="110" y="3043"/>
                </a:cubicBezTo>
                <a:cubicBezTo>
                  <a:pt x="146" y="3152"/>
                  <a:pt x="165" y="3243"/>
                  <a:pt x="183" y="3353"/>
                </a:cubicBezTo>
                <a:lnTo>
                  <a:pt x="183" y="3480"/>
                </a:lnTo>
                <a:cubicBezTo>
                  <a:pt x="238" y="3589"/>
                  <a:pt x="256" y="3699"/>
                  <a:pt x="274" y="3808"/>
                </a:cubicBezTo>
                <a:cubicBezTo>
                  <a:pt x="274" y="3844"/>
                  <a:pt x="365" y="3881"/>
                  <a:pt x="329" y="3936"/>
                </a:cubicBezTo>
                <a:cubicBezTo>
                  <a:pt x="292" y="3990"/>
                  <a:pt x="365" y="4027"/>
                  <a:pt x="347" y="4063"/>
                </a:cubicBezTo>
                <a:cubicBezTo>
                  <a:pt x="329" y="4118"/>
                  <a:pt x="493" y="4136"/>
                  <a:pt x="383" y="4191"/>
                </a:cubicBezTo>
                <a:cubicBezTo>
                  <a:pt x="347" y="4227"/>
                  <a:pt x="365" y="4227"/>
                  <a:pt x="402" y="4227"/>
                </a:cubicBezTo>
                <a:cubicBezTo>
                  <a:pt x="493" y="4227"/>
                  <a:pt x="474" y="4245"/>
                  <a:pt x="456" y="4263"/>
                </a:cubicBezTo>
                <a:cubicBezTo>
                  <a:pt x="365" y="4355"/>
                  <a:pt x="511" y="4409"/>
                  <a:pt x="584" y="4482"/>
                </a:cubicBezTo>
                <a:cubicBezTo>
                  <a:pt x="584" y="4500"/>
                  <a:pt x="565" y="4482"/>
                  <a:pt x="584" y="4519"/>
                </a:cubicBezTo>
                <a:cubicBezTo>
                  <a:pt x="618" y="4536"/>
                  <a:pt x="636" y="4570"/>
                  <a:pt x="545" y="4620"/>
                </a:cubicBezTo>
                <a:lnTo>
                  <a:pt x="545" y="4620"/>
                </a:lnTo>
                <a:cubicBezTo>
                  <a:pt x="544" y="4620"/>
                  <a:pt x="544" y="4620"/>
                  <a:pt x="544" y="4620"/>
                </a:cubicBezTo>
                <a:cubicBezTo>
                  <a:pt x="529" y="4620"/>
                  <a:pt x="517" y="4628"/>
                  <a:pt x="529" y="4628"/>
                </a:cubicBezTo>
                <a:cubicBezTo>
                  <a:pt x="535" y="4625"/>
                  <a:pt x="540" y="4622"/>
                  <a:pt x="545" y="4620"/>
                </a:cubicBezTo>
                <a:lnTo>
                  <a:pt x="545" y="4620"/>
                </a:lnTo>
                <a:cubicBezTo>
                  <a:pt x="552" y="4620"/>
                  <a:pt x="560" y="4622"/>
                  <a:pt x="565" y="4628"/>
                </a:cubicBezTo>
                <a:lnTo>
                  <a:pt x="584" y="4646"/>
                </a:lnTo>
                <a:cubicBezTo>
                  <a:pt x="584" y="4646"/>
                  <a:pt x="602" y="4664"/>
                  <a:pt x="620" y="4683"/>
                </a:cubicBezTo>
                <a:cubicBezTo>
                  <a:pt x="620" y="4701"/>
                  <a:pt x="620" y="4701"/>
                  <a:pt x="620" y="4719"/>
                </a:cubicBezTo>
                <a:lnTo>
                  <a:pt x="620" y="4737"/>
                </a:lnTo>
                <a:cubicBezTo>
                  <a:pt x="657" y="4792"/>
                  <a:pt x="711" y="4846"/>
                  <a:pt x="729" y="4901"/>
                </a:cubicBezTo>
                <a:cubicBezTo>
                  <a:pt x="748" y="4956"/>
                  <a:pt x="748" y="5029"/>
                  <a:pt x="729" y="5102"/>
                </a:cubicBezTo>
                <a:cubicBezTo>
                  <a:pt x="748" y="5174"/>
                  <a:pt x="784" y="5229"/>
                  <a:pt x="784" y="5302"/>
                </a:cubicBezTo>
                <a:cubicBezTo>
                  <a:pt x="784" y="5411"/>
                  <a:pt x="784" y="5502"/>
                  <a:pt x="784" y="5612"/>
                </a:cubicBezTo>
                <a:cubicBezTo>
                  <a:pt x="784" y="5647"/>
                  <a:pt x="877" y="5831"/>
                  <a:pt x="968" y="6020"/>
                </a:cubicBezTo>
                <a:lnTo>
                  <a:pt x="968" y="6020"/>
                </a:lnTo>
                <a:cubicBezTo>
                  <a:pt x="937" y="6023"/>
                  <a:pt x="906" y="6026"/>
                  <a:pt x="875" y="6031"/>
                </a:cubicBezTo>
                <a:cubicBezTo>
                  <a:pt x="857" y="6085"/>
                  <a:pt x="821" y="6122"/>
                  <a:pt x="784" y="6176"/>
                </a:cubicBezTo>
                <a:lnTo>
                  <a:pt x="766" y="6195"/>
                </a:lnTo>
                <a:lnTo>
                  <a:pt x="1048" y="6195"/>
                </a:lnTo>
                <a:cubicBezTo>
                  <a:pt x="1065" y="6233"/>
                  <a:pt x="1081" y="6270"/>
                  <a:pt x="1094" y="6304"/>
                </a:cubicBezTo>
                <a:lnTo>
                  <a:pt x="2387" y="6304"/>
                </a:lnTo>
                <a:cubicBezTo>
                  <a:pt x="2374" y="6262"/>
                  <a:pt x="2370" y="6231"/>
                  <a:pt x="2369" y="6195"/>
                </a:cubicBezTo>
                <a:lnTo>
                  <a:pt x="2715" y="6195"/>
                </a:lnTo>
                <a:cubicBezTo>
                  <a:pt x="2752" y="6158"/>
                  <a:pt x="2843" y="6122"/>
                  <a:pt x="2788" y="6067"/>
                </a:cubicBezTo>
                <a:cubicBezTo>
                  <a:pt x="2734" y="5994"/>
                  <a:pt x="2770" y="5903"/>
                  <a:pt x="2788" y="5867"/>
                </a:cubicBezTo>
                <a:cubicBezTo>
                  <a:pt x="2825" y="5830"/>
                  <a:pt x="2788" y="5794"/>
                  <a:pt x="2788" y="5739"/>
                </a:cubicBezTo>
                <a:cubicBezTo>
                  <a:pt x="2788" y="5648"/>
                  <a:pt x="2806" y="5539"/>
                  <a:pt x="2806" y="5429"/>
                </a:cubicBezTo>
                <a:cubicBezTo>
                  <a:pt x="2825" y="5411"/>
                  <a:pt x="2861" y="5411"/>
                  <a:pt x="2843" y="5357"/>
                </a:cubicBezTo>
                <a:cubicBezTo>
                  <a:pt x="2843" y="5320"/>
                  <a:pt x="2788" y="5247"/>
                  <a:pt x="2770" y="5247"/>
                </a:cubicBezTo>
                <a:cubicBezTo>
                  <a:pt x="2770" y="5229"/>
                  <a:pt x="2752" y="5247"/>
                  <a:pt x="2734" y="5193"/>
                </a:cubicBezTo>
                <a:cubicBezTo>
                  <a:pt x="2697" y="5156"/>
                  <a:pt x="2715" y="5102"/>
                  <a:pt x="2715" y="5047"/>
                </a:cubicBezTo>
                <a:cubicBezTo>
                  <a:pt x="2697" y="5010"/>
                  <a:pt x="2697" y="4974"/>
                  <a:pt x="2679" y="4938"/>
                </a:cubicBezTo>
                <a:cubicBezTo>
                  <a:pt x="2661" y="4901"/>
                  <a:pt x="2624" y="4846"/>
                  <a:pt x="2661" y="4810"/>
                </a:cubicBezTo>
                <a:cubicBezTo>
                  <a:pt x="2715" y="4774"/>
                  <a:pt x="2715" y="4755"/>
                  <a:pt x="2624" y="4737"/>
                </a:cubicBezTo>
                <a:cubicBezTo>
                  <a:pt x="2606" y="4719"/>
                  <a:pt x="2606" y="4737"/>
                  <a:pt x="2642" y="4701"/>
                </a:cubicBezTo>
                <a:cubicBezTo>
                  <a:pt x="2679" y="4683"/>
                  <a:pt x="2770" y="4646"/>
                  <a:pt x="2715" y="4646"/>
                </a:cubicBezTo>
                <a:cubicBezTo>
                  <a:pt x="2570" y="4610"/>
                  <a:pt x="2679" y="4537"/>
                  <a:pt x="2606" y="4500"/>
                </a:cubicBezTo>
                <a:cubicBezTo>
                  <a:pt x="2588" y="4500"/>
                  <a:pt x="2661" y="4464"/>
                  <a:pt x="2606" y="4464"/>
                </a:cubicBezTo>
                <a:cubicBezTo>
                  <a:pt x="2442" y="4464"/>
                  <a:pt x="2570" y="4409"/>
                  <a:pt x="2715" y="4355"/>
                </a:cubicBezTo>
                <a:cubicBezTo>
                  <a:pt x="2734" y="4336"/>
                  <a:pt x="2752" y="4336"/>
                  <a:pt x="2715" y="4336"/>
                </a:cubicBezTo>
                <a:cubicBezTo>
                  <a:pt x="2606" y="4336"/>
                  <a:pt x="2661" y="4336"/>
                  <a:pt x="2661" y="4318"/>
                </a:cubicBezTo>
                <a:cubicBezTo>
                  <a:pt x="2661" y="4318"/>
                  <a:pt x="2697" y="4300"/>
                  <a:pt x="2642" y="4300"/>
                </a:cubicBezTo>
                <a:cubicBezTo>
                  <a:pt x="2497" y="4300"/>
                  <a:pt x="2570" y="4263"/>
                  <a:pt x="2570" y="4245"/>
                </a:cubicBezTo>
                <a:cubicBezTo>
                  <a:pt x="2570" y="4245"/>
                  <a:pt x="2570" y="4244"/>
                  <a:pt x="2570" y="4244"/>
                </a:cubicBezTo>
                <a:cubicBezTo>
                  <a:pt x="2570" y="4244"/>
                  <a:pt x="2570" y="4240"/>
                  <a:pt x="2570" y="4227"/>
                </a:cubicBezTo>
                <a:cubicBezTo>
                  <a:pt x="2551" y="4209"/>
                  <a:pt x="2661" y="2897"/>
                  <a:pt x="2642" y="2824"/>
                </a:cubicBezTo>
                <a:cubicBezTo>
                  <a:pt x="2624" y="2733"/>
                  <a:pt x="2606" y="2642"/>
                  <a:pt x="2588" y="2551"/>
                </a:cubicBezTo>
                <a:cubicBezTo>
                  <a:pt x="2588" y="2496"/>
                  <a:pt x="2588" y="2442"/>
                  <a:pt x="2460" y="2405"/>
                </a:cubicBezTo>
                <a:lnTo>
                  <a:pt x="2406" y="2405"/>
                </a:lnTo>
                <a:cubicBezTo>
                  <a:pt x="2387" y="2350"/>
                  <a:pt x="2369" y="2296"/>
                  <a:pt x="2369" y="2259"/>
                </a:cubicBezTo>
                <a:cubicBezTo>
                  <a:pt x="2369" y="2223"/>
                  <a:pt x="2406" y="2168"/>
                  <a:pt x="2406" y="2132"/>
                </a:cubicBezTo>
                <a:cubicBezTo>
                  <a:pt x="2406" y="2114"/>
                  <a:pt x="2333" y="2095"/>
                  <a:pt x="2333" y="2059"/>
                </a:cubicBezTo>
                <a:cubicBezTo>
                  <a:pt x="2315" y="1968"/>
                  <a:pt x="2278" y="1840"/>
                  <a:pt x="2260" y="1786"/>
                </a:cubicBezTo>
                <a:cubicBezTo>
                  <a:pt x="2242" y="1731"/>
                  <a:pt x="2187" y="1658"/>
                  <a:pt x="2169" y="1603"/>
                </a:cubicBezTo>
                <a:cubicBezTo>
                  <a:pt x="2151" y="1567"/>
                  <a:pt x="2187" y="1494"/>
                  <a:pt x="2169" y="1458"/>
                </a:cubicBezTo>
                <a:cubicBezTo>
                  <a:pt x="2169" y="1421"/>
                  <a:pt x="2096" y="1403"/>
                  <a:pt x="2078" y="1367"/>
                </a:cubicBezTo>
                <a:cubicBezTo>
                  <a:pt x="2023" y="1239"/>
                  <a:pt x="1968" y="1130"/>
                  <a:pt x="1914" y="1039"/>
                </a:cubicBezTo>
                <a:cubicBezTo>
                  <a:pt x="1841" y="966"/>
                  <a:pt x="1859" y="875"/>
                  <a:pt x="1750" y="802"/>
                </a:cubicBezTo>
                <a:cubicBezTo>
                  <a:pt x="1622" y="747"/>
                  <a:pt x="1713" y="620"/>
                  <a:pt x="1586" y="547"/>
                </a:cubicBezTo>
                <a:cubicBezTo>
                  <a:pt x="1513" y="510"/>
                  <a:pt x="1549" y="437"/>
                  <a:pt x="1531" y="383"/>
                </a:cubicBezTo>
                <a:cubicBezTo>
                  <a:pt x="1531" y="292"/>
                  <a:pt x="1495" y="219"/>
                  <a:pt x="1476" y="146"/>
                </a:cubicBezTo>
                <a:cubicBezTo>
                  <a:pt x="1440" y="91"/>
                  <a:pt x="1385" y="37"/>
                  <a:pt x="1312" y="0"/>
                </a:cubicBezTo>
                <a:close/>
              </a:path>
            </a:pathLst>
          </a:custGeom>
          <a:solidFill>
            <a:srgbClr val="1E1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32"/>
          <p:cNvSpPr txBox="1">
            <a:spLocks noGrp="1"/>
          </p:cNvSpPr>
          <p:nvPr>
            <p:ph type="title" idx="6"/>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SETS US APART</a:t>
            </a:r>
            <a:endParaRPr/>
          </a:p>
        </p:txBody>
      </p:sp>
      <p:sp>
        <p:nvSpPr>
          <p:cNvPr id="735" name="Google Shape;735;p32"/>
          <p:cNvSpPr txBox="1">
            <a:spLocks noGrp="1"/>
          </p:cNvSpPr>
          <p:nvPr>
            <p:ph type="ctrTitle" idx="2"/>
          </p:nvPr>
        </p:nvSpPr>
        <p:spPr>
          <a:xfrm>
            <a:off x="3848275" y="3057900"/>
            <a:ext cx="1448100"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36" name="Google Shape;736;p32"/>
          <p:cNvSpPr txBox="1">
            <a:spLocks noGrp="1"/>
          </p:cNvSpPr>
          <p:nvPr>
            <p:ph type="ctrTitle"/>
          </p:nvPr>
        </p:nvSpPr>
        <p:spPr>
          <a:xfrm>
            <a:off x="1527312" y="3050220"/>
            <a:ext cx="1127100"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37" name="Google Shape;737;p32"/>
          <p:cNvSpPr txBox="1">
            <a:spLocks noGrp="1"/>
          </p:cNvSpPr>
          <p:nvPr>
            <p:ph type="subTitle" idx="1"/>
          </p:nvPr>
        </p:nvSpPr>
        <p:spPr>
          <a:xfrm>
            <a:off x="1167462" y="3346125"/>
            <a:ext cx="1846800" cy="9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738" name="Google Shape;738;p32"/>
          <p:cNvSpPr txBox="1">
            <a:spLocks noGrp="1"/>
          </p:cNvSpPr>
          <p:nvPr>
            <p:ph type="subTitle" idx="3"/>
          </p:nvPr>
        </p:nvSpPr>
        <p:spPr>
          <a:xfrm>
            <a:off x="3648925" y="3346125"/>
            <a:ext cx="1846800" cy="9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in the Solar System</a:t>
            </a:r>
            <a:endParaRPr/>
          </a:p>
        </p:txBody>
      </p:sp>
      <p:sp>
        <p:nvSpPr>
          <p:cNvPr id="739" name="Google Shape;739;p32"/>
          <p:cNvSpPr txBox="1">
            <a:spLocks noGrp="1"/>
          </p:cNvSpPr>
          <p:nvPr>
            <p:ph type="ctrTitle" idx="4"/>
          </p:nvPr>
        </p:nvSpPr>
        <p:spPr>
          <a:xfrm>
            <a:off x="6490801" y="3050229"/>
            <a:ext cx="1127100"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740" name="Google Shape;740;p32"/>
          <p:cNvSpPr txBox="1">
            <a:spLocks noGrp="1"/>
          </p:cNvSpPr>
          <p:nvPr>
            <p:ph type="subTitle" idx="5"/>
          </p:nvPr>
        </p:nvSpPr>
        <p:spPr>
          <a:xfrm>
            <a:off x="6130951" y="3346125"/>
            <a:ext cx="1846800" cy="9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grpSp>
        <p:nvGrpSpPr>
          <p:cNvPr id="741" name="Google Shape;741;p32"/>
          <p:cNvGrpSpPr/>
          <p:nvPr/>
        </p:nvGrpSpPr>
        <p:grpSpPr>
          <a:xfrm>
            <a:off x="1777634" y="1654371"/>
            <a:ext cx="626457" cy="987012"/>
            <a:chOff x="2953150" y="3234200"/>
            <a:chExt cx="258450" cy="407200"/>
          </a:xfrm>
        </p:grpSpPr>
        <p:sp>
          <p:nvSpPr>
            <p:cNvPr id="742" name="Google Shape;742;p32"/>
            <p:cNvSpPr/>
            <p:nvPr/>
          </p:nvSpPr>
          <p:spPr>
            <a:xfrm>
              <a:off x="2953150" y="3234200"/>
              <a:ext cx="258450" cy="407200"/>
            </a:xfrm>
            <a:custGeom>
              <a:avLst/>
              <a:gdLst/>
              <a:ahLst/>
              <a:cxnLst/>
              <a:rect l="l" t="t" r="r" b="b"/>
              <a:pathLst>
                <a:path w="10338" h="16288" extrusionOk="0">
                  <a:moveTo>
                    <a:pt x="5239" y="418"/>
                  </a:moveTo>
                  <a:cubicBezTo>
                    <a:pt x="6743" y="418"/>
                    <a:pt x="8129" y="1193"/>
                    <a:pt x="8910" y="2469"/>
                  </a:cubicBezTo>
                  <a:cubicBezTo>
                    <a:pt x="9772" y="3944"/>
                    <a:pt x="9456" y="5659"/>
                    <a:pt x="8852" y="7163"/>
                  </a:cubicBezTo>
                  <a:cubicBezTo>
                    <a:pt x="8239" y="8696"/>
                    <a:pt x="7367" y="10152"/>
                    <a:pt x="6601" y="11608"/>
                  </a:cubicBezTo>
                  <a:cubicBezTo>
                    <a:pt x="5854" y="13026"/>
                    <a:pt x="5106" y="14444"/>
                    <a:pt x="4359" y="15872"/>
                  </a:cubicBezTo>
                  <a:cubicBezTo>
                    <a:pt x="3238" y="13045"/>
                    <a:pt x="1629" y="10296"/>
                    <a:pt x="939" y="7336"/>
                  </a:cubicBezTo>
                  <a:cubicBezTo>
                    <a:pt x="556" y="5716"/>
                    <a:pt x="565" y="3944"/>
                    <a:pt x="1514" y="2526"/>
                  </a:cubicBezTo>
                  <a:cubicBezTo>
                    <a:pt x="2328" y="1300"/>
                    <a:pt x="3736" y="447"/>
                    <a:pt x="5212" y="419"/>
                  </a:cubicBezTo>
                  <a:cubicBezTo>
                    <a:pt x="5221" y="419"/>
                    <a:pt x="5230" y="418"/>
                    <a:pt x="5239" y="418"/>
                  </a:cubicBezTo>
                  <a:close/>
                  <a:moveTo>
                    <a:pt x="5267" y="1"/>
                  </a:moveTo>
                  <a:cubicBezTo>
                    <a:pt x="4413" y="1"/>
                    <a:pt x="3554" y="232"/>
                    <a:pt x="2788" y="706"/>
                  </a:cubicBezTo>
                  <a:cubicBezTo>
                    <a:pt x="719" y="1980"/>
                    <a:pt x="0" y="4337"/>
                    <a:pt x="364" y="6655"/>
                  </a:cubicBezTo>
                  <a:cubicBezTo>
                    <a:pt x="604" y="8246"/>
                    <a:pt x="1246" y="9740"/>
                    <a:pt x="1897" y="11206"/>
                  </a:cubicBezTo>
                  <a:cubicBezTo>
                    <a:pt x="2625" y="12854"/>
                    <a:pt x="3363" y="14511"/>
                    <a:pt x="4177" y="16130"/>
                  </a:cubicBezTo>
                  <a:cubicBezTo>
                    <a:pt x="4199" y="16173"/>
                    <a:pt x="4236" y="16195"/>
                    <a:pt x="4278" y="16195"/>
                  </a:cubicBezTo>
                  <a:cubicBezTo>
                    <a:pt x="4292" y="16195"/>
                    <a:pt x="4306" y="16193"/>
                    <a:pt x="4321" y="16188"/>
                  </a:cubicBezTo>
                  <a:cubicBezTo>
                    <a:pt x="4363" y="16254"/>
                    <a:pt x="4433" y="16287"/>
                    <a:pt x="4503" y="16287"/>
                  </a:cubicBezTo>
                  <a:cubicBezTo>
                    <a:pt x="4575" y="16287"/>
                    <a:pt x="4646" y="16251"/>
                    <a:pt x="4685" y="16178"/>
                  </a:cubicBezTo>
                  <a:cubicBezTo>
                    <a:pt x="6170" y="13352"/>
                    <a:pt x="7856" y="10555"/>
                    <a:pt x="9130" y="7623"/>
                  </a:cubicBezTo>
                  <a:cubicBezTo>
                    <a:pt x="10040" y="5525"/>
                    <a:pt x="10337" y="3034"/>
                    <a:pt x="8527" y="1310"/>
                  </a:cubicBezTo>
                  <a:cubicBezTo>
                    <a:pt x="7625" y="447"/>
                    <a:pt x="6451" y="1"/>
                    <a:pt x="526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2"/>
            <p:cNvSpPr/>
            <p:nvPr/>
          </p:nvSpPr>
          <p:spPr>
            <a:xfrm>
              <a:off x="2967025" y="3244650"/>
              <a:ext cx="230425" cy="386125"/>
            </a:xfrm>
            <a:custGeom>
              <a:avLst/>
              <a:gdLst/>
              <a:ahLst/>
              <a:cxnLst/>
              <a:rect l="l" t="t" r="r" b="b"/>
              <a:pathLst>
                <a:path w="9217" h="15445" extrusionOk="0">
                  <a:moveTo>
                    <a:pt x="4444" y="1307"/>
                  </a:moveTo>
                  <a:cubicBezTo>
                    <a:pt x="4477" y="1307"/>
                    <a:pt x="4511" y="1314"/>
                    <a:pt x="4542" y="1332"/>
                  </a:cubicBezTo>
                  <a:cubicBezTo>
                    <a:pt x="4596" y="1329"/>
                    <a:pt x="4649" y="1327"/>
                    <a:pt x="4703" y="1327"/>
                  </a:cubicBezTo>
                  <a:cubicBezTo>
                    <a:pt x="5685" y="1327"/>
                    <a:pt x="6659" y="1903"/>
                    <a:pt x="7004" y="2875"/>
                  </a:cubicBezTo>
                  <a:cubicBezTo>
                    <a:pt x="7445" y="4091"/>
                    <a:pt x="6707" y="5404"/>
                    <a:pt x="5500" y="5787"/>
                  </a:cubicBezTo>
                  <a:cubicBezTo>
                    <a:pt x="5272" y="5856"/>
                    <a:pt x="5042" y="5889"/>
                    <a:pt x="4817" y="5889"/>
                  </a:cubicBezTo>
                  <a:cubicBezTo>
                    <a:pt x="3825" y="5889"/>
                    <a:pt x="2911" y="5253"/>
                    <a:pt x="2607" y="4254"/>
                  </a:cubicBezTo>
                  <a:cubicBezTo>
                    <a:pt x="2243" y="3066"/>
                    <a:pt x="2923" y="1907"/>
                    <a:pt x="4005" y="1447"/>
                  </a:cubicBezTo>
                  <a:cubicBezTo>
                    <a:pt x="4015" y="1438"/>
                    <a:pt x="4034" y="1428"/>
                    <a:pt x="4053" y="1418"/>
                  </a:cubicBezTo>
                  <a:lnTo>
                    <a:pt x="4092" y="1409"/>
                  </a:lnTo>
                  <a:cubicBezTo>
                    <a:pt x="4187" y="1371"/>
                    <a:pt x="4283" y="1342"/>
                    <a:pt x="4389" y="1313"/>
                  </a:cubicBezTo>
                  <a:cubicBezTo>
                    <a:pt x="4406" y="1310"/>
                    <a:pt x="4425" y="1307"/>
                    <a:pt x="4444" y="1307"/>
                  </a:cubicBezTo>
                  <a:close/>
                  <a:moveTo>
                    <a:pt x="4684" y="0"/>
                  </a:moveTo>
                  <a:cubicBezTo>
                    <a:pt x="4675" y="0"/>
                    <a:pt x="4666" y="1"/>
                    <a:pt x="4657" y="1"/>
                  </a:cubicBezTo>
                  <a:cubicBezTo>
                    <a:pt x="3181" y="29"/>
                    <a:pt x="1773" y="882"/>
                    <a:pt x="959" y="2108"/>
                  </a:cubicBezTo>
                  <a:cubicBezTo>
                    <a:pt x="10" y="3526"/>
                    <a:pt x="1" y="5298"/>
                    <a:pt x="384" y="6918"/>
                  </a:cubicBezTo>
                  <a:cubicBezTo>
                    <a:pt x="1074" y="9878"/>
                    <a:pt x="2683" y="12618"/>
                    <a:pt x="3804" y="15444"/>
                  </a:cubicBezTo>
                  <a:cubicBezTo>
                    <a:pt x="4551" y="14026"/>
                    <a:pt x="5299" y="12608"/>
                    <a:pt x="6046" y="11190"/>
                  </a:cubicBezTo>
                  <a:cubicBezTo>
                    <a:pt x="6812" y="9734"/>
                    <a:pt x="7684" y="8278"/>
                    <a:pt x="8297" y="6745"/>
                  </a:cubicBezTo>
                  <a:cubicBezTo>
                    <a:pt x="8901" y="5241"/>
                    <a:pt x="9217" y="3526"/>
                    <a:pt x="8355" y="2051"/>
                  </a:cubicBezTo>
                  <a:cubicBezTo>
                    <a:pt x="7574" y="775"/>
                    <a:pt x="6188" y="0"/>
                    <a:pt x="4684"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2"/>
            <p:cNvSpPr/>
            <p:nvPr/>
          </p:nvSpPr>
          <p:spPr>
            <a:xfrm>
              <a:off x="3023075" y="3277325"/>
              <a:ext cx="130075" cy="114575"/>
            </a:xfrm>
            <a:custGeom>
              <a:avLst/>
              <a:gdLst/>
              <a:ahLst/>
              <a:cxnLst/>
              <a:rect l="l" t="t" r="r" b="b"/>
              <a:pathLst>
                <a:path w="5203" h="4583" extrusionOk="0">
                  <a:moveTo>
                    <a:pt x="2376" y="341"/>
                  </a:moveTo>
                  <a:cubicBezTo>
                    <a:pt x="3095" y="389"/>
                    <a:pt x="3794" y="705"/>
                    <a:pt x="4187" y="1328"/>
                  </a:cubicBezTo>
                  <a:cubicBezTo>
                    <a:pt x="4781" y="2257"/>
                    <a:pt x="4350" y="3484"/>
                    <a:pt x="3392" y="3963"/>
                  </a:cubicBezTo>
                  <a:cubicBezTo>
                    <a:pt x="3129" y="4095"/>
                    <a:pt x="2856" y="4157"/>
                    <a:pt x="2589" y="4157"/>
                  </a:cubicBezTo>
                  <a:cubicBezTo>
                    <a:pt x="1870" y="4157"/>
                    <a:pt x="1193" y="3715"/>
                    <a:pt x="872" y="3024"/>
                  </a:cubicBezTo>
                  <a:cubicBezTo>
                    <a:pt x="345" y="1893"/>
                    <a:pt x="1121" y="705"/>
                    <a:pt x="2261" y="428"/>
                  </a:cubicBezTo>
                  <a:cubicBezTo>
                    <a:pt x="2309" y="418"/>
                    <a:pt x="2348" y="389"/>
                    <a:pt x="2376" y="341"/>
                  </a:cubicBezTo>
                  <a:close/>
                  <a:moveTo>
                    <a:pt x="2202" y="0"/>
                  </a:moveTo>
                  <a:cubicBezTo>
                    <a:pt x="2183" y="0"/>
                    <a:pt x="2164" y="3"/>
                    <a:pt x="2147" y="6"/>
                  </a:cubicBezTo>
                  <a:cubicBezTo>
                    <a:pt x="2041" y="35"/>
                    <a:pt x="1945" y="64"/>
                    <a:pt x="1850" y="102"/>
                  </a:cubicBezTo>
                  <a:lnTo>
                    <a:pt x="1811" y="111"/>
                  </a:lnTo>
                  <a:cubicBezTo>
                    <a:pt x="1792" y="121"/>
                    <a:pt x="1773" y="131"/>
                    <a:pt x="1763" y="140"/>
                  </a:cubicBezTo>
                  <a:cubicBezTo>
                    <a:pt x="681" y="600"/>
                    <a:pt x="1" y="1759"/>
                    <a:pt x="365" y="2947"/>
                  </a:cubicBezTo>
                  <a:cubicBezTo>
                    <a:pt x="669" y="3946"/>
                    <a:pt x="1583" y="4582"/>
                    <a:pt x="2575" y="4582"/>
                  </a:cubicBezTo>
                  <a:cubicBezTo>
                    <a:pt x="2800" y="4582"/>
                    <a:pt x="3030" y="4549"/>
                    <a:pt x="3258" y="4480"/>
                  </a:cubicBezTo>
                  <a:cubicBezTo>
                    <a:pt x="4465" y="4097"/>
                    <a:pt x="5203" y="2784"/>
                    <a:pt x="4762" y="1568"/>
                  </a:cubicBezTo>
                  <a:cubicBezTo>
                    <a:pt x="4417" y="596"/>
                    <a:pt x="3443" y="20"/>
                    <a:pt x="2461" y="20"/>
                  </a:cubicBezTo>
                  <a:cubicBezTo>
                    <a:pt x="2407" y="20"/>
                    <a:pt x="2354" y="22"/>
                    <a:pt x="2300" y="25"/>
                  </a:cubicBezTo>
                  <a:cubicBezTo>
                    <a:pt x="2269" y="7"/>
                    <a:pt x="2235" y="0"/>
                    <a:pt x="22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32"/>
          <p:cNvGrpSpPr/>
          <p:nvPr/>
        </p:nvGrpSpPr>
        <p:grpSpPr>
          <a:xfrm>
            <a:off x="4259096" y="1654371"/>
            <a:ext cx="626457" cy="987012"/>
            <a:chOff x="2953150" y="3234200"/>
            <a:chExt cx="258450" cy="407200"/>
          </a:xfrm>
        </p:grpSpPr>
        <p:sp>
          <p:nvSpPr>
            <p:cNvPr id="746" name="Google Shape;746;p32"/>
            <p:cNvSpPr/>
            <p:nvPr/>
          </p:nvSpPr>
          <p:spPr>
            <a:xfrm>
              <a:off x="2953150" y="3234200"/>
              <a:ext cx="258450" cy="407200"/>
            </a:xfrm>
            <a:custGeom>
              <a:avLst/>
              <a:gdLst/>
              <a:ahLst/>
              <a:cxnLst/>
              <a:rect l="l" t="t" r="r" b="b"/>
              <a:pathLst>
                <a:path w="10338" h="16288" extrusionOk="0">
                  <a:moveTo>
                    <a:pt x="5239" y="418"/>
                  </a:moveTo>
                  <a:cubicBezTo>
                    <a:pt x="6743" y="418"/>
                    <a:pt x="8129" y="1193"/>
                    <a:pt x="8910" y="2469"/>
                  </a:cubicBezTo>
                  <a:cubicBezTo>
                    <a:pt x="9772" y="3944"/>
                    <a:pt x="9456" y="5659"/>
                    <a:pt x="8852" y="7163"/>
                  </a:cubicBezTo>
                  <a:cubicBezTo>
                    <a:pt x="8239" y="8696"/>
                    <a:pt x="7367" y="10152"/>
                    <a:pt x="6601" y="11608"/>
                  </a:cubicBezTo>
                  <a:cubicBezTo>
                    <a:pt x="5854" y="13026"/>
                    <a:pt x="5106" y="14444"/>
                    <a:pt x="4359" y="15872"/>
                  </a:cubicBezTo>
                  <a:cubicBezTo>
                    <a:pt x="3238" y="13045"/>
                    <a:pt x="1629" y="10296"/>
                    <a:pt x="939" y="7336"/>
                  </a:cubicBezTo>
                  <a:cubicBezTo>
                    <a:pt x="556" y="5716"/>
                    <a:pt x="565" y="3944"/>
                    <a:pt x="1514" y="2526"/>
                  </a:cubicBezTo>
                  <a:cubicBezTo>
                    <a:pt x="2328" y="1300"/>
                    <a:pt x="3736" y="447"/>
                    <a:pt x="5212" y="419"/>
                  </a:cubicBezTo>
                  <a:cubicBezTo>
                    <a:pt x="5221" y="419"/>
                    <a:pt x="5230" y="418"/>
                    <a:pt x="5239" y="418"/>
                  </a:cubicBezTo>
                  <a:close/>
                  <a:moveTo>
                    <a:pt x="5267" y="1"/>
                  </a:moveTo>
                  <a:cubicBezTo>
                    <a:pt x="4413" y="1"/>
                    <a:pt x="3554" y="232"/>
                    <a:pt x="2788" y="706"/>
                  </a:cubicBezTo>
                  <a:cubicBezTo>
                    <a:pt x="719" y="1980"/>
                    <a:pt x="0" y="4337"/>
                    <a:pt x="364" y="6655"/>
                  </a:cubicBezTo>
                  <a:cubicBezTo>
                    <a:pt x="604" y="8246"/>
                    <a:pt x="1246" y="9740"/>
                    <a:pt x="1897" y="11206"/>
                  </a:cubicBezTo>
                  <a:cubicBezTo>
                    <a:pt x="2625" y="12854"/>
                    <a:pt x="3363" y="14511"/>
                    <a:pt x="4177" y="16130"/>
                  </a:cubicBezTo>
                  <a:cubicBezTo>
                    <a:pt x="4199" y="16173"/>
                    <a:pt x="4236" y="16195"/>
                    <a:pt x="4278" y="16195"/>
                  </a:cubicBezTo>
                  <a:cubicBezTo>
                    <a:pt x="4292" y="16195"/>
                    <a:pt x="4306" y="16193"/>
                    <a:pt x="4321" y="16188"/>
                  </a:cubicBezTo>
                  <a:cubicBezTo>
                    <a:pt x="4363" y="16254"/>
                    <a:pt x="4433" y="16287"/>
                    <a:pt x="4503" y="16287"/>
                  </a:cubicBezTo>
                  <a:cubicBezTo>
                    <a:pt x="4575" y="16287"/>
                    <a:pt x="4646" y="16251"/>
                    <a:pt x="4685" y="16178"/>
                  </a:cubicBezTo>
                  <a:cubicBezTo>
                    <a:pt x="6170" y="13352"/>
                    <a:pt x="7856" y="10555"/>
                    <a:pt x="9130" y="7623"/>
                  </a:cubicBezTo>
                  <a:cubicBezTo>
                    <a:pt x="10040" y="5525"/>
                    <a:pt x="10337" y="3034"/>
                    <a:pt x="8527" y="1310"/>
                  </a:cubicBezTo>
                  <a:cubicBezTo>
                    <a:pt x="7625" y="447"/>
                    <a:pt x="6451" y="1"/>
                    <a:pt x="526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a:off x="2967025" y="3244650"/>
              <a:ext cx="230425" cy="386125"/>
            </a:xfrm>
            <a:custGeom>
              <a:avLst/>
              <a:gdLst/>
              <a:ahLst/>
              <a:cxnLst/>
              <a:rect l="l" t="t" r="r" b="b"/>
              <a:pathLst>
                <a:path w="9217" h="15445" extrusionOk="0">
                  <a:moveTo>
                    <a:pt x="4444" y="1307"/>
                  </a:moveTo>
                  <a:cubicBezTo>
                    <a:pt x="4477" y="1307"/>
                    <a:pt x="4511" y="1314"/>
                    <a:pt x="4542" y="1332"/>
                  </a:cubicBezTo>
                  <a:cubicBezTo>
                    <a:pt x="4596" y="1329"/>
                    <a:pt x="4649" y="1327"/>
                    <a:pt x="4703" y="1327"/>
                  </a:cubicBezTo>
                  <a:cubicBezTo>
                    <a:pt x="5685" y="1327"/>
                    <a:pt x="6659" y="1903"/>
                    <a:pt x="7004" y="2875"/>
                  </a:cubicBezTo>
                  <a:cubicBezTo>
                    <a:pt x="7445" y="4091"/>
                    <a:pt x="6707" y="5404"/>
                    <a:pt x="5500" y="5787"/>
                  </a:cubicBezTo>
                  <a:cubicBezTo>
                    <a:pt x="5272" y="5856"/>
                    <a:pt x="5042" y="5889"/>
                    <a:pt x="4817" y="5889"/>
                  </a:cubicBezTo>
                  <a:cubicBezTo>
                    <a:pt x="3825" y="5889"/>
                    <a:pt x="2911" y="5253"/>
                    <a:pt x="2607" y="4254"/>
                  </a:cubicBezTo>
                  <a:cubicBezTo>
                    <a:pt x="2243" y="3066"/>
                    <a:pt x="2923" y="1907"/>
                    <a:pt x="4005" y="1447"/>
                  </a:cubicBezTo>
                  <a:cubicBezTo>
                    <a:pt x="4015" y="1438"/>
                    <a:pt x="4034" y="1428"/>
                    <a:pt x="4053" y="1418"/>
                  </a:cubicBezTo>
                  <a:lnTo>
                    <a:pt x="4092" y="1409"/>
                  </a:lnTo>
                  <a:cubicBezTo>
                    <a:pt x="4187" y="1371"/>
                    <a:pt x="4283" y="1342"/>
                    <a:pt x="4389" y="1313"/>
                  </a:cubicBezTo>
                  <a:cubicBezTo>
                    <a:pt x="4406" y="1310"/>
                    <a:pt x="4425" y="1307"/>
                    <a:pt x="4444" y="1307"/>
                  </a:cubicBezTo>
                  <a:close/>
                  <a:moveTo>
                    <a:pt x="4684" y="0"/>
                  </a:moveTo>
                  <a:cubicBezTo>
                    <a:pt x="4675" y="0"/>
                    <a:pt x="4666" y="1"/>
                    <a:pt x="4657" y="1"/>
                  </a:cubicBezTo>
                  <a:cubicBezTo>
                    <a:pt x="3181" y="29"/>
                    <a:pt x="1773" y="882"/>
                    <a:pt x="959" y="2108"/>
                  </a:cubicBezTo>
                  <a:cubicBezTo>
                    <a:pt x="10" y="3526"/>
                    <a:pt x="1" y="5298"/>
                    <a:pt x="384" y="6918"/>
                  </a:cubicBezTo>
                  <a:cubicBezTo>
                    <a:pt x="1074" y="9878"/>
                    <a:pt x="2683" y="12618"/>
                    <a:pt x="3804" y="15444"/>
                  </a:cubicBezTo>
                  <a:cubicBezTo>
                    <a:pt x="4551" y="14026"/>
                    <a:pt x="5299" y="12608"/>
                    <a:pt x="6046" y="11190"/>
                  </a:cubicBezTo>
                  <a:cubicBezTo>
                    <a:pt x="6812" y="9734"/>
                    <a:pt x="7684" y="8278"/>
                    <a:pt x="8297" y="6745"/>
                  </a:cubicBezTo>
                  <a:cubicBezTo>
                    <a:pt x="8901" y="5241"/>
                    <a:pt x="9217" y="3526"/>
                    <a:pt x="8355" y="2051"/>
                  </a:cubicBezTo>
                  <a:cubicBezTo>
                    <a:pt x="7574" y="775"/>
                    <a:pt x="6188" y="0"/>
                    <a:pt x="4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2"/>
            <p:cNvSpPr/>
            <p:nvPr/>
          </p:nvSpPr>
          <p:spPr>
            <a:xfrm>
              <a:off x="3023075" y="3277325"/>
              <a:ext cx="130075" cy="114575"/>
            </a:xfrm>
            <a:custGeom>
              <a:avLst/>
              <a:gdLst/>
              <a:ahLst/>
              <a:cxnLst/>
              <a:rect l="l" t="t" r="r" b="b"/>
              <a:pathLst>
                <a:path w="5203" h="4583" extrusionOk="0">
                  <a:moveTo>
                    <a:pt x="2376" y="341"/>
                  </a:moveTo>
                  <a:cubicBezTo>
                    <a:pt x="3095" y="389"/>
                    <a:pt x="3794" y="705"/>
                    <a:pt x="4187" y="1328"/>
                  </a:cubicBezTo>
                  <a:cubicBezTo>
                    <a:pt x="4781" y="2257"/>
                    <a:pt x="4350" y="3484"/>
                    <a:pt x="3392" y="3963"/>
                  </a:cubicBezTo>
                  <a:cubicBezTo>
                    <a:pt x="3129" y="4095"/>
                    <a:pt x="2856" y="4157"/>
                    <a:pt x="2589" y="4157"/>
                  </a:cubicBezTo>
                  <a:cubicBezTo>
                    <a:pt x="1870" y="4157"/>
                    <a:pt x="1193" y="3715"/>
                    <a:pt x="872" y="3024"/>
                  </a:cubicBezTo>
                  <a:cubicBezTo>
                    <a:pt x="345" y="1893"/>
                    <a:pt x="1121" y="705"/>
                    <a:pt x="2261" y="428"/>
                  </a:cubicBezTo>
                  <a:cubicBezTo>
                    <a:pt x="2309" y="418"/>
                    <a:pt x="2348" y="389"/>
                    <a:pt x="2376" y="341"/>
                  </a:cubicBezTo>
                  <a:close/>
                  <a:moveTo>
                    <a:pt x="2202" y="0"/>
                  </a:moveTo>
                  <a:cubicBezTo>
                    <a:pt x="2183" y="0"/>
                    <a:pt x="2164" y="3"/>
                    <a:pt x="2147" y="6"/>
                  </a:cubicBezTo>
                  <a:cubicBezTo>
                    <a:pt x="2041" y="35"/>
                    <a:pt x="1945" y="64"/>
                    <a:pt x="1850" y="102"/>
                  </a:cubicBezTo>
                  <a:lnTo>
                    <a:pt x="1811" y="111"/>
                  </a:lnTo>
                  <a:cubicBezTo>
                    <a:pt x="1792" y="121"/>
                    <a:pt x="1773" y="131"/>
                    <a:pt x="1763" y="140"/>
                  </a:cubicBezTo>
                  <a:cubicBezTo>
                    <a:pt x="681" y="600"/>
                    <a:pt x="1" y="1759"/>
                    <a:pt x="365" y="2947"/>
                  </a:cubicBezTo>
                  <a:cubicBezTo>
                    <a:pt x="669" y="3946"/>
                    <a:pt x="1583" y="4582"/>
                    <a:pt x="2575" y="4582"/>
                  </a:cubicBezTo>
                  <a:cubicBezTo>
                    <a:pt x="2800" y="4582"/>
                    <a:pt x="3030" y="4549"/>
                    <a:pt x="3258" y="4480"/>
                  </a:cubicBezTo>
                  <a:cubicBezTo>
                    <a:pt x="4465" y="4097"/>
                    <a:pt x="5203" y="2784"/>
                    <a:pt x="4762" y="1568"/>
                  </a:cubicBezTo>
                  <a:cubicBezTo>
                    <a:pt x="4417" y="596"/>
                    <a:pt x="3443" y="20"/>
                    <a:pt x="2461" y="20"/>
                  </a:cubicBezTo>
                  <a:cubicBezTo>
                    <a:pt x="2407" y="20"/>
                    <a:pt x="2354" y="22"/>
                    <a:pt x="2300" y="25"/>
                  </a:cubicBezTo>
                  <a:cubicBezTo>
                    <a:pt x="2269" y="7"/>
                    <a:pt x="2235" y="0"/>
                    <a:pt x="22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749;p32"/>
          <p:cNvGrpSpPr/>
          <p:nvPr/>
        </p:nvGrpSpPr>
        <p:grpSpPr>
          <a:xfrm>
            <a:off x="6741123" y="1654371"/>
            <a:ext cx="626457" cy="987012"/>
            <a:chOff x="2953150" y="3234200"/>
            <a:chExt cx="258450" cy="407200"/>
          </a:xfrm>
        </p:grpSpPr>
        <p:sp>
          <p:nvSpPr>
            <p:cNvPr id="750" name="Google Shape;750;p32"/>
            <p:cNvSpPr/>
            <p:nvPr/>
          </p:nvSpPr>
          <p:spPr>
            <a:xfrm>
              <a:off x="2953150" y="3234200"/>
              <a:ext cx="258450" cy="407200"/>
            </a:xfrm>
            <a:custGeom>
              <a:avLst/>
              <a:gdLst/>
              <a:ahLst/>
              <a:cxnLst/>
              <a:rect l="l" t="t" r="r" b="b"/>
              <a:pathLst>
                <a:path w="10338" h="16288" extrusionOk="0">
                  <a:moveTo>
                    <a:pt x="5239" y="418"/>
                  </a:moveTo>
                  <a:cubicBezTo>
                    <a:pt x="6743" y="418"/>
                    <a:pt x="8129" y="1193"/>
                    <a:pt x="8910" y="2469"/>
                  </a:cubicBezTo>
                  <a:cubicBezTo>
                    <a:pt x="9772" y="3944"/>
                    <a:pt x="9456" y="5659"/>
                    <a:pt x="8852" y="7163"/>
                  </a:cubicBezTo>
                  <a:cubicBezTo>
                    <a:pt x="8239" y="8696"/>
                    <a:pt x="7367" y="10152"/>
                    <a:pt x="6601" y="11608"/>
                  </a:cubicBezTo>
                  <a:cubicBezTo>
                    <a:pt x="5854" y="13026"/>
                    <a:pt x="5106" y="14444"/>
                    <a:pt x="4359" y="15872"/>
                  </a:cubicBezTo>
                  <a:cubicBezTo>
                    <a:pt x="3238" y="13045"/>
                    <a:pt x="1629" y="10296"/>
                    <a:pt x="939" y="7336"/>
                  </a:cubicBezTo>
                  <a:cubicBezTo>
                    <a:pt x="556" y="5716"/>
                    <a:pt x="565" y="3944"/>
                    <a:pt x="1514" y="2526"/>
                  </a:cubicBezTo>
                  <a:cubicBezTo>
                    <a:pt x="2328" y="1300"/>
                    <a:pt x="3736" y="447"/>
                    <a:pt x="5212" y="419"/>
                  </a:cubicBezTo>
                  <a:cubicBezTo>
                    <a:pt x="5221" y="419"/>
                    <a:pt x="5230" y="418"/>
                    <a:pt x="5239" y="418"/>
                  </a:cubicBezTo>
                  <a:close/>
                  <a:moveTo>
                    <a:pt x="5267" y="1"/>
                  </a:moveTo>
                  <a:cubicBezTo>
                    <a:pt x="4413" y="1"/>
                    <a:pt x="3554" y="232"/>
                    <a:pt x="2788" y="706"/>
                  </a:cubicBezTo>
                  <a:cubicBezTo>
                    <a:pt x="719" y="1980"/>
                    <a:pt x="0" y="4337"/>
                    <a:pt x="364" y="6655"/>
                  </a:cubicBezTo>
                  <a:cubicBezTo>
                    <a:pt x="604" y="8246"/>
                    <a:pt x="1246" y="9740"/>
                    <a:pt x="1897" y="11206"/>
                  </a:cubicBezTo>
                  <a:cubicBezTo>
                    <a:pt x="2625" y="12854"/>
                    <a:pt x="3363" y="14511"/>
                    <a:pt x="4177" y="16130"/>
                  </a:cubicBezTo>
                  <a:cubicBezTo>
                    <a:pt x="4199" y="16173"/>
                    <a:pt x="4236" y="16195"/>
                    <a:pt x="4278" y="16195"/>
                  </a:cubicBezTo>
                  <a:cubicBezTo>
                    <a:pt x="4292" y="16195"/>
                    <a:pt x="4306" y="16193"/>
                    <a:pt x="4321" y="16188"/>
                  </a:cubicBezTo>
                  <a:cubicBezTo>
                    <a:pt x="4363" y="16254"/>
                    <a:pt x="4433" y="16287"/>
                    <a:pt x="4503" y="16287"/>
                  </a:cubicBezTo>
                  <a:cubicBezTo>
                    <a:pt x="4575" y="16287"/>
                    <a:pt x="4646" y="16251"/>
                    <a:pt x="4685" y="16178"/>
                  </a:cubicBezTo>
                  <a:cubicBezTo>
                    <a:pt x="6170" y="13352"/>
                    <a:pt x="7856" y="10555"/>
                    <a:pt x="9130" y="7623"/>
                  </a:cubicBezTo>
                  <a:cubicBezTo>
                    <a:pt x="10040" y="5525"/>
                    <a:pt x="10337" y="3034"/>
                    <a:pt x="8527" y="1310"/>
                  </a:cubicBezTo>
                  <a:cubicBezTo>
                    <a:pt x="7625" y="447"/>
                    <a:pt x="6451" y="1"/>
                    <a:pt x="526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2"/>
            <p:cNvSpPr/>
            <p:nvPr/>
          </p:nvSpPr>
          <p:spPr>
            <a:xfrm>
              <a:off x="2967025" y="3244650"/>
              <a:ext cx="230425" cy="386125"/>
            </a:xfrm>
            <a:custGeom>
              <a:avLst/>
              <a:gdLst/>
              <a:ahLst/>
              <a:cxnLst/>
              <a:rect l="l" t="t" r="r" b="b"/>
              <a:pathLst>
                <a:path w="9217" h="15445" extrusionOk="0">
                  <a:moveTo>
                    <a:pt x="4444" y="1307"/>
                  </a:moveTo>
                  <a:cubicBezTo>
                    <a:pt x="4477" y="1307"/>
                    <a:pt x="4511" y="1314"/>
                    <a:pt x="4542" y="1332"/>
                  </a:cubicBezTo>
                  <a:cubicBezTo>
                    <a:pt x="4596" y="1329"/>
                    <a:pt x="4649" y="1327"/>
                    <a:pt x="4703" y="1327"/>
                  </a:cubicBezTo>
                  <a:cubicBezTo>
                    <a:pt x="5685" y="1327"/>
                    <a:pt x="6659" y="1903"/>
                    <a:pt x="7004" y="2875"/>
                  </a:cubicBezTo>
                  <a:cubicBezTo>
                    <a:pt x="7445" y="4091"/>
                    <a:pt x="6707" y="5404"/>
                    <a:pt x="5500" y="5787"/>
                  </a:cubicBezTo>
                  <a:cubicBezTo>
                    <a:pt x="5272" y="5856"/>
                    <a:pt x="5042" y="5889"/>
                    <a:pt x="4817" y="5889"/>
                  </a:cubicBezTo>
                  <a:cubicBezTo>
                    <a:pt x="3825" y="5889"/>
                    <a:pt x="2911" y="5253"/>
                    <a:pt x="2607" y="4254"/>
                  </a:cubicBezTo>
                  <a:cubicBezTo>
                    <a:pt x="2243" y="3066"/>
                    <a:pt x="2923" y="1907"/>
                    <a:pt x="4005" y="1447"/>
                  </a:cubicBezTo>
                  <a:cubicBezTo>
                    <a:pt x="4015" y="1438"/>
                    <a:pt x="4034" y="1428"/>
                    <a:pt x="4053" y="1418"/>
                  </a:cubicBezTo>
                  <a:lnTo>
                    <a:pt x="4092" y="1409"/>
                  </a:lnTo>
                  <a:cubicBezTo>
                    <a:pt x="4187" y="1371"/>
                    <a:pt x="4283" y="1342"/>
                    <a:pt x="4389" y="1313"/>
                  </a:cubicBezTo>
                  <a:cubicBezTo>
                    <a:pt x="4406" y="1310"/>
                    <a:pt x="4425" y="1307"/>
                    <a:pt x="4444" y="1307"/>
                  </a:cubicBezTo>
                  <a:close/>
                  <a:moveTo>
                    <a:pt x="4684" y="0"/>
                  </a:moveTo>
                  <a:cubicBezTo>
                    <a:pt x="4675" y="0"/>
                    <a:pt x="4666" y="1"/>
                    <a:pt x="4657" y="1"/>
                  </a:cubicBezTo>
                  <a:cubicBezTo>
                    <a:pt x="3181" y="29"/>
                    <a:pt x="1773" y="882"/>
                    <a:pt x="959" y="2108"/>
                  </a:cubicBezTo>
                  <a:cubicBezTo>
                    <a:pt x="10" y="3526"/>
                    <a:pt x="1" y="5298"/>
                    <a:pt x="384" y="6918"/>
                  </a:cubicBezTo>
                  <a:cubicBezTo>
                    <a:pt x="1074" y="9878"/>
                    <a:pt x="2683" y="12618"/>
                    <a:pt x="3804" y="15444"/>
                  </a:cubicBezTo>
                  <a:cubicBezTo>
                    <a:pt x="4551" y="14026"/>
                    <a:pt x="5299" y="12608"/>
                    <a:pt x="6046" y="11190"/>
                  </a:cubicBezTo>
                  <a:cubicBezTo>
                    <a:pt x="6812" y="9734"/>
                    <a:pt x="7684" y="8278"/>
                    <a:pt x="8297" y="6745"/>
                  </a:cubicBezTo>
                  <a:cubicBezTo>
                    <a:pt x="8901" y="5241"/>
                    <a:pt x="9217" y="3526"/>
                    <a:pt x="8355" y="2051"/>
                  </a:cubicBezTo>
                  <a:cubicBezTo>
                    <a:pt x="7574" y="775"/>
                    <a:pt x="6188" y="0"/>
                    <a:pt x="46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2"/>
            <p:cNvSpPr/>
            <p:nvPr/>
          </p:nvSpPr>
          <p:spPr>
            <a:xfrm>
              <a:off x="3023075" y="3277325"/>
              <a:ext cx="130075" cy="114575"/>
            </a:xfrm>
            <a:custGeom>
              <a:avLst/>
              <a:gdLst/>
              <a:ahLst/>
              <a:cxnLst/>
              <a:rect l="l" t="t" r="r" b="b"/>
              <a:pathLst>
                <a:path w="5203" h="4583" extrusionOk="0">
                  <a:moveTo>
                    <a:pt x="2376" y="341"/>
                  </a:moveTo>
                  <a:cubicBezTo>
                    <a:pt x="3095" y="389"/>
                    <a:pt x="3794" y="705"/>
                    <a:pt x="4187" y="1328"/>
                  </a:cubicBezTo>
                  <a:cubicBezTo>
                    <a:pt x="4781" y="2257"/>
                    <a:pt x="4350" y="3484"/>
                    <a:pt x="3392" y="3963"/>
                  </a:cubicBezTo>
                  <a:cubicBezTo>
                    <a:pt x="3129" y="4095"/>
                    <a:pt x="2856" y="4157"/>
                    <a:pt x="2589" y="4157"/>
                  </a:cubicBezTo>
                  <a:cubicBezTo>
                    <a:pt x="1870" y="4157"/>
                    <a:pt x="1193" y="3715"/>
                    <a:pt x="872" y="3024"/>
                  </a:cubicBezTo>
                  <a:cubicBezTo>
                    <a:pt x="345" y="1893"/>
                    <a:pt x="1121" y="705"/>
                    <a:pt x="2261" y="428"/>
                  </a:cubicBezTo>
                  <a:cubicBezTo>
                    <a:pt x="2309" y="418"/>
                    <a:pt x="2348" y="389"/>
                    <a:pt x="2376" y="341"/>
                  </a:cubicBezTo>
                  <a:close/>
                  <a:moveTo>
                    <a:pt x="2202" y="0"/>
                  </a:moveTo>
                  <a:cubicBezTo>
                    <a:pt x="2183" y="0"/>
                    <a:pt x="2164" y="3"/>
                    <a:pt x="2147" y="6"/>
                  </a:cubicBezTo>
                  <a:cubicBezTo>
                    <a:pt x="2041" y="35"/>
                    <a:pt x="1945" y="64"/>
                    <a:pt x="1850" y="102"/>
                  </a:cubicBezTo>
                  <a:lnTo>
                    <a:pt x="1811" y="111"/>
                  </a:lnTo>
                  <a:cubicBezTo>
                    <a:pt x="1792" y="121"/>
                    <a:pt x="1773" y="131"/>
                    <a:pt x="1763" y="140"/>
                  </a:cubicBezTo>
                  <a:cubicBezTo>
                    <a:pt x="681" y="600"/>
                    <a:pt x="1" y="1759"/>
                    <a:pt x="365" y="2947"/>
                  </a:cubicBezTo>
                  <a:cubicBezTo>
                    <a:pt x="669" y="3946"/>
                    <a:pt x="1583" y="4582"/>
                    <a:pt x="2575" y="4582"/>
                  </a:cubicBezTo>
                  <a:cubicBezTo>
                    <a:pt x="2800" y="4582"/>
                    <a:pt x="3030" y="4549"/>
                    <a:pt x="3258" y="4480"/>
                  </a:cubicBezTo>
                  <a:cubicBezTo>
                    <a:pt x="4465" y="4097"/>
                    <a:pt x="5203" y="2784"/>
                    <a:pt x="4762" y="1568"/>
                  </a:cubicBezTo>
                  <a:cubicBezTo>
                    <a:pt x="4417" y="596"/>
                    <a:pt x="3443" y="20"/>
                    <a:pt x="2461" y="20"/>
                  </a:cubicBezTo>
                  <a:cubicBezTo>
                    <a:pt x="2407" y="20"/>
                    <a:pt x="2354" y="22"/>
                    <a:pt x="2300" y="25"/>
                  </a:cubicBezTo>
                  <a:cubicBezTo>
                    <a:pt x="2269" y="7"/>
                    <a:pt x="2235" y="0"/>
                    <a:pt x="22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32"/>
          <p:cNvGrpSpPr/>
          <p:nvPr/>
        </p:nvGrpSpPr>
        <p:grpSpPr>
          <a:xfrm>
            <a:off x="5698375" y="1654375"/>
            <a:ext cx="314328" cy="248002"/>
            <a:chOff x="0" y="803700"/>
            <a:chExt cx="314328" cy="248002"/>
          </a:xfrm>
        </p:grpSpPr>
        <p:sp>
          <p:nvSpPr>
            <p:cNvPr id="754" name="Google Shape;754;p32"/>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32"/>
          <p:cNvGrpSpPr/>
          <p:nvPr/>
        </p:nvGrpSpPr>
        <p:grpSpPr>
          <a:xfrm>
            <a:off x="3112775" y="2447750"/>
            <a:ext cx="314328" cy="248002"/>
            <a:chOff x="0" y="803700"/>
            <a:chExt cx="314328" cy="248002"/>
          </a:xfrm>
        </p:grpSpPr>
        <p:sp>
          <p:nvSpPr>
            <p:cNvPr id="757" name="Google Shape;757;p32"/>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2"/>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33"/>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solidFill>
                  <a:schemeClr val="dk1"/>
                </a:solidFill>
              </a:rPr>
              <a:t>TOPICS COVERED</a:t>
            </a:r>
            <a:endParaRPr sz="3600" b="1" dirty="0">
              <a:solidFill>
                <a:schemeClr val="dk1"/>
              </a:solidFill>
            </a:endParaRPr>
          </a:p>
        </p:txBody>
      </p:sp>
      <p:sp>
        <p:nvSpPr>
          <p:cNvPr id="764" name="Google Shape;764;p33"/>
          <p:cNvSpPr txBox="1">
            <a:spLocks noGrp="1"/>
          </p:cNvSpPr>
          <p:nvPr>
            <p:ph type="ctrTitle" idx="4"/>
          </p:nvPr>
        </p:nvSpPr>
        <p:spPr>
          <a:xfrm>
            <a:off x="728064" y="3338248"/>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65" name="Google Shape;765;p33"/>
          <p:cNvSpPr txBox="1">
            <a:spLocks noGrp="1"/>
          </p:cNvSpPr>
          <p:nvPr>
            <p:ph type="ctrTitle"/>
          </p:nvPr>
        </p:nvSpPr>
        <p:spPr>
          <a:xfrm>
            <a:off x="3512387" y="166174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66" name="Google Shape;766;p33"/>
          <p:cNvSpPr txBox="1">
            <a:spLocks noGrp="1"/>
          </p:cNvSpPr>
          <p:nvPr>
            <p:ph type="subTitle" idx="1"/>
          </p:nvPr>
        </p:nvSpPr>
        <p:spPr>
          <a:xfrm>
            <a:off x="3512388" y="2051575"/>
            <a:ext cx="21360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767" name="Google Shape;767;p33"/>
          <p:cNvSpPr txBox="1">
            <a:spLocks noGrp="1"/>
          </p:cNvSpPr>
          <p:nvPr>
            <p:ph type="ctrTitle" idx="2"/>
          </p:nvPr>
        </p:nvSpPr>
        <p:spPr>
          <a:xfrm>
            <a:off x="6287162" y="331420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768" name="Google Shape;768;p33"/>
          <p:cNvSpPr txBox="1">
            <a:spLocks noGrp="1"/>
          </p:cNvSpPr>
          <p:nvPr>
            <p:ph type="subTitle" idx="3"/>
          </p:nvPr>
        </p:nvSpPr>
        <p:spPr>
          <a:xfrm>
            <a:off x="6287162" y="3721299"/>
            <a:ext cx="21360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769" name="Google Shape;769;p33"/>
          <p:cNvSpPr txBox="1">
            <a:spLocks noGrp="1"/>
          </p:cNvSpPr>
          <p:nvPr>
            <p:ph type="subTitle" idx="5"/>
          </p:nvPr>
        </p:nvSpPr>
        <p:spPr>
          <a:xfrm>
            <a:off x="885612" y="3727295"/>
            <a:ext cx="18210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770" name="Google Shape;770;p33"/>
          <p:cNvSpPr txBox="1">
            <a:spLocks noGrp="1"/>
          </p:cNvSpPr>
          <p:nvPr>
            <p:ph type="ctrTitle" idx="6"/>
          </p:nvPr>
        </p:nvSpPr>
        <p:spPr>
          <a:xfrm>
            <a:off x="3512387" y="3338248"/>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771" name="Google Shape;771;p33"/>
          <p:cNvSpPr txBox="1">
            <a:spLocks noGrp="1"/>
          </p:cNvSpPr>
          <p:nvPr>
            <p:ph type="subTitle" idx="7"/>
          </p:nvPr>
        </p:nvSpPr>
        <p:spPr>
          <a:xfrm>
            <a:off x="3571337" y="3727291"/>
            <a:ext cx="20181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772" name="Google Shape;772;p33"/>
          <p:cNvSpPr txBox="1">
            <a:spLocks noGrp="1"/>
          </p:cNvSpPr>
          <p:nvPr>
            <p:ph type="ctrTitle" idx="8"/>
          </p:nvPr>
        </p:nvSpPr>
        <p:spPr>
          <a:xfrm>
            <a:off x="695664" y="1661743"/>
            <a:ext cx="2200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Mercury</a:t>
            </a:r>
            <a:endParaRPr dirty="0"/>
          </a:p>
        </p:txBody>
      </p:sp>
      <p:sp>
        <p:nvSpPr>
          <p:cNvPr id="773" name="Google Shape;773;p33"/>
          <p:cNvSpPr txBox="1">
            <a:spLocks noGrp="1"/>
          </p:cNvSpPr>
          <p:nvPr>
            <p:ph type="subTitle" idx="9"/>
          </p:nvPr>
        </p:nvSpPr>
        <p:spPr>
          <a:xfrm>
            <a:off x="787013" y="2051575"/>
            <a:ext cx="20181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74" name="Google Shape;774;p33"/>
          <p:cNvSpPr txBox="1">
            <a:spLocks noGrp="1"/>
          </p:cNvSpPr>
          <p:nvPr>
            <p:ph type="ctrTitle" idx="13"/>
          </p:nvPr>
        </p:nvSpPr>
        <p:spPr>
          <a:xfrm>
            <a:off x="6287162" y="166175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775" name="Google Shape;775;p33"/>
          <p:cNvSpPr txBox="1">
            <a:spLocks noGrp="1"/>
          </p:cNvSpPr>
          <p:nvPr>
            <p:ph type="subTitle" idx="14"/>
          </p:nvPr>
        </p:nvSpPr>
        <p:spPr>
          <a:xfrm>
            <a:off x="6390850" y="2051575"/>
            <a:ext cx="19287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grpSp>
        <p:nvGrpSpPr>
          <p:cNvPr id="776" name="Google Shape;776;p33"/>
          <p:cNvGrpSpPr/>
          <p:nvPr/>
        </p:nvGrpSpPr>
        <p:grpSpPr>
          <a:xfrm>
            <a:off x="7180870" y="1339500"/>
            <a:ext cx="348562" cy="406318"/>
            <a:chOff x="5261825" y="2163150"/>
            <a:chExt cx="266750" cy="310950"/>
          </a:xfrm>
        </p:grpSpPr>
        <p:sp>
          <p:nvSpPr>
            <p:cNvPr id="777" name="Google Shape;777;p33"/>
            <p:cNvSpPr/>
            <p:nvPr/>
          </p:nvSpPr>
          <p:spPr>
            <a:xfrm>
              <a:off x="5307500" y="2289950"/>
              <a:ext cx="206475" cy="184150"/>
            </a:xfrm>
            <a:custGeom>
              <a:avLst/>
              <a:gdLst/>
              <a:ahLst/>
              <a:cxnLst/>
              <a:rect l="l" t="t" r="r" b="b"/>
              <a:pathLst>
                <a:path w="8259" h="7366" extrusionOk="0">
                  <a:moveTo>
                    <a:pt x="4177" y="4993"/>
                  </a:moveTo>
                  <a:lnTo>
                    <a:pt x="4177" y="4993"/>
                  </a:lnTo>
                  <a:cubicBezTo>
                    <a:pt x="4081" y="5127"/>
                    <a:pt x="4005" y="5261"/>
                    <a:pt x="3918" y="5395"/>
                  </a:cubicBezTo>
                  <a:cubicBezTo>
                    <a:pt x="3871" y="5338"/>
                    <a:pt x="3823" y="5271"/>
                    <a:pt x="3765" y="5204"/>
                  </a:cubicBezTo>
                  <a:cubicBezTo>
                    <a:pt x="3918" y="5175"/>
                    <a:pt x="4062" y="5098"/>
                    <a:pt x="4177" y="4993"/>
                  </a:cubicBezTo>
                  <a:close/>
                  <a:moveTo>
                    <a:pt x="4323" y="0"/>
                  </a:moveTo>
                  <a:cubicBezTo>
                    <a:pt x="3654" y="0"/>
                    <a:pt x="2913" y="207"/>
                    <a:pt x="2462" y="433"/>
                  </a:cubicBezTo>
                  <a:cubicBezTo>
                    <a:pt x="2223" y="548"/>
                    <a:pt x="2194" y="864"/>
                    <a:pt x="2319" y="1065"/>
                  </a:cubicBezTo>
                  <a:cubicBezTo>
                    <a:pt x="2309" y="1113"/>
                    <a:pt x="2299" y="1151"/>
                    <a:pt x="2299" y="1189"/>
                  </a:cubicBezTo>
                  <a:cubicBezTo>
                    <a:pt x="2280" y="1295"/>
                    <a:pt x="2271" y="1400"/>
                    <a:pt x="2271" y="1506"/>
                  </a:cubicBezTo>
                  <a:cubicBezTo>
                    <a:pt x="2146" y="1525"/>
                    <a:pt x="1964" y="1573"/>
                    <a:pt x="1907" y="1582"/>
                  </a:cubicBezTo>
                  <a:cubicBezTo>
                    <a:pt x="1581" y="1611"/>
                    <a:pt x="1255" y="1640"/>
                    <a:pt x="929" y="1659"/>
                  </a:cubicBezTo>
                  <a:cubicBezTo>
                    <a:pt x="422" y="1707"/>
                    <a:pt x="0" y="2243"/>
                    <a:pt x="316" y="2732"/>
                  </a:cubicBezTo>
                  <a:cubicBezTo>
                    <a:pt x="1293" y="4265"/>
                    <a:pt x="2366" y="5740"/>
                    <a:pt x="3506" y="7158"/>
                  </a:cubicBezTo>
                  <a:cubicBezTo>
                    <a:pt x="3623" y="7302"/>
                    <a:pt x="3797" y="7365"/>
                    <a:pt x="3976" y="7365"/>
                  </a:cubicBezTo>
                  <a:cubicBezTo>
                    <a:pt x="4237" y="7365"/>
                    <a:pt x="4508" y="7230"/>
                    <a:pt x="4627" y="7014"/>
                  </a:cubicBezTo>
                  <a:cubicBezTo>
                    <a:pt x="5461" y="5491"/>
                    <a:pt x="6524" y="4102"/>
                    <a:pt x="7770" y="2885"/>
                  </a:cubicBezTo>
                  <a:cubicBezTo>
                    <a:pt x="8259" y="2404"/>
                    <a:pt x="7815" y="1674"/>
                    <a:pt x="7247" y="1674"/>
                  </a:cubicBezTo>
                  <a:cubicBezTo>
                    <a:pt x="7136" y="1674"/>
                    <a:pt x="7021" y="1702"/>
                    <a:pt x="6907" y="1764"/>
                  </a:cubicBezTo>
                  <a:cubicBezTo>
                    <a:pt x="6743" y="1858"/>
                    <a:pt x="6544" y="1882"/>
                    <a:pt x="6333" y="1882"/>
                  </a:cubicBezTo>
                  <a:cubicBezTo>
                    <a:pt x="6176" y="1882"/>
                    <a:pt x="6013" y="1868"/>
                    <a:pt x="5854" y="1860"/>
                  </a:cubicBezTo>
                  <a:cubicBezTo>
                    <a:pt x="5902" y="1228"/>
                    <a:pt x="5834" y="595"/>
                    <a:pt x="5394" y="279"/>
                  </a:cubicBezTo>
                  <a:cubicBezTo>
                    <a:pt x="5120" y="79"/>
                    <a:pt x="4735" y="0"/>
                    <a:pt x="432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a:off x="5261825" y="2163150"/>
              <a:ext cx="266750" cy="301700"/>
            </a:xfrm>
            <a:custGeom>
              <a:avLst/>
              <a:gdLst/>
              <a:ahLst/>
              <a:cxnLst/>
              <a:rect l="l" t="t" r="r" b="b"/>
              <a:pathLst>
                <a:path w="10670" h="12068" extrusionOk="0">
                  <a:moveTo>
                    <a:pt x="5075" y="540"/>
                  </a:moveTo>
                  <a:cubicBezTo>
                    <a:pt x="5820" y="540"/>
                    <a:pt x="6546" y="829"/>
                    <a:pt x="6598" y="1701"/>
                  </a:cubicBezTo>
                  <a:cubicBezTo>
                    <a:pt x="6742" y="1922"/>
                    <a:pt x="6972" y="2075"/>
                    <a:pt x="7230" y="2132"/>
                  </a:cubicBezTo>
                  <a:cubicBezTo>
                    <a:pt x="7550" y="1975"/>
                    <a:pt x="7906" y="1883"/>
                    <a:pt x="8259" y="1883"/>
                  </a:cubicBezTo>
                  <a:cubicBezTo>
                    <a:pt x="8593" y="1883"/>
                    <a:pt x="8925" y="1965"/>
                    <a:pt x="9223" y="2151"/>
                  </a:cubicBezTo>
                  <a:cubicBezTo>
                    <a:pt x="9597" y="2391"/>
                    <a:pt x="9875" y="2755"/>
                    <a:pt x="9999" y="3177"/>
                  </a:cubicBezTo>
                  <a:cubicBezTo>
                    <a:pt x="10181" y="3751"/>
                    <a:pt x="10181" y="4058"/>
                    <a:pt x="9693" y="4412"/>
                  </a:cubicBezTo>
                  <a:cubicBezTo>
                    <a:pt x="8878" y="5006"/>
                    <a:pt x="7374" y="4872"/>
                    <a:pt x="6368" y="4968"/>
                  </a:cubicBezTo>
                  <a:cubicBezTo>
                    <a:pt x="5401" y="5054"/>
                    <a:pt x="4423" y="5141"/>
                    <a:pt x="3456" y="5150"/>
                  </a:cubicBezTo>
                  <a:cubicBezTo>
                    <a:pt x="3212" y="5150"/>
                    <a:pt x="2937" y="5167"/>
                    <a:pt x="2663" y="5167"/>
                  </a:cubicBezTo>
                  <a:cubicBezTo>
                    <a:pt x="2354" y="5167"/>
                    <a:pt x="2047" y="5146"/>
                    <a:pt x="1789" y="5054"/>
                  </a:cubicBezTo>
                  <a:cubicBezTo>
                    <a:pt x="1367" y="4911"/>
                    <a:pt x="898" y="4470"/>
                    <a:pt x="927" y="4020"/>
                  </a:cubicBezTo>
                  <a:cubicBezTo>
                    <a:pt x="963" y="3410"/>
                    <a:pt x="1516" y="2932"/>
                    <a:pt x="2107" y="2932"/>
                  </a:cubicBezTo>
                  <a:cubicBezTo>
                    <a:pt x="2296" y="2932"/>
                    <a:pt x="2489" y="2981"/>
                    <a:pt x="2670" y="3090"/>
                  </a:cubicBezTo>
                  <a:cubicBezTo>
                    <a:pt x="2692" y="3101"/>
                    <a:pt x="2715" y="3106"/>
                    <a:pt x="2737" y="3106"/>
                  </a:cubicBezTo>
                  <a:cubicBezTo>
                    <a:pt x="2827" y="3106"/>
                    <a:pt x="2902" y="3018"/>
                    <a:pt x="2871" y="2918"/>
                  </a:cubicBezTo>
                  <a:cubicBezTo>
                    <a:pt x="2871" y="2908"/>
                    <a:pt x="2871" y="2899"/>
                    <a:pt x="2871" y="2899"/>
                  </a:cubicBezTo>
                  <a:cubicBezTo>
                    <a:pt x="2833" y="2420"/>
                    <a:pt x="2728" y="1893"/>
                    <a:pt x="2996" y="1443"/>
                  </a:cubicBezTo>
                  <a:cubicBezTo>
                    <a:pt x="3235" y="1031"/>
                    <a:pt x="3676" y="829"/>
                    <a:pt x="4098" y="695"/>
                  </a:cubicBezTo>
                  <a:cubicBezTo>
                    <a:pt x="4385" y="602"/>
                    <a:pt x="4732" y="540"/>
                    <a:pt x="5075" y="540"/>
                  </a:cubicBezTo>
                  <a:close/>
                  <a:moveTo>
                    <a:pt x="7259" y="5409"/>
                  </a:moveTo>
                  <a:cubicBezTo>
                    <a:pt x="7173" y="5917"/>
                    <a:pt x="7182" y="6463"/>
                    <a:pt x="7192" y="6970"/>
                  </a:cubicBezTo>
                  <a:cubicBezTo>
                    <a:pt x="7192" y="7028"/>
                    <a:pt x="7211" y="7085"/>
                    <a:pt x="7259" y="7124"/>
                  </a:cubicBezTo>
                  <a:cubicBezTo>
                    <a:pt x="7240" y="7210"/>
                    <a:pt x="7297" y="7296"/>
                    <a:pt x="7384" y="7306"/>
                  </a:cubicBezTo>
                  <a:cubicBezTo>
                    <a:pt x="7623" y="7330"/>
                    <a:pt x="7865" y="7342"/>
                    <a:pt x="8107" y="7342"/>
                  </a:cubicBezTo>
                  <a:cubicBezTo>
                    <a:pt x="8349" y="7342"/>
                    <a:pt x="8591" y="7330"/>
                    <a:pt x="8830" y="7306"/>
                  </a:cubicBezTo>
                  <a:lnTo>
                    <a:pt x="8830" y="7306"/>
                  </a:lnTo>
                  <a:cubicBezTo>
                    <a:pt x="7767" y="8580"/>
                    <a:pt x="6857" y="10026"/>
                    <a:pt x="5927" y="11396"/>
                  </a:cubicBezTo>
                  <a:cubicBezTo>
                    <a:pt x="4787" y="10007"/>
                    <a:pt x="3686" y="8513"/>
                    <a:pt x="2364" y="7296"/>
                  </a:cubicBezTo>
                  <a:lnTo>
                    <a:pt x="2383" y="7296"/>
                  </a:lnTo>
                  <a:cubicBezTo>
                    <a:pt x="2787" y="7365"/>
                    <a:pt x="3200" y="7399"/>
                    <a:pt x="3613" y="7399"/>
                  </a:cubicBezTo>
                  <a:cubicBezTo>
                    <a:pt x="3778" y="7399"/>
                    <a:pt x="3943" y="7393"/>
                    <a:pt x="4107" y="7382"/>
                  </a:cubicBezTo>
                  <a:cubicBezTo>
                    <a:pt x="4270" y="7382"/>
                    <a:pt x="4366" y="7191"/>
                    <a:pt x="4280" y="7057"/>
                  </a:cubicBezTo>
                  <a:cubicBezTo>
                    <a:pt x="4299" y="7028"/>
                    <a:pt x="4308" y="6999"/>
                    <a:pt x="4308" y="6961"/>
                  </a:cubicBezTo>
                  <a:cubicBezTo>
                    <a:pt x="4251" y="6520"/>
                    <a:pt x="4184" y="6070"/>
                    <a:pt x="4136" y="5620"/>
                  </a:cubicBezTo>
                  <a:cubicBezTo>
                    <a:pt x="4826" y="5591"/>
                    <a:pt x="5506" y="5533"/>
                    <a:pt x="6186" y="5476"/>
                  </a:cubicBezTo>
                  <a:cubicBezTo>
                    <a:pt x="6531" y="5438"/>
                    <a:pt x="6895" y="5428"/>
                    <a:pt x="7259" y="5409"/>
                  </a:cubicBezTo>
                  <a:close/>
                  <a:moveTo>
                    <a:pt x="5044" y="0"/>
                  </a:moveTo>
                  <a:cubicBezTo>
                    <a:pt x="3602" y="0"/>
                    <a:pt x="2024" y="997"/>
                    <a:pt x="2479" y="2640"/>
                  </a:cubicBezTo>
                  <a:cubicBezTo>
                    <a:pt x="2311" y="2565"/>
                    <a:pt x="2140" y="2530"/>
                    <a:pt x="1970" y="2530"/>
                  </a:cubicBezTo>
                  <a:cubicBezTo>
                    <a:pt x="951" y="2530"/>
                    <a:pt x="0" y="3765"/>
                    <a:pt x="534" y="4824"/>
                  </a:cubicBezTo>
                  <a:cubicBezTo>
                    <a:pt x="812" y="5380"/>
                    <a:pt x="1434" y="5514"/>
                    <a:pt x="2000" y="5581"/>
                  </a:cubicBezTo>
                  <a:cubicBezTo>
                    <a:pt x="2455" y="5623"/>
                    <a:pt x="2911" y="5650"/>
                    <a:pt x="3371" y="5650"/>
                  </a:cubicBezTo>
                  <a:cubicBezTo>
                    <a:pt x="3539" y="5650"/>
                    <a:pt x="3708" y="5646"/>
                    <a:pt x="3877" y="5639"/>
                  </a:cubicBezTo>
                  <a:lnTo>
                    <a:pt x="3877" y="5639"/>
                  </a:lnTo>
                  <a:cubicBezTo>
                    <a:pt x="3849" y="6079"/>
                    <a:pt x="3877" y="6520"/>
                    <a:pt x="3944" y="6961"/>
                  </a:cubicBezTo>
                  <a:cubicBezTo>
                    <a:pt x="3843" y="6957"/>
                    <a:pt x="3741" y="6955"/>
                    <a:pt x="3639" y="6955"/>
                  </a:cubicBezTo>
                  <a:cubicBezTo>
                    <a:pt x="3221" y="6955"/>
                    <a:pt x="2801" y="6987"/>
                    <a:pt x="2392" y="7057"/>
                  </a:cubicBezTo>
                  <a:cubicBezTo>
                    <a:pt x="2306" y="7076"/>
                    <a:pt x="2268" y="7162"/>
                    <a:pt x="2306" y="7239"/>
                  </a:cubicBezTo>
                  <a:lnTo>
                    <a:pt x="2287" y="7219"/>
                  </a:lnTo>
                  <a:cubicBezTo>
                    <a:pt x="2266" y="7198"/>
                    <a:pt x="2240" y="7189"/>
                    <a:pt x="2215" y="7189"/>
                  </a:cubicBezTo>
                  <a:cubicBezTo>
                    <a:pt x="2139" y="7189"/>
                    <a:pt x="2064" y="7274"/>
                    <a:pt x="2115" y="7354"/>
                  </a:cubicBezTo>
                  <a:cubicBezTo>
                    <a:pt x="3140" y="9021"/>
                    <a:pt x="4529" y="10486"/>
                    <a:pt x="5774" y="11990"/>
                  </a:cubicBezTo>
                  <a:cubicBezTo>
                    <a:pt x="5817" y="12044"/>
                    <a:pt x="5875" y="12067"/>
                    <a:pt x="5934" y="12067"/>
                  </a:cubicBezTo>
                  <a:cubicBezTo>
                    <a:pt x="6021" y="12067"/>
                    <a:pt x="6112" y="12017"/>
                    <a:pt x="6157" y="11943"/>
                  </a:cubicBezTo>
                  <a:cubicBezTo>
                    <a:pt x="7211" y="10438"/>
                    <a:pt x="8390" y="8944"/>
                    <a:pt x="9271" y="7334"/>
                  </a:cubicBezTo>
                  <a:cubicBezTo>
                    <a:pt x="9290" y="7306"/>
                    <a:pt x="9300" y="7277"/>
                    <a:pt x="9290" y="7248"/>
                  </a:cubicBezTo>
                  <a:cubicBezTo>
                    <a:pt x="9450" y="7135"/>
                    <a:pt x="9434" y="6846"/>
                    <a:pt x="9196" y="6846"/>
                  </a:cubicBezTo>
                  <a:cubicBezTo>
                    <a:pt x="9193" y="6846"/>
                    <a:pt x="9189" y="6846"/>
                    <a:pt x="9185" y="6846"/>
                  </a:cubicBezTo>
                  <a:cubicBezTo>
                    <a:pt x="8648" y="6855"/>
                    <a:pt x="8121" y="6913"/>
                    <a:pt x="7594" y="7009"/>
                  </a:cubicBezTo>
                  <a:cubicBezTo>
                    <a:pt x="7594" y="6999"/>
                    <a:pt x="7594" y="6990"/>
                    <a:pt x="7594" y="6980"/>
                  </a:cubicBezTo>
                  <a:cubicBezTo>
                    <a:pt x="7594" y="6472"/>
                    <a:pt x="7614" y="5926"/>
                    <a:pt x="7508" y="5418"/>
                  </a:cubicBezTo>
                  <a:cubicBezTo>
                    <a:pt x="8265" y="5380"/>
                    <a:pt x="9022" y="5342"/>
                    <a:pt x="9712" y="5160"/>
                  </a:cubicBezTo>
                  <a:cubicBezTo>
                    <a:pt x="10401" y="4978"/>
                    <a:pt x="10670" y="4336"/>
                    <a:pt x="10641" y="3656"/>
                  </a:cubicBezTo>
                  <a:cubicBezTo>
                    <a:pt x="10567" y="2254"/>
                    <a:pt x="9425" y="1398"/>
                    <a:pt x="8202" y="1398"/>
                  </a:cubicBezTo>
                  <a:cubicBezTo>
                    <a:pt x="7845" y="1398"/>
                    <a:pt x="7481" y="1471"/>
                    <a:pt x="7135" y="1625"/>
                  </a:cubicBezTo>
                  <a:cubicBezTo>
                    <a:pt x="7019" y="500"/>
                    <a:pt x="6066" y="0"/>
                    <a:pt x="50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33"/>
          <p:cNvGrpSpPr/>
          <p:nvPr/>
        </p:nvGrpSpPr>
        <p:grpSpPr>
          <a:xfrm>
            <a:off x="4332112" y="1478370"/>
            <a:ext cx="475443" cy="267449"/>
            <a:chOff x="3530100" y="2221475"/>
            <a:chExt cx="363850" cy="204675"/>
          </a:xfrm>
        </p:grpSpPr>
        <p:grpSp>
          <p:nvGrpSpPr>
            <p:cNvPr id="780" name="Google Shape;780;p33"/>
            <p:cNvGrpSpPr/>
            <p:nvPr/>
          </p:nvGrpSpPr>
          <p:grpSpPr>
            <a:xfrm>
              <a:off x="3530100" y="2221475"/>
              <a:ext cx="363850" cy="204675"/>
              <a:chOff x="3530100" y="2221475"/>
              <a:chExt cx="363850" cy="204675"/>
            </a:xfrm>
          </p:grpSpPr>
          <p:sp>
            <p:nvSpPr>
              <p:cNvPr id="781" name="Google Shape;781;p3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 name="Google Shape;783;p3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33"/>
          <p:cNvGrpSpPr/>
          <p:nvPr/>
        </p:nvGrpSpPr>
        <p:grpSpPr>
          <a:xfrm>
            <a:off x="4380137" y="3197692"/>
            <a:ext cx="395342" cy="214103"/>
            <a:chOff x="4181100" y="3838875"/>
            <a:chExt cx="302550" cy="163850"/>
          </a:xfrm>
        </p:grpSpPr>
        <p:sp>
          <p:nvSpPr>
            <p:cNvPr id="785" name="Google Shape;785;p33"/>
            <p:cNvSpPr/>
            <p:nvPr/>
          </p:nvSpPr>
          <p:spPr>
            <a:xfrm>
              <a:off x="4191150" y="3932050"/>
              <a:ext cx="236900" cy="61250"/>
            </a:xfrm>
            <a:custGeom>
              <a:avLst/>
              <a:gdLst/>
              <a:ahLst/>
              <a:cxnLst/>
              <a:rect l="l" t="t" r="r" b="b"/>
              <a:pathLst>
                <a:path w="9476" h="2450" extrusionOk="0">
                  <a:moveTo>
                    <a:pt x="2041" y="0"/>
                  </a:moveTo>
                  <a:cubicBezTo>
                    <a:pt x="1466" y="48"/>
                    <a:pt x="844" y="96"/>
                    <a:pt x="422" y="527"/>
                  </a:cubicBezTo>
                  <a:cubicBezTo>
                    <a:pt x="0" y="968"/>
                    <a:pt x="20" y="1648"/>
                    <a:pt x="594" y="1935"/>
                  </a:cubicBezTo>
                  <a:cubicBezTo>
                    <a:pt x="623" y="1945"/>
                    <a:pt x="642" y="1974"/>
                    <a:pt x="662" y="2012"/>
                  </a:cubicBezTo>
                  <a:cubicBezTo>
                    <a:pt x="1348" y="2364"/>
                    <a:pt x="2206" y="2450"/>
                    <a:pt x="3044" y="2450"/>
                  </a:cubicBezTo>
                  <a:cubicBezTo>
                    <a:pt x="3621" y="2450"/>
                    <a:pt x="4189" y="2409"/>
                    <a:pt x="4685" y="2386"/>
                  </a:cubicBezTo>
                  <a:cubicBezTo>
                    <a:pt x="5433" y="2357"/>
                    <a:pt x="6161" y="2290"/>
                    <a:pt x="6898" y="2213"/>
                  </a:cubicBezTo>
                  <a:cubicBezTo>
                    <a:pt x="7674" y="2136"/>
                    <a:pt x="9284" y="2232"/>
                    <a:pt x="9475" y="1236"/>
                  </a:cubicBezTo>
                  <a:cubicBezTo>
                    <a:pt x="9456" y="1217"/>
                    <a:pt x="9437" y="1198"/>
                    <a:pt x="9447" y="1169"/>
                  </a:cubicBezTo>
                  <a:cubicBezTo>
                    <a:pt x="9475" y="307"/>
                    <a:pt x="8096" y="393"/>
                    <a:pt x="7435" y="316"/>
                  </a:cubicBezTo>
                  <a:cubicBezTo>
                    <a:pt x="6764" y="786"/>
                    <a:pt x="5988" y="1073"/>
                    <a:pt x="5174" y="1169"/>
                  </a:cubicBezTo>
                  <a:cubicBezTo>
                    <a:pt x="5026" y="1187"/>
                    <a:pt x="4877" y="1196"/>
                    <a:pt x="4730" y="1196"/>
                  </a:cubicBezTo>
                  <a:cubicBezTo>
                    <a:pt x="3713" y="1196"/>
                    <a:pt x="2727" y="770"/>
                    <a:pt x="204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3"/>
            <p:cNvSpPr/>
            <p:nvPr/>
          </p:nvSpPr>
          <p:spPr>
            <a:xfrm>
              <a:off x="4406700" y="3860100"/>
              <a:ext cx="69100" cy="64075"/>
            </a:xfrm>
            <a:custGeom>
              <a:avLst/>
              <a:gdLst/>
              <a:ahLst/>
              <a:cxnLst/>
              <a:rect l="l" t="t" r="r" b="b"/>
              <a:pathLst>
                <a:path w="2764" h="2563" extrusionOk="0">
                  <a:moveTo>
                    <a:pt x="1323" y="1"/>
                  </a:moveTo>
                  <a:cubicBezTo>
                    <a:pt x="1080" y="1"/>
                    <a:pt x="831" y="67"/>
                    <a:pt x="604" y="215"/>
                  </a:cubicBezTo>
                  <a:cubicBezTo>
                    <a:pt x="595" y="311"/>
                    <a:pt x="585" y="416"/>
                    <a:pt x="566" y="512"/>
                  </a:cubicBezTo>
                  <a:cubicBezTo>
                    <a:pt x="674" y="498"/>
                    <a:pt x="785" y="489"/>
                    <a:pt x="895" y="489"/>
                  </a:cubicBezTo>
                  <a:cubicBezTo>
                    <a:pt x="1164" y="489"/>
                    <a:pt x="1428" y="543"/>
                    <a:pt x="1639" y="713"/>
                  </a:cubicBezTo>
                  <a:cubicBezTo>
                    <a:pt x="1917" y="914"/>
                    <a:pt x="2022" y="1269"/>
                    <a:pt x="1907" y="1575"/>
                  </a:cubicBezTo>
                  <a:cubicBezTo>
                    <a:pt x="1758" y="1927"/>
                    <a:pt x="1495" y="2055"/>
                    <a:pt x="1203" y="2055"/>
                  </a:cubicBezTo>
                  <a:cubicBezTo>
                    <a:pt x="858" y="2055"/>
                    <a:pt x="473" y="1877"/>
                    <a:pt x="183" y="1681"/>
                  </a:cubicBezTo>
                  <a:cubicBezTo>
                    <a:pt x="125" y="1786"/>
                    <a:pt x="68" y="1901"/>
                    <a:pt x="1" y="1997"/>
                  </a:cubicBezTo>
                  <a:cubicBezTo>
                    <a:pt x="370" y="2310"/>
                    <a:pt x="753" y="2563"/>
                    <a:pt x="1229" y="2563"/>
                  </a:cubicBezTo>
                  <a:cubicBezTo>
                    <a:pt x="1320" y="2563"/>
                    <a:pt x="1415" y="2553"/>
                    <a:pt x="1514" y="2533"/>
                  </a:cubicBezTo>
                  <a:cubicBezTo>
                    <a:pt x="2022" y="2418"/>
                    <a:pt x="2425" y="2025"/>
                    <a:pt x="2540" y="1518"/>
                  </a:cubicBezTo>
                  <a:cubicBezTo>
                    <a:pt x="2764" y="641"/>
                    <a:pt x="2074" y="1"/>
                    <a:pt x="132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4222525" y="3850875"/>
              <a:ext cx="189000" cy="100600"/>
            </a:xfrm>
            <a:custGeom>
              <a:avLst/>
              <a:gdLst/>
              <a:ahLst/>
              <a:cxnLst/>
              <a:rect l="l" t="t" r="r" b="b"/>
              <a:pathLst>
                <a:path w="7560" h="4024" extrusionOk="0">
                  <a:moveTo>
                    <a:pt x="4863" y="0"/>
                  </a:moveTo>
                  <a:cubicBezTo>
                    <a:pt x="4396" y="0"/>
                    <a:pt x="3929" y="5"/>
                    <a:pt x="3459" y="18"/>
                  </a:cubicBezTo>
                  <a:cubicBezTo>
                    <a:pt x="2622" y="33"/>
                    <a:pt x="1720" y="151"/>
                    <a:pt x="847" y="151"/>
                  </a:cubicBezTo>
                  <a:cubicBezTo>
                    <a:pt x="561" y="151"/>
                    <a:pt x="277" y="138"/>
                    <a:pt x="1" y="105"/>
                  </a:cubicBezTo>
                  <a:lnTo>
                    <a:pt x="1" y="105"/>
                  </a:lnTo>
                  <a:cubicBezTo>
                    <a:pt x="154" y="1159"/>
                    <a:pt x="393" y="2155"/>
                    <a:pt x="1083" y="3008"/>
                  </a:cubicBezTo>
                  <a:cubicBezTo>
                    <a:pt x="1660" y="3729"/>
                    <a:pt x="2509" y="4023"/>
                    <a:pt x="3395" y="4023"/>
                  </a:cubicBezTo>
                  <a:cubicBezTo>
                    <a:pt x="3626" y="4023"/>
                    <a:pt x="3859" y="4003"/>
                    <a:pt x="4091" y="3966"/>
                  </a:cubicBezTo>
                  <a:cubicBezTo>
                    <a:pt x="6170" y="3630"/>
                    <a:pt x="7483" y="2088"/>
                    <a:pt x="7559" y="28"/>
                  </a:cubicBezTo>
                  <a:cubicBezTo>
                    <a:pt x="7540" y="28"/>
                    <a:pt x="7521" y="28"/>
                    <a:pt x="7511" y="38"/>
                  </a:cubicBezTo>
                  <a:cubicBezTo>
                    <a:pt x="6627" y="19"/>
                    <a:pt x="5747" y="0"/>
                    <a:pt x="486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4181100" y="3838875"/>
              <a:ext cx="302550" cy="163850"/>
            </a:xfrm>
            <a:custGeom>
              <a:avLst/>
              <a:gdLst/>
              <a:ahLst/>
              <a:cxnLst/>
              <a:rect l="l" t="t" r="r" b="b"/>
              <a:pathLst>
                <a:path w="12102" h="6554" extrusionOk="0">
                  <a:moveTo>
                    <a:pt x="9916" y="1691"/>
                  </a:moveTo>
                  <a:cubicBezTo>
                    <a:pt x="10029" y="1691"/>
                    <a:pt x="10141" y="1704"/>
                    <a:pt x="10251" y="1744"/>
                  </a:cubicBezTo>
                  <a:cubicBezTo>
                    <a:pt x="10529" y="1830"/>
                    <a:pt x="10759" y="2127"/>
                    <a:pt x="10548" y="2395"/>
                  </a:cubicBezTo>
                  <a:cubicBezTo>
                    <a:pt x="10424" y="2549"/>
                    <a:pt x="10269" y="2606"/>
                    <a:pt x="10104" y="2606"/>
                  </a:cubicBezTo>
                  <a:cubicBezTo>
                    <a:pt x="9837" y="2606"/>
                    <a:pt x="9543" y="2455"/>
                    <a:pt x="9312" y="2319"/>
                  </a:cubicBezTo>
                  <a:cubicBezTo>
                    <a:pt x="9398" y="2127"/>
                    <a:pt x="9465" y="1926"/>
                    <a:pt x="9523" y="1725"/>
                  </a:cubicBezTo>
                  <a:cubicBezTo>
                    <a:pt x="9652" y="1709"/>
                    <a:pt x="9784" y="1691"/>
                    <a:pt x="9916" y="1691"/>
                  </a:cubicBezTo>
                  <a:close/>
                  <a:moveTo>
                    <a:pt x="10347" y="850"/>
                  </a:moveTo>
                  <a:cubicBezTo>
                    <a:pt x="11098" y="850"/>
                    <a:pt x="11788" y="1490"/>
                    <a:pt x="11564" y="2367"/>
                  </a:cubicBezTo>
                  <a:cubicBezTo>
                    <a:pt x="11449" y="2874"/>
                    <a:pt x="11046" y="3267"/>
                    <a:pt x="10538" y="3382"/>
                  </a:cubicBezTo>
                  <a:cubicBezTo>
                    <a:pt x="10439" y="3402"/>
                    <a:pt x="10344" y="3412"/>
                    <a:pt x="10252" y="3412"/>
                  </a:cubicBezTo>
                  <a:cubicBezTo>
                    <a:pt x="9775" y="3412"/>
                    <a:pt x="9386" y="3159"/>
                    <a:pt x="9025" y="2846"/>
                  </a:cubicBezTo>
                  <a:cubicBezTo>
                    <a:pt x="9092" y="2740"/>
                    <a:pt x="9149" y="2635"/>
                    <a:pt x="9207" y="2530"/>
                  </a:cubicBezTo>
                  <a:cubicBezTo>
                    <a:pt x="9497" y="2721"/>
                    <a:pt x="9883" y="2897"/>
                    <a:pt x="10228" y="2897"/>
                  </a:cubicBezTo>
                  <a:cubicBezTo>
                    <a:pt x="10520" y="2897"/>
                    <a:pt x="10782" y="2771"/>
                    <a:pt x="10931" y="2424"/>
                  </a:cubicBezTo>
                  <a:cubicBezTo>
                    <a:pt x="11046" y="2108"/>
                    <a:pt x="10941" y="1763"/>
                    <a:pt x="10673" y="1562"/>
                  </a:cubicBezTo>
                  <a:cubicBezTo>
                    <a:pt x="10455" y="1392"/>
                    <a:pt x="10189" y="1338"/>
                    <a:pt x="9920" y="1338"/>
                  </a:cubicBezTo>
                  <a:cubicBezTo>
                    <a:pt x="9809" y="1338"/>
                    <a:pt x="9698" y="1347"/>
                    <a:pt x="9590" y="1361"/>
                  </a:cubicBezTo>
                  <a:cubicBezTo>
                    <a:pt x="9609" y="1265"/>
                    <a:pt x="9619" y="1160"/>
                    <a:pt x="9628" y="1064"/>
                  </a:cubicBezTo>
                  <a:cubicBezTo>
                    <a:pt x="9855" y="916"/>
                    <a:pt x="10104" y="850"/>
                    <a:pt x="10347" y="850"/>
                  </a:cubicBezTo>
                  <a:close/>
                  <a:moveTo>
                    <a:pt x="6535" y="475"/>
                  </a:moveTo>
                  <a:cubicBezTo>
                    <a:pt x="7412" y="475"/>
                    <a:pt x="8285" y="489"/>
                    <a:pt x="9159" y="508"/>
                  </a:cubicBezTo>
                  <a:cubicBezTo>
                    <a:pt x="9178" y="508"/>
                    <a:pt x="9197" y="508"/>
                    <a:pt x="9216" y="498"/>
                  </a:cubicBezTo>
                  <a:lnTo>
                    <a:pt x="9216" y="498"/>
                  </a:lnTo>
                  <a:cubicBezTo>
                    <a:pt x="9140" y="2558"/>
                    <a:pt x="7827" y="4110"/>
                    <a:pt x="5758" y="4446"/>
                  </a:cubicBezTo>
                  <a:cubicBezTo>
                    <a:pt x="5528" y="4483"/>
                    <a:pt x="5295" y="4503"/>
                    <a:pt x="5065" y="4503"/>
                  </a:cubicBezTo>
                  <a:cubicBezTo>
                    <a:pt x="4182" y="4503"/>
                    <a:pt x="3327" y="4209"/>
                    <a:pt x="2750" y="3488"/>
                  </a:cubicBezTo>
                  <a:cubicBezTo>
                    <a:pt x="2060" y="2635"/>
                    <a:pt x="1820" y="1629"/>
                    <a:pt x="1667" y="575"/>
                  </a:cubicBezTo>
                  <a:lnTo>
                    <a:pt x="1667" y="575"/>
                  </a:lnTo>
                  <a:cubicBezTo>
                    <a:pt x="1952" y="609"/>
                    <a:pt x="2244" y="622"/>
                    <a:pt x="2540" y="622"/>
                  </a:cubicBezTo>
                  <a:cubicBezTo>
                    <a:pt x="3405" y="622"/>
                    <a:pt x="4297" y="510"/>
                    <a:pt x="5126" y="489"/>
                  </a:cubicBezTo>
                  <a:cubicBezTo>
                    <a:pt x="5596" y="479"/>
                    <a:pt x="6066" y="475"/>
                    <a:pt x="6535" y="475"/>
                  </a:cubicBezTo>
                  <a:close/>
                  <a:moveTo>
                    <a:pt x="2434" y="3727"/>
                  </a:moveTo>
                  <a:cubicBezTo>
                    <a:pt x="3129" y="4490"/>
                    <a:pt x="4118" y="4923"/>
                    <a:pt x="5138" y="4923"/>
                  </a:cubicBezTo>
                  <a:cubicBezTo>
                    <a:pt x="5283" y="4923"/>
                    <a:pt x="5430" y="4914"/>
                    <a:pt x="5576" y="4896"/>
                  </a:cubicBezTo>
                  <a:cubicBezTo>
                    <a:pt x="6390" y="4800"/>
                    <a:pt x="7166" y="4503"/>
                    <a:pt x="7837" y="4043"/>
                  </a:cubicBezTo>
                  <a:cubicBezTo>
                    <a:pt x="8498" y="4120"/>
                    <a:pt x="9877" y="4034"/>
                    <a:pt x="9849" y="4896"/>
                  </a:cubicBezTo>
                  <a:cubicBezTo>
                    <a:pt x="9839" y="4925"/>
                    <a:pt x="9858" y="4944"/>
                    <a:pt x="9877" y="4963"/>
                  </a:cubicBezTo>
                  <a:cubicBezTo>
                    <a:pt x="9686" y="5959"/>
                    <a:pt x="8076" y="5863"/>
                    <a:pt x="7300" y="5940"/>
                  </a:cubicBezTo>
                  <a:cubicBezTo>
                    <a:pt x="6563" y="6017"/>
                    <a:pt x="5825" y="6084"/>
                    <a:pt x="5087" y="6113"/>
                  </a:cubicBezTo>
                  <a:cubicBezTo>
                    <a:pt x="4591" y="6136"/>
                    <a:pt x="4023" y="6177"/>
                    <a:pt x="3446" y="6177"/>
                  </a:cubicBezTo>
                  <a:cubicBezTo>
                    <a:pt x="2608" y="6177"/>
                    <a:pt x="1750" y="6091"/>
                    <a:pt x="1064" y="5739"/>
                  </a:cubicBezTo>
                  <a:cubicBezTo>
                    <a:pt x="1044" y="5701"/>
                    <a:pt x="1025" y="5672"/>
                    <a:pt x="996" y="5662"/>
                  </a:cubicBezTo>
                  <a:cubicBezTo>
                    <a:pt x="422" y="5375"/>
                    <a:pt x="402" y="4695"/>
                    <a:pt x="824" y="4254"/>
                  </a:cubicBezTo>
                  <a:cubicBezTo>
                    <a:pt x="1255" y="3823"/>
                    <a:pt x="1868" y="3775"/>
                    <a:pt x="2434" y="3727"/>
                  </a:cubicBezTo>
                  <a:close/>
                  <a:moveTo>
                    <a:pt x="6938" y="41"/>
                  </a:moveTo>
                  <a:cubicBezTo>
                    <a:pt x="6333" y="41"/>
                    <a:pt x="5728" y="50"/>
                    <a:pt x="5126" y="67"/>
                  </a:cubicBezTo>
                  <a:cubicBezTo>
                    <a:pt x="3938" y="96"/>
                    <a:pt x="2558" y="0"/>
                    <a:pt x="1418" y="374"/>
                  </a:cubicBezTo>
                  <a:cubicBezTo>
                    <a:pt x="1351" y="393"/>
                    <a:pt x="1332" y="508"/>
                    <a:pt x="1408" y="537"/>
                  </a:cubicBezTo>
                  <a:cubicBezTo>
                    <a:pt x="1303" y="1610"/>
                    <a:pt x="1610" y="2673"/>
                    <a:pt x="2261" y="3526"/>
                  </a:cubicBezTo>
                  <a:cubicBezTo>
                    <a:pt x="2172" y="3518"/>
                    <a:pt x="2081" y="3513"/>
                    <a:pt x="1990" y="3513"/>
                  </a:cubicBezTo>
                  <a:cubicBezTo>
                    <a:pt x="1339" y="3513"/>
                    <a:pt x="672" y="3734"/>
                    <a:pt x="335" y="4331"/>
                  </a:cubicBezTo>
                  <a:cubicBezTo>
                    <a:pt x="0" y="4915"/>
                    <a:pt x="201" y="5720"/>
                    <a:pt x="872" y="5940"/>
                  </a:cubicBezTo>
                  <a:cubicBezTo>
                    <a:pt x="891" y="5950"/>
                    <a:pt x="910" y="5950"/>
                    <a:pt x="929" y="5950"/>
                  </a:cubicBezTo>
                  <a:cubicBezTo>
                    <a:pt x="1332" y="6180"/>
                    <a:pt x="1772" y="6323"/>
                    <a:pt x="2232" y="6371"/>
                  </a:cubicBezTo>
                  <a:cubicBezTo>
                    <a:pt x="2874" y="6457"/>
                    <a:pt x="3521" y="6491"/>
                    <a:pt x="4168" y="6491"/>
                  </a:cubicBezTo>
                  <a:cubicBezTo>
                    <a:pt x="4814" y="6491"/>
                    <a:pt x="5461" y="6457"/>
                    <a:pt x="6103" y="6410"/>
                  </a:cubicBezTo>
                  <a:cubicBezTo>
                    <a:pt x="7118" y="6342"/>
                    <a:pt x="10519" y="6553"/>
                    <a:pt x="10203" y="4743"/>
                  </a:cubicBezTo>
                  <a:cubicBezTo>
                    <a:pt x="10194" y="4681"/>
                    <a:pt x="10146" y="4636"/>
                    <a:pt x="10086" y="4636"/>
                  </a:cubicBezTo>
                  <a:cubicBezTo>
                    <a:pt x="10080" y="4636"/>
                    <a:pt x="10075" y="4636"/>
                    <a:pt x="10069" y="4637"/>
                  </a:cubicBezTo>
                  <a:cubicBezTo>
                    <a:pt x="10031" y="4369"/>
                    <a:pt x="9858" y="4139"/>
                    <a:pt x="9619" y="4024"/>
                  </a:cubicBezTo>
                  <a:cubicBezTo>
                    <a:pt x="9226" y="3823"/>
                    <a:pt x="8689" y="3785"/>
                    <a:pt x="8210" y="3756"/>
                  </a:cubicBezTo>
                  <a:cubicBezTo>
                    <a:pt x="8431" y="3564"/>
                    <a:pt x="8632" y="3363"/>
                    <a:pt x="8814" y="3143"/>
                  </a:cubicBezTo>
                  <a:cubicBezTo>
                    <a:pt x="9135" y="3582"/>
                    <a:pt x="9620" y="3779"/>
                    <a:pt x="10114" y="3779"/>
                  </a:cubicBezTo>
                  <a:cubicBezTo>
                    <a:pt x="10946" y="3779"/>
                    <a:pt x="11802" y="3220"/>
                    <a:pt x="11947" y="2319"/>
                  </a:cubicBezTo>
                  <a:cubicBezTo>
                    <a:pt x="12101" y="1327"/>
                    <a:pt x="11280" y="515"/>
                    <a:pt x="10409" y="515"/>
                  </a:cubicBezTo>
                  <a:cubicBezTo>
                    <a:pt x="10145" y="515"/>
                    <a:pt x="9876" y="590"/>
                    <a:pt x="9628" y="757"/>
                  </a:cubicBezTo>
                  <a:cubicBezTo>
                    <a:pt x="9628" y="633"/>
                    <a:pt x="9609" y="508"/>
                    <a:pt x="9600" y="384"/>
                  </a:cubicBezTo>
                  <a:cubicBezTo>
                    <a:pt x="9584" y="279"/>
                    <a:pt x="9494" y="202"/>
                    <a:pt x="9397" y="202"/>
                  </a:cubicBezTo>
                  <a:cubicBezTo>
                    <a:pt x="9379" y="202"/>
                    <a:pt x="9360" y="205"/>
                    <a:pt x="9341" y="211"/>
                  </a:cubicBezTo>
                  <a:cubicBezTo>
                    <a:pt x="9312" y="134"/>
                    <a:pt x="9236" y="96"/>
                    <a:pt x="9159" y="87"/>
                  </a:cubicBezTo>
                  <a:cubicBezTo>
                    <a:pt x="8420" y="55"/>
                    <a:pt x="7679" y="41"/>
                    <a:pt x="6938" y="4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33"/>
          <p:cNvGrpSpPr/>
          <p:nvPr/>
        </p:nvGrpSpPr>
        <p:grpSpPr>
          <a:xfrm>
            <a:off x="1694569" y="2999335"/>
            <a:ext cx="203029" cy="412460"/>
            <a:chOff x="2156885" y="3868275"/>
            <a:chExt cx="155375" cy="315650"/>
          </a:xfrm>
        </p:grpSpPr>
        <p:sp>
          <p:nvSpPr>
            <p:cNvPr id="790" name="Google Shape;790;p33"/>
            <p:cNvSpPr/>
            <p:nvPr/>
          </p:nvSpPr>
          <p:spPr>
            <a:xfrm>
              <a:off x="2200850" y="3874350"/>
              <a:ext cx="67950" cy="28025"/>
            </a:xfrm>
            <a:custGeom>
              <a:avLst/>
              <a:gdLst/>
              <a:ahLst/>
              <a:cxnLst/>
              <a:rect l="l" t="t" r="r" b="b"/>
              <a:pathLst>
                <a:path w="2718" h="1121" extrusionOk="0">
                  <a:moveTo>
                    <a:pt x="1176" y="1"/>
                  </a:moveTo>
                  <a:cubicBezTo>
                    <a:pt x="1115" y="1"/>
                    <a:pt x="1055" y="3"/>
                    <a:pt x="997" y="9"/>
                  </a:cubicBezTo>
                  <a:cubicBezTo>
                    <a:pt x="527" y="47"/>
                    <a:pt x="135" y="363"/>
                    <a:pt x="0" y="804"/>
                  </a:cubicBezTo>
                  <a:cubicBezTo>
                    <a:pt x="240" y="449"/>
                    <a:pt x="738" y="287"/>
                    <a:pt x="1160" y="267"/>
                  </a:cubicBezTo>
                  <a:cubicBezTo>
                    <a:pt x="1171" y="267"/>
                    <a:pt x="1182" y="267"/>
                    <a:pt x="1194" y="267"/>
                  </a:cubicBezTo>
                  <a:cubicBezTo>
                    <a:pt x="1751" y="267"/>
                    <a:pt x="2382" y="498"/>
                    <a:pt x="2635" y="1024"/>
                  </a:cubicBezTo>
                  <a:cubicBezTo>
                    <a:pt x="2654" y="1053"/>
                    <a:pt x="2664" y="1082"/>
                    <a:pt x="2673" y="1120"/>
                  </a:cubicBezTo>
                  <a:cubicBezTo>
                    <a:pt x="2717" y="361"/>
                    <a:pt x="1884" y="1"/>
                    <a:pt x="1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2201575" y="3888200"/>
              <a:ext cx="62525" cy="35475"/>
            </a:xfrm>
            <a:custGeom>
              <a:avLst/>
              <a:gdLst/>
              <a:ahLst/>
              <a:cxnLst/>
              <a:rect l="l" t="t" r="r" b="b"/>
              <a:pathLst>
                <a:path w="2501" h="1419" extrusionOk="0">
                  <a:moveTo>
                    <a:pt x="1198" y="1"/>
                  </a:moveTo>
                  <a:cubicBezTo>
                    <a:pt x="786" y="1"/>
                    <a:pt x="249" y="154"/>
                    <a:pt x="106" y="595"/>
                  </a:cubicBezTo>
                  <a:cubicBezTo>
                    <a:pt x="0" y="892"/>
                    <a:pt x="115" y="1208"/>
                    <a:pt x="383" y="1371"/>
                  </a:cubicBezTo>
                  <a:cubicBezTo>
                    <a:pt x="403" y="1256"/>
                    <a:pt x="431" y="1150"/>
                    <a:pt x="451" y="1045"/>
                  </a:cubicBezTo>
                  <a:cubicBezTo>
                    <a:pt x="460" y="997"/>
                    <a:pt x="489" y="949"/>
                    <a:pt x="537" y="940"/>
                  </a:cubicBezTo>
                  <a:cubicBezTo>
                    <a:pt x="702" y="662"/>
                    <a:pt x="1047" y="506"/>
                    <a:pt x="1380" y="506"/>
                  </a:cubicBezTo>
                  <a:cubicBezTo>
                    <a:pt x="1643" y="506"/>
                    <a:pt x="1898" y="604"/>
                    <a:pt x="2050" y="815"/>
                  </a:cubicBezTo>
                  <a:cubicBezTo>
                    <a:pt x="2060" y="825"/>
                    <a:pt x="2060" y="834"/>
                    <a:pt x="2070" y="853"/>
                  </a:cubicBezTo>
                  <a:cubicBezTo>
                    <a:pt x="2127" y="873"/>
                    <a:pt x="2165" y="921"/>
                    <a:pt x="2165" y="988"/>
                  </a:cubicBezTo>
                  <a:cubicBezTo>
                    <a:pt x="2175" y="1131"/>
                    <a:pt x="2194" y="1275"/>
                    <a:pt x="2204" y="1419"/>
                  </a:cubicBezTo>
                  <a:cubicBezTo>
                    <a:pt x="2501" y="1150"/>
                    <a:pt x="2462" y="710"/>
                    <a:pt x="2223" y="413"/>
                  </a:cubicBezTo>
                  <a:cubicBezTo>
                    <a:pt x="1974" y="125"/>
                    <a:pt x="1571" y="10"/>
                    <a:pt x="1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2156885" y="3868275"/>
              <a:ext cx="155375" cy="315650"/>
            </a:xfrm>
            <a:custGeom>
              <a:avLst/>
              <a:gdLst/>
              <a:ahLst/>
              <a:cxnLst/>
              <a:rect l="l" t="t" r="r" b="b"/>
              <a:pathLst>
                <a:path w="6215" h="12626" extrusionOk="0">
                  <a:moveTo>
                    <a:pt x="2951" y="242"/>
                  </a:moveTo>
                  <a:cubicBezTo>
                    <a:pt x="3648" y="242"/>
                    <a:pt x="4467" y="610"/>
                    <a:pt x="4432" y="1354"/>
                  </a:cubicBezTo>
                  <a:lnTo>
                    <a:pt x="4432" y="1363"/>
                  </a:lnTo>
                  <a:cubicBezTo>
                    <a:pt x="4423" y="1325"/>
                    <a:pt x="4413" y="1296"/>
                    <a:pt x="4394" y="1267"/>
                  </a:cubicBezTo>
                  <a:cubicBezTo>
                    <a:pt x="4145" y="742"/>
                    <a:pt x="3533" y="509"/>
                    <a:pt x="2984" y="509"/>
                  </a:cubicBezTo>
                  <a:cubicBezTo>
                    <a:pt x="2962" y="509"/>
                    <a:pt x="2940" y="510"/>
                    <a:pt x="2919" y="510"/>
                  </a:cubicBezTo>
                  <a:cubicBezTo>
                    <a:pt x="2497" y="520"/>
                    <a:pt x="1999" y="692"/>
                    <a:pt x="1759" y="1047"/>
                  </a:cubicBezTo>
                  <a:cubicBezTo>
                    <a:pt x="1894" y="606"/>
                    <a:pt x="2286" y="290"/>
                    <a:pt x="2756" y="252"/>
                  </a:cubicBezTo>
                  <a:cubicBezTo>
                    <a:pt x="2819" y="245"/>
                    <a:pt x="2884" y="242"/>
                    <a:pt x="2951" y="242"/>
                  </a:cubicBezTo>
                  <a:close/>
                  <a:moveTo>
                    <a:pt x="2976" y="798"/>
                  </a:moveTo>
                  <a:cubicBezTo>
                    <a:pt x="3350" y="798"/>
                    <a:pt x="3762" y="922"/>
                    <a:pt x="4011" y="1210"/>
                  </a:cubicBezTo>
                  <a:cubicBezTo>
                    <a:pt x="4250" y="1497"/>
                    <a:pt x="4289" y="1947"/>
                    <a:pt x="3992" y="2206"/>
                  </a:cubicBezTo>
                  <a:cubicBezTo>
                    <a:pt x="3982" y="2062"/>
                    <a:pt x="3963" y="1919"/>
                    <a:pt x="3953" y="1775"/>
                  </a:cubicBezTo>
                  <a:cubicBezTo>
                    <a:pt x="3953" y="1708"/>
                    <a:pt x="3905" y="1660"/>
                    <a:pt x="3848" y="1641"/>
                  </a:cubicBezTo>
                  <a:cubicBezTo>
                    <a:pt x="3848" y="1622"/>
                    <a:pt x="3838" y="1612"/>
                    <a:pt x="3838" y="1603"/>
                  </a:cubicBezTo>
                  <a:cubicBezTo>
                    <a:pt x="3681" y="1394"/>
                    <a:pt x="3422" y="1297"/>
                    <a:pt x="3157" y="1297"/>
                  </a:cubicBezTo>
                  <a:cubicBezTo>
                    <a:pt x="2825" y="1297"/>
                    <a:pt x="2485" y="1450"/>
                    <a:pt x="2325" y="1727"/>
                  </a:cubicBezTo>
                  <a:cubicBezTo>
                    <a:pt x="2277" y="1737"/>
                    <a:pt x="2239" y="1785"/>
                    <a:pt x="2239" y="1833"/>
                  </a:cubicBezTo>
                  <a:cubicBezTo>
                    <a:pt x="2210" y="1938"/>
                    <a:pt x="2191" y="2043"/>
                    <a:pt x="2162" y="2158"/>
                  </a:cubicBezTo>
                  <a:cubicBezTo>
                    <a:pt x="1903" y="2005"/>
                    <a:pt x="1779" y="1679"/>
                    <a:pt x="1884" y="1382"/>
                  </a:cubicBezTo>
                  <a:cubicBezTo>
                    <a:pt x="2028" y="942"/>
                    <a:pt x="2574" y="798"/>
                    <a:pt x="2976" y="798"/>
                  </a:cubicBezTo>
                  <a:close/>
                  <a:moveTo>
                    <a:pt x="3048" y="1563"/>
                  </a:moveTo>
                  <a:cubicBezTo>
                    <a:pt x="3264" y="1563"/>
                    <a:pt x="3477" y="1630"/>
                    <a:pt x="3656" y="1756"/>
                  </a:cubicBezTo>
                  <a:lnTo>
                    <a:pt x="3656" y="1775"/>
                  </a:lnTo>
                  <a:cubicBezTo>
                    <a:pt x="3656" y="1928"/>
                    <a:pt x="3656" y="2082"/>
                    <a:pt x="3666" y="2235"/>
                  </a:cubicBezTo>
                  <a:lnTo>
                    <a:pt x="3666" y="2244"/>
                  </a:lnTo>
                  <a:cubicBezTo>
                    <a:pt x="3714" y="3097"/>
                    <a:pt x="3867" y="3940"/>
                    <a:pt x="4135" y="4745"/>
                  </a:cubicBezTo>
                  <a:lnTo>
                    <a:pt x="4145" y="4755"/>
                  </a:lnTo>
                  <a:cubicBezTo>
                    <a:pt x="3858" y="4652"/>
                    <a:pt x="3557" y="4601"/>
                    <a:pt x="3256" y="4601"/>
                  </a:cubicBezTo>
                  <a:cubicBezTo>
                    <a:pt x="3105" y="4601"/>
                    <a:pt x="2954" y="4614"/>
                    <a:pt x="2804" y="4640"/>
                  </a:cubicBezTo>
                  <a:cubicBezTo>
                    <a:pt x="2516" y="4687"/>
                    <a:pt x="2229" y="4764"/>
                    <a:pt x="1961" y="4879"/>
                  </a:cubicBezTo>
                  <a:cubicBezTo>
                    <a:pt x="2114" y="4467"/>
                    <a:pt x="2152" y="3998"/>
                    <a:pt x="2229" y="3557"/>
                  </a:cubicBezTo>
                  <a:cubicBezTo>
                    <a:pt x="2325" y="3011"/>
                    <a:pt x="2430" y="2465"/>
                    <a:pt x="2535" y="1909"/>
                  </a:cubicBezTo>
                  <a:cubicBezTo>
                    <a:pt x="2535" y="1871"/>
                    <a:pt x="2526" y="1823"/>
                    <a:pt x="2507" y="1794"/>
                  </a:cubicBezTo>
                  <a:cubicBezTo>
                    <a:pt x="2641" y="1670"/>
                    <a:pt x="2823" y="1583"/>
                    <a:pt x="3005" y="1564"/>
                  </a:cubicBezTo>
                  <a:cubicBezTo>
                    <a:pt x="3019" y="1564"/>
                    <a:pt x="3034" y="1563"/>
                    <a:pt x="3048" y="1563"/>
                  </a:cubicBezTo>
                  <a:close/>
                  <a:moveTo>
                    <a:pt x="3323" y="4911"/>
                  </a:moveTo>
                  <a:cubicBezTo>
                    <a:pt x="3649" y="4911"/>
                    <a:pt x="3974" y="4967"/>
                    <a:pt x="4270" y="5099"/>
                  </a:cubicBezTo>
                  <a:cubicBezTo>
                    <a:pt x="4289" y="5119"/>
                    <a:pt x="4317" y="5138"/>
                    <a:pt x="4346" y="5138"/>
                  </a:cubicBezTo>
                  <a:cubicBezTo>
                    <a:pt x="4822" y="5376"/>
                    <a:pt x="5184" y="5812"/>
                    <a:pt x="5499" y="6259"/>
                  </a:cubicBezTo>
                  <a:lnTo>
                    <a:pt x="5499" y="6259"/>
                  </a:lnTo>
                  <a:cubicBezTo>
                    <a:pt x="5098" y="6030"/>
                    <a:pt x="4603" y="5979"/>
                    <a:pt x="4105" y="5979"/>
                  </a:cubicBezTo>
                  <a:cubicBezTo>
                    <a:pt x="3772" y="5979"/>
                    <a:pt x="3438" y="6002"/>
                    <a:pt x="3129" y="6010"/>
                  </a:cubicBezTo>
                  <a:cubicBezTo>
                    <a:pt x="3072" y="6010"/>
                    <a:pt x="3013" y="6010"/>
                    <a:pt x="2954" y="6010"/>
                  </a:cubicBezTo>
                  <a:cubicBezTo>
                    <a:pt x="2845" y="6010"/>
                    <a:pt x="2734" y="6010"/>
                    <a:pt x="2622" y="6010"/>
                  </a:cubicBezTo>
                  <a:cubicBezTo>
                    <a:pt x="1892" y="6010"/>
                    <a:pt x="1111" y="6040"/>
                    <a:pt x="562" y="6489"/>
                  </a:cubicBezTo>
                  <a:cubicBezTo>
                    <a:pt x="552" y="6469"/>
                    <a:pt x="533" y="6460"/>
                    <a:pt x="514" y="6450"/>
                  </a:cubicBezTo>
                  <a:cubicBezTo>
                    <a:pt x="983" y="5741"/>
                    <a:pt x="1702" y="5224"/>
                    <a:pt x="2535" y="5013"/>
                  </a:cubicBezTo>
                  <a:cubicBezTo>
                    <a:pt x="2789" y="4949"/>
                    <a:pt x="3057" y="4911"/>
                    <a:pt x="3323" y="4911"/>
                  </a:cubicBezTo>
                  <a:close/>
                  <a:moveTo>
                    <a:pt x="4076" y="6267"/>
                  </a:moveTo>
                  <a:cubicBezTo>
                    <a:pt x="4762" y="6267"/>
                    <a:pt x="5441" y="6380"/>
                    <a:pt x="5802" y="6987"/>
                  </a:cubicBezTo>
                  <a:cubicBezTo>
                    <a:pt x="5802" y="6996"/>
                    <a:pt x="5812" y="7006"/>
                    <a:pt x="5812" y="7006"/>
                  </a:cubicBezTo>
                  <a:cubicBezTo>
                    <a:pt x="5420" y="7429"/>
                    <a:pt x="4878" y="7661"/>
                    <a:pt x="4315" y="7661"/>
                  </a:cubicBezTo>
                  <a:cubicBezTo>
                    <a:pt x="4163" y="7661"/>
                    <a:pt x="4010" y="7644"/>
                    <a:pt x="3858" y="7609"/>
                  </a:cubicBezTo>
                  <a:cubicBezTo>
                    <a:pt x="3867" y="7418"/>
                    <a:pt x="3886" y="7226"/>
                    <a:pt x="3896" y="7035"/>
                  </a:cubicBezTo>
                  <a:cubicBezTo>
                    <a:pt x="3911" y="6959"/>
                    <a:pt x="3855" y="6895"/>
                    <a:pt x="3788" y="6895"/>
                  </a:cubicBezTo>
                  <a:cubicBezTo>
                    <a:pt x="3770" y="6895"/>
                    <a:pt x="3751" y="6900"/>
                    <a:pt x="3733" y="6910"/>
                  </a:cubicBezTo>
                  <a:cubicBezTo>
                    <a:pt x="3569" y="6730"/>
                    <a:pt x="3344" y="6638"/>
                    <a:pt x="3119" y="6638"/>
                  </a:cubicBezTo>
                  <a:cubicBezTo>
                    <a:pt x="2936" y="6638"/>
                    <a:pt x="2753" y="6699"/>
                    <a:pt x="2603" y="6824"/>
                  </a:cubicBezTo>
                  <a:cubicBezTo>
                    <a:pt x="2593" y="6833"/>
                    <a:pt x="2583" y="6853"/>
                    <a:pt x="2574" y="6862"/>
                  </a:cubicBezTo>
                  <a:cubicBezTo>
                    <a:pt x="2561" y="6856"/>
                    <a:pt x="2547" y="6853"/>
                    <a:pt x="2533" y="6853"/>
                  </a:cubicBezTo>
                  <a:cubicBezTo>
                    <a:pt x="2486" y="6853"/>
                    <a:pt x="2440" y="6889"/>
                    <a:pt x="2440" y="6948"/>
                  </a:cubicBezTo>
                  <a:lnTo>
                    <a:pt x="2440" y="7475"/>
                  </a:lnTo>
                  <a:cubicBezTo>
                    <a:pt x="2393" y="7477"/>
                    <a:pt x="2346" y="7477"/>
                    <a:pt x="2299" y="7477"/>
                  </a:cubicBezTo>
                  <a:cubicBezTo>
                    <a:pt x="1971" y="7477"/>
                    <a:pt x="1637" y="7448"/>
                    <a:pt x="1319" y="7389"/>
                  </a:cubicBezTo>
                  <a:cubicBezTo>
                    <a:pt x="1108" y="7341"/>
                    <a:pt x="35" y="7063"/>
                    <a:pt x="533" y="6709"/>
                  </a:cubicBezTo>
                  <a:cubicBezTo>
                    <a:pt x="543" y="6699"/>
                    <a:pt x="552" y="6690"/>
                    <a:pt x="562" y="6680"/>
                  </a:cubicBezTo>
                  <a:cubicBezTo>
                    <a:pt x="1064" y="6346"/>
                    <a:pt x="1682" y="6300"/>
                    <a:pt x="2291" y="6300"/>
                  </a:cubicBezTo>
                  <a:cubicBezTo>
                    <a:pt x="2520" y="6300"/>
                    <a:pt x="2747" y="6307"/>
                    <a:pt x="2967" y="6307"/>
                  </a:cubicBezTo>
                  <a:cubicBezTo>
                    <a:pt x="3301" y="6303"/>
                    <a:pt x="3690" y="6267"/>
                    <a:pt x="4076" y="6267"/>
                  </a:cubicBezTo>
                  <a:close/>
                  <a:moveTo>
                    <a:pt x="3046" y="6866"/>
                  </a:moveTo>
                  <a:cubicBezTo>
                    <a:pt x="3241" y="6866"/>
                    <a:pt x="3433" y="6947"/>
                    <a:pt x="3570" y="7102"/>
                  </a:cubicBezTo>
                  <a:cubicBezTo>
                    <a:pt x="3580" y="7111"/>
                    <a:pt x="3589" y="7121"/>
                    <a:pt x="3599" y="7121"/>
                  </a:cubicBezTo>
                  <a:cubicBezTo>
                    <a:pt x="3446" y="8625"/>
                    <a:pt x="3513" y="10330"/>
                    <a:pt x="3129" y="11815"/>
                  </a:cubicBezTo>
                  <a:cubicBezTo>
                    <a:pt x="2909" y="10206"/>
                    <a:pt x="2785" y="8587"/>
                    <a:pt x="2631" y="6958"/>
                  </a:cubicBezTo>
                  <a:lnTo>
                    <a:pt x="2631" y="6958"/>
                  </a:lnTo>
                  <a:cubicBezTo>
                    <a:pt x="2641" y="6963"/>
                    <a:pt x="2653" y="6965"/>
                    <a:pt x="2665" y="6965"/>
                  </a:cubicBezTo>
                  <a:cubicBezTo>
                    <a:pt x="2677" y="6965"/>
                    <a:pt x="2689" y="6963"/>
                    <a:pt x="2698" y="6958"/>
                  </a:cubicBezTo>
                  <a:cubicBezTo>
                    <a:pt x="2807" y="6896"/>
                    <a:pt x="2927" y="6866"/>
                    <a:pt x="3046" y="6866"/>
                  </a:cubicBezTo>
                  <a:close/>
                  <a:moveTo>
                    <a:pt x="2923" y="1"/>
                  </a:moveTo>
                  <a:cubicBezTo>
                    <a:pt x="2850" y="1"/>
                    <a:pt x="2778" y="5"/>
                    <a:pt x="2708" y="12"/>
                  </a:cubicBezTo>
                  <a:cubicBezTo>
                    <a:pt x="1874" y="108"/>
                    <a:pt x="1348" y="874"/>
                    <a:pt x="1606" y="1603"/>
                  </a:cubicBezTo>
                  <a:cubicBezTo>
                    <a:pt x="1597" y="1938"/>
                    <a:pt x="1807" y="2235"/>
                    <a:pt x="2133" y="2350"/>
                  </a:cubicBezTo>
                  <a:cubicBezTo>
                    <a:pt x="1951" y="3183"/>
                    <a:pt x="1740" y="4151"/>
                    <a:pt x="1855" y="4937"/>
                  </a:cubicBezTo>
                  <a:cubicBezTo>
                    <a:pt x="1003" y="5320"/>
                    <a:pt x="342" y="6038"/>
                    <a:pt x="25" y="6920"/>
                  </a:cubicBezTo>
                  <a:cubicBezTo>
                    <a:pt x="1" y="6986"/>
                    <a:pt x="62" y="7038"/>
                    <a:pt x="117" y="7038"/>
                  </a:cubicBezTo>
                  <a:cubicBezTo>
                    <a:pt x="125" y="7038"/>
                    <a:pt x="133" y="7037"/>
                    <a:pt x="140" y="7035"/>
                  </a:cubicBezTo>
                  <a:cubicBezTo>
                    <a:pt x="188" y="7178"/>
                    <a:pt x="284" y="7312"/>
                    <a:pt x="409" y="7399"/>
                  </a:cubicBezTo>
                  <a:cubicBezTo>
                    <a:pt x="760" y="7643"/>
                    <a:pt x="1250" y="7736"/>
                    <a:pt x="1724" y="7736"/>
                  </a:cubicBezTo>
                  <a:cubicBezTo>
                    <a:pt x="1975" y="7736"/>
                    <a:pt x="2221" y="7710"/>
                    <a:pt x="2440" y="7667"/>
                  </a:cubicBezTo>
                  <a:cubicBezTo>
                    <a:pt x="2478" y="9296"/>
                    <a:pt x="2689" y="10924"/>
                    <a:pt x="2928" y="12524"/>
                  </a:cubicBezTo>
                  <a:cubicBezTo>
                    <a:pt x="2942" y="12595"/>
                    <a:pt x="2994" y="12625"/>
                    <a:pt x="3052" y="12625"/>
                  </a:cubicBezTo>
                  <a:cubicBezTo>
                    <a:pt x="3118" y="12625"/>
                    <a:pt x="3190" y="12586"/>
                    <a:pt x="3216" y="12524"/>
                  </a:cubicBezTo>
                  <a:cubicBezTo>
                    <a:pt x="3494" y="11758"/>
                    <a:pt x="3541" y="10953"/>
                    <a:pt x="3618" y="10139"/>
                  </a:cubicBezTo>
                  <a:cubicBezTo>
                    <a:pt x="3685" y="9363"/>
                    <a:pt x="3771" y="8596"/>
                    <a:pt x="3838" y="7820"/>
                  </a:cubicBezTo>
                  <a:cubicBezTo>
                    <a:pt x="4053" y="7895"/>
                    <a:pt x="4274" y="7931"/>
                    <a:pt x="4493" y="7931"/>
                  </a:cubicBezTo>
                  <a:cubicBezTo>
                    <a:pt x="5145" y="7931"/>
                    <a:pt x="5779" y="7613"/>
                    <a:pt x="6166" y="7054"/>
                  </a:cubicBezTo>
                  <a:cubicBezTo>
                    <a:pt x="6214" y="6958"/>
                    <a:pt x="6157" y="6843"/>
                    <a:pt x="6051" y="6833"/>
                  </a:cubicBezTo>
                  <a:cubicBezTo>
                    <a:pt x="6042" y="6805"/>
                    <a:pt x="6023" y="6795"/>
                    <a:pt x="6023" y="6766"/>
                  </a:cubicBezTo>
                  <a:cubicBezTo>
                    <a:pt x="6109" y="6738"/>
                    <a:pt x="6138" y="6642"/>
                    <a:pt x="6090" y="6565"/>
                  </a:cubicBezTo>
                  <a:cubicBezTo>
                    <a:pt x="5582" y="5837"/>
                    <a:pt x="5074" y="5205"/>
                    <a:pt x="4413" y="4869"/>
                  </a:cubicBezTo>
                  <a:cubicBezTo>
                    <a:pt x="4241" y="4103"/>
                    <a:pt x="4116" y="3327"/>
                    <a:pt x="4030" y="2541"/>
                  </a:cubicBezTo>
                  <a:cubicBezTo>
                    <a:pt x="4040" y="2541"/>
                    <a:pt x="4059" y="2532"/>
                    <a:pt x="4078" y="2522"/>
                  </a:cubicBezTo>
                  <a:cubicBezTo>
                    <a:pt x="4327" y="2359"/>
                    <a:pt x="4480" y="2082"/>
                    <a:pt x="4499" y="1785"/>
                  </a:cubicBezTo>
                  <a:cubicBezTo>
                    <a:pt x="4505" y="1786"/>
                    <a:pt x="4511" y="1786"/>
                    <a:pt x="4517" y="1786"/>
                  </a:cubicBezTo>
                  <a:cubicBezTo>
                    <a:pt x="4567" y="1786"/>
                    <a:pt x="4607" y="1751"/>
                    <a:pt x="4624" y="1708"/>
                  </a:cubicBezTo>
                  <a:cubicBezTo>
                    <a:pt x="5006" y="616"/>
                    <a:pt x="3856" y="1"/>
                    <a:pt x="292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3"/>
            <p:cNvSpPr/>
            <p:nvPr/>
          </p:nvSpPr>
          <p:spPr>
            <a:xfrm>
              <a:off x="2157750" y="4025000"/>
              <a:ext cx="144425" cy="34800"/>
            </a:xfrm>
            <a:custGeom>
              <a:avLst/>
              <a:gdLst/>
              <a:ahLst/>
              <a:cxnLst/>
              <a:rect l="l" t="t" r="r" b="b"/>
              <a:pathLst>
                <a:path w="5777" h="1392" extrusionOk="0">
                  <a:moveTo>
                    <a:pt x="4020" y="1"/>
                  </a:moveTo>
                  <a:cubicBezTo>
                    <a:pt x="3638" y="1"/>
                    <a:pt x="3255" y="34"/>
                    <a:pt x="2922" y="38"/>
                  </a:cubicBezTo>
                  <a:cubicBezTo>
                    <a:pt x="2878" y="38"/>
                    <a:pt x="2833" y="38"/>
                    <a:pt x="2789" y="38"/>
                  </a:cubicBezTo>
                  <a:cubicBezTo>
                    <a:pt x="2618" y="38"/>
                    <a:pt x="2444" y="35"/>
                    <a:pt x="2269" y="35"/>
                  </a:cubicBezTo>
                  <a:cubicBezTo>
                    <a:pt x="1653" y="35"/>
                    <a:pt x="1028" y="73"/>
                    <a:pt x="527" y="411"/>
                  </a:cubicBezTo>
                  <a:cubicBezTo>
                    <a:pt x="517" y="430"/>
                    <a:pt x="508" y="430"/>
                    <a:pt x="498" y="440"/>
                  </a:cubicBezTo>
                  <a:cubicBezTo>
                    <a:pt x="0" y="794"/>
                    <a:pt x="1073" y="1072"/>
                    <a:pt x="1274" y="1120"/>
                  </a:cubicBezTo>
                  <a:cubicBezTo>
                    <a:pt x="1610" y="1180"/>
                    <a:pt x="1945" y="1217"/>
                    <a:pt x="2288" y="1217"/>
                  </a:cubicBezTo>
                  <a:cubicBezTo>
                    <a:pt x="2327" y="1217"/>
                    <a:pt x="2366" y="1217"/>
                    <a:pt x="2405" y="1216"/>
                  </a:cubicBezTo>
                  <a:lnTo>
                    <a:pt x="2405" y="679"/>
                  </a:lnTo>
                  <a:cubicBezTo>
                    <a:pt x="2405" y="620"/>
                    <a:pt x="2451" y="584"/>
                    <a:pt x="2498" y="584"/>
                  </a:cubicBezTo>
                  <a:cubicBezTo>
                    <a:pt x="2512" y="584"/>
                    <a:pt x="2526" y="587"/>
                    <a:pt x="2539" y="593"/>
                  </a:cubicBezTo>
                  <a:cubicBezTo>
                    <a:pt x="2539" y="584"/>
                    <a:pt x="2548" y="564"/>
                    <a:pt x="2558" y="555"/>
                  </a:cubicBezTo>
                  <a:cubicBezTo>
                    <a:pt x="2713" y="430"/>
                    <a:pt x="2898" y="369"/>
                    <a:pt x="3082" y="369"/>
                  </a:cubicBezTo>
                  <a:cubicBezTo>
                    <a:pt x="3307" y="369"/>
                    <a:pt x="3530" y="461"/>
                    <a:pt x="3688" y="641"/>
                  </a:cubicBezTo>
                  <a:cubicBezTo>
                    <a:pt x="3707" y="631"/>
                    <a:pt x="3726" y="626"/>
                    <a:pt x="3744" y="626"/>
                  </a:cubicBezTo>
                  <a:cubicBezTo>
                    <a:pt x="3814" y="626"/>
                    <a:pt x="3876" y="690"/>
                    <a:pt x="3861" y="766"/>
                  </a:cubicBezTo>
                  <a:cubicBezTo>
                    <a:pt x="3851" y="957"/>
                    <a:pt x="3832" y="1149"/>
                    <a:pt x="3813" y="1340"/>
                  </a:cubicBezTo>
                  <a:lnTo>
                    <a:pt x="3823" y="1340"/>
                  </a:lnTo>
                  <a:cubicBezTo>
                    <a:pt x="3975" y="1375"/>
                    <a:pt x="4128" y="1392"/>
                    <a:pt x="4280" y="1392"/>
                  </a:cubicBezTo>
                  <a:cubicBezTo>
                    <a:pt x="4843" y="1392"/>
                    <a:pt x="5385" y="1160"/>
                    <a:pt x="5777" y="737"/>
                  </a:cubicBezTo>
                  <a:cubicBezTo>
                    <a:pt x="5777" y="727"/>
                    <a:pt x="5767" y="727"/>
                    <a:pt x="5767" y="718"/>
                  </a:cubicBezTo>
                  <a:cubicBezTo>
                    <a:pt x="5403" y="112"/>
                    <a:pt x="4714" y="1"/>
                    <a:pt x="40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2169725" y="3990800"/>
              <a:ext cx="124800" cy="39450"/>
            </a:xfrm>
            <a:custGeom>
              <a:avLst/>
              <a:gdLst/>
              <a:ahLst/>
              <a:cxnLst/>
              <a:rect l="l" t="t" r="r" b="b"/>
              <a:pathLst>
                <a:path w="4992" h="1578" extrusionOk="0">
                  <a:moveTo>
                    <a:pt x="2809" y="1"/>
                  </a:moveTo>
                  <a:cubicBezTo>
                    <a:pt x="2543" y="1"/>
                    <a:pt x="2275" y="38"/>
                    <a:pt x="2021" y="103"/>
                  </a:cubicBezTo>
                  <a:cubicBezTo>
                    <a:pt x="1188" y="313"/>
                    <a:pt x="469" y="831"/>
                    <a:pt x="0" y="1540"/>
                  </a:cubicBezTo>
                  <a:cubicBezTo>
                    <a:pt x="19" y="1549"/>
                    <a:pt x="38" y="1559"/>
                    <a:pt x="48" y="1578"/>
                  </a:cubicBezTo>
                  <a:cubicBezTo>
                    <a:pt x="621" y="1118"/>
                    <a:pt x="1446" y="1100"/>
                    <a:pt x="2201" y="1100"/>
                  </a:cubicBezTo>
                  <a:cubicBezTo>
                    <a:pt x="2266" y="1100"/>
                    <a:pt x="2329" y="1100"/>
                    <a:pt x="2392" y="1100"/>
                  </a:cubicBezTo>
                  <a:cubicBezTo>
                    <a:pt x="2468" y="1100"/>
                    <a:pt x="2542" y="1100"/>
                    <a:pt x="2615" y="1099"/>
                  </a:cubicBezTo>
                  <a:cubicBezTo>
                    <a:pt x="2914" y="1095"/>
                    <a:pt x="3236" y="1076"/>
                    <a:pt x="3558" y="1076"/>
                  </a:cubicBezTo>
                  <a:cubicBezTo>
                    <a:pt x="4072" y="1076"/>
                    <a:pt x="4584" y="1125"/>
                    <a:pt x="4991" y="1367"/>
                  </a:cubicBezTo>
                  <a:cubicBezTo>
                    <a:pt x="4666" y="917"/>
                    <a:pt x="4311" y="476"/>
                    <a:pt x="3832" y="237"/>
                  </a:cubicBezTo>
                  <a:cubicBezTo>
                    <a:pt x="3803" y="237"/>
                    <a:pt x="3775" y="218"/>
                    <a:pt x="3756" y="189"/>
                  </a:cubicBezTo>
                  <a:cubicBezTo>
                    <a:pt x="3460" y="57"/>
                    <a:pt x="3135" y="1"/>
                    <a:pt x="2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2206125" y="3907575"/>
              <a:ext cx="54375" cy="82925"/>
            </a:xfrm>
            <a:custGeom>
              <a:avLst/>
              <a:gdLst/>
              <a:ahLst/>
              <a:cxnLst/>
              <a:rect l="l" t="t" r="r" b="b"/>
              <a:pathLst>
                <a:path w="2175" h="3317" extrusionOk="0">
                  <a:moveTo>
                    <a:pt x="1097" y="1"/>
                  </a:moveTo>
                  <a:cubicBezTo>
                    <a:pt x="1083" y="1"/>
                    <a:pt x="1069" y="1"/>
                    <a:pt x="1054" y="2"/>
                  </a:cubicBezTo>
                  <a:cubicBezTo>
                    <a:pt x="862" y="21"/>
                    <a:pt x="690" y="107"/>
                    <a:pt x="546" y="232"/>
                  </a:cubicBezTo>
                  <a:cubicBezTo>
                    <a:pt x="575" y="261"/>
                    <a:pt x="585" y="308"/>
                    <a:pt x="575" y="347"/>
                  </a:cubicBezTo>
                  <a:cubicBezTo>
                    <a:pt x="470" y="893"/>
                    <a:pt x="364" y="1448"/>
                    <a:pt x="269" y="1995"/>
                  </a:cubicBezTo>
                  <a:cubicBezTo>
                    <a:pt x="192" y="2435"/>
                    <a:pt x="163" y="2895"/>
                    <a:pt x="0" y="3317"/>
                  </a:cubicBezTo>
                  <a:cubicBezTo>
                    <a:pt x="269" y="3202"/>
                    <a:pt x="556" y="3115"/>
                    <a:pt x="843" y="3077"/>
                  </a:cubicBezTo>
                  <a:cubicBezTo>
                    <a:pt x="998" y="3047"/>
                    <a:pt x="1155" y="3032"/>
                    <a:pt x="1312" y="3032"/>
                  </a:cubicBezTo>
                  <a:cubicBezTo>
                    <a:pt x="1603" y="3032"/>
                    <a:pt x="1895" y="3083"/>
                    <a:pt x="2175" y="3183"/>
                  </a:cubicBezTo>
                  <a:cubicBezTo>
                    <a:pt x="1907" y="2368"/>
                    <a:pt x="1744" y="1525"/>
                    <a:pt x="1706" y="682"/>
                  </a:cubicBezTo>
                  <a:lnTo>
                    <a:pt x="1706" y="672"/>
                  </a:lnTo>
                  <a:cubicBezTo>
                    <a:pt x="1706" y="519"/>
                    <a:pt x="1696" y="366"/>
                    <a:pt x="1696" y="213"/>
                  </a:cubicBezTo>
                  <a:lnTo>
                    <a:pt x="1696" y="193"/>
                  </a:lnTo>
                  <a:cubicBezTo>
                    <a:pt x="1516" y="68"/>
                    <a:pt x="1312" y="1"/>
                    <a:pt x="1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33"/>
          <p:cNvGrpSpPr/>
          <p:nvPr/>
        </p:nvGrpSpPr>
        <p:grpSpPr>
          <a:xfrm>
            <a:off x="1584575" y="1252706"/>
            <a:ext cx="423001" cy="493113"/>
            <a:chOff x="4478800" y="4423725"/>
            <a:chExt cx="375300" cy="463975"/>
          </a:xfrm>
        </p:grpSpPr>
        <p:sp>
          <p:nvSpPr>
            <p:cNvPr id="797" name="Google Shape;797;p33"/>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3"/>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3"/>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3"/>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3"/>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3"/>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3"/>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3"/>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3"/>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3"/>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3"/>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33"/>
          <p:cNvGrpSpPr/>
          <p:nvPr/>
        </p:nvGrpSpPr>
        <p:grpSpPr>
          <a:xfrm>
            <a:off x="7210862" y="3144347"/>
            <a:ext cx="287228" cy="267448"/>
            <a:chOff x="4881650" y="2300800"/>
            <a:chExt cx="211275" cy="196725"/>
          </a:xfrm>
        </p:grpSpPr>
        <p:sp>
          <p:nvSpPr>
            <p:cNvPr id="813" name="Google Shape;813;p33"/>
            <p:cNvSpPr/>
            <p:nvPr/>
          </p:nvSpPr>
          <p:spPr>
            <a:xfrm>
              <a:off x="4885175" y="2302075"/>
              <a:ext cx="199850" cy="195450"/>
            </a:xfrm>
            <a:custGeom>
              <a:avLst/>
              <a:gdLst/>
              <a:ahLst/>
              <a:cxnLst/>
              <a:rect l="l" t="t" r="r" b="b"/>
              <a:pathLst>
                <a:path w="7994" h="7818" extrusionOk="0">
                  <a:moveTo>
                    <a:pt x="3826" y="0"/>
                  </a:moveTo>
                  <a:cubicBezTo>
                    <a:pt x="3558" y="0"/>
                    <a:pt x="3302" y="155"/>
                    <a:pt x="3203" y="513"/>
                  </a:cubicBezTo>
                  <a:cubicBezTo>
                    <a:pt x="3030" y="1136"/>
                    <a:pt x="2848" y="1758"/>
                    <a:pt x="2666" y="2381"/>
                  </a:cubicBezTo>
                  <a:cubicBezTo>
                    <a:pt x="2627" y="2382"/>
                    <a:pt x="2588" y="2382"/>
                    <a:pt x="2549" y="2382"/>
                  </a:cubicBezTo>
                  <a:cubicBezTo>
                    <a:pt x="2205" y="2382"/>
                    <a:pt x="1861" y="2345"/>
                    <a:pt x="1517" y="2285"/>
                  </a:cubicBezTo>
                  <a:cubicBezTo>
                    <a:pt x="1431" y="2228"/>
                    <a:pt x="1325" y="2189"/>
                    <a:pt x="1220" y="2180"/>
                  </a:cubicBezTo>
                  <a:lnTo>
                    <a:pt x="894" y="2141"/>
                  </a:lnTo>
                  <a:cubicBezTo>
                    <a:pt x="864" y="2138"/>
                    <a:pt x="835" y="2136"/>
                    <a:pt x="807" y="2136"/>
                  </a:cubicBezTo>
                  <a:cubicBezTo>
                    <a:pt x="64" y="2136"/>
                    <a:pt x="1" y="3319"/>
                    <a:pt x="702" y="3540"/>
                  </a:cubicBezTo>
                  <a:lnTo>
                    <a:pt x="770" y="3559"/>
                  </a:lnTo>
                  <a:cubicBezTo>
                    <a:pt x="1143" y="3962"/>
                    <a:pt x="1546" y="4345"/>
                    <a:pt x="1957" y="4699"/>
                  </a:cubicBezTo>
                  <a:cubicBezTo>
                    <a:pt x="1728" y="5447"/>
                    <a:pt x="1488" y="6194"/>
                    <a:pt x="1239" y="6941"/>
                  </a:cubicBezTo>
                  <a:cubicBezTo>
                    <a:pt x="1067" y="7463"/>
                    <a:pt x="1501" y="7818"/>
                    <a:pt x="1944" y="7818"/>
                  </a:cubicBezTo>
                  <a:cubicBezTo>
                    <a:pt x="2119" y="7818"/>
                    <a:pt x="2296" y="7763"/>
                    <a:pt x="2436" y="7641"/>
                  </a:cubicBezTo>
                  <a:lnTo>
                    <a:pt x="4027" y="6251"/>
                  </a:lnTo>
                  <a:cubicBezTo>
                    <a:pt x="4506" y="6577"/>
                    <a:pt x="4985" y="6874"/>
                    <a:pt x="5464" y="7171"/>
                  </a:cubicBezTo>
                  <a:cubicBezTo>
                    <a:pt x="5578" y="7242"/>
                    <a:pt x="5696" y="7274"/>
                    <a:pt x="5811" y="7274"/>
                  </a:cubicBezTo>
                  <a:cubicBezTo>
                    <a:pt x="6175" y="7274"/>
                    <a:pt x="6500" y="6952"/>
                    <a:pt x="6537" y="6558"/>
                  </a:cubicBezTo>
                  <a:cubicBezTo>
                    <a:pt x="6604" y="5782"/>
                    <a:pt x="6412" y="5083"/>
                    <a:pt x="6134" y="4412"/>
                  </a:cubicBezTo>
                  <a:lnTo>
                    <a:pt x="7485" y="3234"/>
                  </a:lnTo>
                  <a:cubicBezTo>
                    <a:pt x="7993" y="2803"/>
                    <a:pt x="7552" y="2055"/>
                    <a:pt x="6987" y="2017"/>
                  </a:cubicBezTo>
                  <a:cubicBezTo>
                    <a:pt x="6878" y="2014"/>
                    <a:pt x="6770" y="2012"/>
                    <a:pt x="6661" y="2012"/>
                  </a:cubicBezTo>
                  <a:cubicBezTo>
                    <a:pt x="6109" y="2012"/>
                    <a:pt x="5560" y="2053"/>
                    <a:pt x="5023" y="2141"/>
                  </a:cubicBezTo>
                  <a:cubicBezTo>
                    <a:pt x="4812" y="1682"/>
                    <a:pt x="4678" y="1203"/>
                    <a:pt x="4611" y="704"/>
                  </a:cubicBezTo>
                  <a:cubicBezTo>
                    <a:pt x="4557" y="273"/>
                    <a:pt x="4181" y="0"/>
                    <a:pt x="38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4881650" y="2300800"/>
              <a:ext cx="211275" cy="193400"/>
            </a:xfrm>
            <a:custGeom>
              <a:avLst/>
              <a:gdLst/>
              <a:ahLst/>
              <a:cxnLst/>
              <a:rect l="l" t="t" r="r" b="b"/>
              <a:pathLst>
                <a:path w="8451" h="7736" extrusionOk="0">
                  <a:moveTo>
                    <a:pt x="4158" y="755"/>
                  </a:moveTo>
                  <a:cubicBezTo>
                    <a:pt x="4484" y="1397"/>
                    <a:pt x="4771" y="2068"/>
                    <a:pt x="5011" y="2748"/>
                  </a:cubicBezTo>
                  <a:cubicBezTo>
                    <a:pt x="5056" y="2868"/>
                    <a:pt x="5163" y="2928"/>
                    <a:pt x="5271" y="2928"/>
                  </a:cubicBezTo>
                  <a:cubicBezTo>
                    <a:pt x="5370" y="2928"/>
                    <a:pt x="5468" y="2878"/>
                    <a:pt x="5519" y="2777"/>
                  </a:cubicBezTo>
                  <a:lnTo>
                    <a:pt x="5576" y="2806"/>
                  </a:lnTo>
                  <a:lnTo>
                    <a:pt x="5643" y="2834"/>
                  </a:lnTo>
                  <a:cubicBezTo>
                    <a:pt x="5648" y="2839"/>
                    <a:pt x="5655" y="2842"/>
                    <a:pt x="5662" y="2842"/>
                  </a:cubicBezTo>
                  <a:cubicBezTo>
                    <a:pt x="5670" y="2842"/>
                    <a:pt x="5677" y="2839"/>
                    <a:pt x="5682" y="2834"/>
                  </a:cubicBezTo>
                  <a:cubicBezTo>
                    <a:pt x="5978" y="2901"/>
                    <a:pt x="6285" y="2930"/>
                    <a:pt x="6582" y="2930"/>
                  </a:cubicBezTo>
                  <a:cubicBezTo>
                    <a:pt x="6917" y="2949"/>
                    <a:pt x="7243" y="2959"/>
                    <a:pt x="7569" y="2959"/>
                  </a:cubicBezTo>
                  <a:cubicBezTo>
                    <a:pt x="7186" y="3515"/>
                    <a:pt x="6716" y="4013"/>
                    <a:pt x="6180" y="4434"/>
                  </a:cubicBezTo>
                  <a:lnTo>
                    <a:pt x="6170" y="4434"/>
                  </a:lnTo>
                  <a:cubicBezTo>
                    <a:pt x="6141" y="4463"/>
                    <a:pt x="6122" y="4492"/>
                    <a:pt x="6103" y="4530"/>
                  </a:cubicBezTo>
                  <a:cubicBezTo>
                    <a:pt x="5988" y="4540"/>
                    <a:pt x="5902" y="4645"/>
                    <a:pt x="5921" y="4760"/>
                  </a:cubicBezTo>
                  <a:cubicBezTo>
                    <a:pt x="5998" y="5526"/>
                    <a:pt x="6113" y="6255"/>
                    <a:pt x="6113" y="7011"/>
                  </a:cubicBezTo>
                  <a:cubicBezTo>
                    <a:pt x="5442" y="6580"/>
                    <a:pt x="4771" y="6120"/>
                    <a:pt x="4091" y="5699"/>
                  </a:cubicBezTo>
                  <a:cubicBezTo>
                    <a:pt x="4067" y="5681"/>
                    <a:pt x="4039" y="5674"/>
                    <a:pt x="4012" y="5674"/>
                  </a:cubicBezTo>
                  <a:cubicBezTo>
                    <a:pt x="3996" y="5674"/>
                    <a:pt x="3981" y="5676"/>
                    <a:pt x="3967" y="5680"/>
                  </a:cubicBezTo>
                  <a:cubicBezTo>
                    <a:pt x="3924" y="5627"/>
                    <a:pt x="3861" y="5601"/>
                    <a:pt x="3798" y="5601"/>
                  </a:cubicBezTo>
                  <a:cubicBezTo>
                    <a:pt x="3734" y="5601"/>
                    <a:pt x="3670" y="5627"/>
                    <a:pt x="3622" y="5680"/>
                  </a:cubicBezTo>
                  <a:cubicBezTo>
                    <a:pt x="3124" y="6216"/>
                    <a:pt x="2539" y="6676"/>
                    <a:pt x="1888" y="7021"/>
                  </a:cubicBezTo>
                  <a:cubicBezTo>
                    <a:pt x="2108" y="6245"/>
                    <a:pt x="2348" y="5431"/>
                    <a:pt x="2376" y="4635"/>
                  </a:cubicBezTo>
                  <a:cubicBezTo>
                    <a:pt x="2482" y="4520"/>
                    <a:pt x="2463" y="4329"/>
                    <a:pt x="2328" y="4233"/>
                  </a:cubicBezTo>
                  <a:cubicBezTo>
                    <a:pt x="1830" y="3869"/>
                    <a:pt x="1361" y="3467"/>
                    <a:pt x="920" y="3036"/>
                  </a:cubicBezTo>
                  <a:cubicBezTo>
                    <a:pt x="1562" y="3036"/>
                    <a:pt x="2213" y="3036"/>
                    <a:pt x="2836" y="2911"/>
                  </a:cubicBezTo>
                  <a:cubicBezTo>
                    <a:pt x="2884" y="2901"/>
                    <a:pt x="2922" y="2863"/>
                    <a:pt x="2942" y="2806"/>
                  </a:cubicBezTo>
                  <a:cubicBezTo>
                    <a:pt x="2980" y="2806"/>
                    <a:pt x="3009" y="2786"/>
                    <a:pt x="3028" y="2748"/>
                  </a:cubicBezTo>
                  <a:cubicBezTo>
                    <a:pt x="3411" y="2078"/>
                    <a:pt x="3746" y="1407"/>
                    <a:pt x="4158" y="755"/>
                  </a:cubicBezTo>
                  <a:close/>
                  <a:moveTo>
                    <a:pt x="4201" y="1"/>
                  </a:moveTo>
                  <a:cubicBezTo>
                    <a:pt x="4118" y="1"/>
                    <a:pt x="4034" y="42"/>
                    <a:pt x="3986" y="123"/>
                  </a:cubicBezTo>
                  <a:cubicBezTo>
                    <a:pt x="3497" y="880"/>
                    <a:pt x="3037" y="1733"/>
                    <a:pt x="2817" y="2614"/>
                  </a:cubicBezTo>
                  <a:cubicBezTo>
                    <a:pt x="2365" y="2534"/>
                    <a:pt x="1900" y="2516"/>
                    <a:pt x="1437" y="2516"/>
                  </a:cubicBezTo>
                  <a:cubicBezTo>
                    <a:pt x="1067" y="2516"/>
                    <a:pt x="698" y="2528"/>
                    <a:pt x="336" y="2528"/>
                  </a:cubicBezTo>
                  <a:cubicBezTo>
                    <a:pt x="115" y="2528"/>
                    <a:pt x="0" y="2796"/>
                    <a:pt x="154" y="2959"/>
                  </a:cubicBezTo>
                  <a:cubicBezTo>
                    <a:pt x="719" y="3620"/>
                    <a:pt x="1361" y="4195"/>
                    <a:pt x="2070" y="4674"/>
                  </a:cubicBezTo>
                  <a:cubicBezTo>
                    <a:pt x="1667" y="5517"/>
                    <a:pt x="1505" y="6523"/>
                    <a:pt x="1265" y="7404"/>
                  </a:cubicBezTo>
                  <a:cubicBezTo>
                    <a:pt x="1232" y="7552"/>
                    <a:pt x="1346" y="7727"/>
                    <a:pt x="1494" y="7727"/>
                  </a:cubicBezTo>
                  <a:cubicBezTo>
                    <a:pt x="1519" y="7727"/>
                    <a:pt x="1545" y="7722"/>
                    <a:pt x="1572" y="7711"/>
                  </a:cubicBezTo>
                  <a:cubicBezTo>
                    <a:pt x="2491" y="7347"/>
                    <a:pt x="3315" y="6772"/>
                    <a:pt x="3986" y="6034"/>
                  </a:cubicBezTo>
                  <a:cubicBezTo>
                    <a:pt x="4685" y="6647"/>
                    <a:pt x="5442" y="7213"/>
                    <a:pt x="6228" y="7701"/>
                  </a:cubicBezTo>
                  <a:cubicBezTo>
                    <a:pt x="6270" y="7725"/>
                    <a:pt x="6314" y="7735"/>
                    <a:pt x="6358" y="7735"/>
                  </a:cubicBezTo>
                  <a:cubicBezTo>
                    <a:pt x="6491" y="7735"/>
                    <a:pt x="6611" y="7633"/>
                    <a:pt x="6611" y="7481"/>
                  </a:cubicBezTo>
                  <a:cubicBezTo>
                    <a:pt x="6668" y="6647"/>
                    <a:pt x="6668" y="5728"/>
                    <a:pt x="6448" y="4904"/>
                  </a:cubicBezTo>
                  <a:cubicBezTo>
                    <a:pt x="6467" y="4894"/>
                    <a:pt x="6486" y="4885"/>
                    <a:pt x="6505" y="4875"/>
                  </a:cubicBezTo>
                  <a:cubicBezTo>
                    <a:pt x="7262" y="4338"/>
                    <a:pt x="7885" y="3639"/>
                    <a:pt x="8335" y="2834"/>
                  </a:cubicBezTo>
                  <a:cubicBezTo>
                    <a:pt x="8450" y="2643"/>
                    <a:pt x="8306" y="2403"/>
                    <a:pt x="8086" y="2403"/>
                  </a:cubicBezTo>
                  <a:lnTo>
                    <a:pt x="6592" y="2403"/>
                  </a:lnTo>
                  <a:cubicBezTo>
                    <a:pt x="6470" y="2403"/>
                    <a:pt x="6347" y="2399"/>
                    <a:pt x="6223" y="2399"/>
                  </a:cubicBezTo>
                  <a:cubicBezTo>
                    <a:pt x="5976" y="2399"/>
                    <a:pt x="5729" y="2416"/>
                    <a:pt x="5499" y="2518"/>
                  </a:cubicBezTo>
                  <a:cubicBezTo>
                    <a:pt x="5202" y="1694"/>
                    <a:pt x="4848" y="890"/>
                    <a:pt x="4417" y="123"/>
                  </a:cubicBezTo>
                  <a:cubicBezTo>
                    <a:pt x="4369" y="42"/>
                    <a:pt x="4285" y="1"/>
                    <a:pt x="420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19" name="Google Shape;819;p34"/>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dk1"/>
                </a:solidFill>
              </a:rPr>
              <a:t>MARKET SHARE</a:t>
            </a:r>
            <a:endParaRPr sz="3600" b="1">
              <a:solidFill>
                <a:schemeClr val="dk1"/>
              </a:solidFill>
            </a:endParaRPr>
          </a:p>
        </p:txBody>
      </p:sp>
      <p:sp>
        <p:nvSpPr>
          <p:cNvPr id="820" name="Google Shape;820;p34"/>
          <p:cNvSpPr txBox="1"/>
          <p:nvPr/>
        </p:nvSpPr>
        <p:spPr>
          <a:xfrm>
            <a:off x="4144475" y="4217450"/>
            <a:ext cx="3921000" cy="3654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rgbClr val="000000"/>
              </a:buClr>
              <a:buSzPts val="1100"/>
              <a:buFont typeface="Arial"/>
              <a:buNone/>
            </a:pPr>
            <a:r>
              <a:rPr lang="en" sz="1200">
                <a:solidFill>
                  <a:schemeClr val="dk1"/>
                </a:solidFill>
                <a:latin typeface="Muli"/>
                <a:ea typeface="Muli"/>
                <a:cs typeface="Muli"/>
                <a:sym typeface="Muli"/>
              </a:rPr>
              <a:t>To modify this graph, click on it, follow the link, change the data and paste the resulting graph here</a:t>
            </a:r>
            <a:endParaRPr sz="1200">
              <a:solidFill>
                <a:schemeClr val="dk1"/>
              </a:solidFill>
              <a:latin typeface="Muli"/>
              <a:ea typeface="Muli"/>
              <a:cs typeface="Muli"/>
              <a:sym typeface="Muli"/>
            </a:endParaRPr>
          </a:p>
          <a:p>
            <a:pPr marL="0" marR="0" lvl="0" indent="0" algn="ctr" rtl="0">
              <a:lnSpc>
                <a:spcPct val="100000"/>
              </a:lnSpc>
              <a:spcBef>
                <a:spcPts val="0"/>
              </a:spcBef>
              <a:spcAft>
                <a:spcPts val="0"/>
              </a:spcAft>
              <a:buNone/>
            </a:pPr>
            <a:endParaRPr sz="1200">
              <a:solidFill>
                <a:schemeClr val="dk1"/>
              </a:solidFill>
              <a:latin typeface="Muli"/>
              <a:ea typeface="Muli"/>
              <a:cs typeface="Muli"/>
              <a:sym typeface="Muli"/>
            </a:endParaRPr>
          </a:p>
        </p:txBody>
      </p:sp>
      <p:sp>
        <p:nvSpPr>
          <p:cNvPr id="821" name="Google Shape;821;p34"/>
          <p:cNvSpPr txBox="1"/>
          <p:nvPr/>
        </p:nvSpPr>
        <p:spPr>
          <a:xfrm>
            <a:off x="1189410" y="1707550"/>
            <a:ext cx="1743300" cy="861600"/>
          </a:xfrm>
          <a:prstGeom prst="rect">
            <a:avLst/>
          </a:prstGeom>
          <a:noFill/>
          <a:ln>
            <a:noFill/>
          </a:ln>
        </p:spPr>
        <p:txBody>
          <a:bodyPr spcFirstLastPara="1" wrap="square" lIns="0" tIns="6350" rIns="0" bIns="0" anchor="t" anchorCtr="0">
            <a:noAutofit/>
          </a:bodyPr>
          <a:lstStyle/>
          <a:p>
            <a:pPr marL="0" marR="0" lvl="0" indent="0" algn="r" rtl="0">
              <a:lnSpc>
                <a:spcPct val="100000"/>
              </a:lnSpc>
              <a:spcBef>
                <a:spcPts val="0"/>
              </a:spcBef>
              <a:spcAft>
                <a:spcPts val="0"/>
              </a:spcAft>
              <a:buNone/>
            </a:pPr>
            <a:r>
              <a:rPr lang="en">
                <a:solidFill>
                  <a:schemeClr val="dk1"/>
                </a:solidFill>
                <a:latin typeface="Muli"/>
                <a:ea typeface="Muli"/>
                <a:cs typeface="Muli"/>
                <a:sym typeface="Muli"/>
              </a:rPr>
              <a:t>It’s the ringed planet and a gas giant</a:t>
            </a:r>
            <a:endParaRPr>
              <a:solidFill>
                <a:schemeClr val="dk1"/>
              </a:solidFill>
              <a:latin typeface="Muli"/>
              <a:ea typeface="Muli"/>
              <a:cs typeface="Muli"/>
              <a:sym typeface="Muli"/>
            </a:endParaRPr>
          </a:p>
        </p:txBody>
      </p:sp>
      <p:sp>
        <p:nvSpPr>
          <p:cNvPr id="822" name="Google Shape;822;p34"/>
          <p:cNvSpPr txBox="1"/>
          <p:nvPr/>
        </p:nvSpPr>
        <p:spPr>
          <a:xfrm>
            <a:off x="1298610" y="2722000"/>
            <a:ext cx="1634100" cy="861600"/>
          </a:xfrm>
          <a:prstGeom prst="rect">
            <a:avLst/>
          </a:prstGeom>
          <a:noFill/>
          <a:ln>
            <a:noFill/>
          </a:ln>
        </p:spPr>
        <p:txBody>
          <a:bodyPr spcFirstLastPara="1" wrap="square" lIns="0" tIns="6350" rIns="0" bIns="0" anchor="t" anchorCtr="0">
            <a:noAutofit/>
          </a:bodyPr>
          <a:lstStyle/>
          <a:p>
            <a:pPr marL="0" marR="0" lvl="0" indent="0" algn="r" rtl="0">
              <a:spcBef>
                <a:spcPts val="100"/>
              </a:spcBef>
              <a:spcAft>
                <a:spcPts val="0"/>
              </a:spcAft>
              <a:buNone/>
            </a:pPr>
            <a:r>
              <a:rPr lang="en">
                <a:solidFill>
                  <a:schemeClr val="dk1"/>
                </a:solidFill>
                <a:latin typeface="Muli"/>
                <a:ea typeface="Muli"/>
                <a:cs typeface="Muli"/>
                <a:sym typeface="Muli"/>
              </a:rPr>
              <a:t>Despite being red, Mars is cold</a:t>
            </a:r>
            <a:endParaRPr>
              <a:solidFill>
                <a:schemeClr val="dk1"/>
              </a:solidFill>
              <a:latin typeface="Muli"/>
              <a:ea typeface="Muli"/>
              <a:cs typeface="Muli"/>
              <a:sym typeface="Muli"/>
            </a:endParaRPr>
          </a:p>
        </p:txBody>
      </p:sp>
      <p:sp>
        <p:nvSpPr>
          <p:cNvPr id="823" name="Google Shape;823;p34"/>
          <p:cNvSpPr txBox="1"/>
          <p:nvPr/>
        </p:nvSpPr>
        <p:spPr>
          <a:xfrm>
            <a:off x="1189410" y="3756349"/>
            <a:ext cx="1743300" cy="861600"/>
          </a:xfrm>
          <a:prstGeom prst="rect">
            <a:avLst/>
          </a:prstGeom>
          <a:noFill/>
          <a:ln>
            <a:noFill/>
          </a:ln>
        </p:spPr>
        <p:txBody>
          <a:bodyPr spcFirstLastPara="1" wrap="square" lIns="0" tIns="6350" rIns="0" bIns="0" anchor="t" anchorCtr="0">
            <a:noAutofit/>
          </a:bodyPr>
          <a:lstStyle/>
          <a:p>
            <a:pPr marL="0" marR="0" lvl="0" indent="0" algn="r" rtl="0">
              <a:lnSpc>
                <a:spcPct val="100000"/>
              </a:lnSpc>
              <a:spcBef>
                <a:spcPts val="0"/>
              </a:spcBef>
              <a:spcAft>
                <a:spcPts val="0"/>
              </a:spcAft>
              <a:buNone/>
            </a:pPr>
            <a:r>
              <a:rPr lang="en">
                <a:solidFill>
                  <a:schemeClr val="dk1"/>
                </a:solidFill>
                <a:latin typeface="Muli"/>
                <a:ea typeface="Muli"/>
                <a:cs typeface="Muli"/>
                <a:sym typeface="Muli"/>
              </a:rPr>
              <a:t>It’s the farthest planet from the Sun</a:t>
            </a:r>
            <a:endParaRPr>
              <a:solidFill>
                <a:schemeClr val="dk1"/>
              </a:solidFill>
              <a:latin typeface="Muli"/>
              <a:ea typeface="Muli"/>
              <a:cs typeface="Muli"/>
              <a:sym typeface="Muli"/>
            </a:endParaRPr>
          </a:p>
        </p:txBody>
      </p:sp>
      <p:sp>
        <p:nvSpPr>
          <p:cNvPr id="824" name="Google Shape;824;p34"/>
          <p:cNvSpPr txBox="1"/>
          <p:nvPr/>
        </p:nvSpPr>
        <p:spPr>
          <a:xfrm>
            <a:off x="1807773" y="1206550"/>
            <a:ext cx="1125000" cy="4470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n" sz="2000">
                <a:solidFill>
                  <a:schemeClr val="dk1"/>
                </a:solidFill>
                <a:latin typeface="Londrina Solid"/>
                <a:ea typeface="Londrina Solid"/>
                <a:cs typeface="Londrina Solid"/>
                <a:sym typeface="Londrina Solid"/>
              </a:rPr>
              <a:t>Saturn</a:t>
            </a:r>
            <a:endParaRPr sz="2000">
              <a:solidFill>
                <a:schemeClr val="dk1"/>
              </a:solidFill>
              <a:latin typeface="Londrina Solid"/>
              <a:ea typeface="Londrina Solid"/>
              <a:cs typeface="Londrina Solid"/>
              <a:sym typeface="Londrina Solid"/>
            </a:endParaRPr>
          </a:p>
        </p:txBody>
      </p:sp>
      <p:sp>
        <p:nvSpPr>
          <p:cNvPr id="825" name="Google Shape;825;p34"/>
          <p:cNvSpPr txBox="1"/>
          <p:nvPr/>
        </p:nvSpPr>
        <p:spPr>
          <a:xfrm>
            <a:off x="1807600" y="2233150"/>
            <a:ext cx="1125000" cy="447000"/>
          </a:xfrm>
          <a:prstGeom prst="rect">
            <a:avLst/>
          </a:prstGeom>
          <a:noFill/>
          <a:ln>
            <a:noFill/>
          </a:ln>
        </p:spPr>
        <p:txBody>
          <a:bodyPr spcFirstLastPara="1" wrap="square" lIns="0" tIns="6350" rIns="0" bIns="0" anchor="b" anchorCtr="0">
            <a:noAutofit/>
          </a:bodyPr>
          <a:lstStyle/>
          <a:p>
            <a:pPr marL="0" marR="0" lvl="0" indent="0" algn="r" rtl="0">
              <a:spcBef>
                <a:spcPts val="100"/>
              </a:spcBef>
              <a:spcAft>
                <a:spcPts val="0"/>
              </a:spcAft>
              <a:buNone/>
            </a:pPr>
            <a:r>
              <a:rPr lang="en" sz="2000">
                <a:solidFill>
                  <a:schemeClr val="dk1"/>
                </a:solidFill>
                <a:latin typeface="Londrina Solid"/>
                <a:ea typeface="Londrina Solid"/>
                <a:cs typeface="Londrina Solid"/>
                <a:sym typeface="Londrina Solid"/>
              </a:rPr>
              <a:t>Mars</a:t>
            </a:r>
            <a:endParaRPr sz="2000">
              <a:solidFill>
                <a:schemeClr val="dk1"/>
              </a:solidFill>
              <a:latin typeface="Londrina Solid"/>
              <a:ea typeface="Londrina Solid"/>
              <a:cs typeface="Londrina Solid"/>
              <a:sym typeface="Londrina Solid"/>
            </a:endParaRPr>
          </a:p>
        </p:txBody>
      </p:sp>
      <p:sp>
        <p:nvSpPr>
          <p:cNvPr id="826" name="Google Shape;826;p34"/>
          <p:cNvSpPr txBox="1"/>
          <p:nvPr/>
        </p:nvSpPr>
        <p:spPr>
          <a:xfrm>
            <a:off x="1807801" y="3366125"/>
            <a:ext cx="1125000" cy="3654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n" sz="2000">
                <a:solidFill>
                  <a:schemeClr val="dk1"/>
                </a:solidFill>
                <a:latin typeface="Londrina Solid"/>
                <a:ea typeface="Londrina Solid"/>
                <a:cs typeface="Londrina Solid"/>
                <a:sym typeface="Londrina Solid"/>
              </a:rPr>
              <a:t>Neptune</a:t>
            </a:r>
            <a:endParaRPr sz="2000">
              <a:solidFill>
                <a:schemeClr val="dk1"/>
              </a:solidFill>
              <a:latin typeface="Londrina Solid"/>
              <a:ea typeface="Londrina Solid"/>
              <a:cs typeface="Londrina Solid"/>
              <a:sym typeface="Londrina Solid"/>
            </a:endParaRPr>
          </a:p>
        </p:txBody>
      </p:sp>
      <p:pic>
        <p:nvPicPr>
          <p:cNvPr id="827" name="Google Shape;827;p34" title="Gráfico">
            <a:hlinkClick r:id="rId3"/>
          </p:cNvPr>
          <p:cNvPicPr preferRelativeResize="0"/>
          <p:nvPr/>
        </p:nvPicPr>
        <p:blipFill rotWithShape="1">
          <a:blip r:embed="rId4">
            <a:alphaModFix/>
          </a:blip>
          <a:srcRect t="7030" r="12219" b="15365"/>
          <a:stretch/>
        </p:blipFill>
        <p:spPr>
          <a:xfrm>
            <a:off x="3911400" y="1505916"/>
            <a:ext cx="4760800" cy="2417809"/>
          </a:xfrm>
          <a:prstGeom prst="rect">
            <a:avLst/>
          </a:prstGeom>
          <a:noFill/>
          <a:ln>
            <a:noFill/>
          </a:ln>
        </p:spPr>
      </p:pic>
      <p:grpSp>
        <p:nvGrpSpPr>
          <p:cNvPr id="828" name="Google Shape;828;p34"/>
          <p:cNvGrpSpPr/>
          <p:nvPr/>
        </p:nvGrpSpPr>
        <p:grpSpPr>
          <a:xfrm>
            <a:off x="3102787" y="3468976"/>
            <a:ext cx="205389" cy="240942"/>
            <a:chOff x="3178987" y="3490574"/>
            <a:chExt cx="205389" cy="240942"/>
          </a:xfrm>
        </p:grpSpPr>
        <p:sp>
          <p:nvSpPr>
            <p:cNvPr id="829" name="Google Shape;829;p34"/>
            <p:cNvSpPr/>
            <p:nvPr/>
          </p:nvSpPr>
          <p:spPr>
            <a:xfrm rot="5400000">
              <a:off x="3161210" y="3508350"/>
              <a:ext cx="240942" cy="205389"/>
            </a:xfrm>
            <a:custGeom>
              <a:avLst/>
              <a:gdLst/>
              <a:ahLst/>
              <a:cxnLst/>
              <a:rect l="l" t="t" r="r" b="b"/>
              <a:pathLst>
                <a:path w="1945" h="1658" extrusionOk="0">
                  <a:moveTo>
                    <a:pt x="1009" y="366"/>
                  </a:moveTo>
                  <a:cubicBezTo>
                    <a:pt x="1120" y="366"/>
                    <a:pt x="1230" y="406"/>
                    <a:pt x="1322" y="501"/>
                  </a:cubicBezTo>
                  <a:cubicBezTo>
                    <a:pt x="1523" y="703"/>
                    <a:pt x="1456" y="1086"/>
                    <a:pt x="1217" y="1239"/>
                  </a:cubicBezTo>
                  <a:cubicBezTo>
                    <a:pt x="1147" y="1281"/>
                    <a:pt x="1069" y="1300"/>
                    <a:pt x="990" y="1300"/>
                  </a:cubicBezTo>
                  <a:cubicBezTo>
                    <a:pt x="765" y="1300"/>
                    <a:pt x="533" y="1145"/>
                    <a:pt x="470" y="933"/>
                  </a:cubicBezTo>
                  <a:cubicBezTo>
                    <a:pt x="431" y="818"/>
                    <a:pt x="441" y="703"/>
                    <a:pt x="489" y="597"/>
                  </a:cubicBezTo>
                  <a:cubicBezTo>
                    <a:pt x="517" y="597"/>
                    <a:pt x="556" y="578"/>
                    <a:pt x="584" y="549"/>
                  </a:cubicBezTo>
                  <a:cubicBezTo>
                    <a:pt x="696" y="443"/>
                    <a:pt x="854" y="366"/>
                    <a:pt x="1009" y="366"/>
                  </a:cubicBezTo>
                  <a:close/>
                  <a:moveTo>
                    <a:pt x="1000" y="1"/>
                  </a:moveTo>
                  <a:cubicBezTo>
                    <a:pt x="954" y="1"/>
                    <a:pt x="908" y="5"/>
                    <a:pt x="862" y="13"/>
                  </a:cubicBezTo>
                  <a:cubicBezTo>
                    <a:pt x="355" y="13"/>
                    <a:pt x="0" y="636"/>
                    <a:pt x="153" y="1086"/>
                  </a:cubicBezTo>
                  <a:cubicBezTo>
                    <a:pt x="288" y="1443"/>
                    <a:pt x="626" y="1657"/>
                    <a:pt x="981" y="1657"/>
                  </a:cubicBezTo>
                  <a:cubicBezTo>
                    <a:pt x="1131" y="1657"/>
                    <a:pt x="1285" y="1619"/>
                    <a:pt x="1428" y="1536"/>
                  </a:cubicBezTo>
                  <a:cubicBezTo>
                    <a:pt x="1830" y="1268"/>
                    <a:pt x="1945" y="626"/>
                    <a:pt x="1610" y="262"/>
                  </a:cubicBezTo>
                  <a:cubicBezTo>
                    <a:pt x="1443" y="95"/>
                    <a:pt x="1223" y="1"/>
                    <a:pt x="10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rot="5400000">
              <a:off x="3213425" y="3553751"/>
              <a:ext cx="135398" cy="115825"/>
            </a:xfrm>
            <a:custGeom>
              <a:avLst/>
              <a:gdLst/>
              <a:ahLst/>
              <a:cxnLst/>
              <a:rect l="l" t="t" r="r" b="b"/>
              <a:pathLst>
                <a:path w="1093" h="935" extrusionOk="0">
                  <a:moveTo>
                    <a:pt x="578" y="0"/>
                  </a:moveTo>
                  <a:cubicBezTo>
                    <a:pt x="423" y="0"/>
                    <a:pt x="265" y="77"/>
                    <a:pt x="153" y="183"/>
                  </a:cubicBezTo>
                  <a:cubicBezTo>
                    <a:pt x="125" y="212"/>
                    <a:pt x="86" y="231"/>
                    <a:pt x="58" y="231"/>
                  </a:cubicBezTo>
                  <a:cubicBezTo>
                    <a:pt x="10" y="337"/>
                    <a:pt x="0" y="452"/>
                    <a:pt x="39" y="567"/>
                  </a:cubicBezTo>
                  <a:cubicBezTo>
                    <a:pt x="102" y="779"/>
                    <a:pt x="334" y="934"/>
                    <a:pt x="559" y="934"/>
                  </a:cubicBezTo>
                  <a:cubicBezTo>
                    <a:pt x="638" y="934"/>
                    <a:pt x="716" y="915"/>
                    <a:pt x="786" y="873"/>
                  </a:cubicBezTo>
                  <a:cubicBezTo>
                    <a:pt x="1016" y="729"/>
                    <a:pt x="1092" y="337"/>
                    <a:pt x="891" y="135"/>
                  </a:cubicBezTo>
                  <a:cubicBezTo>
                    <a:pt x="799" y="40"/>
                    <a:pt x="689" y="0"/>
                    <a:pt x="5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 name="Google Shape;831;p34"/>
          <p:cNvGrpSpPr/>
          <p:nvPr/>
        </p:nvGrpSpPr>
        <p:grpSpPr>
          <a:xfrm>
            <a:off x="3111458" y="2451543"/>
            <a:ext cx="191143" cy="228058"/>
            <a:chOff x="3187658" y="2457718"/>
            <a:chExt cx="191143" cy="228058"/>
          </a:xfrm>
        </p:grpSpPr>
        <p:sp>
          <p:nvSpPr>
            <p:cNvPr id="832" name="Google Shape;832;p34"/>
            <p:cNvSpPr/>
            <p:nvPr/>
          </p:nvSpPr>
          <p:spPr>
            <a:xfrm rot="5400000">
              <a:off x="3169200" y="2476176"/>
              <a:ext cx="228058" cy="191143"/>
            </a:xfrm>
            <a:custGeom>
              <a:avLst/>
              <a:gdLst/>
              <a:ahLst/>
              <a:cxnLst/>
              <a:rect l="l" t="t" r="r" b="b"/>
              <a:pathLst>
                <a:path w="1841" h="1543" extrusionOk="0">
                  <a:moveTo>
                    <a:pt x="892" y="350"/>
                  </a:moveTo>
                  <a:cubicBezTo>
                    <a:pt x="1002" y="350"/>
                    <a:pt x="1111" y="388"/>
                    <a:pt x="1198" y="466"/>
                  </a:cubicBezTo>
                  <a:cubicBezTo>
                    <a:pt x="1438" y="658"/>
                    <a:pt x="1323" y="974"/>
                    <a:pt x="1093" y="1108"/>
                  </a:cubicBezTo>
                  <a:cubicBezTo>
                    <a:pt x="1018" y="1161"/>
                    <a:pt x="934" y="1185"/>
                    <a:pt x="851" y="1185"/>
                  </a:cubicBezTo>
                  <a:cubicBezTo>
                    <a:pt x="677" y="1185"/>
                    <a:pt x="509" y="1078"/>
                    <a:pt x="451" y="897"/>
                  </a:cubicBezTo>
                  <a:cubicBezTo>
                    <a:pt x="413" y="782"/>
                    <a:pt x="403" y="658"/>
                    <a:pt x="442" y="543"/>
                  </a:cubicBezTo>
                  <a:cubicBezTo>
                    <a:pt x="489" y="543"/>
                    <a:pt x="528" y="524"/>
                    <a:pt x="556" y="485"/>
                  </a:cubicBezTo>
                  <a:cubicBezTo>
                    <a:pt x="651" y="395"/>
                    <a:pt x="772" y="350"/>
                    <a:pt x="892" y="350"/>
                  </a:cubicBezTo>
                  <a:close/>
                  <a:moveTo>
                    <a:pt x="873" y="0"/>
                  </a:moveTo>
                  <a:cubicBezTo>
                    <a:pt x="790" y="0"/>
                    <a:pt x="706" y="12"/>
                    <a:pt x="624" y="35"/>
                  </a:cubicBezTo>
                  <a:cubicBezTo>
                    <a:pt x="614" y="30"/>
                    <a:pt x="602" y="28"/>
                    <a:pt x="590" y="28"/>
                  </a:cubicBezTo>
                  <a:cubicBezTo>
                    <a:pt x="578" y="28"/>
                    <a:pt x="566" y="30"/>
                    <a:pt x="556" y="35"/>
                  </a:cubicBezTo>
                  <a:cubicBezTo>
                    <a:pt x="125" y="179"/>
                    <a:pt x="1" y="744"/>
                    <a:pt x="173" y="1118"/>
                  </a:cubicBezTo>
                  <a:cubicBezTo>
                    <a:pt x="305" y="1405"/>
                    <a:pt x="571" y="1542"/>
                    <a:pt x="845" y="1542"/>
                  </a:cubicBezTo>
                  <a:cubicBezTo>
                    <a:pt x="1011" y="1542"/>
                    <a:pt x="1179" y="1492"/>
                    <a:pt x="1323" y="1395"/>
                  </a:cubicBezTo>
                  <a:cubicBezTo>
                    <a:pt x="1706" y="1137"/>
                    <a:pt x="1840" y="600"/>
                    <a:pt x="1486" y="246"/>
                  </a:cubicBezTo>
                  <a:cubicBezTo>
                    <a:pt x="1318" y="85"/>
                    <a:pt x="1098" y="0"/>
                    <a:pt x="8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rot="5400000">
              <a:off x="3219557" y="2519471"/>
              <a:ext cx="128213" cy="104553"/>
            </a:xfrm>
            <a:custGeom>
              <a:avLst/>
              <a:gdLst/>
              <a:ahLst/>
              <a:cxnLst/>
              <a:rect l="l" t="t" r="r" b="b"/>
              <a:pathLst>
                <a:path w="1035" h="844" extrusionOk="0">
                  <a:moveTo>
                    <a:pt x="481" y="0"/>
                  </a:moveTo>
                  <a:cubicBezTo>
                    <a:pt x="361" y="0"/>
                    <a:pt x="242" y="46"/>
                    <a:pt x="153" y="139"/>
                  </a:cubicBezTo>
                  <a:cubicBezTo>
                    <a:pt x="129" y="164"/>
                    <a:pt x="89" y="189"/>
                    <a:pt x="54" y="189"/>
                  </a:cubicBezTo>
                  <a:cubicBezTo>
                    <a:pt x="49" y="189"/>
                    <a:pt x="44" y="188"/>
                    <a:pt x="39" y="187"/>
                  </a:cubicBezTo>
                  <a:lnTo>
                    <a:pt x="39" y="187"/>
                  </a:lnTo>
                  <a:cubicBezTo>
                    <a:pt x="0" y="312"/>
                    <a:pt x="0" y="436"/>
                    <a:pt x="48" y="551"/>
                  </a:cubicBezTo>
                  <a:cubicBezTo>
                    <a:pt x="106" y="732"/>
                    <a:pt x="274" y="844"/>
                    <a:pt x="447" y="844"/>
                  </a:cubicBezTo>
                  <a:cubicBezTo>
                    <a:pt x="531" y="844"/>
                    <a:pt x="615" y="818"/>
                    <a:pt x="690" y="762"/>
                  </a:cubicBezTo>
                  <a:cubicBezTo>
                    <a:pt x="920" y="628"/>
                    <a:pt x="1035" y="312"/>
                    <a:pt x="795" y="120"/>
                  </a:cubicBezTo>
                  <a:cubicBezTo>
                    <a:pt x="707" y="41"/>
                    <a:pt x="593"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34"/>
          <p:cNvGrpSpPr/>
          <p:nvPr/>
        </p:nvGrpSpPr>
        <p:grpSpPr>
          <a:xfrm>
            <a:off x="3095849" y="1424941"/>
            <a:ext cx="205513" cy="242181"/>
            <a:chOff x="3172049" y="1453041"/>
            <a:chExt cx="205513" cy="242181"/>
          </a:xfrm>
        </p:grpSpPr>
        <p:sp>
          <p:nvSpPr>
            <p:cNvPr id="835" name="Google Shape;835;p34"/>
            <p:cNvSpPr/>
            <p:nvPr/>
          </p:nvSpPr>
          <p:spPr>
            <a:xfrm rot="5400000">
              <a:off x="3153716" y="1471375"/>
              <a:ext cx="242181" cy="205513"/>
            </a:xfrm>
            <a:custGeom>
              <a:avLst/>
              <a:gdLst/>
              <a:ahLst/>
              <a:cxnLst/>
              <a:rect l="l" t="t" r="r" b="b"/>
              <a:pathLst>
                <a:path w="1955" h="1659" extrusionOk="0">
                  <a:moveTo>
                    <a:pt x="852" y="214"/>
                  </a:moveTo>
                  <a:cubicBezTo>
                    <a:pt x="1408" y="214"/>
                    <a:pt x="1761" y="989"/>
                    <a:pt x="1131" y="1261"/>
                  </a:cubicBezTo>
                  <a:cubicBezTo>
                    <a:pt x="1046" y="1297"/>
                    <a:pt x="968" y="1314"/>
                    <a:pt x="898" y="1314"/>
                  </a:cubicBezTo>
                  <a:cubicBezTo>
                    <a:pt x="448" y="1314"/>
                    <a:pt x="296" y="654"/>
                    <a:pt x="652" y="332"/>
                  </a:cubicBezTo>
                  <a:cubicBezTo>
                    <a:pt x="671" y="303"/>
                    <a:pt x="690" y="264"/>
                    <a:pt x="690" y="236"/>
                  </a:cubicBezTo>
                  <a:cubicBezTo>
                    <a:pt x="746" y="221"/>
                    <a:pt x="800" y="214"/>
                    <a:pt x="852" y="214"/>
                  </a:cubicBezTo>
                  <a:close/>
                  <a:moveTo>
                    <a:pt x="971" y="0"/>
                  </a:moveTo>
                  <a:cubicBezTo>
                    <a:pt x="848" y="0"/>
                    <a:pt x="723" y="27"/>
                    <a:pt x="604" y="82"/>
                  </a:cubicBezTo>
                  <a:cubicBezTo>
                    <a:pt x="580" y="68"/>
                    <a:pt x="554" y="61"/>
                    <a:pt x="527" y="61"/>
                  </a:cubicBezTo>
                  <a:cubicBezTo>
                    <a:pt x="501" y="61"/>
                    <a:pt x="475" y="68"/>
                    <a:pt x="451" y="82"/>
                  </a:cubicBezTo>
                  <a:cubicBezTo>
                    <a:pt x="87" y="322"/>
                    <a:pt x="1" y="839"/>
                    <a:pt x="192" y="1222"/>
                  </a:cubicBezTo>
                  <a:cubicBezTo>
                    <a:pt x="337" y="1500"/>
                    <a:pt x="624" y="1659"/>
                    <a:pt x="919" y="1659"/>
                  </a:cubicBezTo>
                  <a:cubicBezTo>
                    <a:pt x="1053" y="1659"/>
                    <a:pt x="1188" y="1626"/>
                    <a:pt x="1313" y="1558"/>
                  </a:cubicBezTo>
                  <a:cubicBezTo>
                    <a:pt x="1715" y="1357"/>
                    <a:pt x="1955" y="868"/>
                    <a:pt x="1715" y="446"/>
                  </a:cubicBezTo>
                  <a:cubicBezTo>
                    <a:pt x="1559" y="161"/>
                    <a:pt x="1272" y="0"/>
                    <a:pt x="97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rot="5400000">
              <a:off x="3191870" y="1512502"/>
              <a:ext cx="181976" cy="136141"/>
            </a:xfrm>
            <a:custGeom>
              <a:avLst/>
              <a:gdLst/>
              <a:ahLst/>
              <a:cxnLst/>
              <a:rect l="l" t="t" r="r" b="b"/>
              <a:pathLst>
                <a:path w="1469" h="1099" extrusionOk="0">
                  <a:moveTo>
                    <a:pt x="551" y="1"/>
                  </a:moveTo>
                  <a:cubicBezTo>
                    <a:pt x="500" y="1"/>
                    <a:pt x="448" y="7"/>
                    <a:pt x="395" y="21"/>
                  </a:cubicBezTo>
                  <a:cubicBezTo>
                    <a:pt x="395" y="49"/>
                    <a:pt x="376" y="88"/>
                    <a:pt x="357" y="117"/>
                  </a:cubicBezTo>
                  <a:cubicBezTo>
                    <a:pt x="1" y="439"/>
                    <a:pt x="153" y="1099"/>
                    <a:pt x="603" y="1099"/>
                  </a:cubicBezTo>
                  <a:cubicBezTo>
                    <a:pt x="673" y="1099"/>
                    <a:pt x="751" y="1082"/>
                    <a:pt x="836" y="1046"/>
                  </a:cubicBezTo>
                  <a:cubicBezTo>
                    <a:pt x="1469" y="773"/>
                    <a:pt x="1110" y="1"/>
                    <a:pt x="55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17" name="Rectangle 16">
            <a:extLst>
              <a:ext uri="{FF2B5EF4-FFF2-40B4-BE49-F238E27FC236}">
                <a16:creationId xmlns:a16="http://schemas.microsoft.com/office/drawing/2014/main" id="{FD6D5B40-4E5E-4330-98DB-3154E099AF85}"/>
              </a:ext>
            </a:extLst>
          </p:cNvPr>
          <p:cNvSpPr/>
          <p:nvPr/>
        </p:nvSpPr>
        <p:spPr>
          <a:xfrm>
            <a:off x="121136" y="968930"/>
            <a:ext cx="8678083" cy="404012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3" name="Google Shape;763;p33"/>
          <p:cNvSpPr txBox="1">
            <a:spLocks noGrp="1"/>
          </p:cNvSpPr>
          <p:nvPr>
            <p:ph type="title" idx="15"/>
          </p:nvPr>
        </p:nvSpPr>
        <p:spPr>
          <a:xfrm>
            <a:off x="0" y="210327"/>
            <a:ext cx="914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u="sng" dirty="0">
                <a:solidFill>
                  <a:schemeClr val="accent2">
                    <a:lumMod val="50000"/>
                  </a:schemeClr>
                </a:solidFill>
                <a:latin typeface="Nixie One" panose="02000503080000020004" pitchFamily="50" charset="0"/>
              </a:rPr>
              <a:t>Course Overview</a:t>
            </a:r>
            <a:endParaRPr sz="4400" u="sng" dirty="0">
              <a:solidFill>
                <a:schemeClr val="accent2">
                  <a:lumMod val="50000"/>
                </a:schemeClr>
              </a:solidFill>
              <a:latin typeface="Nixie One" panose="02000503080000020004" pitchFamily="50" charset="0"/>
            </a:endParaRPr>
          </a:p>
        </p:txBody>
      </p:sp>
      <p:sp>
        <p:nvSpPr>
          <p:cNvPr id="14" name="TextBox 13">
            <a:extLst>
              <a:ext uri="{FF2B5EF4-FFF2-40B4-BE49-F238E27FC236}">
                <a16:creationId xmlns:a16="http://schemas.microsoft.com/office/drawing/2014/main" id="{D2FB815C-581E-434F-9DB2-59624C4714A1}"/>
              </a:ext>
            </a:extLst>
          </p:cNvPr>
          <p:cNvSpPr txBox="1"/>
          <p:nvPr/>
        </p:nvSpPr>
        <p:spPr>
          <a:xfrm>
            <a:off x="344781" y="1039114"/>
            <a:ext cx="7981950" cy="3970318"/>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rgbClr val="002060"/>
                </a:solidFill>
              </a:rPr>
              <a:t>N-Tier Architecture</a:t>
            </a:r>
          </a:p>
          <a:p>
            <a:pPr marL="285750" indent="-285750">
              <a:buFont typeface="Arial" panose="020B0604020202020204" pitchFamily="34" charset="0"/>
              <a:buChar char="•"/>
            </a:pPr>
            <a:r>
              <a:rPr lang="en-US" sz="1800" dirty="0">
                <a:solidFill>
                  <a:srgbClr val="002060"/>
                </a:solidFill>
              </a:rPr>
              <a:t>Repository Pattern and UnitOfWork</a:t>
            </a:r>
          </a:p>
          <a:p>
            <a:pPr marL="285750" indent="-285750">
              <a:buFont typeface="Arial" panose="020B0604020202020204" pitchFamily="34" charset="0"/>
              <a:buChar char="•"/>
            </a:pPr>
            <a:r>
              <a:rPr lang="en-US" sz="1800" dirty="0">
                <a:solidFill>
                  <a:srgbClr val="002060"/>
                </a:solidFill>
              </a:rPr>
              <a:t>TempData/ViewBag/ViewData in .NET core</a:t>
            </a:r>
          </a:p>
          <a:p>
            <a:pPr marL="285750" indent="-285750">
              <a:buFont typeface="Arial" panose="020B0604020202020204" pitchFamily="34" charset="0"/>
              <a:buChar char="•"/>
            </a:pPr>
            <a:r>
              <a:rPr lang="en-US" sz="1800" dirty="0">
                <a:solidFill>
                  <a:srgbClr val="002060"/>
                </a:solidFill>
              </a:rPr>
              <a:t>API Controllers with Razor Pages</a:t>
            </a:r>
          </a:p>
          <a:p>
            <a:pPr marL="285750" indent="-285750">
              <a:buFont typeface="Arial" panose="020B0604020202020204" pitchFamily="34" charset="0"/>
              <a:buChar char="•"/>
            </a:pPr>
            <a:r>
              <a:rPr lang="en-US" sz="1800" dirty="0">
                <a:solidFill>
                  <a:srgbClr val="002060"/>
                </a:solidFill>
              </a:rPr>
              <a:t>SweetAlerts, Rich Text Editor and DataTables with .NET Core</a:t>
            </a:r>
          </a:p>
          <a:p>
            <a:pPr marL="285750" indent="-285750">
              <a:buFont typeface="Arial" panose="020B0604020202020204" pitchFamily="34" charset="0"/>
              <a:buChar char="•"/>
            </a:pPr>
            <a:r>
              <a:rPr lang="en-US" sz="1800" dirty="0">
                <a:solidFill>
                  <a:srgbClr val="002060"/>
                </a:solidFill>
              </a:rPr>
              <a:t>Scaffold Identity (Razor Class Library) </a:t>
            </a:r>
          </a:p>
          <a:p>
            <a:pPr marL="285750" indent="-285750">
              <a:buFont typeface="Arial" panose="020B0604020202020204" pitchFamily="34" charset="0"/>
              <a:buChar char="•"/>
            </a:pPr>
            <a:r>
              <a:rPr lang="en-US" sz="1800" dirty="0">
                <a:solidFill>
                  <a:srgbClr val="002060"/>
                </a:solidFill>
              </a:rPr>
              <a:t>Roles and Authorization in .NET Core</a:t>
            </a:r>
          </a:p>
          <a:p>
            <a:pPr marL="285750" indent="-285750">
              <a:buFont typeface="Arial" panose="020B0604020202020204" pitchFamily="34" charset="0"/>
              <a:buChar char="•"/>
            </a:pPr>
            <a:r>
              <a:rPr lang="en-US" sz="1800" dirty="0">
                <a:solidFill>
                  <a:srgbClr val="002060"/>
                </a:solidFill>
              </a:rPr>
              <a:t>Stripe Payment/Refund with .NET Core</a:t>
            </a:r>
          </a:p>
          <a:p>
            <a:pPr marL="285750" indent="-285750">
              <a:buFont typeface="Arial" panose="020B0604020202020204" pitchFamily="34" charset="0"/>
              <a:buChar char="•"/>
            </a:pPr>
            <a:r>
              <a:rPr lang="en-US" sz="1800" dirty="0">
                <a:solidFill>
                  <a:srgbClr val="002060"/>
                </a:solidFill>
              </a:rPr>
              <a:t>Session in .NET Core</a:t>
            </a:r>
          </a:p>
          <a:p>
            <a:pPr marL="285750" indent="-285750">
              <a:buFont typeface="Arial" panose="020B0604020202020204" pitchFamily="34" charset="0"/>
              <a:buChar char="•"/>
            </a:pPr>
            <a:r>
              <a:rPr lang="en-US" sz="1800" dirty="0">
                <a:solidFill>
                  <a:srgbClr val="002060"/>
                </a:solidFill>
              </a:rPr>
              <a:t>Emails with SMTP and SendGrid</a:t>
            </a:r>
          </a:p>
          <a:p>
            <a:pPr marL="285750" indent="-285750">
              <a:buFont typeface="Arial" panose="020B0604020202020204" pitchFamily="34" charset="0"/>
              <a:buChar char="•"/>
            </a:pPr>
            <a:r>
              <a:rPr lang="en-US" sz="1800" dirty="0">
                <a:solidFill>
                  <a:srgbClr val="002060"/>
                </a:solidFill>
              </a:rPr>
              <a:t>Social Login using Facebook</a:t>
            </a:r>
          </a:p>
          <a:p>
            <a:pPr marL="285750" indent="-285750">
              <a:buFont typeface="Arial" panose="020B0604020202020204" pitchFamily="34" charset="0"/>
              <a:buChar char="•"/>
            </a:pPr>
            <a:r>
              <a:rPr lang="en-US" sz="1800" dirty="0">
                <a:solidFill>
                  <a:srgbClr val="002060"/>
                </a:solidFill>
              </a:rPr>
              <a:t>View Components in .NET Core</a:t>
            </a:r>
          </a:p>
          <a:p>
            <a:pPr marL="285750" indent="-285750">
              <a:buFont typeface="Arial" panose="020B0604020202020204" pitchFamily="34" charset="0"/>
              <a:buChar char="•"/>
            </a:pPr>
            <a:r>
              <a:rPr lang="en-US" sz="1800" dirty="0">
                <a:solidFill>
                  <a:srgbClr val="002060"/>
                </a:solidFill>
              </a:rPr>
              <a:t>Seed Database with DbInitializer</a:t>
            </a:r>
          </a:p>
          <a:p>
            <a:pPr marL="285750" indent="-285750">
              <a:buFont typeface="Arial" panose="020B0604020202020204" pitchFamily="34" charset="0"/>
              <a:buChar char="•"/>
            </a:pPr>
            <a:r>
              <a:rPr lang="en-US" sz="1800" dirty="0">
                <a:solidFill>
                  <a:srgbClr val="002060"/>
                </a:solidFill>
              </a:rPr>
              <a:t>Deploy to Azure</a:t>
            </a:r>
          </a:p>
        </p:txBody>
      </p:sp>
    </p:spTree>
    <p:extLst>
      <p:ext uri="{BB962C8B-B14F-4D97-AF65-F5344CB8AC3E}">
        <p14:creationId xmlns:p14="http://schemas.microsoft.com/office/powerpoint/2010/main" val="241464110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randombar(horizontal)">
                                      <p:cBhvr>
                                        <p:cTn id="7" dur="50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4">
                                            <p:txEl>
                                              <p:pRg st="1" end="1"/>
                                            </p:txEl>
                                          </p:spTgt>
                                        </p:tgtEl>
                                        <p:attrNameLst>
                                          <p:attrName>style.visibility</p:attrName>
                                        </p:attrNameLst>
                                      </p:cBhvr>
                                      <p:to>
                                        <p:strVal val="visible"/>
                                      </p:to>
                                    </p:set>
                                    <p:animEffect transition="in" filter="randombar(horizontal)">
                                      <p:cBhvr>
                                        <p:cTn id="12" dur="500"/>
                                        <p:tgtEl>
                                          <p:spTgt spid="1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4">
                                            <p:txEl>
                                              <p:pRg st="2" end="2"/>
                                            </p:txEl>
                                          </p:spTgt>
                                        </p:tgtEl>
                                        <p:attrNameLst>
                                          <p:attrName>style.visibility</p:attrName>
                                        </p:attrNameLst>
                                      </p:cBhvr>
                                      <p:to>
                                        <p:strVal val="visible"/>
                                      </p:to>
                                    </p:set>
                                    <p:animEffect transition="in" filter="randombar(horizontal)">
                                      <p:cBhvr>
                                        <p:cTn id="17" dur="500"/>
                                        <p:tgtEl>
                                          <p:spTgt spid="1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4">
                                            <p:txEl>
                                              <p:pRg st="3" end="3"/>
                                            </p:txEl>
                                          </p:spTgt>
                                        </p:tgtEl>
                                        <p:attrNameLst>
                                          <p:attrName>style.visibility</p:attrName>
                                        </p:attrNameLst>
                                      </p:cBhvr>
                                      <p:to>
                                        <p:strVal val="visible"/>
                                      </p:to>
                                    </p:set>
                                    <p:animEffect transition="in" filter="randombar(horizontal)">
                                      <p:cBhvr>
                                        <p:cTn id="22" dur="500"/>
                                        <p:tgtEl>
                                          <p:spTgt spid="1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4">
                                            <p:txEl>
                                              <p:pRg st="4" end="4"/>
                                            </p:txEl>
                                          </p:spTgt>
                                        </p:tgtEl>
                                        <p:attrNameLst>
                                          <p:attrName>style.visibility</p:attrName>
                                        </p:attrNameLst>
                                      </p:cBhvr>
                                      <p:to>
                                        <p:strVal val="visible"/>
                                      </p:to>
                                    </p:set>
                                    <p:animEffect transition="in" filter="randombar(horizontal)">
                                      <p:cBhvr>
                                        <p:cTn id="27" dur="500"/>
                                        <p:tgtEl>
                                          <p:spTgt spid="1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14">
                                            <p:txEl>
                                              <p:pRg st="5" end="5"/>
                                            </p:txEl>
                                          </p:spTgt>
                                        </p:tgtEl>
                                        <p:attrNameLst>
                                          <p:attrName>style.visibility</p:attrName>
                                        </p:attrNameLst>
                                      </p:cBhvr>
                                      <p:to>
                                        <p:strVal val="visible"/>
                                      </p:to>
                                    </p:set>
                                    <p:animEffect transition="in" filter="randombar(horizontal)">
                                      <p:cBhvr>
                                        <p:cTn id="32" dur="500"/>
                                        <p:tgtEl>
                                          <p:spTgt spid="1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14">
                                            <p:txEl>
                                              <p:pRg st="6" end="6"/>
                                            </p:txEl>
                                          </p:spTgt>
                                        </p:tgtEl>
                                        <p:attrNameLst>
                                          <p:attrName>style.visibility</p:attrName>
                                        </p:attrNameLst>
                                      </p:cBhvr>
                                      <p:to>
                                        <p:strVal val="visible"/>
                                      </p:to>
                                    </p:set>
                                    <p:animEffect transition="in" filter="randombar(horizontal)">
                                      <p:cBhvr>
                                        <p:cTn id="37" dur="500"/>
                                        <p:tgtEl>
                                          <p:spTgt spid="1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14">
                                            <p:txEl>
                                              <p:pRg st="7" end="7"/>
                                            </p:txEl>
                                          </p:spTgt>
                                        </p:tgtEl>
                                        <p:attrNameLst>
                                          <p:attrName>style.visibility</p:attrName>
                                        </p:attrNameLst>
                                      </p:cBhvr>
                                      <p:to>
                                        <p:strVal val="visible"/>
                                      </p:to>
                                    </p:set>
                                    <p:animEffect transition="in" filter="randombar(horizontal)">
                                      <p:cBhvr>
                                        <p:cTn id="42" dur="500"/>
                                        <p:tgtEl>
                                          <p:spTgt spid="1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14">
                                            <p:txEl>
                                              <p:pRg st="8" end="8"/>
                                            </p:txEl>
                                          </p:spTgt>
                                        </p:tgtEl>
                                        <p:attrNameLst>
                                          <p:attrName>style.visibility</p:attrName>
                                        </p:attrNameLst>
                                      </p:cBhvr>
                                      <p:to>
                                        <p:strVal val="visible"/>
                                      </p:to>
                                    </p:set>
                                    <p:animEffect transition="in" filter="randombar(horizontal)">
                                      <p:cBhvr>
                                        <p:cTn id="47" dur="500"/>
                                        <p:tgtEl>
                                          <p:spTgt spid="14">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nodeType="clickEffect">
                                  <p:stCondLst>
                                    <p:cond delay="0"/>
                                  </p:stCondLst>
                                  <p:childTnLst>
                                    <p:set>
                                      <p:cBhvr>
                                        <p:cTn id="51" dur="1" fill="hold">
                                          <p:stCondLst>
                                            <p:cond delay="0"/>
                                          </p:stCondLst>
                                        </p:cTn>
                                        <p:tgtEl>
                                          <p:spTgt spid="14">
                                            <p:txEl>
                                              <p:pRg st="9" end="9"/>
                                            </p:txEl>
                                          </p:spTgt>
                                        </p:tgtEl>
                                        <p:attrNameLst>
                                          <p:attrName>style.visibility</p:attrName>
                                        </p:attrNameLst>
                                      </p:cBhvr>
                                      <p:to>
                                        <p:strVal val="visible"/>
                                      </p:to>
                                    </p:set>
                                    <p:animEffect transition="in" filter="randombar(horizontal)">
                                      <p:cBhvr>
                                        <p:cTn id="52" dur="500"/>
                                        <p:tgtEl>
                                          <p:spTgt spid="14">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nodeType="clickEffect">
                                  <p:stCondLst>
                                    <p:cond delay="0"/>
                                  </p:stCondLst>
                                  <p:childTnLst>
                                    <p:set>
                                      <p:cBhvr>
                                        <p:cTn id="56" dur="1" fill="hold">
                                          <p:stCondLst>
                                            <p:cond delay="0"/>
                                          </p:stCondLst>
                                        </p:cTn>
                                        <p:tgtEl>
                                          <p:spTgt spid="14">
                                            <p:txEl>
                                              <p:pRg st="10" end="10"/>
                                            </p:txEl>
                                          </p:spTgt>
                                        </p:tgtEl>
                                        <p:attrNameLst>
                                          <p:attrName>style.visibility</p:attrName>
                                        </p:attrNameLst>
                                      </p:cBhvr>
                                      <p:to>
                                        <p:strVal val="visible"/>
                                      </p:to>
                                    </p:set>
                                    <p:animEffect transition="in" filter="randombar(horizontal)">
                                      <p:cBhvr>
                                        <p:cTn id="57" dur="500"/>
                                        <p:tgtEl>
                                          <p:spTgt spid="14">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4" presetClass="entr" presetSubtype="10" fill="hold" nodeType="clickEffect">
                                  <p:stCondLst>
                                    <p:cond delay="0"/>
                                  </p:stCondLst>
                                  <p:childTnLst>
                                    <p:set>
                                      <p:cBhvr>
                                        <p:cTn id="61" dur="1" fill="hold">
                                          <p:stCondLst>
                                            <p:cond delay="0"/>
                                          </p:stCondLst>
                                        </p:cTn>
                                        <p:tgtEl>
                                          <p:spTgt spid="14">
                                            <p:txEl>
                                              <p:pRg st="11" end="11"/>
                                            </p:txEl>
                                          </p:spTgt>
                                        </p:tgtEl>
                                        <p:attrNameLst>
                                          <p:attrName>style.visibility</p:attrName>
                                        </p:attrNameLst>
                                      </p:cBhvr>
                                      <p:to>
                                        <p:strVal val="visible"/>
                                      </p:to>
                                    </p:set>
                                    <p:animEffect transition="in" filter="randombar(horizontal)">
                                      <p:cBhvr>
                                        <p:cTn id="62" dur="500"/>
                                        <p:tgtEl>
                                          <p:spTgt spid="14">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4" presetClass="entr" presetSubtype="10" fill="hold" nodeType="clickEffect">
                                  <p:stCondLst>
                                    <p:cond delay="0"/>
                                  </p:stCondLst>
                                  <p:childTnLst>
                                    <p:set>
                                      <p:cBhvr>
                                        <p:cTn id="66" dur="1" fill="hold">
                                          <p:stCondLst>
                                            <p:cond delay="0"/>
                                          </p:stCondLst>
                                        </p:cTn>
                                        <p:tgtEl>
                                          <p:spTgt spid="14">
                                            <p:txEl>
                                              <p:pRg st="12" end="12"/>
                                            </p:txEl>
                                          </p:spTgt>
                                        </p:tgtEl>
                                        <p:attrNameLst>
                                          <p:attrName>style.visibility</p:attrName>
                                        </p:attrNameLst>
                                      </p:cBhvr>
                                      <p:to>
                                        <p:strVal val="visible"/>
                                      </p:to>
                                    </p:set>
                                    <p:animEffect transition="in" filter="randombar(horizontal)">
                                      <p:cBhvr>
                                        <p:cTn id="67" dur="500"/>
                                        <p:tgtEl>
                                          <p:spTgt spid="14">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4" presetClass="entr" presetSubtype="10" fill="hold" nodeType="clickEffect">
                                  <p:stCondLst>
                                    <p:cond delay="0"/>
                                  </p:stCondLst>
                                  <p:childTnLst>
                                    <p:set>
                                      <p:cBhvr>
                                        <p:cTn id="71" dur="1" fill="hold">
                                          <p:stCondLst>
                                            <p:cond delay="0"/>
                                          </p:stCondLst>
                                        </p:cTn>
                                        <p:tgtEl>
                                          <p:spTgt spid="14">
                                            <p:txEl>
                                              <p:pRg st="13" end="13"/>
                                            </p:txEl>
                                          </p:spTgt>
                                        </p:tgtEl>
                                        <p:attrNameLst>
                                          <p:attrName>style.visibility</p:attrName>
                                        </p:attrNameLst>
                                      </p:cBhvr>
                                      <p:to>
                                        <p:strVal val="visible"/>
                                      </p:to>
                                    </p:set>
                                    <p:animEffect transition="in" filter="randombar(horizontal)">
                                      <p:cBhvr>
                                        <p:cTn id="72" dur="500"/>
                                        <p:tgtEl>
                                          <p:spTgt spid="14">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40"/>
        <p:cNvGrpSpPr/>
        <p:nvPr/>
      </p:nvGrpSpPr>
      <p:grpSpPr>
        <a:xfrm>
          <a:off x="0" y="0"/>
          <a:ext cx="0" cy="0"/>
          <a:chOff x="0" y="0"/>
          <a:chExt cx="0" cy="0"/>
        </a:xfrm>
      </p:grpSpPr>
      <p:sp>
        <p:nvSpPr>
          <p:cNvPr id="841" name="Google Shape;841;p35"/>
          <p:cNvSpPr/>
          <p:nvPr/>
        </p:nvSpPr>
        <p:spPr>
          <a:xfrm>
            <a:off x="7364193" y="2076488"/>
            <a:ext cx="832500" cy="832500"/>
          </a:xfrm>
          <a:prstGeom prst="blockArc">
            <a:avLst>
              <a:gd name="adj1" fmla="val 10800000"/>
              <a:gd name="adj2" fmla="val 7917024"/>
              <a:gd name="adj3" fmla="val 1867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6145393" y="3253413"/>
            <a:ext cx="832500" cy="832500"/>
          </a:xfrm>
          <a:prstGeom prst="blockArc">
            <a:avLst>
              <a:gd name="adj1" fmla="val 10800000"/>
              <a:gd name="adj2" fmla="val 2081837"/>
              <a:gd name="adj3" fmla="val 1891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7364193" y="3253413"/>
            <a:ext cx="832500" cy="832500"/>
          </a:xfrm>
          <a:prstGeom prst="blockArc">
            <a:avLst>
              <a:gd name="adj1" fmla="val 10800000"/>
              <a:gd name="adj2" fmla="val 20689590"/>
              <a:gd name="adj3" fmla="val 1980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6134300" y="2076500"/>
            <a:ext cx="832500" cy="832500"/>
          </a:xfrm>
          <a:prstGeom prst="blockArc">
            <a:avLst>
              <a:gd name="adj1" fmla="val 10800000"/>
              <a:gd name="adj2" fmla="val 4200827"/>
              <a:gd name="adj3" fmla="val 169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CORE CUSTOMER AUDIENCES</a:t>
            </a:r>
            <a:endParaRPr sz="3000"/>
          </a:p>
        </p:txBody>
      </p:sp>
      <p:sp>
        <p:nvSpPr>
          <p:cNvPr id="846" name="Google Shape;846;p35"/>
          <p:cNvSpPr txBox="1"/>
          <p:nvPr/>
        </p:nvSpPr>
        <p:spPr>
          <a:xfrm>
            <a:off x="1370675" y="1395332"/>
            <a:ext cx="949200" cy="4470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sz="2400">
                <a:solidFill>
                  <a:schemeClr val="dk1"/>
                </a:solidFill>
                <a:latin typeface="Londrina Solid"/>
                <a:ea typeface="Londrina Solid"/>
                <a:cs typeface="Londrina Solid"/>
                <a:sym typeface="Londrina Solid"/>
              </a:rPr>
              <a:t>Gender</a:t>
            </a:r>
            <a:endParaRPr sz="2400">
              <a:solidFill>
                <a:schemeClr val="dk1"/>
              </a:solidFill>
              <a:latin typeface="Londrina Solid"/>
              <a:ea typeface="Londrina Solid"/>
              <a:cs typeface="Londrina Solid"/>
              <a:sym typeface="Londrina Solid"/>
            </a:endParaRPr>
          </a:p>
        </p:txBody>
      </p:sp>
      <p:sp>
        <p:nvSpPr>
          <p:cNvPr id="847" name="Google Shape;847;p35"/>
          <p:cNvSpPr txBox="1"/>
          <p:nvPr/>
        </p:nvSpPr>
        <p:spPr>
          <a:xfrm>
            <a:off x="4067683" y="1395332"/>
            <a:ext cx="949200" cy="4470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sz="2400">
                <a:solidFill>
                  <a:schemeClr val="dk1"/>
                </a:solidFill>
                <a:latin typeface="Londrina Solid"/>
                <a:ea typeface="Londrina Solid"/>
                <a:cs typeface="Londrina Solid"/>
                <a:sym typeface="Londrina Solid"/>
              </a:rPr>
              <a:t>Age</a:t>
            </a:r>
            <a:endParaRPr sz="2400">
              <a:solidFill>
                <a:schemeClr val="dk1"/>
              </a:solidFill>
              <a:latin typeface="Londrina Solid"/>
              <a:ea typeface="Londrina Solid"/>
              <a:cs typeface="Londrina Solid"/>
              <a:sym typeface="Londrina Solid"/>
            </a:endParaRPr>
          </a:p>
        </p:txBody>
      </p:sp>
      <p:sp>
        <p:nvSpPr>
          <p:cNvPr id="848" name="Google Shape;848;p35"/>
          <p:cNvSpPr txBox="1"/>
          <p:nvPr/>
        </p:nvSpPr>
        <p:spPr>
          <a:xfrm>
            <a:off x="6548934" y="1395325"/>
            <a:ext cx="1191900" cy="4470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sz="2400">
                <a:solidFill>
                  <a:schemeClr val="dk1"/>
                </a:solidFill>
                <a:latin typeface="Londrina Solid"/>
                <a:ea typeface="Londrina Solid"/>
                <a:cs typeface="Londrina Solid"/>
                <a:sym typeface="Londrina Solid"/>
              </a:rPr>
              <a:t>Interests</a:t>
            </a:r>
            <a:endParaRPr sz="2400">
              <a:solidFill>
                <a:schemeClr val="dk1"/>
              </a:solidFill>
              <a:latin typeface="Londrina Solid"/>
              <a:ea typeface="Londrina Solid"/>
              <a:cs typeface="Londrina Solid"/>
              <a:sym typeface="Londrina Solid"/>
            </a:endParaRPr>
          </a:p>
        </p:txBody>
      </p:sp>
      <p:grpSp>
        <p:nvGrpSpPr>
          <p:cNvPr id="849" name="Google Shape;849;p35"/>
          <p:cNvGrpSpPr/>
          <p:nvPr/>
        </p:nvGrpSpPr>
        <p:grpSpPr>
          <a:xfrm>
            <a:off x="1068503" y="2519501"/>
            <a:ext cx="448484" cy="1527756"/>
            <a:chOff x="1068503" y="2519501"/>
            <a:chExt cx="448484" cy="1527756"/>
          </a:xfrm>
        </p:grpSpPr>
        <p:sp>
          <p:nvSpPr>
            <p:cNvPr id="850" name="Google Shape;850;p35"/>
            <p:cNvSpPr/>
            <p:nvPr/>
          </p:nvSpPr>
          <p:spPr>
            <a:xfrm rot="5400000">
              <a:off x="528867" y="3059137"/>
              <a:ext cx="1527756" cy="448484"/>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rot="5400000">
              <a:off x="833536" y="3365536"/>
              <a:ext cx="962078" cy="372151"/>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35"/>
          <p:cNvGrpSpPr/>
          <p:nvPr/>
        </p:nvGrpSpPr>
        <p:grpSpPr>
          <a:xfrm>
            <a:off x="2176716" y="2519501"/>
            <a:ext cx="448484" cy="1527756"/>
            <a:chOff x="2176716" y="2519501"/>
            <a:chExt cx="448484" cy="1527756"/>
          </a:xfrm>
        </p:grpSpPr>
        <p:sp>
          <p:nvSpPr>
            <p:cNvPr id="853" name="Google Shape;853;p35"/>
            <p:cNvSpPr/>
            <p:nvPr/>
          </p:nvSpPr>
          <p:spPr>
            <a:xfrm rot="5400000">
              <a:off x="1637080" y="3059137"/>
              <a:ext cx="1527756" cy="448484"/>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rot="5400000">
              <a:off x="1774999" y="3198774"/>
              <a:ext cx="1295601" cy="372151"/>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 name="Google Shape;855;p35"/>
          <p:cNvSpPr txBox="1"/>
          <p:nvPr/>
        </p:nvSpPr>
        <p:spPr>
          <a:xfrm>
            <a:off x="825400" y="4195825"/>
            <a:ext cx="934800" cy="236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Male</a:t>
            </a:r>
            <a:endParaRPr sz="1800">
              <a:solidFill>
                <a:schemeClr val="dk1"/>
              </a:solidFill>
              <a:latin typeface="Muli"/>
              <a:ea typeface="Muli"/>
              <a:cs typeface="Muli"/>
              <a:sym typeface="Muli"/>
            </a:endParaRPr>
          </a:p>
        </p:txBody>
      </p:sp>
      <p:sp>
        <p:nvSpPr>
          <p:cNvPr id="856" name="Google Shape;856;p35"/>
          <p:cNvSpPr txBox="1"/>
          <p:nvPr/>
        </p:nvSpPr>
        <p:spPr>
          <a:xfrm>
            <a:off x="1921125" y="4195825"/>
            <a:ext cx="1003200" cy="236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Female</a:t>
            </a:r>
            <a:endParaRPr sz="1800">
              <a:solidFill>
                <a:schemeClr val="dk1"/>
              </a:solidFill>
              <a:latin typeface="Muli"/>
              <a:ea typeface="Muli"/>
              <a:cs typeface="Muli"/>
              <a:sym typeface="Muli"/>
            </a:endParaRPr>
          </a:p>
        </p:txBody>
      </p:sp>
      <p:sp>
        <p:nvSpPr>
          <p:cNvPr id="857" name="Google Shape;857;p35"/>
          <p:cNvSpPr txBox="1"/>
          <p:nvPr/>
        </p:nvSpPr>
        <p:spPr>
          <a:xfrm>
            <a:off x="825400" y="1965025"/>
            <a:ext cx="934800" cy="447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sz="2400" b="1">
                <a:solidFill>
                  <a:schemeClr val="dk1"/>
                </a:solidFill>
                <a:latin typeface="Londrina Shadow"/>
                <a:ea typeface="Londrina Shadow"/>
                <a:cs typeface="Londrina Shadow"/>
                <a:sym typeface="Londrina Shadow"/>
              </a:rPr>
              <a:t>65%</a:t>
            </a:r>
            <a:endParaRPr sz="2400" b="1">
              <a:solidFill>
                <a:schemeClr val="dk1"/>
              </a:solidFill>
              <a:latin typeface="Londrina Shadow"/>
              <a:ea typeface="Londrina Shadow"/>
              <a:cs typeface="Londrina Shadow"/>
              <a:sym typeface="Londrina Shadow"/>
            </a:endParaRPr>
          </a:p>
        </p:txBody>
      </p:sp>
      <p:sp>
        <p:nvSpPr>
          <p:cNvPr id="858" name="Google Shape;858;p35"/>
          <p:cNvSpPr txBox="1"/>
          <p:nvPr/>
        </p:nvSpPr>
        <p:spPr>
          <a:xfrm>
            <a:off x="1921125" y="1965025"/>
            <a:ext cx="1003200" cy="447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sz="2400" b="1">
                <a:solidFill>
                  <a:schemeClr val="dk1"/>
                </a:solidFill>
                <a:latin typeface="Londrina Shadow"/>
                <a:ea typeface="Londrina Shadow"/>
                <a:cs typeface="Londrina Shadow"/>
                <a:sym typeface="Londrina Shadow"/>
              </a:rPr>
              <a:t>90%</a:t>
            </a:r>
            <a:endParaRPr sz="2400" b="1">
              <a:solidFill>
                <a:schemeClr val="dk1"/>
              </a:solidFill>
              <a:latin typeface="Londrina Shadow"/>
              <a:ea typeface="Londrina Shadow"/>
              <a:cs typeface="Londrina Shadow"/>
              <a:sym typeface="Londrina Shadow"/>
            </a:endParaRPr>
          </a:p>
        </p:txBody>
      </p:sp>
      <p:sp>
        <p:nvSpPr>
          <p:cNvPr id="859" name="Google Shape;859;p35"/>
          <p:cNvSpPr txBox="1"/>
          <p:nvPr/>
        </p:nvSpPr>
        <p:spPr>
          <a:xfrm>
            <a:off x="3390323" y="4195825"/>
            <a:ext cx="832500" cy="236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20-34</a:t>
            </a:r>
            <a:endParaRPr sz="1800">
              <a:solidFill>
                <a:schemeClr val="dk1"/>
              </a:solidFill>
              <a:latin typeface="Muli"/>
              <a:ea typeface="Muli"/>
              <a:cs typeface="Muli"/>
              <a:sym typeface="Muli"/>
            </a:endParaRPr>
          </a:p>
        </p:txBody>
      </p:sp>
      <p:sp>
        <p:nvSpPr>
          <p:cNvPr id="860" name="Google Shape;860;p35"/>
          <p:cNvSpPr txBox="1"/>
          <p:nvPr/>
        </p:nvSpPr>
        <p:spPr>
          <a:xfrm>
            <a:off x="3339173" y="1965025"/>
            <a:ext cx="934800" cy="447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sz="2400" b="1">
                <a:solidFill>
                  <a:schemeClr val="dk1"/>
                </a:solidFill>
                <a:latin typeface="Londrina Shadow"/>
                <a:ea typeface="Londrina Shadow"/>
                <a:cs typeface="Londrina Shadow"/>
                <a:sym typeface="Londrina Shadow"/>
              </a:rPr>
              <a:t>50%</a:t>
            </a:r>
            <a:endParaRPr sz="2400" b="1">
              <a:solidFill>
                <a:schemeClr val="dk1"/>
              </a:solidFill>
              <a:latin typeface="Londrina Shadow"/>
              <a:ea typeface="Londrina Shadow"/>
              <a:cs typeface="Londrina Shadow"/>
              <a:sym typeface="Londrina Shadow"/>
            </a:endParaRPr>
          </a:p>
        </p:txBody>
      </p:sp>
      <p:sp>
        <p:nvSpPr>
          <p:cNvPr id="861" name="Google Shape;861;p35"/>
          <p:cNvSpPr txBox="1"/>
          <p:nvPr/>
        </p:nvSpPr>
        <p:spPr>
          <a:xfrm>
            <a:off x="4040583" y="1965025"/>
            <a:ext cx="1003200" cy="447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sz="2400" b="1">
                <a:solidFill>
                  <a:schemeClr val="dk1"/>
                </a:solidFill>
                <a:latin typeface="Londrina Shadow"/>
                <a:ea typeface="Londrina Shadow"/>
                <a:cs typeface="Londrina Shadow"/>
                <a:sym typeface="Londrina Shadow"/>
              </a:rPr>
              <a:t>90%</a:t>
            </a:r>
            <a:endParaRPr sz="2400" b="1">
              <a:solidFill>
                <a:schemeClr val="dk1"/>
              </a:solidFill>
              <a:latin typeface="Londrina Shadow"/>
              <a:ea typeface="Londrina Shadow"/>
              <a:cs typeface="Londrina Shadow"/>
              <a:sym typeface="Londrina Shadow"/>
            </a:endParaRPr>
          </a:p>
        </p:txBody>
      </p:sp>
      <p:grpSp>
        <p:nvGrpSpPr>
          <p:cNvPr id="862" name="Google Shape;862;p35"/>
          <p:cNvGrpSpPr/>
          <p:nvPr/>
        </p:nvGrpSpPr>
        <p:grpSpPr>
          <a:xfrm>
            <a:off x="3687405" y="2534735"/>
            <a:ext cx="238393" cy="1517946"/>
            <a:chOff x="3687405" y="2534735"/>
            <a:chExt cx="238393" cy="1517946"/>
          </a:xfrm>
        </p:grpSpPr>
        <p:grpSp>
          <p:nvGrpSpPr>
            <p:cNvPr id="863" name="Google Shape;863;p35"/>
            <p:cNvGrpSpPr/>
            <p:nvPr/>
          </p:nvGrpSpPr>
          <p:grpSpPr>
            <a:xfrm>
              <a:off x="3700818" y="2534735"/>
              <a:ext cx="211567" cy="188878"/>
              <a:chOff x="7070325" y="2161775"/>
              <a:chExt cx="139400" cy="124450"/>
            </a:xfrm>
          </p:grpSpPr>
          <p:sp>
            <p:nvSpPr>
              <p:cNvPr id="864" name="Google Shape;864;p35"/>
              <p:cNvSpPr/>
              <p:nvPr/>
            </p:nvSpPr>
            <p:spPr>
              <a:xfrm>
                <a:off x="7077225" y="2163500"/>
                <a:ext cx="116100" cy="122725"/>
              </a:xfrm>
              <a:custGeom>
                <a:avLst/>
                <a:gdLst/>
                <a:ahLst/>
                <a:cxnLst/>
                <a:rect l="l" t="t" r="r" b="b"/>
                <a:pathLst>
                  <a:path w="4644" h="4909" extrusionOk="0">
                    <a:moveTo>
                      <a:pt x="2085" y="0"/>
                    </a:moveTo>
                    <a:cubicBezTo>
                      <a:pt x="1852" y="0"/>
                      <a:pt x="1609" y="75"/>
                      <a:pt x="1416" y="204"/>
                    </a:cubicBezTo>
                    <a:cubicBezTo>
                      <a:pt x="1071" y="480"/>
                      <a:pt x="795" y="825"/>
                      <a:pt x="605" y="1239"/>
                    </a:cubicBezTo>
                    <a:cubicBezTo>
                      <a:pt x="346" y="1705"/>
                      <a:pt x="173" y="2206"/>
                      <a:pt x="87" y="2741"/>
                    </a:cubicBezTo>
                    <a:cubicBezTo>
                      <a:pt x="1" y="3276"/>
                      <a:pt x="139" y="3828"/>
                      <a:pt x="467" y="4260"/>
                    </a:cubicBezTo>
                    <a:cubicBezTo>
                      <a:pt x="777" y="4605"/>
                      <a:pt x="1192" y="4812"/>
                      <a:pt x="1658" y="4881"/>
                    </a:cubicBezTo>
                    <a:cubicBezTo>
                      <a:pt x="1779" y="4899"/>
                      <a:pt x="1899" y="4908"/>
                      <a:pt x="2018" y="4908"/>
                    </a:cubicBezTo>
                    <a:cubicBezTo>
                      <a:pt x="3138" y="4908"/>
                      <a:pt x="4133" y="4123"/>
                      <a:pt x="4367" y="3000"/>
                    </a:cubicBezTo>
                    <a:cubicBezTo>
                      <a:pt x="4644" y="1757"/>
                      <a:pt x="3884" y="515"/>
                      <a:pt x="2642" y="187"/>
                    </a:cubicBezTo>
                    <a:cubicBezTo>
                      <a:pt x="2488" y="58"/>
                      <a:pt x="2290" y="0"/>
                      <a:pt x="208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5"/>
              <p:cNvSpPr/>
              <p:nvPr/>
            </p:nvSpPr>
            <p:spPr>
              <a:xfrm>
                <a:off x="7070325" y="2161775"/>
                <a:ext cx="139400" cy="123200"/>
              </a:xfrm>
              <a:custGeom>
                <a:avLst/>
                <a:gdLst/>
                <a:ahLst/>
                <a:cxnLst/>
                <a:rect l="l" t="t" r="r" b="b"/>
                <a:pathLst>
                  <a:path w="5576" h="4928" extrusionOk="0">
                    <a:moveTo>
                      <a:pt x="2100" y="0"/>
                    </a:moveTo>
                    <a:cubicBezTo>
                      <a:pt x="1941" y="0"/>
                      <a:pt x="1781" y="16"/>
                      <a:pt x="1623" y="48"/>
                    </a:cubicBezTo>
                    <a:cubicBezTo>
                      <a:pt x="329" y="325"/>
                      <a:pt x="1" y="2413"/>
                      <a:pt x="260" y="3449"/>
                    </a:cubicBezTo>
                    <a:cubicBezTo>
                      <a:pt x="493" y="4345"/>
                      <a:pt x="1408" y="4927"/>
                      <a:pt x="2295" y="4927"/>
                    </a:cubicBezTo>
                    <a:cubicBezTo>
                      <a:pt x="2655" y="4927"/>
                      <a:pt x="3011" y="4831"/>
                      <a:pt x="3314" y="4622"/>
                    </a:cubicBezTo>
                    <a:cubicBezTo>
                      <a:pt x="3408" y="4576"/>
                      <a:pt x="3361" y="4445"/>
                      <a:pt x="3262" y="4445"/>
                    </a:cubicBezTo>
                    <a:cubicBezTo>
                      <a:pt x="3251" y="4445"/>
                      <a:pt x="3240" y="4446"/>
                      <a:pt x="3228" y="4450"/>
                    </a:cubicBezTo>
                    <a:cubicBezTo>
                      <a:pt x="2979" y="4501"/>
                      <a:pt x="2736" y="4530"/>
                      <a:pt x="2504" y="4530"/>
                    </a:cubicBezTo>
                    <a:cubicBezTo>
                      <a:pt x="1725" y="4530"/>
                      <a:pt x="1075" y="4206"/>
                      <a:pt x="743" y="3328"/>
                    </a:cubicBezTo>
                    <a:cubicBezTo>
                      <a:pt x="415" y="2482"/>
                      <a:pt x="881" y="1101"/>
                      <a:pt x="1606" y="618"/>
                    </a:cubicBezTo>
                    <a:cubicBezTo>
                      <a:pt x="1776" y="503"/>
                      <a:pt x="1968" y="454"/>
                      <a:pt x="2169" y="454"/>
                    </a:cubicBezTo>
                    <a:cubicBezTo>
                      <a:pt x="3025" y="454"/>
                      <a:pt x="4062" y="1350"/>
                      <a:pt x="4454" y="1895"/>
                    </a:cubicBezTo>
                    <a:cubicBezTo>
                      <a:pt x="5092" y="2758"/>
                      <a:pt x="4730" y="3828"/>
                      <a:pt x="3815" y="4243"/>
                    </a:cubicBezTo>
                    <a:cubicBezTo>
                      <a:pt x="3635" y="4325"/>
                      <a:pt x="3704" y="4625"/>
                      <a:pt x="3889" y="4625"/>
                    </a:cubicBezTo>
                    <a:cubicBezTo>
                      <a:pt x="3898" y="4625"/>
                      <a:pt x="3908" y="4624"/>
                      <a:pt x="3919" y="4622"/>
                    </a:cubicBezTo>
                    <a:cubicBezTo>
                      <a:pt x="5058" y="4484"/>
                      <a:pt x="5576" y="3086"/>
                      <a:pt x="5127" y="2085"/>
                    </a:cubicBezTo>
                    <a:cubicBezTo>
                      <a:pt x="4621" y="981"/>
                      <a:pt x="3366" y="0"/>
                      <a:pt x="2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35"/>
            <p:cNvGrpSpPr/>
            <p:nvPr/>
          </p:nvGrpSpPr>
          <p:grpSpPr>
            <a:xfrm>
              <a:off x="3701140" y="3865663"/>
              <a:ext cx="210922" cy="187019"/>
              <a:chOff x="7067300" y="2833650"/>
              <a:chExt cx="138975" cy="123225"/>
            </a:xfrm>
          </p:grpSpPr>
          <p:sp>
            <p:nvSpPr>
              <p:cNvPr id="867" name="Google Shape;867;p35"/>
              <p:cNvSpPr/>
              <p:nvPr/>
            </p:nvSpPr>
            <p:spPr>
              <a:xfrm>
                <a:off x="7089325" y="2833800"/>
                <a:ext cx="116075" cy="122950"/>
              </a:xfrm>
              <a:custGeom>
                <a:avLst/>
                <a:gdLst/>
                <a:ahLst/>
                <a:cxnLst/>
                <a:rect l="l" t="t" r="r" b="b"/>
                <a:pathLst>
                  <a:path w="4643" h="4918" extrusionOk="0">
                    <a:moveTo>
                      <a:pt x="2106" y="0"/>
                    </a:moveTo>
                    <a:cubicBezTo>
                      <a:pt x="1866" y="0"/>
                      <a:pt x="1614" y="81"/>
                      <a:pt x="1415" y="213"/>
                    </a:cubicBezTo>
                    <a:cubicBezTo>
                      <a:pt x="1070" y="490"/>
                      <a:pt x="794" y="835"/>
                      <a:pt x="604" y="1232"/>
                    </a:cubicBezTo>
                    <a:cubicBezTo>
                      <a:pt x="345" y="1698"/>
                      <a:pt x="173" y="2216"/>
                      <a:pt x="86" y="2751"/>
                    </a:cubicBezTo>
                    <a:cubicBezTo>
                      <a:pt x="0" y="3286"/>
                      <a:pt x="138" y="3821"/>
                      <a:pt x="466" y="4252"/>
                    </a:cubicBezTo>
                    <a:cubicBezTo>
                      <a:pt x="777" y="4597"/>
                      <a:pt x="1191" y="4822"/>
                      <a:pt x="1657" y="4891"/>
                    </a:cubicBezTo>
                    <a:cubicBezTo>
                      <a:pt x="1778" y="4909"/>
                      <a:pt x="1898" y="4918"/>
                      <a:pt x="2017" y="4918"/>
                    </a:cubicBezTo>
                    <a:cubicBezTo>
                      <a:pt x="3137" y="4918"/>
                      <a:pt x="4133" y="4133"/>
                      <a:pt x="4367" y="3010"/>
                    </a:cubicBezTo>
                    <a:cubicBezTo>
                      <a:pt x="4643" y="1750"/>
                      <a:pt x="3883" y="524"/>
                      <a:pt x="2641" y="179"/>
                    </a:cubicBezTo>
                    <a:cubicBezTo>
                      <a:pt x="2493" y="54"/>
                      <a:pt x="2303" y="0"/>
                      <a:pt x="2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5"/>
              <p:cNvSpPr/>
              <p:nvPr/>
            </p:nvSpPr>
            <p:spPr>
              <a:xfrm>
                <a:off x="7067300" y="2833650"/>
                <a:ext cx="138975" cy="123225"/>
              </a:xfrm>
              <a:custGeom>
                <a:avLst/>
                <a:gdLst/>
                <a:ahLst/>
                <a:cxnLst/>
                <a:rect l="l" t="t" r="r" b="b"/>
                <a:pathLst>
                  <a:path w="5559" h="4929" extrusionOk="0">
                    <a:moveTo>
                      <a:pt x="3280" y="1"/>
                    </a:moveTo>
                    <a:cubicBezTo>
                      <a:pt x="2921" y="1"/>
                      <a:pt x="2566" y="97"/>
                      <a:pt x="2262" y="306"/>
                    </a:cubicBezTo>
                    <a:cubicBezTo>
                      <a:pt x="2164" y="355"/>
                      <a:pt x="2205" y="497"/>
                      <a:pt x="2313" y="497"/>
                    </a:cubicBezTo>
                    <a:cubicBezTo>
                      <a:pt x="2318" y="497"/>
                      <a:pt x="2325" y="496"/>
                      <a:pt x="2331" y="496"/>
                    </a:cubicBezTo>
                    <a:cubicBezTo>
                      <a:pt x="2589" y="438"/>
                      <a:pt x="2842" y="406"/>
                      <a:pt x="3083" y="406"/>
                    </a:cubicBezTo>
                    <a:cubicBezTo>
                      <a:pt x="3855" y="406"/>
                      <a:pt x="4505" y="736"/>
                      <a:pt x="4834" y="1617"/>
                    </a:cubicBezTo>
                    <a:cubicBezTo>
                      <a:pt x="5161" y="2463"/>
                      <a:pt x="4678" y="3827"/>
                      <a:pt x="3953" y="4310"/>
                    </a:cubicBezTo>
                    <a:cubicBezTo>
                      <a:pt x="3777" y="4429"/>
                      <a:pt x="3582" y="4481"/>
                      <a:pt x="3377" y="4481"/>
                    </a:cubicBezTo>
                    <a:cubicBezTo>
                      <a:pt x="2516" y="4481"/>
                      <a:pt x="1493" y="3577"/>
                      <a:pt x="1088" y="3033"/>
                    </a:cubicBezTo>
                    <a:cubicBezTo>
                      <a:pt x="467" y="2170"/>
                      <a:pt x="829" y="1117"/>
                      <a:pt x="1761" y="685"/>
                    </a:cubicBezTo>
                    <a:cubicBezTo>
                      <a:pt x="1926" y="620"/>
                      <a:pt x="1855" y="303"/>
                      <a:pt x="1684" y="303"/>
                    </a:cubicBezTo>
                    <a:cubicBezTo>
                      <a:pt x="1676" y="303"/>
                      <a:pt x="1667" y="304"/>
                      <a:pt x="1658" y="306"/>
                    </a:cubicBezTo>
                    <a:cubicBezTo>
                      <a:pt x="501" y="444"/>
                      <a:pt x="1" y="1842"/>
                      <a:pt x="450" y="2843"/>
                    </a:cubicBezTo>
                    <a:cubicBezTo>
                      <a:pt x="939" y="3960"/>
                      <a:pt x="2203" y="4928"/>
                      <a:pt x="3458" y="4928"/>
                    </a:cubicBezTo>
                    <a:cubicBezTo>
                      <a:pt x="3618" y="4928"/>
                      <a:pt x="3778" y="4913"/>
                      <a:pt x="3936" y="4880"/>
                    </a:cubicBezTo>
                    <a:cubicBezTo>
                      <a:pt x="5248" y="4603"/>
                      <a:pt x="5558" y="2498"/>
                      <a:pt x="5300" y="1479"/>
                    </a:cubicBezTo>
                    <a:cubicBezTo>
                      <a:pt x="5078" y="583"/>
                      <a:pt x="4167" y="1"/>
                      <a:pt x="32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35"/>
            <p:cNvGrpSpPr/>
            <p:nvPr/>
          </p:nvGrpSpPr>
          <p:grpSpPr>
            <a:xfrm>
              <a:off x="3701804" y="3525665"/>
              <a:ext cx="209594" cy="203599"/>
              <a:chOff x="6841200" y="2728225"/>
              <a:chExt cx="138100" cy="134150"/>
            </a:xfrm>
          </p:grpSpPr>
          <p:sp>
            <p:nvSpPr>
              <p:cNvPr id="870" name="Google Shape;870;p35"/>
              <p:cNvSpPr/>
              <p:nvPr/>
            </p:nvSpPr>
            <p:spPr>
              <a:xfrm>
                <a:off x="6854575" y="2733675"/>
                <a:ext cx="115675" cy="122675"/>
              </a:xfrm>
              <a:custGeom>
                <a:avLst/>
                <a:gdLst/>
                <a:ahLst/>
                <a:cxnLst/>
                <a:rect l="l" t="t" r="r" b="b"/>
                <a:pathLst>
                  <a:path w="4627" h="4907" extrusionOk="0">
                    <a:moveTo>
                      <a:pt x="2100" y="1"/>
                    </a:moveTo>
                    <a:cubicBezTo>
                      <a:pt x="1861" y="1"/>
                      <a:pt x="1615" y="81"/>
                      <a:pt x="1416" y="214"/>
                    </a:cubicBezTo>
                    <a:cubicBezTo>
                      <a:pt x="1054" y="473"/>
                      <a:pt x="778" y="836"/>
                      <a:pt x="605" y="1233"/>
                    </a:cubicBezTo>
                    <a:cubicBezTo>
                      <a:pt x="346" y="1699"/>
                      <a:pt x="156" y="2216"/>
                      <a:pt x="70" y="2751"/>
                    </a:cubicBezTo>
                    <a:cubicBezTo>
                      <a:pt x="1" y="3286"/>
                      <a:pt x="139" y="3821"/>
                      <a:pt x="467" y="4253"/>
                    </a:cubicBezTo>
                    <a:cubicBezTo>
                      <a:pt x="760" y="4598"/>
                      <a:pt x="1192" y="4823"/>
                      <a:pt x="1641" y="4874"/>
                    </a:cubicBezTo>
                    <a:cubicBezTo>
                      <a:pt x="1771" y="4896"/>
                      <a:pt x="1900" y="4906"/>
                      <a:pt x="2028" y="4906"/>
                    </a:cubicBezTo>
                    <a:cubicBezTo>
                      <a:pt x="3140" y="4906"/>
                      <a:pt x="4135" y="4125"/>
                      <a:pt x="4368" y="3010"/>
                    </a:cubicBezTo>
                    <a:cubicBezTo>
                      <a:pt x="4626" y="1750"/>
                      <a:pt x="3867" y="508"/>
                      <a:pt x="2642" y="180"/>
                    </a:cubicBezTo>
                    <a:cubicBezTo>
                      <a:pt x="2486" y="55"/>
                      <a:pt x="2295" y="1"/>
                      <a:pt x="21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6841200" y="2728225"/>
                <a:ext cx="138100" cy="134150"/>
              </a:xfrm>
              <a:custGeom>
                <a:avLst/>
                <a:gdLst/>
                <a:ahLst/>
                <a:cxnLst/>
                <a:rect l="l" t="t" r="r" b="b"/>
                <a:pathLst>
                  <a:path w="5524" h="5366" extrusionOk="0">
                    <a:moveTo>
                      <a:pt x="2236" y="1"/>
                    </a:moveTo>
                    <a:cubicBezTo>
                      <a:pt x="1478" y="1"/>
                      <a:pt x="699" y="563"/>
                      <a:pt x="450" y="1261"/>
                    </a:cubicBezTo>
                    <a:cubicBezTo>
                      <a:pt x="1" y="2538"/>
                      <a:pt x="277" y="4385"/>
                      <a:pt x="1485" y="5144"/>
                    </a:cubicBezTo>
                    <a:cubicBezTo>
                      <a:pt x="1728" y="5299"/>
                      <a:pt x="1996" y="5366"/>
                      <a:pt x="2272" y="5366"/>
                    </a:cubicBezTo>
                    <a:cubicBezTo>
                      <a:pt x="3288" y="5366"/>
                      <a:pt x="4416" y="4462"/>
                      <a:pt x="4851" y="3729"/>
                    </a:cubicBezTo>
                    <a:cubicBezTo>
                      <a:pt x="5524" y="2607"/>
                      <a:pt x="4799" y="967"/>
                      <a:pt x="3539" y="726"/>
                    </a:cubicBezTo>
                    <a:cubicBezTo>
                      <a:pt x="3533" y="725"/>
                      <a:pt x="3527" y="724"/>
                      <a:pt x="3521" y="724"/>
                    </a:cubicBezTo>
                    <a:cubicBezTo>
                      <a:pt x="3411" y="724"/>
                      <a:pt x="3355" y="866"/>
                      <a:pt x="3453" y="915"/>
                    </a:cubicBezTo>
                    <a:cubicBezTo>
                      <a:pt x="4385" y="1520"/>
                      <a:pt x="4920" y="2365"/>
                      <a:pt x="4437" y="3470"/>
                    </a:cubicBezTo>
                    <a:cubicBezTo>
                      <a:pt x="4128" y="4172"/>
                      <a:pt x="3160" y="4778"/>
                      <a:pt x="2318" y="4778"/>
                    </a:cubicBezTo>
                    <a:cubicBezTo>
                      <a:pt x="1980" y="4778"/>
                      <a:pt x="1663" y="4681"/>
                      <a:pt x="1416" y="4454"/>
                    </a:cubicBezTo>
                    <a:cubicBezTo>
                      <a:pt x="229" y="3390"/>
                      <a:pt x="584" y="525"/>
                      <a:pt x="2246" y="525"/>
                    </a:cubicBezTo>
                    <a:cubicBezTo>
                      <a:pt x="2445" y="525"/>
                      <a:pt x="2664" y="566"/>
                      <a:pt x="2900" y="657"/>
                    </a:cubicBezTo>
                    <a:cubicBezTo>
                      <a:pt x="2927" y="666"/>
                      <a:pt x="2951" y="670"/>
                      <a:pt x="2974" y="670"/>
                    </a:cubicBezTo>
                    <a:cubicBezTo>
                      <a:pt x="3158" y="670"/>
                      <a:pt x="3211" y="384"/>
                      <a:pt x="3073" y="277"/>
                    </a:cubicBezTo>
                    <a:cubicBezTo>
                      <a:pt x="2818" y="85"/>
                      <a:pt x="2529" y="1"/>
                      <a:pt x="22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35"/>
            <p:cNvGrpSpPr/>
            <p:nvPr/>
          </p:nvGrpSpPr>
          <p:grpSpPr>
            <a:xfrm>
              <a:off x="3700495" y="3187412"/>
              <a:ext cx="212212" cy="201854"/>
              <a:chOff x="6737225" y="2492500"/>
              <a:chExt cx="139825" cy="133000"/>
            </a:xfrm>
          </p:grpSpPr>
          <p:sp>
            <p:nvSpPr>
              <p:cNvPr id="873" name="Google Shape;873;p35"/>
              <p:cNvSpPr/>
              <p:nvPr/>
            </p:nvSpPr>
            <p:spPr>
              <a:xfrm>
                <a:off x="6752325" y="2502650"/>
                <a:ext cx="116525" cy="122850"/>
              </a:xfrm>
              <a:custGeom>
                <a:avLst/>
                <a:gdLst/>
                <a:ahLst/>
                <a:cxnLst/>
                <a:rect l="l" t="t" r="r" b="b"/>
                <a:pathLst>
                  <a:path w="4661" h="4914" extrusionOk="0">
                    <a:moveTo>
                      <a:pt x="2078" y="0"/>
                    </a:moveTo>
                    <a:cubicBezTo>
                      <a:pt x="1846" y="0"/>
                      <a:pt x="1609" y="75"/>
                      <a:pt x="1416" y="204"/>
                    </a:cubicBezTo>
                    <a:cubicBezTo>
                      <a:pt x="1070" y="480"/>
                      <a:pt x="794" y="825"/>
                      <a:pt x="604" y="1240"/>
                    </a:cubicBezTo>
                    <a:cubicBezTo>
                      <a:pt x="346" y="1706"/>
                      <a:pt x="156" y="2206"/>
                      <a:pt x="69" y="2741"/>
                    </a:cubicBezTo>
                    <a:cubicBezTo>
                      <a:pt x="0" y="3276"/>
                      <a:pt x="138" y="3829"/>
                      <a:pt x="466" y="4260"/>
                    </a:cubicBezTo>
                    <a:cubicBezTo>
                      <a:pt x="777" y="4605"/>
                      <a:pt x="1191" y="4830"/>
                      <a:pt x="1640" y="4881"/>
                    </a:cubicBezTo>
                    <a:cubicBezTo>
                      <a:pt x="1772" y="4903"/>
                      <a:pt x="1903" y="4913"/>
                      <a:pt x="2032" y="4913"/>
                    </a:cubicBezTo>
                    <a:cubicBezTo>
                      <a:pt x="3156" y="4913"/>
                      <a:pt x="4152" y="4130"/>
                      <a:pt x="4384" y="3000"/>
                    </a:cubicBezTo>
                    <a:cubicBezTo>
                      <a:pt x="4660" y="1757"/>
                      <a:pt x="3884" y="497"/>
                      <a:pt x="2641" y="187"/>
                    </a:cubicBezTo>
                    <a:cubicBezTo>
                      <a:pt x="2480" y="58"/>
                      <a:pt x="2281" y="0"/>
                      <a:pt x="20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6737225" y="2492500"/>
                <a:ext cx="139825" cy="127775"/>
              </a:xfrm>
              <a:custGeom>
                <a:avLst/>
                <a:gdLst/>
                <a:ahLst/>
                <a:cxnLst/>
                <a:rect l="l" t="t" r="r" b="b"/>
                <a:pathLst>
                  <a:path w="5593" h="5111" extrusionOk="0">
                    <a:moveTo>
                      <a:pt x="3103" y="0"/>
                    </a:moveTo>
                    <a:cubicBezTo>
                      <a:pt x="2838" y="0"/>
                      <a:pt x="2573" y="52"/>
                      <a:pt x="2330" y="161"/>
                    </a:cubicBezTo>
                    <a:cubicBezTo>
                      <a:pt x="1088" y="731"/>
                      <a:pt x="0" y="2250"/>
                      <a:pt x="294" y="3665"/>
                    </a:cubicBezTo>
                    <a:cubicBezTo>
                      <a:pt x="513" y="4692"/>
                      <a:pt x="1872" y="5110"/>
                      <a:pt x="2942" y="5110"/>
                    </a:cubicBezTo>
                    <a:cubicBezTo>
                      <a:pt x="3221" y="5110"/>
                      <a:pt x="3480" y="5082"/>
                      <a:pt x="3694" y="5028"/>
                    </a:cubicBezTo>
                    <a:cubicBezTo>
                      <a:pt x="4954" y="4701"/>
                      <a:pt x="5592" y="3026"/>
                      <a:pt x="4867" y="1974"/>
                    </a:cubicBezTo>
                    <a:cubicBezTo>
                      <a:pt x="4850" y="1938"/>
                      <a:pt x="4818" y="1923"/>
                      <a:pt x="4785" y="1923"/>
                    </a:cubicBezTo>
                    <a:cubicBezTo>
                      <a:pt x="4722" y="1923"/>
                      <a:pt x="4655" y="1980"/>
                      <a:pt x="4678" y="2060"/>
                    </a:cubicBezTo>
                    <a:cubicBezTo>
                      <a:pt x="4919" y="3164"/>
                      <a:pt x="4712" y="4131"/>
                      <a:pt x="3573" y="4562"/>
                    </a:cubicBezTo>
                    <a:cubicBezTo>
                      <a:pt x="3385" y="4635"/>
                      <a:pt x="3170" y="4669"/>
                      <a:pt x="2944" y="4669"/>
                    </a:cubicBezTo>
                    <a:cubicBezTo>
                      <a:pt x="2157" y="4669"/>
                      <a:pt x="1239" y="4259"/>
                      <a:pt x="863" y="3682"/>
                    </a:cubicBezTo>
                    <a:cubicBezTo>
                      <a:pt x="242" y="2767"/>
                      <a:pt x="1467" y="1318"/>
                      <a:pt x="2140" y="834"/>
                    </a:cubicBezTo>
                    <a:cubicBezTo>
                      <a:pt x="2439" y="614"/>
                      <a:pt x="2762" y="512"/>
                      <a:pt x="3074" y="512"/>
                    </a:cubicBezTo>
                    <a:cubicBezTo>
                      <a:pt x="3665" y="512"/>
                      <a:pt x="4217" y="874"/>
                      <a:pt x="4488" y="1473"/>
                    </a:cubicBezTo>
                    <a:cubicBezTo>
                      <a:pt x="4534" y="1532"/>
                      <a:pt x="4597" y="1559"/>
                      <a:pt x="4659" y="1559"/>
                    </a:cubicBezTo>
                    <a:cubicBezTo>
                      <a:pt x="4760" y="1559"/>
                      <a:pt x="4857" y="1487"/>
                      <a:pt x="4867" y="1369"/>
                    </a:cubicBezTo>
                    <a:cubicBezTo>
                      <a:pt x="4750" y="507"/>
                      <a:pt x="3929" y="0"/>
                      <a:pt x="310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3687405" y="2860011"/>
              <a:ext cx="238393" cy="191003"/>
              <a:chOff x="6825250" y="2261475"/>
              <a:chExt cx="157075" cy="125850"/>
            </a:xfrm>
          </p:grpSpPr>
          <p:sp>
            <p:nvSpPr>
              <p:cNvPr id="876" name="Google Shape;876;p35"/>
              <p:cNvSpPr/>
              <p:nvPr/>
            </p:nvSpPr>
            <p:spPr>
              <a:xfrm>
                <a:off x="6848100" y="2261475"/>
                <a:ext cx="116100" cy="122700"/>
              </a:xfrm>
              <a:custGeom>
                <a:avLst/>
                <a:gdLst/>
                <a:ahLst/>
                <a:cxnLst/>
                <a:rect l="l" t="t" r="r" b="b"/>
                <a:pathLst>
                  <a:path w="4644" h="4908" extrusionOk="0">
                    <a:moveTo>
                      <a:pt x="2103" y="1"/>
                    </a:moveTo>
                    <a:cubicBezTo>
                      <a:pt x="1867" y="1"/>
                      <a:pt x="1621" y="80"/>
                      <a:pt x="1416" y="220"/>
                    </a:cubicBezTo>
                    <a:cubicBezTo>
                      <a:pt x="1071" y="479"/>
                      <a:pt x="795" y="841"/>
                      <a:pt x="622" y="1238"/>
                    </a:cubicBezTo>
                    <a:cubicBezTo>
                      <a:pt x="346" y="1704"/>
                      <a:pt x="174" y="2222"/>
                      <a:pt x="87" y="2757"/>
                    </a:cubicBezTo>
                    <a:cubicBezTo>
                      <a:pt x="1" y="3292"/>
                      <a:pt x="139" y="3827"/>
                      <a:pt x="467" y="4259"/>
                    </a:cubicBezTo>
                    <a:cubicBezTo>
                      <a:pt x="778" y="4604"/>
                      <a:pt x="1209" y="4828"/>
                      <a:pt x="1658" y="4880"/>
                    </a:cubicBezTo>
                    <a:cubicBezTo>
                      <a:pt x="1781" y="4899"/>
                      <a:pt x="1903" y="4908"/>
                      <a:pt x="2023" y="4908"/>
                    </a:cubicBezTo>
                    <a:cubicBezTo>
                      <a:pt x="3141" y="4908"/>
                      <a:pt x="4136" y="4136"/>
                      <a:pt x="4385" y="2999"/>
                    </a:cubicBezTo>
                    <a:cubicBezTo>
                      <a:pt x="4644" y="1756"/>
                      <a:pt x="3884" y="513"/>
                      <a:pt x="2659" y="186"/>
                    </a:cubicBezTo>
                    <a:cubicBezTo>
                      <a:pt x="2500" y="59"/>
                      <a:pt x="2305" y="1"/>
                      <a:pt x="210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6825250" y="2265775"/>
                <a:ext cx="157075" cy="121550"/>
              </a:xfrm>
              <a:custGeom>
                <a:avLst/>
                <a:gdLst/>
                <a:ahLst/>
                <a:cxnLst/>
                <a:rect l="l" t="t" r="r" b="b"/>
                <a:pathLst>
                  <a:path w="6283" h="4862" extrusionOk="0">
                    <a:moveTo>
                      <a:pt x="3364" y="1"/>
                    </a:moveTo>
                    <a:cubicBezTo>
                      <a:pt x="2330" y="1"/>
                      <a:pt x="1259" y="390"/>
                      <a:pt x="725" y="1239"/>
                    </a:cubicBezTo>
                    <a:cubicBezTo>
                      <a:pt x="0" y="2378"/>
                      <a:pt x="1208" y="4052"/>
                      <a:pt x="2158" y="4605"/>
                    </a:cubicBezTo>
                    <a:cubicBezTo>
                      <a:pt x="2447" y="4781"/>
                      <a:pt x="2773" y="4861"/>
                      <a:pt x="3101" y="4861"/>
                    </a:cubicBezTo>
                    <a:cubicBezTo>
                      <a:pt x="4025" y="4861"/>
                      <a:pt x="4965" y="4223"/>
                      <a:pt x="5144" y="3293"/>
                    </a:cubicBezTo>
                    <a:cubicBezTo>
                      <a:pt x="5166" y="3213"/>
                      <a:pt x="5099" y="3156"/>
                      <a:pt x="5036" y="3156"/>
                    </a:cubicBezTo>
                    <a:cubicBezTo>
                      <a:pt x="5003" y="3156"/>
                      <a:pt x="4971" y="3171"/>
                      <a:pt x="4954" y="3207"/>
                    </a:cubicBezTo>
                    <a:cubicBezTo>
                      <a:pt x="4507" y="3908"/>
                      <a:pt x="3928" y="4374"/>
                      <a:pt x="3211" y="4374"/>
                    </a:cubicBezTo>
                    <a:cubicBezTo>
                      <a:pt x="2958" y="4374"/>
                      <a:pt x="2687" y="4316"/>
                      <a:pt x="2399" y="4190"/>
                    </a:cubicBezTo>
                    <a:cubicBezTo>
                      <a:pt x="1415" y="3759"/>
                      <a:pt x="622" y="2033"/>
                      <a:pt x="1415" y="1170"/>
                    </a:cubicBezTo>
                    <a:cubicBezTo>
                      <a:pt x="1838" y="699"/>
                      <a:pt x="2544" y="471"/>
                      <a:pt x="3242" y="471"/>
                    </a:cubicBezTo>
                    <a:cubicBezTo>
                      <a:pt x="4513" y="471"/>
                      <a:pt x="5759" y="1228"/>
                      <a:pt x="5213" y="2654"/>
                    </a:cubicBezTo>
                    <a:cubicBezTo>
                      <a:pt x="5156" y="2813"/>
                      <a:pt x="5286" y="2913"/>
                      <a:pt x="5416" y="2913"/>
                    </a:cubicBezTo>
                    <a:cubicBezTo>
                      <a:pt x="5484" y="2913"/>
                      <a:pt x="5551" y="2886"/>
                      <a:pt x="5592" y="2827"/>
                    </a:cubicBezTo>
                    <a:cubicBezTo>
                      <a:pt x="6283" y="1929"/>
                      <a:pt x="5592" y="549"/>
                      <a:pt x="4609" y="203"/>
                    </a:cubicBezTo>
                    <a:cubicBezTo>
                      <a:pt x="4229" y="70"/>
                      <a:pt x="3800" y="1"/>
                      <a:pt x="33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 name="Google Shape;878;p35"/>
          <p:cNvGrpSpPr/>
          <p:nvPr/>
        </p:nvGrpSpPr>
        <p:grpSpPr>
          <a:xfrm>
            <a:off x="5184022" y="2534735"/>
            <a:ext cx="238393" cy="1517946"/>
            <a:chOff x="5184022" y="2534735"/>
            <a:chExt cx="238393" cy="1517946"/>
          </a:xfrm>
        </p:grpSpPr>
        <p:grpSp>
          <p:nvGrpSpPr>
            <p:cNvPr id="879" name="Google Shape;879;p35"/>
            <p:cNvGrpSpPr/>
            <p:nvPr/>
          </p:nvGrpSpPr>
          <p:grpSpPr>
            <a:xfrm>
              <a:off x="5197757" y="3865663"/>
              <a:ext cx="210922" cy="187019"/>
              <a:chOff x="7067300" y="2833650"/>
              <a:chExt cx="138975" cy="123225"/>
            </a:xfrm>
          </p:grpSpPr>
          <p:sp>
            <p:nvSpPr>
              <p:cNvPr id="880" name="Google Shape;880;p35"/>
              <p:cNvSpPr/>
              <p:nvPr/>
            </p:nvSpPr>
            <p:spPr>
              <a:xfrm>
                <a:off x="7089325" y="2833800"/>
                <a:ext cx="116075" cy="122950"/>
              </a:xfrm>
              <a:custGeom>
                <a:avLst/>
                <a:gdLst/>
                <a:ahLst/>
                <a:cxnLst/>
                <a:rect l="l" t="t" r="r" b="b"/>
                <a:pathLst>
                  <a:path w="4643" h="4918" extrusionOk="0">
                    <a:moveTo>
                      <a:pt x="2106" y="0"/>
                    </a:moveTo>
                    <a:cubicBezTo>
                      <a:pt x="1866" y="0"/>
                      <a:pt x="1614" y="81"/>
                      <a:pt x="1415" y="213"/>
                    </a:cubicBezTo>
                    <a:cubicBezTo>
                      <a:pt x="1070" y="490"/>
                      <a:pt x="794" y="835"/>
                      <a:pt x="604" y="1232"/>
                    </a:cubicBezTo>
                    <a:cubicBezTo>
                      <a:pt x="345" y="1698"/>
                      <a:pt x="173" y="2216"/>
                      <a:pt x="86" y="2751"/>
                    </a:cubicBezTo>
                    <a:cubicBezTo>
                      <a:pt x="0" y="3286"/>
                      <a:pt x="138" y="3821"/>
                      <a:pt x="466" y="4252"/>
                    </a:cubicBezTo>
                    <a:cubicBezTo>
                      <a:pt x="777" y="4597"/>
                      <a:pt x="1191" y="4822"/>
                      <a:pt x="1657" y="4891"/>
                    </a:cubicBezTo>
                    <a:cubicBezTo>
                      <a:pt x="1778" y="4909"/>
                      <a:pt x="1898" y="4918"/>
                      <a:pt x="2017" y="4918"/>
                    </a:cubicBezTo>
                    <a:cubicBezTo>
                      <a:pt x="3137" y="4918"/>
                      <a:pt x="4133" y="4133"/>
                      <a:pt x="4367" y="3010"/>
                    </a:cubicBezTo>
                    <a:cubicBezTo>
                      <a:pt x="4643" y="1750"/>
                      <a:pt x="3883" y="524"/>
                      <a:pt x="2641" y="179"/>
                    </a:cubicBezTo>
                    <a:cubicBezTo>
                      <a:pt x="2493" y="54"/>
                      <a:pt x="2303" y="0"/>
                      <a:pt x="210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7067300" y="2833650"/>
                <a:ext cx="138975" cy="123225"/>
              </a:xfrm>
              <a:custGeom>
                <a:avLst/>
                <a:gdLst/>
                <a:ahLst/>
                <a:cxnLst/>
                <a:rect l="l" t="t" r="r" b="b"/>
                <a:pathLst>
                  <a:path w="5559" h="4929" extrusionOk="0">
                    <a:moveTo>
                      <a:pt x="3280" y="1"/>
                    </a:moveTo>
                    <a:cubicBezTo>
                      <a:pt x="2921" y="1"/>
                      <a:pt x="2566" y="97"/>
                      <a:pt x="2262" y="306"/>
                    </a:cubicBezTo>
                    <a:cubicBezTo>
                      <a:pt x="2164" y="355"/>
                      <a:pt x="2205" y="497"/>
                      <a:pt x="2313" y="497"/>
                    </a:cubicBezTo>
                    <a:cubicBezTo>
                      <a:pt x="2318" y="497"/>
                      <a:pt x="2325" y="496"/>
                      <a:pt x="2331" y="496"/>
                    </a:cubicBezTo>
                    <a:cubicBezTo>
                      <a:pt x="2589" y="438"/>
                      <a:pt x="2842" y="406"/>
                      <a:pt x="3083" y="406"/>
                    </a:cubicBezTo>
                    <a:cubicBezTo>
                      <a:pt x="3855" y="406"/>
                      <a:pt x="4505" y="736"/>
                      <a:pt x="4834" y="1617"/>
                    </a:cubicBezTo>
                    <a:cubicBezTo>
                      <a:pt x="5161" y="2463"/>
                      <a:pt x="4678" y="3827"/>
                      <a:pt x="3953" y="4310"/>
                    </a:cubicBezTo>
                    <a:cubicBezTo>
                      <a:pt x="3777" y="4429"/>
                      <a:pt x="3582" y="4481"/>
                      <a:pt x="3377" y="4481"/>
                    </a:cubicBezTo>
                    <a:cubicBezTo>
                      <a:pt x="2516" y="4481"/>
                      <a:pt x="1493" y="3577"/>
                      <a:pt x="1088" y="3033"/>
                    </a:cubicBezTo>
                    <a:cubicBezTo>
                      <a:pt x="467" y="2170"/>
                      <a:pt x="829" y="1117"/>
                      <a:pt x="1761" y="685"/>
                    </a:cubicBezTo>
                    <a:cubicBezTo>
                      <a:pt x="1926" y="620"/>
                      <a:pt x="1855" y="303"/>
                      <a:pt x="1684" y="303"/>
                    </a:cubicBezTo>
                    <a:cubicBezTo>
                      <a:pt x="1676" y="303"/>
                      <a:pt x="1667" y="304"/>
                      <a:pt x="1658" y="306"/>
                    </a:cubicBezTo>
                    <a:cubicBezTo>
                      <a:pt x="501" y="444"/>
                      <a:pt x="1" y="1842"/>
                      <a:pt x="450" y="2843"/>
                    </a:cubicBezTo>
                    <a:cubicBezTo>
                      <a:pt x="939" y="3960"/>
                      <a:pt x="2203" y="4928"/>
                      <a:pt x="3458" y="4928"/>
                    </a:cubicBezTo>
                    <a:cubicBezTo>
                      <a:pt x="3618" y="4928"/>
                      <a:pt x="3778" y="4913"/>
                      <a:pt x="3936" y="4880"/>
                    </a:cubicBezTo>
                    <a:cubicBezTo>
                      <a:pt x="5248" y="4603"/>
                      <a:pt x="5558" y="2498"/>
                      <a:pt x="5300" y="1479"/>
                    </a:cubicBezTo>
                    <a:cubicBezTo>
                      <a:pt x="5078" y="583"/>
                      <a:pt x="4167" y="1"/>
                      <a:pt x="32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35"/>
            <p:cNvGrpSpPr/>
            <p:nvPr/>
          </p:nvGrpSpPr>
          <p:grpSpPr>
            <a:xfrm>
              <a:off x="5184022" y="2534735"/>
              <a:ext cx="238393" cy="1194529"/>
              <a:chOff x="5184022" y="2534735"/>
              <a:chExt cx="238393" cy="1194529"/>
            </a:xfrm>
          </p:grpSpPr>
          <p:grpSp>
            <p:nvGrpSpPr>
              <p:cNvPr id="883" name="Google Shape;883;p35"/>
              <p:cNvGrpSpPr/>
              <p:nvPr/>
            </p:nvGrpSpPr>
            <p:grpSpPr>
              <a:xfrm>
                <a:off x="5197435" y="2534735"/>
                <a:ext cx="211567" cy="188878"/>
                <a:chOff x="7070325" y="2161775"/>
                <a:chExt cx="139400" cy="124450"/>
              </a:xfrm>
            </p:grpSpPr>
            <p:sp>
              <p:nvSpPr>
                <p:cNvPr id="884" name="Google Shape;884;p35"/>
                <p:cNvSpPr/>
                <p:nvPr/>
              </p:nvSpPr>
              <p:spPr>
                <a:xfrm>
                  <a:off x="7077225" y="2163500"/>
                  <a:ext cx="116100" cy="122725"/>
                </a:xfrm>
                <a:custGeom>
                  <a:avLst/>
                  <a:gdLst/>
                  <a:ahLst/>
                  <a:cxnLst/>
                  <a:rect l="l" t="t" r="r" b="b"/>
                  <a:pathLst>
                    <a:path w="4644" h="4909" extrusionOk="0">
                      <a:moveTo>
                        <a:pt x="2085" y="0"/>
                      </a:moveTo>
                      <a:cubicBezTo>
                        <a:pt x="1852" y="0"/>
                        <a:pt x="1609" y="75"/>
                        <a:pt x="1416" y="204"/>
                      </a:cubicBezTo>
                      <a:cubicBezTo>
                        <a:pt x="1071" y="480"/>
                        <a:pt x="795" y="825"/>
                        <a:pt x="605" y="1239"/>
                      </a:cubicBezTo>
                      <a:cubicBezTo>
                        <a:pt x="346" y="1705"/>
                        <a:pt x="173" y="2206"/>
                        <a:pt x="87" y="2741"/>
                      </a:cubicBezTo>
                      <a:cubicBezTo>
                        <a:pt x="1" y="3276"/>
                        <a:pt x="139" y="3828"/>
                        <a:pt x="467" y="4260"/>
                      </a:cubicBezTo>
                      <a:cubicBezTo>
                        <a:pt x="777" y="4605"/>
                        <a:pt x="1192" y="4812"/>
                        <a:pt x="1658" y="4881"/>
                      </a:cubicBezTo>
                      <a:cubicBezTo>
                        <a:pt x="1779" y="4899"/>
                        <a:pt x="1899" y="4908"/>
                        <a:pt x="2018" y="4908"/>
                      </a:cubicBezTo>
                      <a:cubicBezTo>
                        <a:pt x="3138" y="4908"/>
                        <a:pt x="4133" y="4123"/>
                        <a:pt x="4367" y="3000"/>
                      </a:cubicBezTo>
                      <a:cubicBezTo>
                        <a:pt x="4644" y="1757"/>
                        <a:pt x="3884" y="515"/>
                        <a:pt x="2642" y="187"/>
                      </a:cubicBezTo>
                      <a:cubicBezTo>
                        <a:pt x="2488" y="58"/>
                        <a:pt x="2290" y="0"/>
                        <a:pt x="208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7070325" y="2161775"/>
                  <a:ext cx="139400" cy="123200"/>
                </a:xfrm>
                <a:custGeom>
                  <a:avLst/>
                  <a:gdLst/>
                  <a:ahLst/>
                  <a:cxnLst/>
                  <a:rect l="l" t="t" r="r" b="b"/>
                  <a:pathLst>
                    <a:path w="5576" h="4928" extrusionOk="0">
                      <a:moveTo>
                        <a:pt x="2100" y="0"/>
                      </a:moveTo>
                      <a:cubicBezTo>
                        <a:pt x="1941" y="0"/>
                        <a:pt x="1781" y="16"/>
                        <a:pt x="1623" y="48"/>
                      </a:cubicBezTo>
                      <a:cubicBezTo>
                        <a:pt x="329" y="325"/>
                        <a:pt x="1" y="2413"/>
                        <a:pt x="260" y="3449"/>
                      </a:cubicBezTo>
                      <a:cubicBezTo>
                        <a:pt x="493" y="4345"/>
                        <a:pt x="1408" y="4927"/>
                        <a:pt x="2295" y="4927"/>
                      </a:cubicBezTo>
                      <a:cubicBezTo>
                        <a:pt x="2655" y="4927"/>
                        <a:pt x="3011" y="4831"/>
                        <a:pt x="3314" y="4622"/>
                      </a:cubicBezTo>
                      <a:cubicBezTo>
                        <a:pt x="3408" y="4576"/>
                        <a:pt x="3361" y="4445"/>
                        <a:pt x="3262" y="4445"/>
                      </a:cubicBezTo>
                      <a:cubicBezTo>
                        <a:pt x="3251" y="4445"/>
                        <a:pt x="3240" y="4446"/>
                        <a:pt x="3228" y="4450"/>
                      </a:cubicBezTo>
                      <a:cubicBezTo>
                        <a:pt x="2979" y="4501"/>
                        <a:pt x="2736" y="4530"/>
                        <a:pt x="2504" y="4530"/>
                      </a:cubicBezTo>
                      <a:cubicBezTo>
                        <a:pt x="1725" y="4530"/>
                        <a:pt x="1075" y="4206"/>
                        <a:pt x="743" y="3328"/>
                      </a:cubicBezTo>
                      <a:cubicBezTo>
                        <a:pt x="415" y="2482"/>
                        <a:pt x="881" y="1101"/>
                        <a:pt x="1606" y="618"/>
                      </a:cubicBezTo>
                      <a:cubicBezTo>
                        <a:pt x="1776" y="503"/>
                        <a:pt x="1968" y="454"/>
                        <a:pt x="2169" y="454"/>
                      </a:cubicBezTo>
                      <a:cubicBezTo>
                        <a:pt x="3025" y="454"/>
                        <a:pt x="4062" y="1350"/>
                        <a:pt x="4454" y="1895"/>
                      </a:cubicBezTo>
                      <a:cubicBezTo>
                        <a:pt x="5092" y="2758"/>
                        <a:pt x="4730" y="3828"/>
                        <a:pt x="3815" y="4243"/>
                      </a:cubicBezTo>
                      <a:cubicBezTo>
                        <a:pt x="3635" y="4325"/>
                        <a:pt x="3704" y="4625"/>
                        <a:pt x="3889" y="4625"/>
                      </a:cubicBezTo>
                      <a:cubicBezTo>
                        <a:pt x="3898" y="4625"/>
                        <a:pt x="3908" y="4624"/>
                        <a:pt x="3919" y="4622"/>
                      </a:cubicBezTo>
                      <a:cubicBezTo>
                        <a:pt x="5058" y="4484"/>
                        <a:pt x="5576" y="3086"/>
                        <a:pt x="5127" y="2085"/>
                      </a:cubicBezTo>
                      <a:cubicBezTo>
                        <a:pt x="4621" y="981"/>
                        <a:pt x="3366" y="0"/>
                        <a:pt x="2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p35"/>
              <p:cNvGrpSpPr/>
              <p:nvPr/>
            </p:nvGrpSpPr>
            <p:grpSpPr>
              <a:xfrm>
                <a:off x="5198421" y="3525665"/>
                <a:ext cx="209594" cy="203599"/>
                <a:chOff x="6841200" y="2728225"/>
                <a:chExt cx="138100" cy="134150"/>
              </a:xfrm>
            </p:grpSpPr>
            <p:sp>
              <p:nvSpPr>
                <p:cNvPr id="887" name="Google Shape;887;p35"/>
                <p:cNvSpPr/>
                <p:nvPr/>
              </p:nvSpPr>
              <p:spPr>
                <a:xfrm>
                  <a:off x="6854575" y="2733675"/>
                  <a:ext cx="115675" cy="122675"/>
                </a:xfrm>
                <a:custGeom>
                  <a:avLst/>
                  <a:gdLst/>
                  <a:ahLst/>
                  <a:cxnLst/>
                  <a:rect l="l" t="t" r="r" b="b"/>
                  <a:pathLst>
                    <a:path w="4627" h="4907" extrusionOk="0">
                      <a:moveTo>
                        <a:pt x="2100" y="1"/>
                      </a:moveTo>
                      <a:cubicBezTo>
                        <a:pt x="1861" y="1"/>
                        <a:pt x="1615" y="81"/>
                        <a:pt x="1416" y="214"/>
                      </a:cubicBezTo>
                      <a:cubicBezTo>
                        <a:pt x="1054" y="473"/>
                        <a:pt x="778" y="836"/>
                        <a:pt x="605" y="1233"/>
                      </a:cubicBezTo>
                      <a:cubicBezTo>
                        <a:pt x="346" y="1699"/>
                        <a:pt x="156" y="2216"/>
                        <a:pt x="70" y="2751"/>
                      </a:cubicBezTo>
                      <a:cubicBezTo>
                        <a:pt x="1" y="3286"/>
                        <a:pt x="139" y="3821"/>
                        <a:pt x="467" y="4253"/>
                      </a:cubicBezTo>
                      <a:cubicBezTo>
                        <a:pt x="760" y="4598"/>
                        <a:pt x="1192" y="4823"/>
                        <a:pt x="1641" y="4874"/>
                      </a:cubicBezTo>
                      <a:cubicBezTo>
                        <a:pt x="1771" y="4896"/>
                        <a:pt x="1900" y="4906"/>
                        <a:pt x="2028" y="4906"/>
                      </a:cubicBezTo>
                      <a:cubicBezTo>
                        <a:pt x="3140" y="4906"/>
                        <a:pt x="4135" y="4125"/>
                        <a:pt x="4368" y="3010"/>
                      </a:cubicBezTo>
                      <a:cubicBezTo>
                        <a:pt x="4626" y="1750"/>
                        <a:pt x="3867" y="508"/>
                        <a:pt x="2642" y="180"/>
                      </a:cubicBezTo>
                      <a:cubicBezTo>
                        <a:pt x="2486" y="55"/>
                        <a:pt x="2295" y="1"/>
                        <a:pt x="210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6841200" y="2728225"/>
                  <a:ext cx="138100" cy="134150"/>
                </a:xfrm>
                <a:custGeom>
                  <a:avLst/>
                  <a:gdLst/>
                  <a:ahLst/>
                  <a:cxnLst/>
                  <a:rect l="l" t="t" r="r" b="b"/>
                  <a:pathLst>
                    <a:path w="5524" h="5366" extrusionOk="0">
                      <a:moveTo>
                        <a:pt x="2236" y="1"/>
                      </a:moveTo>
                      <a:cubicBezTo>
                        <a:pt x="1478" y="1"/>
                        <a:pt x="699" y="563"/>
                        <a:pt x="450" y="1261"/>
                      </a:cubicBezTo>
                      <a:cubicBezTo>
                        <a:pt x="1" y="2538"/>
                        <a:pt x="277" y="4385"/>
                        <a:pt x="1485" y="5144"/>
                      </a:cubicBezTo>
                      <a:cubicBezTo>
                        <a:pt x="1728" y="5299"/>
                        <a:pt x="1996" y="5366"/>
                        <a:pt x="2272" y="5366"/>
                      </a:cubicBezTo>
                      <a:cubicBezTo>
                        <a:pt x="3288" y="5366"/>
                        <a:pt x="4416" y="4462"/>
                        <a:pt x="4851" y="3729"/>
                      </a:cubicBezTo>
                      <a:cubicBezTo>
                        <a:pt x="5524" y="2607"/>
                        <a:pt x="4799" y="967"/>
                        <a:pt x="3539" y="726"/>
                      </a:cubicBezTo>
                      <a:cubicBezTo>
                        <a:pt x="3533" y="725"/>
                        <a:pt x="3527" y="724"/>
                        <a:pt x="3521" y="724"/>
                      </a:cubicBezTo>
                      <a:cubicBezTo>
                        <a:pt x="3411" y="724"/>
                        <a:pt x="3355" y="866"/>
                        <a:pt x="3453" y="915"/>
                      </a:cubicBezTo>
                      <a:cubicBezTo>
                        <a:pt x="4385" y="1520"/>
                        <a:pt x="4920" y="2365"/>
                        <a:pt x="4437" y="3470"/>
                      </a:cubicBezTo>
                      <a:cubicBezTo>
                        <a:pt x="4128" y="4172"/>
                        <a:pt x="3160" y="4778"/>
                        <a:pt x="2318" y="4778"/>
                      </a:cubicBezTo>
                      <a:cubicBezTo>
                        <a:pt x="1980" y="4778"/>
                        <a:pt x="1663" y="4681"/>
                        <a:pt x="1416" y="4454"/>
                      </a:cubicBezTo>
                      <a:cubicBezTo>
                        <a:pt x="229" y="3390"/>
                        <a:pt x="584" y="525"/>
                        <a:pt x="2246" y="525"/>
                      </a:cubicBezTo>
                      <a:cubicBezTo>
                        <a:pt x="2445" y="525"/>
                        <a:pt x="2664" y="566"/>
                        <a:pt x="2900" y="657"/>
                      </a:cubicBezTo>
                      <a:cubicBezTo>
                        <a:pt x="2927" y="666"/>
                        <a:pt x="2951" y="670"/>
                        <a:pt x="2974" y="670"/>
                      </a:cubicBezTo>
                      <a:cubicBezTo>
                        <a:pt x="3158" y="670"/>
                        <a:pt x="3211" y="384"/>
                        <a:pt x="3073" y="277"/>
                      </a:cubicBezTo>
                      <a:cubicBezTo>
                        <a:pt x="2818" y="85"/>
                        <a:pt x="2529" y="1"/>
                        <a:pt x="22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35"/>
              <p:cNvGrpSpPr/>
              <p:nvPr/>
            </p:nvGrpSpPr>
            <p:grpSpPr>
              <a:xfrm>
                <a:off x="5197112" y="3187412"/>
                <a:ext cx="212212" cy="201854"/>
                <a:chOff x="6737225" y="2492500"/>
                <a:chExt cx="139825" cy="133000"/>
              </a:xfrm>
            </p:grpSpPr>
            <p:sp>
              <p:nvSpPr>
                <p:cNvPr id="890" name="Google Shape;890;p35"/>
                <p:cNvSpPr/>
                <p:nvPr/>
              </p:nvSpPr>
              <p:spPr>
                <a:xfrm>
                  <a:off x="6752325" y="2502650"/>
                  <a:ext cx="116525" cy="122850"/>
                </a:xfrm>
                <a:custGeom>
                  <a:avLst/>
                  <a:gdLst/>
                  <a:ahLst/>
                  <a:cxnLst/>
                  <a:rect l="l" t="t" r="r" b="b"/>
                  <a:pathLst>
                    <a:path w="4661" h="4914" extrusionOk="0">
                      <a:moveTo>
                        <a:pt x="2078" y="0"/>
                      </a:moveTo>
                      <a:cubicBezTo>
                        <a:pt x="1846" y="0"/>
                        <a:pt x="1609" y="75"/>
                        <a:pt x="1416" y="204"/>
                      </a:cubicBezTo>
                      <a:cubicBezTo>
                        <a:pt x="1070" y="480"/>
                        <a:pt x="794" y="825"/>
                        <a:pt x="604" y="1240"/>
                      </a:cubicBezTo>
                      <a:cubicBezTo>
                        <a:pt x="346" y="1706"/>
                        <a:pt x="156" y="2206"/>
                        <a:pt x="69" y="2741"/>
                      </a:cubicBezTo>
                      <a:cubicBezTo>
                        <a:pt x="0" y="3276"/>
                        <a:pt x="138" y="3829"/>
                        <a:pt x="466" y="4260"/>
                      </a:cubicBezTo>
                      <a:cubicBezTo>
                        <a:pt x="777" y="4605"/>
                        <a:pt x="1191" y="4830"/>
                        <a:pt x="1640" y="4881"/>
                      </a:cubicBezTo>
                      <a:cubicBezTo>
                        <a:pt x="1772" y="4903"/>
                        <a:pt x="1903" y="4913"/>
                        <a:pt x="2032" y="4913"/>
                      </a:cubicBezTo>
                      <a:cubicBezTo>
                        <a:pt x="3156" y="4913"/>
                        <a:pt x="4152" y="4130"/>
                        <a:pt x="4384" y="3000"/>
                      </a:cubicBezTo>
                      <a:cubicBezTo>
                        <a:pt x="4660" y="1757"/>
                        <a:pt x="3884" y="497"/>
                        <a:pt x="2641" y="187"/>
                      </a:cubicBezTo>
                      <a:cubicBezTo>
                        <a:pt x="2480" y="58"/>
                        <a:pt x="2281" y="0"/>
                        <a:pt x="2078"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5"/>
                <p:cNvSpPr/>
                <p:nvPr/>
              </p:nvSpPr>
              <p:spPr>
                <a:xfrm>
                  <a:off x="6737225" y="2492500"/>
                  <a:ext cx="139825" cy="127775"/>
                </a:xfrm>
                <a:custGeom>
                  <a:avLst/>
                  <a:gdLst/>
                  <a:ahLst/>
                  <a:cxnLst/>
                  <a:rect l="l" t="t" r="r" b="b"/>
                  <a:pathLst>
                    <a:path w="5593" h="5111" extrusionOk="0">
                      <a:moveTo>
                        <a:pt x="3103" y="0"/>
                      </a:moveTo>
                      <a:cubicBezTo>
                        <a:pt x="2838" y="0"/>
                        <a:pt x="2573" y="52"/>
                        <a:pt x="2330" y="161"/>
                      </a:cubicBezTo>
                      <a:cubicBezTo>
                        <a:pt x="1088" y="731"/>
                        <a:pt x="0" y="2250"/>
                        <a:pt x="294" y="3665"/>
                      </a:cubicBezTo>
                      <a:cubicBezTo>
                        <a:pt x="513" y="4692"/>
                        <a:pt x="1872" y="5110"/>
                        <a:pt x="2942" y="5110"/>
                      </a:cubicBezTo>
                      <a:cubicBezTo>
                        <a:pt x="3221" y="5110"/>
                        <a:pt x="3480" y="5082"/>
                        <a:pt x="3694" y="5028"/>
                      </a:cubicBezTo>
                      <a:cubicBezTo>
                        <a:pt x="4954" y="4701"/>
                        <a:pt x="5592" y="3026"/>
                        <a:pt x="4867" y="1974"/>
                      </a:cubicBezTo>
                      <a:cubicBezTo>
                        <a:pt x="4850" y="1938"/>
                        <a:pt x="4818" y="1923"/>
                        <a:pt x="4785" y="1923"/>
                      </a:cubicBezTo>
                      <a:cubicBezTo>
                        <a:pt x="4722" y="1923"/>
                        <a:pt x="4655" y="1980"/>
                        <a:pt x="4678" y="2060"/>
                      </a:cubicBezTo>
                      <a:cubicBezTo>
                        <a:pt x="4919" y="3164"/>
                        <a:pt x="4712" y="4131"/>
                        <a:pt x="3573" y="4562"/>
                      </a:cubicBezTo>
                      <a:cubicBezTo>
                        <a:pt x="3385" y="4635"/>
                        <a:pt x="3170" y="4669"/>
                        <a:pt x="2944" y="4669"/>
                      </a:cubicBezTo>
                      <a:cubicBezTo>
                        <a:pt x="2157" y="4669"/>
                        <a:pt x="1239" y="4259"/>
                        <a:pt x="863" y="3682"/>
                      </a:cubicBezTo>
                      <a:cubicBezTo>
                        <a:pt x="242" y="2767"/>
                        <a:pt x="1467" y="1318"/>
                        <a:pt x="2140" y="834"/>
                      </a:cubicBezTo>
                      <a:cubicBezTo>
                        <a:pt x="2439" y="614"/>
                        <a:pt x="2762" y="512"/>
                        <a:pt x="3074" y="512"/>
                      </a:cubicBezTo>
                      <a:cubicBezTo>
                        <a:pt x="3665" y="512"/>
                        <a:pt x="4217" y="874"/>
                        <a:pt x="4488" y="1473"/>
                      </a:cubicBezTo>
                      <a:cubicBezTo>
                        <a:pt x="4534" y="1532"/>
                        <a:pt x="4597" y="1559"/>
                        <a:pt x="4659" y="1559"/>
                      </a:cubicBezTo>
                      <a:cubicBezTo>
                        <a:pt x="4760" y="1559"/>
                        <a:pt x="4857" y="1487"/>
                        <a:pt x="4867" y="1369"/>
                      </a:cubicBezTo>
                      <a:cubicBezTo>
                        <a:pt x="4750" y="507"/>
                        <a:pt x="3929" y="0"/>
                        <a:pt x="310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35"/>
              <p:cNvGrpSpPr/>
              <p:nvPr/>
            </p:nvGrpSpPr>
            <p:grpSpPr>
              <a:xfrm>
                <a:off x="5184022" y="2860011"/>
                <a:ext cx="238393" cy="191003"/>
                <a:chOff x="6825250" y="2261475"/>
                <a:chExt cx="157075" cy="125850"/>
              </a:xfrm>
            </p:grpSpPr>
            <p:sp>
              <p:nvSpPr>
                <p:cNvPr id="893" name="Google Shape;893;p35"/>
                <p:cNvSpPr/>
                <p:nvPr/>
              </p:nvSpPr>
              <p:spPr>
                <a:xfrm>
                  <a:off x="6848100" y="2261475"/>
                  <a:ext cx="116100" cy="122700"/>
                </a:xfrm>
                <a:custGeom>
                  <a:avLst/>
                  <a:gdLst/>
                  <a:ahLst/>
                  <a:cxnLst/>
                  <a:rect l="l" t="t" r="r" b="b"/>
                  <a:pathLst>
                    <a:path w="4644" h="4908" extrusionOk="0">
                      <a:moveTo>
                        <a:pt x="2103" y="1"/>
                      </a:moveTo>
                      <a:cubicBezTo>
                        <a:pt x="1867" y="1"/>
                        <a:pt x="1621" y="80"/>
                        <a:pt x="1416" y="220"/>
                      </a:cubicBezTo>
                      <a:cubicBezTo>
                        <a:pt x="1071" y="479"/>
                        <a:pt x="795" y="841"/>
                        <a:pt x="622" y="1238"/>
                      </a:cubicBezTo>
                      <a:cubicBezTo>
                        <a:pt x="346" y="1704"/>
                        <a:pt x="174" y="2222"/>
                        <a:pt x="87" y="2757"/>
                      </a:cubicBezTo>
                      <a:cubicBezTo>
                        <a:pt x="1" y="3292"/>
                        <a:pt x="139" y="3827"/>
                        <a:pt x="467" y="4259"/>
                      </a:cubicBezTo>
                      <a:cubicBezTo>
                        <a:pt x="778" y="4604"/>
                        <a:pt x="1209" y="4828"/>
                        <a:pt x="1658" y="4880"/>
                      </a:cubicBezTo>
                      <a:cubicBezTo>
                        <a:pt x="1781" y="4899"/>
                        <a:pt x="1903" y="4908"/>
                        <a:pt x="2023" y="4908"/>
                      </a:cubicBezTo>
                      <a:cubicBezTo>
                        <a:pt x="3141" y="4908"/>
                        <a:pt x="4136" y="4136"/>
                        <a:pt x="4385" y="2999"/>
                      </a:cubicBezTo>
                      <a:cubicBezTo>
                        <a:pt x="4644" y="1756"/>
                        <a:pt x="3884" y="513"/>
                        <a:pt x="2659" y="186"/>
                      </a:cubicBezTo>
                      <a:cubicBezTo>
                        <a:pt x="2500" y="59"/>
                        <a:pt x="2305" y="1"/>
                        <a:pt x="2103"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6825250" y="2265775"/>
                  <a:ext cx="157075" cy="121550"/>
                </a:xfrm>
                <a:custGeom>
                  <a:avLst/>
                  <a:gdLst/>
                  <a:ahLst/>
                  <a:cxnLst/>
                  <a:rect l="l" t="t" r="r" b="b"/>
                  <a:pathLst>
                    <a:path w="6283" h="4862" extrusionOk="0">
                      <a:moveTo>
                        <a:pt x="3364" y="1"/>
                      </a:moveTo>
                      <a:cubicBezTo>
                        <a:pt x="2330" y="1"/>
                        <a:pt x="1259" y="390"/>
                        <a:pt x="725" y="1239"/>
                      </a:cubicBezTo>
                      <a:cubicBezTo>
                        <a:pt x="0" y="2378"/>
                        <a:pt x="1208" y="4052"/>
                        <a:pt x="2158" y="4605"/>
                      </a:cubicBezTo>
                      <a:cubicBezTo>
                        <a:pt x="2447" y="4781"/>
                        <a:pt x="2773" y="4861"/>
                        <a:pt x="3101" y="4861"/>
                      </a:cubicBezTo>
                      <a:cubicBezTo>
                        <a:pt x="4025" y="4861"/>
                        <a:pt x="4965" y="4223"/>
                        <a:pt x="5144" y="3293"/>
                      </a:cubicBezTo>
                      <a:cubicBezTo>
                        <a:pt x="5166" y="3213"/>
                        <a:pt x="5099" y="3156"/>
                        <a:pt x="5036" y="3156"/>
                      </a:cubicBezTo>
                      <a:cubicBezTo>
                        <a:pt x="5003" y="3156"/>
                        <a:pt x="4971" y="3171"/>
                        <a:pt x="4954" y="3207"/>
                      </a:cubicBezTo>
                      <a:cubicBezTo>
                        <a:pt x="4507" y="3908"/>
                        <a:pt x="3928" y="4374"/>
                        <a:pt x="3211" y="4374"/>
                      </a:cubicBezTo>
                      <a:cubicBezTo>
                        <a:pt x="2958" y="4374"/>
                        <a:pt x="2687" y="4316"/>
                        <a:pt x="2399" y="4190"/>
                      </a:cubicBezTo>
                      <a:cubicBezTo>
                        <a:pt x="1415" y="3759"/>
                        <a:pt x="622" y="2033"/>
                        <a:pt x="1415" y="1170"/>
                      </a:cubicBezTo>
                      <a:cubicBezTo>
                        <a:pt x="1838" y="699"/>
                        <a:pt x="2544" y="471"/>
                        <a:pt x="3242" y="471"/>
                      </a:cubicBezTo>
                      <a:cubicBezTo>
                        <a:pt x="4513" y="471"/>
                        <a:pt x="5759" y="1228"/>
                        <a:pt x="5213" y="2654"/>
                      </a:cubicBezTo>
                      <a:cubicBezTo>
                        <a:pt x="5156" y="2813"/>
                        <a:pt x="5286" y="2913"/>
                        <a:pt x="5416" y="2913"/>
                      </a:cubicBezTo>
                      <a:cubicBezTo>
                        <a:pt x="5484" y="2913"/>
                        <a:pt x="5551" y="2886"/>
                        <a:pt x="5592" y="2827"/>
                      </a:cubicBezTo>
                      <a:cubicBezTo>
                        <a:pt x="6283" y="1929"/>
                        <a:pt x="5592" y="549"/>
                        <a:pt x="4609" y="203"/>
                      </a:cubicBezTo>
                      <a:cubicBezTo>
                        <a:pt x="4229" y="70"/>
                        <a:pt x="3800" y="1"/>
                        <a:pt x="33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5" name="Google Shape;895;p35"/>
          <p:cNvGrpSpPr/>
          <p:nvPr/>
        </p:nvGrpSpPr>
        <p:grpSpPr>
          <a:xfrm>
            <a:off x="4430290" y="2534735"/>
            <a:ext cx="238393" cy="1517946"/>
            <a:chOff x="4430290" y="2534735"/>
            <a:chExt cx="238393" cy="1517946"/>
          </a:xfrm>
        </p:grpSpPr>
        <p:grpSp>
          <p:nvGrpSpPr>
            <p:cNvPr id="896" name="Google Shape;896;p35"/>
            <p:cNvGrpSpPr/>
            <p:nvPr/>
          </p:nvGrpSpPr>
          <p:grpSpPr>
            <a:xfrm>
              <a:off x="4443703" y="2534735"/>
              <a:ext cx="211567" cy="188878"/>
              <a:chOff x="7070325" y="2161775"/>
              <a:chExt cx="139400" cy="124450"/>
            </a:xfrm>
          </p:grpSpPr>
          <p:sp>
            <p:nvSpPr>
              <p:cNvPr id="897" name="Google Shape;897;p35"/>
              <p:cNvSpPr/>
              <p:nvPr/>
            </p:nvSpPr>
            <p:spPr>
              <a:xfrm>
                <a:off x="7077225" y="2163500"/>
                <a:ext cx="116100" cy="122725"/>
              </a:xfrm>
              <a:custGeom>
                <a:avLst/>
                <a:gdLst/>
                <a:ahLst/>
                <a:cxnLst/>
                <a:rect l="l" t="t" r="r" b="b"/>
                <a:pathLst>
                  <a:path w="4644" h="4909" extrusionOk="0">
                    <a:moveTo>
                      <a:pt x="2085" y="0"/>
                    </a:moveTo>
                    <a:cubicBezTo>
                      <a:pt x="1852" y="0"/>
                      <a:pt x="1609" y="75"/>
                      <a:pt x="1416" y="204"/>
                    </a:cubicBezTo>
                    <a:cubicBezTo>
                      <a:pt x="1071" y="480"/>
                      <a:pt x="795" y="825"/>
                      <a:pt x="605" y="1239"/>
                    </a:cubicBezTo>
                    <a:cubicBezTo>
                      <a:pt x="346" y="1705"/>
                      <a:pt x="173" y="2206"/>
                      <a:pt x="87" y="2741"/>
                    </a:cubicBezTo>
                    <a:cubicBezTo>
                      <a:pt x="1" y="3276"/>
                      <a:pt x="139" y="3828"/>
                      <a:pt x="467" y="4260"/>
                    </a:cubicBezTo>
                    <a:cubicBezTo>
                      <a:pt x="777" y="4605"/>
                      <a:pt x="1192" y="4812"/>
                      <a:pt x="1658" y="4881"/>
                    </a:cubicBezTo>
                    <a:cubicBezTo>
                      <a:pt x="1779" y="4899"/>
                      <a:pt x="1899" y="4908"/>
                      <a:pt x="2018" y="4908"/>
                    </a:cubicBezTo>
                    <a:cubicBezTo>
                      <a:pt x="3138" y="4908"/>
                      <a:pt x="4133" y="4123"/>
                      <a:pt x="4367" y="3000"/>
                    </a:cubicBezTo>
                    <a:cubicBezTo>
                      <a:pt x="4644" y="1757"/>
                      <a:pt x="3884" y="515"/>
                      <a:pt x="2642" y="187"/>
                    </a:cubicBezTo>
                    <a:cubicBezTo>
                      <a:pt x="2488" y="58"/>
                      <a:pt x="2290" y="0"/>
                      <a:pt x="20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5"/>
              <p:cNvSpPr/>
              <p:nvPr/>
            </p:nvSpPr>
            <p:spPr>
              <a:xfrm>
                <a:off x="7070325" y="2161775"/>
                <a:ext cx="139400" cy="123200"/>
              </a:xfrm>
              <a:custGeom>
                <a:avLst/>
                <a:gdLst/>
                <a:ahLst/>
                <a:cxnLst/>
                <a:rect l="l" t="t" r="r" b="b"/>
                <a:pathLst>
                  <a:path w="5576" h="4928" extrusionOk="0">
                    <a:moveTo>
                      <a:pt x="2100" y="0"/>
                    </a:moveTo>
                    <a:cubicBezTo>
                      <a:pt x="1941" y="0"/>
                      <a:pt x="1781" y="16"/>
                      <a:pt x="1623" y="48"/>
                    </a:cubicBezTo>
                    <a:cubicBezTo>
                      <a:pt x="329" y="325"/>
                      <a:pt x="1" y="2413"/>
                      <a:pt x="260" y="3449"/>
                    </a:cubicBezTo>
                    <a:cubicBezTo>
                      <a:pt x="493" y="4345"/>
                      <a:pt x="1408" y="4927"/>
                      <a:pt x="2295" y="4927"/>
                    </a:cubicBezTo>
                    <a:cubicBezTo>
                      <a:pt x="2655" y="4927"/>
                      <a:pt x="3011" y="4831"/>
                      <a:pt x="3314" y="4622"/>
                    </a:cubicBezTo>
                    <a:cubicBezTo>
                      <a:pt x="3408" y="4576"/>
                      <a:pt x="3361" y="4445"/>
                      <a:pt x="3262" y="4445"/>
                    </a:cubicBezTo>
                    <a:cubicBezTo>
                      <a:pt x="3251" y="4445"/>
                      <a:pt x="3240" y="4446"/>
                      <a:pt x="3228" y="4450"/>
                    </a:cubicBezTo>
                    <a:cubicBezTo>
                      <a:pt x="2979" y="4501"/>
                      <a:pt x="2736" y="4530"/>
                      <a:pt x="2504" y="4530"/>
                    </a:cubicBezTo>
                    <a:cubicBezTo>
                      <a:pt x="1725" y="4530"/>
                      <a:pt x="1075" y="4206"/>
                      <a:pt x="743" y="3328"/>
                    </a:cubicBezTo>
                    <a:cubicBezTo>
                      <a:pt x="415" y="2482"/>
                      <a:pt x="881" y="1101"/>
                      <a:pt x="1606" y="618"/>
                    </a:cubicBezTo>
                    <a:cubicBezTo>
                      <a:pt x="1776" y="503"/>
                      <a:pt x="1968" y="454"/>
                      <a:pt x="2169" y="454"/>
                    </a:cubicBezTo>
                    <a:cubicBezTo>
                      <a:pt x="3025" y="454"/>
                      <a:pt x="4062" y="1350"/>
                      <a:pt x="4454" y="1895"/>
                    </a:cubicBezTo>
                    <a:cubicBezTo>
                      <a:pt x="5092" y="2758"/>
                      <a:pt x="4730" y="3828"/>
                      <a:pt x="3815" y="4243"/>
                    </a:cubicBezTo>
                    <a:cubicBezTo>
                      <a:pt x="3635" y="4325"/>
                      <a:pt x="3704" y="4625"/>
                      <a:pt x="3889" y="4625"/>
                    </a:cubicBezTo>
                    <a:cubicBezTo>
                      <a:pt x="3898" y="4625"/>
                      <a:pt x="3908" y="4624"/>
                      <a:pt x="3919" y="4622"/>
                    </a:cubicBezTo>
                    <a:cubicBezTo>
                      <a:pt x="5058" y="4484"/>
                      <a:pt x="5576" y="3086"/>
                      <a:pt x="5127" y="2085"/>
                    </a:cubicBezTo>
                    <a:cubicBezTo>
                      <a:pt x="4621" y="981"/>
                      <a:pt x="3366" y="0"/>
                      <a:pt x="2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35"/>
            <p:cNvGrpSpPr/>
            <p:nvPr/>
          </p:nvGrpSpPr>
          <p:grpSpPr>
            <a:xfrm>
              <a:off x="4444026" y="3865663"/>
              <a:ext cx="210922" cy="187019"/>
              <a:chOff x="7067300" y="2833650"/>
              <a:chExt cx="138975" cy="123225"/>
            </a:xfrm>
          </p:grpSpPr>
          <p:sp>
            <p:nvSpPr>
              <p:cNvPr id="900" name="Google Shape;900;p35"/>
              <p:cNvSpPr/>
              <p:nvPr/>
            </p:nvSpPr>
            <p:spPr>
              <a:xfrm>
                <a:off x="7089325" y="2833800"/>
                <a:ext cx="116075" cy="122950"/>
              </a:xfrm>
              <a:custGeom>
                <a:avLst/>
                <a:gdLst/>
                <a:ahLst/>
                <a:cxnLst/>
                <a:rect l="l" t="t" r="r" b="b"/>
                <a:pathLst>
                  <a:path w="4643" h="4918" extrusionOk="0">
                    <a:moveTo>
                      <a:pt x="2106" y="0"/>
                    </a:moveTo>
                    <a:cubicBezTo>
                      <a:pt x="1866" y="0"/>
                      <a:pt x="1614" y="81"/>
                      <a:pt x="1415" y="213"/>
                    </a:cubicBezTo>
                    <a:cubicBezTo>
                      <a:pt x="1070" y="490"/>
                      <a:pt x="794" y="835"/>
                      <a:pt x="604" y="1232"/>
                    </a:cubicBezTo>
                    <a:cubicBezTo>
                      <a:pt x="345" y="1698"/>
                      <a:pt x="173" y="2216"/>
                      <a:pt x="86" y="2751"/>
                    </a:cubicBezTo>
                    <a:cubicBezTo>
                      <a:pt x="0" y="3286"/>
                      <a:pt x="138" y="3821"/>
                      <a:pt x="466" y="4252"/>
                    </a:cubicBezTo>
                    <a:cubicBezTo>
                      <a:pt x="777" y="4597"/>
                      <a:pt x="1191" y="4822"/>
                      <a:pt x="1657" y="4891"/>
                    </a:cubicBezTo>
                    <a:cubicBezTo>
                      <a:pt x="1778" y="4909"/>
                      <a:pt x="1898" y="4918"/>
                      <a:pt x="2017" y="4918"/>
                    </a:cubicBezTo>
                    <a:cubicBezTo>
                      <a:pt x="3137" y="4918"/>
                      <a:pt x="4133" y="4133"/>
                      <a:pt x="4367" y="3010"/>
                    </a:cubicBezTo>
                    <a:cubicBezTo>
                      <a:pt x="4643" y="1750"/>
                      <a:pt x="3883" y="524"/>
                      <a:pt x="2641" y="179"/>
                    </a:cubicBezTo>
                    <a:cubicBezTo>
                      <a:pt x="2493" y="54"/>
                      <a:pt x="2303" y="0"/>
                      <a:pt x="2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5"/>
              <p:cNvSpPr/>
              <p:nvPr/>
            </p:nvSpPr>
            <p:spPr>
              <a:xfrm>
                <a:off x="7067300" y="2833650"/>
                <a:ext cx="138975" cy="123225"/>
              </a:xfrm>
              <a:custGeom>
                <a:avLst/>
                <a:gdLst/>
                <a:ahLst/>
                <a:cxnLst/>
                <a:rect l="l" t="t" r="r" b="b"/>
                <a:pathLst>
                  <a:path w="5559" h="4929" extrusionOk="0">
                    <a:moveTo>
                      <a:pt x="3280" y="1"/>
                    </a:moveTo>
                    <a:cubicBezTo>
                      <a:pt x="2921" y="1"/>
                      <a:pt x="2566" y="97"/>
                      <a:pt x="2262" y="306"/>
                    </a:cubicBezTo>
                    <a:cubicBezTo>
                      <a:pt x="2164" y="355"/>
                      <a:pt x="2205" y="497"/>
                      <a:pt x="2313" y="497"/>
                    </a:cubicBezTo>
                    <a:cubicBezTo>
                      <a:pt x="2318" y="497"/>
                      <a:pt x="2325" y="496"/>
                      <a:pt x="2331" y="496"/>
                    </a:cubicBezTo>
                    <a:cubicBezTo>
                      <a:pt x="2589" y="438"/>
                      <a:pt x="2842" y="406"/>
                      <a:pt x="3083" y="406"/>
                    </a:cubicBezTo>
                    <a:cubicBezTo>
                      <a:pt x="3855" y="406"/>
                      <a:pt x="4505" y="736"/>
                      <a:pt x="4834" y="1617"/>
                    </a:cubicBezTo>
                    <a:cubicBezTo>
                      <a:pt x="5161" y="2463"/>
                      <a:pt x="4678" y="3827"/>
                      <a:pt x="3953" y="4310"/>
                    </a:cubicBezTo>
                    <a:cubicBezTo>
                      <a:pt x="3777" y="4429"/>
                      <a:pt x="3582" y="4481"/>
                      <a:pt x="3377" y="4481"/>
                    </a:cubicBezTo>
                    <a:cubicBezTo>
                      <a:pt x="2516" y="4481"/>
                      <a:pt x="1493" y="3577"/>
                      <a:pt x="1088" y="3033"/>
                    </a:cubicBezTo>
                    <a:cubicBezTo>
                      <a:pt x="467" y="2170"/>
                      <a:pt x="829" y="1117"/>
                      <a:pt x="1761" y="685"/>
                    </a:cubicBezTo>
                    <a:cubicBezTo>
                      <a:pt x="1926" y="620"/>
                      <a:pt x="1855" y="303"/>
                      <a:pt x="1684" y="303"/>
                    </a:cubicBezTo>
                    <a:cubicBezTo>
                      <a:pt x="1676" y="303"/>
                      <a:pt x="1667" y="304"/>
                      <a:pt x="1658" y="306"/>
                    </a:cubicBezTo>
                    <a:cubicBezTo>
                      <a:pt x="501" y="444"/>
                      <a:pt x="1" y="1842"/>
                      <a:pt x="450" y="2843"/>
                    </a:cubicBezTo>
                    <a:cubicBezTo>
                      <a:pt x="939" y="3960"/>
                      <a:pt x="2203" y="4928"/>
                      <a:pt x="3458" y="4928"/>
                    </a:cubicBezTo>
                    <a:cubicBezTo>
                      <a:pt x="3618" y="4928"/>
                      <a:pt x="3778" y="4913"/>
                      <a:pt x="3936" y="4880"/>
                    </a:cubicBezTo>
                    <a:cubicBezTo>
                      <a:pt x="5248" y="4603"/>
                      <a:pt x="5558" y="2498"/>
                      <a:pt x="5300" y="1479"/>
                    </a:cubicBezTo>
                    <a:cubicBezTo>
                      <a:pt x="5078" y="583"/>
                      <a:pt x="4167" y="1"/>
                      <a:pt x="32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35"/>
            <p:cNvGrpSpPr/>
            <p:nvPr/>
          </p:nvGrpSpPr>
          <p:grpSpPr>
            <a:xfrm>
              <a:off x="4444690" y="3525665"/>
              <a:ext cx="209594" cy="203599"/>
              <a:chOff x="6841200" y="2728225"/>
              <a:chExt cx="138100" cy="134150"/>
            </a:xfrm>
          </p:grpSpPr>
          <p:sp>
            <p:nvSpPr>
              <p:cNvPr id="903" name="Google Shape;903;p35"/>
              <p:cNvSpPr/>
              <p:nvPr/>
            </p:nvSpPr>
            <p:spPr>
              <a:xfrm>
                <a:off x="6854575" y="2733675"/>
                <a:ext cx="115675" cy="122675"/>
              </a:xfrm>
              <a:custGeom>
                <a:avLst/>
                <a:gdLst/>
                <a:ahLst/>
                <a:cxnLst/>
                <a:rect l="l" t="t" r="r" b="b"/>
                <a:pathLst>
                  <a:path w="4627" h="4907" extrusionOk="0">
                    <a:moveTo>
                      <a:pt x="2100" y="1"/>
                    </a:moveTo>
                    <a:cubicBezTo>
                      <a:pt x="1861" y="1"/>
                      <a:pt x="1615" y="81"/>
                      <a:pt x="1416" y="214"/>
                    </a:cubicBezTo>
                    <a:cubicBezTo>
                      <a:pt x="1054" y="473"/>
                      <a:pt x="778" y="836"/>
                      <a:pt x="605" y="1233"/>
                    </a:cubicBezTo>
                    <a:cubicBezTo>
                      <a:pt x="346" y="1699"/>
                      <a:pt x="156" y="2216"/>
                      <a:pt x="70" y="2751"/>
                    </a:cubicBezTo>
                    <a:cubicBezTo>
                      <a:pt x="1" y="3286"/>
                      <a:pt x="139" y="3821"/>
                      <a:pt x="467" y="4253"/>
                    </a:cubicBezTo>
                    <a:cubicBezTo>
                      <a:pt x="760" y="4598"/>
                      <a:pt x="1192" y="4823"/>
                      <a:pt x="1641" y="4874"/>
                    </a:cubicBezTo>
                    <a:cubicBezTo>
                      <a:pt x="1771" y="4896"/>
                      <a:pt x="1900" y="4906"/>
                      <a:pt x="2028" y="4906"/>
                    </a:cubicBezTo>
                    <a:cubicBezTo>
                      <a:pt x="3140" y="4906"/>
                      <a:pt x="4135" y="4125"/>
                      <a:pt x="4368" y="3010"/>
                    </a:cubicBezTo>
                    <a:cubicBezTo>
                      <a:pt x="4626" y="1750"/>
                      <a:pt x="3867" y="508"/>
                      <a:pt x="2642" y="180"/>
                    </a:cubicBezTo>
                    <a:cubicBezTo>
                      <a:pt x="2486" y="55"/>
                      <a:pt x="2295" y="1"/>
                      <a:pt x="2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5"/>
              <p:cNvSpPr/>
              <p:nvPr/>
            </p:nvSpPr>
            <p:spPr>
              <a:xfrm>
                <a:off x="6841200" y="2728225"/>
                <a:ext cx="138100" cy="134150"/>
              </a:xfrm>
              <a:custGeom>
                <a:avLst/>
                <a:gdLst/>
                <a:ahLst/>
                <a:cxnLst/>
                <a:rect l="l" t="t" r="r" b="b"/>
                <a:pathLst>
                  <a:path w="5524" h="5366" extrusionOk="0">
                    <a:moveTo>
                      <a:pt x="2236" y="1"/>
                    </a:moveTo>
                    <a:cubicBezTo>
                      <a:pt x="1478" y="1"/>
                      <a:pt x="699" y="563"/>
                      <a:pt x="450" y="1261"/>
                    </a:cubicBezTo>
                    <a:cubicBezTo>
                      <a:pt x="1" y="2538"/>
                      <a:pt x="277" y="4385"/>
                      <a:pt x="1485" y="5144"/>
                    </a:cubicBezTo>
                    <a:cubicBezTo>
                      <a:pt x="1728" y="5299"/>
                      <a:pt x="1996" y="5366"/>
                      <a:pt x="2272" y="5366"/>
                    </a:cubicBezTo>
                    <a:cubicBezTo>
                      <a:pt x="3288" y="5366"/>
                      <a:pt x="4416" y="4462"/>
                      <a:pt x="4851" y="3729"/>
                    </a:cubicBezTo>
                    <a:cubicBezTo>
                      <a:pt x="5524" y="2607"/>
                      <a:pt x="4799" y="967"/>
                      <a:pt x="3539" y="726"/>
                    </a:cubicBezTo>
                    <a:cubicBezTo>
                      <a:pt x="3533" y="725"/>
                      <a:pt x="3527" y="724"/>
                      <a:pt x="3521" y="724"/>
                    </a:cubicBezTo>
                    <a:cubicBezTo>
                      <a:pt x="3411" y="724"/>
                      <a:pt x="3355" y="866"/>
                      <a:pt x="3453" y="915"/>
                    </a:cubicBezTo>
                    <a:cubicBezTo>
                      <a:pt x="4385" y="1520"/>
                      <a:pt x="4920" y="2365"/>
                      <a:pt x="4437" y="3470"/>
                    </a:cubicBezTo>
                    <a:cubicBezTo>
                      <a:pt x="4128" y="4172"/>
                      <a:pt x="3160" y="4778"/>
                      <a:pt x="2318" y="4778"/>
                    </a:cubicBezTo>
                    <a:cubicBezTo>
                      <a:pt x="1980" y="4778"/>
                      <a:pt x="1663" y="4681"/>
                      <a:pt x="1416" y="4454"/>
                    </a:cubicBezTo>
                    <a:cubicBezTo>
                      <a:pt x="229" y="3390"/>
                      <a:pt x="584" y="525"/>
                      <a:pt x="2246" y="525"/>
                    </a:cubicBezTo>
                    <a:cubicBezTo>
                      <a:pt x="2445" y="525"/>
                      <a:pt x="2664" y="566"/>
                      <a:pt x="2900" y="657"/>
                    </a:cubicBezTo>
                    <a:cubicBezTo>
                      <a:pt x="2927" y="666"/>
                      <a:pt x="2951" y="670"/>
                      <a:pt x="2974" y="670"/>
                    </a:cubicBezTo>
                    <a:cubicBezTo>
                      <a:pt x="3158" y="670"/>
                      <a:pt x="3211" y="384"/>
                      <a:pt x="3073" y="277"/>
                    </a:cubicBezTo>
                    <a:cubicBezTo>
                      <a:pt x="2818" y="85"/>
                      <a:pt x="2529" y="1"/>
                      <a:pt x="22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35"/>
            <p:cNvGrpSpPr/>
            <p:nvPr/>
          </p:nvGrpSpPr>
          <p:grpSpPr>
            <a:xfrm>
              <a:off x="4443381" y="3187412"/>
              <a:ext cx="212212" cy="201854"/>
              <a:chOff x="6737225" y="2492500"/>
              <a:chExt cx="139825" cy="133000"/>
            </a:xfrm>
          </p:grpSpPr>
          <p:sp>
            <p:nvSpPr>
              <p:cNvPr id="906" name="Google Shape;906;p35"/>
              <p:cNvSpPr/>
              <p:nvPr/>
            </p:nvSpPr>
            <p:spPr>
              <a:xfrm>
                <a:off x="6752325" y="2502650"/>
                <a:ext cx="116525" cy="122850"/>
              </a:xfrm>
              <a:custGeom>
                <a:avLst/>
                <a:gdLst/>
                <a:ahLst/>
                <a:cxnLst/>
                <a:rect l="l" t="t" r="r" b="b"/>
                <a:pathLst>
                  <a:path w="4661" h="4914" extrusionOk="0">
                    <a:moveTo>
                      <a:pt x="2078" y="0"/>
                    </a:moveTo>
                    <a:cubicBezTo>
                      <a:pt x="1846" y="0"/>
                      <a:pt x="1609" y="75"/>
                      <a:pt x="1416" y="204"/>
                    </a:cubicBezTo>
                    <a:cubicBezTo>
                      <a:pt x="1070" y="480"/>
                      <a:pt x="794" y="825"/>
                      <a:pt x="604" y="1240"/>
                    </a:cubicBezTo>
                    <a:cubicBezTo>
                      <a:pt x="346" y="1706"/>
                      <a:pt x="156" y="2206"/>
                      <a:pt x="69" y="2741"/>
                    </a:cubicBezTo>
                    <a:cubicBezTo>
                      <a:pt x="0" y="3276"/>
                      <a:pt x="138" y="3829"/>
                      <a:pt x="466" y="4260"/>
                    </a:cubicBezTo>
                    <a:cubicBezTo>
                      <a:pt x="777" y="4605"/>
                      <a:pt x="1191" y="4830"/>
                      <a:pt x="1640" y="4881"/>
                    </a:cubicBezTo>
                    <a:cubicBezTo>
                      <a:pt x="1772" y="4903"/>
                      <a:pt x="1903" y="4913"/>
                      <a:pt x="2032" y="4913"/>
                    </a:cubicBezTo>
                    <a:cubicBezTo>
                      <a:pt x="3156" y="4913"/>
                      <a:pt x="4152" y="4130"/>
                      <a:pt x="4384" y="3000"/>
                    </a:cubicBezTo>
                    <a:cubicBezTo>
                      <a:pt x="4660" y="1757"/>
                      <a:pt x="3884" y="497"/>
                      <a:pt x="2641" y="187"/>
                    </a:cubicBezTo>
                    <a:cubicBezTo>
                      <a:pt x="2480" y="58"/>
                      <a:pt x="2281" y="0"/>
                      <a:pt x="20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5"/>
              <p:cNvSpPr/>
              <p:nvPr/>
            </p:nvSpPr>
            <p:spPr>
              <a:xfrm>
                <a:off x="6737225" y="2492500"/>
                <a:ext cx="139825" cy="127775"/>
              </a:xfrm>
              <a:custGeom>
                <a:avLst/>
                <a:gdLst/>
                <a:ahLst/>
                <a:cxnLst/>
                <a:rect l="l" t="t" r="r" b="b"/>
                <a:pathLst>
                  <a:path w="5593" h="5111" extrusionOk="0">
                    <a:moveTo>
                      <a:pt x="3103" y="0"/>
                    </a:moveTo>
                    <a:cubicBezTo>
                      <a:pt x="2838" y="0"/>
                      <a:pt x="2573" y="52"/>
                      <a:pt x="2330" y="161"/>
                    </a:cubicBezTo>
                    <a:cubicBezTo>
                      <a:pt x="1088" y="731"/>
                      <a:pt x="0" y="2250"/>
                      <a:pt x="294" y="3665"/>
                    </a:cubicBezTo>
                    <a:cubicBezTo>
                      <a:pt x="513" y="4692"/>
                      <a:pt x="1872" y="5110"/>
                      <a:pt x="2942" y="5110"/>
                    </a:cubicBezTo>
                    <a:cubicBezTo>
                      <a:pt x="3221" y="5110"/>
                      <a:pt x="3480" y="5082"/>
                      <a:pt x="3694" y="5028"/>
                    </a:cubicBezTo>
                    <a:cubicBezTo>
                      <a:pt x="4954" y="4701"/>
                      <a:pt x="5592" y="3026"/>
                      <a:pt x="4867" y="1974"/>
                    </a:cubicBezTo>
                    <a:cubicBezTo>
                      <a:pt x="4850" y="1938"/>
                      <a:pt x="4818" y="1923"/>
                      <a:pt x="4785" y="1923"/>
                    </a:cubicBezTo>
                    <a:cubicBezTo>
                      <a:pt x="4722" y="1923"/>
                      <a:pt x="4655" y="1980"/>
                      <a:pt x="4678" y="2060"/>
                    </a:cubicBezTo>
                    <a:cubicBezTo>
                      <a:pt x="4919" y="3164"/>
                      <a:pt x="4712" y="4131"/>
                      <a:pt x="3573" y="4562"/>
                    </a:cubicBezTo>
                    <a:cubicBezTo>
                      <a:pt x="3385" y="4635"/>
                      <a:pt x="3170" y="4669"/>
                      <a:pt x="2944" y="4669"/>
                    </a:cubicBezTo>
                    <a:cubicBezTo>
                      <a:pt x="2157" y="4669"/>
                      <a:pt x="1239" y="4259"/>
                      <a:pt x="863" y="3682"/>
                    </a:cubicBezTo>
                    <a:cubicBezTo>
                      <a:pt x="242" y="2767"/>
                      <a:pt x="1467" y="1318"/>
                      <a:pt x="2140" y="834"/>
                    </a:cubicBezTo>
                    <a:cubicBezTo>
                      <a:pt x="2439" y="614"/>
                      <a:pt x="2762" y="512"/>
                      <a:pt x="3074" y="512"/>
                    </a:cubicBezTo>
                    <a:cubicBezTo>
                      <a:pt x="3665" y="512"/>
                      <a:pt x="4217" y="874"/>
                      <a:pt x="4488" y="1473"/>
                    </a:cubicBezTo>
                    <a:cubicBezTo>
                      <a:pt x="4534" y="1532"/>
                      <a:pt x="4597" y="1559"/>
                      <a:pt x="4659" y="1559"/>
                    </a:cubicBezTo>
                    <a:cubicBezTo>
                      <a:pt x="4760" y="1559"/>
                      <a:pt x="4857" y="1487"/>
                      <a:pt x="4867" y="1369"/>
                    </a:cubicBezTo>
                    <a:cubicBezTo>
                      <a:pt x="4750" y="507"/>
                      <a:pt x="3929" y="0"/>
                      <a:pt x="310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35"/>
            <p:cNvGrpSpPr/>
            <p:nvPr/>
          </p:nvGrpSpPr>
          <p:grpSpPr>
            <a:xfrm>
              <a:off x="4430290" y="2860011"/>
              <a:ext cx="238393" cy="191003"/>
              <a:chOff x="6825250" y="2261475"/>
              <a:chExt cx="157075" cy="125850"/>
            </a:xfrm>
          </p:grpSpPr>
          <p:sp>
            <p:nvSpPr>
              <p:cNvPr id="909" name="Google Shape;909;p35"/>
              <p:cNvSpPr/>
              <p:nvPr/>
            </p:nvSpPr>
            <p:spPr>
              <a:xfrm>
                <a:off x="6848100" y="2261475"/>
                <a:ext cx="116100" cy="122700"/>
              </a:xfrm>
              <a:custGeom>
                <a:avLst/>
                <a:gdLst/>
                <a:ahLst/>
                <a:cxnLst/>
                <a:rect l="l" t="t" r="r" b="b"/>
                <a:pathLst>
                  <a:path w="4644" h="4908" extrusionOk="0">
                    <a:moveTo>
                      <a:pt x="2103" y="1"/>
                    </a:moveTo>
                    <a:cubicBezTo>
                      <a:pt x="1867" y="1"/>
                      <a:pt x="1621" y="80"/>
                      <a:pt x="1416" y="220"/>
                    </a:cubicBezTo>
                    <a:cubicBezTo>
                      <a:pt x="1071" y="479"/>
                      <a:pt x="795" y="841"/>
                      <a:pt x="622" y="1238"/>
                    </a:cubicBezTo>
                    <a:cubicBezTo>
                      <a:pt x="346" y="1704"/>
                      <a:pt x="174" y="2222"/>
                      <a:pt x="87" y="2757"/>
                    </a:cubicBezTo>
                    <a:cubicBezTo>
                      <a:pt x="1" y="3292"/>
                      <a:pt x="139" y="3827"/>
                      <a:pt x="467" y="4259"/>
                    </a:cubicBezTo>
                    <a:cubicBezTo>
                      <a:pt x="778" y="4604"/>
                      <a:pt x="1209" y="4828"/>
                      <a:pt x="1658" y="4880"/>
                    </a:cubicBezTo>
                    <a:cubicBezTo>
                      <a:pt x="1781" y="4899"/>
                      <a:pt x="1903" y="4908"/>
                      <a:pt x="2023" y="4908"/>
                    </a:cubicBezTo>
                    <a:cubicBezTo>
                      <a:pt x="3141" y="4908"/>
                      <a:pt x="4136" y="4136"/>
                      <a:pt x="4385" y="2999"/>
                    </a:cubicBezTo>
                    <a:cubicBezTo>
                      <a:pt x="4644" y="1756"/>
                      <a:pt x="3884" y="513"/>
                      <a:pt x="2659" y="186"/>
                    </a:cubicBezTo>
                    <a:cubicBezTo>
                      <a:pt x="2500" y="59"/>
                      <a:pt x="2305"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5"/>
              <p:cNvSpPr/>
              <p:nvPr/>
            </p:nvSpPr>
            <p:spPr>
              <a:xfrm>
                <a:off x="6825250" y="2265775"/>
                <a:ext cx="157075" cy="121550"/>
              </a:xfrm>
              <a:custGeom>
                <a:avLst/>
                <a:gdLst/>
                <a:ahLst/>
                <a:cxnLst/>
                <a:rect l="l" t="t" r="r" b="b"/>
                <a:pathLst>
                  <a:path w="6283" h="4862" extrusionOk="0">
                    <a:moveTo>
                      <a:pt x="3364" y="1"/>
                    </a:moveTo>
                    <a:cubicBezTo>
                      <a:pt x="2330" y="1"/>
                      <a:pt x="1259" y="390"/>
                      <a:pt x="725" y="1239"/>
                    </a:cubicBezTo>
                    <a:cubicBezTo>
                      <a:pt x="0" y="2378"/>
                      <a:pt x="1208" y="4052"/>
                      <a:pt x="2158" y="4605"/>
                    </a:cubicBezTo>
                    <a:cubicBezTo>
                      <a:pt x="2447" y="4781"/>
                      <a:pt x="2773" y="4861"/>
                      <a:pt x="3101" y="4861"/>
                    </a:cubicBezTo>
                    <a:cubicBezTo>
                      <a:pt x="4025" y="4861"/>
                      <a:pt x="4965" y="4223"/>
                      <a:pt x="5144" y="3293"/>
                    </a:cubicBezTo>
                    <a:cubicBezTo>
                      <a:pt x="5166" y="3213"/>
                      <a:pt x="5099" y="3156"/>
                      <a:pt x="5036" y="3156"/>
                    </a:cubicBezTo>
                    <a:cubicBezTo>
                      <a:pt x="5003" y="3156"/>
                      <a:pt x="4971" y="3171"/>
                      <a:pt x="4954" y="3207"/>
                    </a:cubicBezTo>
                    <a:cubicBezTo>
                      <a:pt x="4507" y="3908"/>
                      <a:pt x="3928" y="4374"/>
                      <a:pt x="3211" y="4374"/>
                    </a:cubicBezTo>
                    <a:cubicBezTo>
                      <a:pt x="2958" y="4374"/>
                      <a:pt x="2687" y="4316"/>
                      <a:pt x="2399" y="4190"/>
                    </a:cubicBezTo>
                    <a:cubicBezTo>
                      <a:pt x="1415" y="3759"/>
                      <a:pt x="622" y="2033"/>
                      <a:pt x="1415" y="1170"/>
                    </a:cubicBezTo>
                    <a:cubicBezTo>
                      <a:pt x="1838" y="699"/>
                      <a:pt x="2544" y="471"/>
                      <a:pt x="3242" y="471"/>
                    </a:cubicBezTo>
                    <a:cubicBezTo>
                      <a:pt x="4513" y="471"/>
                      <a:pt x="5759" y="1228"/>
                      <a:pt x="5213" y="2654"/>
                    </a:cubicBezTo>
                    <a:cubicBezTo>
                      <a:pt x="5156" y="2813"/>
                      <a:pt x="5286" y="2913"/>
                      <a:pt x="5416" y="2913"/>
                    </a:cubicBezTo>
                    <a:cubicBezTo>
                      <a:pt x="5484" y="2913"/>
                      <a:pt x="5551" y="2886"/>
                      <a:pt x="5592" y="2827"/>
                    </a:cubicBezTo>
                    <a:cubicBezTo>
                      <a:pt x="6283" y="1929"/>
                      <a:pt x="5592" y="549"/>
                      <a:pt x="4609" y="203"/>
                    </a:cubicBezTo>
                    <a:cubicBezTo>
                      <a:pt x="4229" y="70"/>
                      <a:pt x="3800" y="1"/>
                      <a:pt x="33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1" name="Google Shape;911;p35"/>
          <p:cNvSpPr txBox="1"/>
          <p:nvPr/>
        </p:nvSpPr>
        <p:spPr>
          <a:xfrm>
            <a:off x="4133246" y="4195825"/>
            <a:ext cx="832500" cy="236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35-49</a:t>
            </a:r>
            <a:endParaRPr sz="1800">
              <a:solidFill>
                <a:schemeClr val="dk1"/>
              </a:solidFill>
              <a:latin typeface="Muli"/>
              <a:ea typeface="Muli"/>
              <a:cs typeface="Muli"/>
              <a:sym typeface="Muli"/>
            </a:endParaRPr>
          </a:p>
        </p:txBody>
      </p:sp>
      <p:sp>
        <p:nvSpPr>
          <p:cNvPr id="912" name="Google Shape;912;p35"/>
          <p:cNvSpPr txBox="1"/>
          <p:nvPr/>
        </p:nvSpPr>
        <p:spPr>
          <a:xfrm>
            <a:off x="4886965" y="4195825"/>
            <a:ext cx="832500" cy="236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50-75</a:t>
            </a:r>
            <a:endParaRPr sz="1800">
              <a:solidFill>
                <a:schemeClr val="dk1"/>
              </a:solidFill>
              <a:latin typeface="Muli"/>
              <a:ea typeface="Muli"/>
              <a:cs typeface="Muli"/>
              <a:sym typeface="Muli"/>
            </a:endParaRPr>
          </a:p>
        </p:txBody>
      </p:sp>
      <p:sp>
        <p:nvSpPr>
          <p:cNvPr id="913" name="Google Shape;913;p35"/>
          <p:cNvSpPr txBox="1"/>
          <p:nvPr/>
        </p:nvSpPr>
        <p:spPr>
          <a:xfrm>
            <a:off x="4801627" y="1965025"/>
            <a:ext cx="1003200" cy="447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sz="2400" b="1">
                <a:solidFill>
                  <a:schemeClr val="dk1"/>
                </a:solidFill>
                <a:latin typeface="Londrina Shadow"/>
                <a:ea typeface="Londrina Shadow"/>
                <a:cs typeface="Londrina Shadow"/>
                <a:sym typeface="Londrina Shadow"/>
              </a:rPr>
              <a:t>70%</a:t>
            </a:r>
            <a:endParaRPr sz="2400" b="1">
              <a:solidFill>
                <a:schemeClr val="dk1"/>
              </a:solidFill>
              <a:latin typeface="Londrina Shadow"/>
              <a:ea typeface="Londrina Shadow"/>
              <a:cs typeface="Londrina Shadow"/>
              <a:sym typeface="Londrina Shadow"/>
            </a:endParaRPr>
          </a:p>
        </p:txBody>
      </p:sp>
      <p:sp>
        <p:nvSpPr>
          <p:cNvPr id="914" name="Google Shape;914;p35"/>
          <p:cNvSpPr/>
          <p:nvPr/>
        </p:nvSpPr>
        <p:spPr>
          <a:xfrm>
            <a:off x="6011775" y="2057050"/>
            <a:ext cx="1003202" cy="851972"/>
          </a:xfrm>
          <a:custGeom>
            <a:avLst/>
            <a:gdLst/>
            <a:ahLst/>
            <a:cxnLst/>
            <a:rect l="l" t="t" r="r" b="b"/>
            <a:pathLst>
              <a:path w="26183" h="22236" extrusionOk="0">
                <a:moveTo>
                  <a:pt x="13138" y="586"/>
                </a:moveTo>
                <a:cubicBezTo>
                  <a:pt x="15997" y="586"/>
                  <a:pt x="18894" y="1854"/>
                  <a:pt x="21005" y="3895"/>
                </a:cubicBezTo>
                <a:cubicBezTo>
                  <a:pt x="25441" y="8193"/>
                  <a:pt x="25872" y="15943"/>
                  <a:pt x="20401" y="19619"/>
                </a:cubicBezTo>
                <a:cubicBezTo>
                  <a:pt x="20321" y="19671"/>
                  <a:pt x="20283" y="19744"/>
                  <a:pt x="20277" y="19820"/>
                </a:cubicBezTo>
                <a:lnTo>
                  <a:pt x="20277" y="19820"/>
                </a:lnTo>
                <a:cubicBezTo>
                  <a:pt x="18483" y="21006"/>
                  <a:pt x="16375" y="21630"/>
                  <a:pt x="14234" y="21630"/>
                </a:cubicBezTo>
                <a:cubicBezTo>
                  <a:pt x="13511" y="21630"/>
                  <a:pt x="12784" y="21559"/>
                  <a:pt x="12065" y="21414"/>
                </a:cubicBezTo>
                <a:cubicBezTo>
                  <a:pt x="9355" y="20844"/>
                  <a:pt x="7180" y="18963"/>
                  <a:pt x="5799" y="16616"/>
                </a:cubicBezTo>
                <a:cubicBezTo>
                  <a:pt x="3279" y="12335"/>
                  <a:pt x="3417" y="6105"/>
                  <a:pt x="7353" y="2722"/>
                </a:cubicBezTo>
                <a:cubicBezTo>
                  <a:pt x="9060" y="1237"/>
                  <a:pt x="11090" y="586"/>
                  <a:pt x="13138" y="586"/>
                </a:cubicBezTo>
                <a:close/>
                <a:moveTo>
                  <a:pt x="13331" y="0"/>
                </a:moveTo>
                <a:cubicBezTo>
                  <a:pt x="12407" y="0"/>
                  <a:pt x="11473" y="121"/>
                  <a:pt x="10546" y="374"/>
                </a:cubicBezTo>
                <a:cubicBezTo>
                  <a:pt x="0" y="3222"/>
                  <a:pt x="2157" y="19636"/>
                  <a:pt x="11909" y="21966"/>
                </a:cubicBezTo>
                <a:cubicBezTo>
                  <a:pt x="12658" y="22149"/>
                  <a:pt x="13419" y="22236"/>
                  <a:pt x="14176" y="22236"/>
                </a:cubicBezTo>
                <a:cubicBezTo>
                  <a:pt x="16427" y="22236"/>
                  <a:pt x="18650" y="21465"/>
                  <a:pt x="20463" y="20129"/>
                </a:cubicBezTo>
                <a:lnTo>
                  <a:pt x="20463" y="20129"/>
                </a:lnTo>
                <a:cubicBezTo>
                  <a:pt x="20490" y="20140"/>
                  <a:pt x="20520" y="20146"/>
                  <a:pt x="20551" y="20146"/>
                </a:cubicBezTo>
                <a:cubicBezTo>
                  <a:pt x="20596" y="20146"/>
                  <a:pt x="20645" y="20132"/>
                  <a:pt x="20694" y="20102"/>
                </a:cubicBezTo>
                <a:cubicBezTo>
                  <a:pt x="25562" y="17013"/>
                  <a:pt x="26183" y="10540"/>
                  <a:pt x="23352" y="5863"/>
                </a:cubicBezTo>
                <a:cubicBezTo>
                  <a:pt x="21203" y="2308"/>
                  <a:pt x="17372" y="0"/>
                  <a:pt x="133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5"/>
          <p:cNvSpPr/>
          <p:nvPr/>
        </p:nvSpPr>
        <p:spPr>
          <a:xfrm>
            <a:off x="6250477" y="2193717"/>
            <a:ext cx="622351" cy="578633"/>
          </a:xfrm>
          <a:custGeom>
            <a:avLst/>
            <a:gdLst/>
            <a:ahLst/>
            <a:cxnLst/>
            <a:rect l="l" t="t" r="r" b="b"/>
            <a:pathLst>
              <a:path w="16243" h="15102" extrusionOk="0">
                <a:moveTo>
                  <a:pt x="7168" y="619"/>
                </a:moveTo>
                <a:cubicBezTo>
                  <a:pt x="9014" y="619"/>
                  <a:pt x="10897" y="1406"/>
                  <a:pt x="12290" y="2673"/>
                </a:cubicBezTo>
                <a:cubicBezTo>
                  <a:pt x="15379" y="5521"/>
                  <a:pt x="15672" y="10699"/>
                  <a:pt x="12048" y="13219"/>
                </a:cubicBezTo>
                <a:cubicBezTo>
                  <a:pt x="11966" y="13278"/>
                  <a:pt x="11925" y="13354"/>
                  <a:pt x="11914" y="13430"/>
                </a:cubicBezTo>
                <a:lnTo>
                  <a:pt x="11914" y="13430"/>
                </a:lnTo>
                <a:cubicBezTo>
                  <a:pt x="10719" y="14167"/>
                  <a:pt x="9390" y="14538"/>
                  <a:pt x="8083" y="14538"/>
                </a:cubicBezTo>
                <a:cubicBezTo>
                  <a:pt x="5970" y="14538"/>
                  <a:pt x="3916" y="13569"/>
                  <a:pt x="2590" y="11613"/>
                </a:cubicBezTo>
                <a:cubicBezTo>
                  <a:pt x="726" y="8869"/>
                  <a:pt x="691" y="4675"/>
                  <a:pt x="3090" y="2276"/>
                </a:cubicBezTo>
                <a:cubicBezTo>
                  <a:pt x="4247" y="1119"/>
                  <a:pt x="5695" y="619"/>
                  <a:pt x="7168" y="619"/>
                </a:cubicBezTo>
                <a:close/>
                <a:moveTo>
                  <a:pt x="7259" y="0"/>
                </a:moveTo>
                <a:cubicBezTo>
                  <a:pt x="5785" y="0"/>
                  <a:pt x="4323" y="455"/>
                  <a:pt x="3107" y="1465"/>
                </a:cubicBezTo>
                <a:cubicBezTo>
                  <a:pt x="1" y="4019"/>
                  <a:pt x="70" y="8697"/>
                  <a:pt x="2072" y="11924"/>
                </a:cubicBezTo>
                <a:cubicBezTo>
                  <a:pt x="3381" y="14044"/>
                  <a:pt x="5607" y="15102"/>
                  <a:pt x="7866" y="15102"/>
                </a:cubicBezTo>
                <a:cubicBezTo>
                  <a:pt x="9345" y="15102"/>
                  <a:pt x="10838" y="14648"/>
                  <a:pt x="12096" y="13742"/>
                </a:cubicBezTo>
                <a:lnTo>
                  <a:pt x="12096" y="13742"/>
                </a:lnTo>
                <a:cubicBezTo>
                  <a:pt x="12118" y="13750"/>
                  <a:pt x="12142" y="13754"/>
                  <a:pt x="12168" y="13754"/>
                </a:cubicBezTo>
                <a:cubicBezTo>
                  <a:pt x="12217" y="13754"/>
                  <a:pt x="12270" y="13738"/>
                  <a:pt x="12324" y="13702"/>
                </a:cubicBezTo>
                <a:cubicBezTo>
                  <a:pt x="16242" y="11216"/>
                  <a:pt x="16018" y="6021"/>
                  <a:pt x="13222" y="2776"/>
                </a:cubicBezTo>
                <a:cubicBezTo>
                  <a:pt x="11746" y="1041"/>
                  <a:pt x="9489" y="0"/>
                  <a:pt x="725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5"/>
          <p:cNvSpPr/>
          <p:nvPr/>
        </p:nvSpPr>
        <p:spPr>
          <a:xfrm>
            <a:off x="7245775" y="2057050"/>
            <a:ext cx="1003202" cy="851972"/>
          </a:xfrm>
          <a:custGeom>
            <a:avLst/>
            <a:gdLst/>
            <a:ahLst/>
            <a:cxnLst/>
            <a:rect l="l" t="t" r="r" b="b"/>
            <a:pathLst>
              <a:path w="26183" h="22236" extrusionOk="0">
                <a:moveTo>
                  <a:pt x="13138" y="586"/>
                </a:moveTo>
                <a:cubicBezTo>
                  <a:pt x="15997" y="586"/>
                  <a:pt x="18894" y="1854"/>
                  <a:pt x="21005" y="3895"/>
                </a:cubicBezTo>
                <a:cubicBezTo>
                  <a:pt x="25441" y="8193"/>
                  <a:pt x="25872" y="15943"/>
                  <a:pt x="20401" y="19619"/>
                </a:cubicBezTo>
                <a:cubicBezTo>
                  <a:pt x="20321" y="19671"/>
                  <a:pt x="20283" y="19744"/>
                  <a:pt x="20277" y="19820"/>
                </a:cubicBezTo>
                <a:lnTo>
                  <a:pt x="20277" y="19820"/>
                </a:lnTo>
                <a:cubicBezTo>
                  <a:pt x="18483" y="21006"/>
                  <a:pt x="16375" y="21630"/>
                  <a:pt x="14234" y="21630"/>
                </a:cubicBezTo>
                <a:cubicBezTo>
                  <a:pt x="13511" y="21630"/>
                  <a:pt x="12784" y="21559"/>
                  <a:pt x="12065" y="21414"/>
                </a:cubicBezTo>
                <a:cubicBezTo>
                  <a:pt x="9355" y="20844"/>
                  <a:pt x="7180" y="18963"/>
                  <a:pt x="5799" y="16616"/>
                </a:cubicBezTo>
                <a:cubicBezTo>
                  <a:pt x="3279" y="12335"/>
                  <a:pt x="3417" y="6105"/>
                  <a:pt x="7353" y="2722"/>
                </a:cubicBezTo>
                <a:cubicBezTo>
                  <a:pt x="9060" y="1237"/>
                  <a:pt x="11090" y="586"/>
                  <a:pt x="13138" y="586"/>
                </a:cubicBezTo>
                <a:close/>
                <a:moveTo>
                  <a:pt x="13331" y="0"/>
                </a:moveTo>
                <a:cubicBezTo>
                  <a:pt x="12407" y="0"/>
                  <a:pt x="11473" y="121"/>
                  <a:pt x="10546" y="374"/>
                </a:cubicBezTo>
                <a:cubicBezTo>
                  <a:pt x="0" y="3222"/>
                  <a:pt x="2157" y="19636"/>
                  <a:pt x="11909" y="21966"/>
                </a:cubicBezTo>
                <a:cubicBezTo>
                  <a:pt x="12658" y="22149"/>
                  <a:pt x="13419" y="22236"/>
                  <a:pt x="14176" y="22236"/>
                </a:cubicBezTo>
                <a:cubicBezTo>
                  <a:pt x="16427" y="22236"/>
                  <a:pt x="18650" y="21465"/>
                  <a:pt x="20463" y="20129"/>
                </a:cubicBezTo>
                <a:lnTo>
                  <a:pt x="20463" y="20129"/>
                </a:lnTo>
                <a:cubicBezTo>
                  <a:pt x="20490" y="20140"/>
                  <a:pt x="20520" y="20146"/>
                  <a:pt x="20551" y="20146"/>
                </a:cubicBezTo>
                <a:cubicBezTo>
                  <a:pt x="20596" y="20146"/>
                  <a:pt x="20645" y="20132"/>
                  <a:pt x="20694" y="20102"/>
                </a:cubicBezTo>
                <a:cubicBezTo>
                  <a:pt x="25562" y="17013"/>
                  <a:pt x="26183" y="10540"/>
                  <a:pt x="23352" y="5863"/>
                </a:cubicBezTo>
                <a:cubicBezTo>
                  <a:pt x="21203" y="2308"/>
                  <a:pt x="17372" y="0"/>
                  <a:pt x="133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5"/>
          <p:cNvSpPr/>
          <p:nvPr/>
        </p:nvSpPr>
        <p:spPr>
          <a:xfrm>
            <a:off x="7484477" y="2191842"/>
            <a:ext cx="622351" cy="578633"/>
          </a:xfrm>
          <a:custGeom>
            <a:avLst/>
            <a:gdLst/>
            <a:ahLst/>
            <a:cxnLst/>
            <a:rect l="l" t="t" r="r" b="b"/>
            <a:pathLst>
              <a:path w="16243" h="15102" extrusionOk="0">
                <a:moveTo>
                  <a:pt x="7168" y="619"/>
                </a:moveTo>
                <a:cubicBezTo>
                  <a:pt x="9014" y="619"/>
                  <a:pt x="10897" y="1406"/>
                  <a:pt x="12290" y="2673"/>
                </a:cubicBezTo>
                <a:cubicBezTo>
                  <a:pt x="15379" y="5521"/>
                  <a:pt x="15672" y="10699"/>
                  <a:pt x="12048" y="13219"/>
                </a:cubicBezTo>
                <a:cubicBezTo>
                  <a:pt x="11966" y="13278"/>
                  <a:pt x="11925" y="13354"/>
                  <a:pt x="11914" y="13430"/>
                </a:cubicBezTo>
                <a:lnTo>
                  <a:pt x="11914" y="13430"/>
                </a:lnTo>
                <a:cubicBezTo>
                  <a:pt x="10719" y="14167"/>
                  <a:pt x="9390" y="14538"/>
                  <a:pt x="8083" y="14538"/>
                </a:cubicBezTo>
                <a:cubicBezTo>
                  <a:pt x="5970" y="14538"/>
                  <a:pt x="3916" y="13569"/>
                  <a:pt x="2590" y="11613"/>
                </a:cubicBezTo>
                <a:cubicBezTo>
                  <a:pt x="726" y="8869"/>
                  <a:pt x="691" y="4675"/>
                  <a:pt x="3090" y="2276"/>
                </a:cubicBezTo>
                <a:cubicBezTo>
                  <a:pt x="4247" y="1119"/>
                  <a:pt x="5695" y="619"/>
                  <a:pt x="7168" y="619"/>
                </a:cubicBezTo>
                <a:close/>
                <a:moveTo>
                  <a:pt x="7259" y="0"/>
                </a:moveTo>
                <a:cubicBezTo>
                  <a:pt x="5785" y="0"/>
                  <a:pt x="4323" y="455"/>
                  <a:pt x="3107" y="1465"/>
                </a:cubicBezTo>
                <a:cubicBezTo>
                  <a:pt x="1" y="4019"/>
                  <a:pt x="70" y="8697"/>
                  <a:pt x="2072" y="11924"/>
                </a:cubicBezTo>
                <a:cubicBezTo>
                  <a:pt x="3381" y="14044"/>
                  <a:pt x="5607" y="15102"/>
                  <a:pt x="7866" y="15102"/>
                </a:cubicBezTo>
                <a:cubicBezTo>
                  <a:pt x="9345" y="15102"/>
                  <a:pt x="10838" y="14648"/>
                  <a:pt x="12096" y="13742"/>
                </a:cubicBezTo>
                <a:lnTo>
                  <a:pt x="12096" y="13742"/>
                </a:lnTo>
                <a:cubicBezTo>
                  <a:pt x="12118" y="13750"/>
                  <a:pt x="12142" y="13754"/>
                  <a:pt x="12168" y="13754"/>
                </a:cubicBezTo>
                <a:cubicBezTo>
                  <a:pt x="12217" y="13754"/>
                  <a:pt x="12270" y="13738"/>
                  <a:pt x="12324" y="13702"/>
                </a:cubicBezTo>
                <a:cubicBezTo>
                  <a:pt x="16242" y="11216"/>
                  <a:pt x="16018" y="6021"/>
                  <a:pt x="13222" y="2776"/>
                </a:cubicBezTo>
                <a:cubicBezTo>
                  <a:pt x="11746" y="1041"/>
                  <a:pt x="9489" y="0"/>
                  <a:pt x="725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5"/>
          <p:cNvSpPr/>
          <p:nvPr/>
        </p:nvSpPr>
        <p:spPr>
          <a:xfrm>
            <a:off x="6011775" y="3253450"/>
            <a:ext cx="1003202" cy="851972"/>
          </a:xfrm>
          <a:custGeom>
            <a:avLst/>
            <a:gdLst/>
            <a:ahLst/>
            <a:cxnLst/>
            <a:rect l="l" t="t" r="r" b="b"/>
            <a:pathLst>
              <a:path w="26183" h="22236" extrusionOk="0">
                <a:moveTo>
                  <a:pt x="13138" y="586"/>
                </a:moveTo>
                <a:cubicBezTo>
                  <a:pt x="15997" y="586"/>
                  <a:pt x="18894" y="1854"/>
                  <a:pt x="21005" y="3895"/>
                </a:cubicBezTo>
                <a:cubicBezTo>
                  <a:pt x="25441" y="8193"/>
                  <a:pt x="25872" y="15943"/>
                  <a:pt x="20401" y="19619"/>
                </a:cubicBezTo>
                <a:cubicBezTo>
                  <a:pt x="20321" y="19671"/>
                  <a:pt x="20283" y="19744"/>
                  <a:pt x="20277" y="19820"/>
                </a:cubicBezTo>
                <a:lnTo>
                  <a:pt x="20277" y="19820"/>
                </a:lnTo>
                <a:cubicBezTo>
                  <a:pt x="18483" y="21006"/>
                  <a:pt x="16375" y="21630"/>
                  <a:pt x="14234" y="21630"/>
                </a:cubicBezTo>
                <a:cubicBezTo>
                  <a:pt x="13511" y="21630"/>
                  <a:pt x="12784" y="21559"/>
                  <a:pt x="12065" y="21414"/>
                </a:cubicBezTo>
                <a:cubicBezTo>
                  <a:pt x="9355" y="20844"/>
                  <a:pt x="7180" y="18963"/>
                  <a:pt x="5799" y="16616"/>
                </a:cubicBezTo>
                <a:cubicBezTo>
                  <a:pt x="3279" y="12335"/>
                  <a:pt x="3417" y="6105"/>
                  <a:pt x="7353" y="2722"/>
                </a:cubicBezTo>
                <a:cubicBezTo>
                  <a:pt x="9060" y="1237"/>
                  <a:pt x="11090" y="586"/>
                  <a:pt x="13138" y="586"/>
                </a:cubicBezTo>
                <a:close/>
                <a:moveTo>
                  <a:pt x="13331" y="0"/>
                </a:moveTo>
                <a:cubicBezTo>
                  <a:pt x="12407" y="0"/>
                  <a:pt x="11473" y="121"/>
                  <a:pt x="10546" y="374"/>
                </a:cubicBezTo>
                <a:cubicBezTo>
                  <a:pt x="0" y="3222"/>
                  <a:pt x="2157" y="19636"/>
                  <a:pt x="11909" y="21966"/>
                </a:cubicBezTo>
                <a:cubicBezTo>
                  <a:pt x="12658" y="22149"/>
                  <a:pt x="13419" y="22236"/>
                  <a:pt x="14176" y="22236"/>
                </a:cubicBezTo>
                <a:cubicBezTo>
                  <a:pt x="16427" y="22236"/>
                  <a:pt x="18650" y="21465"/>
                  <a:pt x="20463" y="20129"/>
                </a:cubicBezTo>
                <a:lnTo>
                  <a:pt x="20463" y="20129"/>
                </a:lnTo>
                <a:cubicBezTo>
                  <a:pt x="20490" y="20140"/>
                  <a:pt x="20520" y="20146"/>
                  <a:pt x="20551" y="20146"/>
                </a:cubicBezTo>
                <a:cubicBezTo>
                  <a:pt x="20596" y="20146"/>
                  <a:pt x="20645" y="20132"/>
                  <a:pt x="20694" y="20102"/>
                </a:cubicBezTo>
                <a:cubicBezTo>
                  <a:pt x="25562" y="17013"/>
                  <a:pt x="26183" y="10540"/>
                  <a:pt x="23352" y="5863"/>
                </a:cubicBezTo>
                <a:cubicBezTo>
                  <a:pt x="21203" y="2308"/>
                  <a:pt x="17372" y="0"/>
                  <a:pt x="133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5"/>
          <p:cNvSpPr/>
          <p:nvPr/>
        </p:nvSpPr>
        <p:spPr>
          <a:xfrm>
            <a:off x="6250477" y="3388242"/>
            <a:ext cx="622351" cy="578633"/>
          </a:xfrm>
          <a:custGeom>
            <a:avLst/>
            <a:gdLst/>
            <a:ahLst/>
            <a:cxnLst/>
            <a:rect l="l" t="t" r="r" b="b"/>
            <a:pathLst>
              <a:path w="16243" h="15102" extrusionOk="0">
                <a:moveTo>
                  <a:pt x="7168" y="619"/>
                </a:moveTo>
                <a:cubicBezTo>
                  <a:pt x="9014" y="619"/>
                  <a:pt x="10897" y="1406"/>
                  <a:pt x="12290" y="2673"/>
                </a:cubicBezTo>
                <a:cubicBezTo>
                  <a:pt x="15379" y="5521"/>
                  <a:pt x="15672" y="10699"/>
                  <a:pt x="12048" y="13219"/>
                </a:cubicBezTo>
                <a:cubicBezTo>
                  <a:pt x="11966" y="13278"/>
                  <a:pt x="11925" y="13354"/>
                  <a:pt x="11914" y="13430"/>
                </a:cubicBezTo>
                <a:lnTo>
                  <a:pt x="11914" y="13430"/>
                </a:lnTo>
                <a:cubicBezTo>
                  <a:pt x="10719" y="14167"/>
                  <a:pt x="9390" y="14538"/>
                  <a:pt x="8083" y="14538"/>
                </a:cubicBezTo>
                <a:cubicBezTo>
                  <a:pt x="5970" y="14538"/>
                  <a:pt x="3916" y="13569"/>
                  <a:pt x="2590" y="11613"/>
                </a:cubicBezTo>
                <a:cubicBezTo>
                  <a:pt x="726" y="8869"/>
                  <a:pt x="691" y="4675"/>
                  <a:pt x="3090" y="2276"/>
                </a:cubicBezTo>
                <a:cubicBezTo>
                  <a:pt x="4247" y="1119"/>
                  <a:pt x="5695" y="619"/>
                  <a:pt x="7168" y="619"/>
                </a:cubicBezTo>
                <a:close/>
                <a:moveTo>
                  <a:pt x="7259" y="0"/>
                </a:moveTo>
                <a:cubicBezTo>
                  <a:pt x="5785" y="0"/>
                  <a:pt x="4323" y="455"/>
                  <a:pt x="3107" y="1465"/>
                </a:cubicBezTo>
                <a:cubicBezTo>
                  <a:pt x="1" y="4019"/>
                  <a:pt x="70" y="8697"/>
                  <a:pt x="2072" y="11924"/>
                </a:cubicBezTo>
                <a:cubicBezTo>
                  <a:pt x="3381" y="14044"/>
                  <a:pt x="5607" y="15102"/>
                  <a:pt x="7866" y="15102"/>
                </a:cubicBezTo>
                <a:cubicBezTo>
                  <a:pt x="9345" y="15102"/>
                  <a:pt x="10838" y="14648"/>
                  <a:pt x="12096" y="13742"/>
                </a:cubicBezTo>
                <a:lnTo>
                  <a:pt x="12096" y="13742"/>
                </a:lnTo>
                <a:cubicBezTo>
                  <a:pt x="12118" y="13750"/>
                  <a:pt x="12142" y="13754"/>
                  <a:pt x="12168" y="13754"/>
                </a:cubicBezTo>
                <a:cubicBezTo>
                  <a:pt x="12217" y="13754"/>
                  <a:pt x="12270" y="13738"/>
                  <a:pt x="12324" y="13702"/>
                </a:cubicBezTo>
                <a:cubicBezTo>
                  <a:pt x="16242" y="11216"/>
                  <a:pt x="16018" y="6021"/>
                  <a:pt x="13222" y="2776"/>
                </a:cubicBezTo>
                <a:cubicBezTo>
                  <a:pt x="11746" y="1041"/>
                  <a:pt x="9489" y="0"/>
                  <a:pt x="725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5"/>
          <p:cNvSpPr/>
          <p:nvPr/>
        </p:nvSpPr>
        <p:spPr>
          <a:xfrm>
            <a:off x="7245775" y="3253450"/>
            <a:ext cx="1003202" cy="851972"/>
          </a:xfrm>
          <a:custGeom>
            <a:avLst/>
            <a:gdLst/>
            <a:ahLst/>
            <a:cxnLst/>
            <a:rect l="l" t="t" r="r" b="b"/>
            <a:pathLst>
              <a:path w="26183" h="22236" extrusionOk="0">
                <a:moveTo>
                  <a:pt x="13138" y="586"/>
                </a:moveTo>
                <a:cubicBezTo>
                  <a:pt x="15997" y="586"/>
                  <a:pt x="18894" y="1854"/>
                  <a:pt x="21005" y="3895"/>
                </a:cubicBezTo>
                <a:cubicBezTo>
                  <a:pt x="25441" y="8193"/>
                  <a:pt x="25872" y="15943"/>
                  <a:pt x="20401" y="19619"/>
                </a:cubicBezTo>
                <a:cubicBezTo>
                  <a:pt x="20321" y="19671"/>
                  <a:pt x="20283" y="19744"/>
                  <a:pt x="20277" y="19820"/>
                </a:cubicBezTo>
                <a:lnTo>
                  <a:pt x="20277" y="19820"/>
                </a:lnTo>
                <a:cubicBezTo>
                  <a:pt x="18483" y="21006"/>
                  <a:pt x="16375" y="21630"/>
                  <a:pt x="14234" y="21630"/>
                </a:cubicBezTo>
                <a:cubicBezTo>
                  <a:pt x="13511" y="21630"/>
                  <a:pt x="12784" y="21559"/>
                  <a:pt x="12065" y="21414"/>
                </a:cubicBezTo>
                <a:cubicBezTo>
                  <a:pt x="9355" y="20844"/>
                  <a:pt x="7180" y="18963"/>
                  <a:pt x="5799" y="16616"/>
                </a:cubicBezTo>
                <a:cubicBezTo>
                  <a:pt x="3279" y="12335"/>
                  <a:pt x="3417" y="6105"/>
                  <a:pt x="7353" y="2722"/>
                </a:cubicBezTo>
                <a:cubicBezTo>
                  <a:pt x="9060" y="1237"/>
                  <a:pt x="11090" y="586"/>
                  <a:pt x="13138" y="586"/>
                </a:cubicBezTo>
                <a:close/>
                <a:moveTo>
                  <a:pt x="13331" y="0"/>
                </a:moveTo>
                <a:cubicBezTo>
                  <a:pt x="12407" y="0"/>
                  <a:pt x="11473" y="121"/>
                  <a:pt x="10546" y="374"/>
                </a:cubicBezTo>
                <a:cubicBezTo>
                  <a:pt x="0" y="3222"/>
                  <a:pt x="2157" y="19636"/>
                  <a:pt x="11909" y="21966"/>
                </a:cubicBezTo>
                <a:cubicBezTo>
                  <a:pt x="12658" y="22149"/>
                  <a:pt x="13419" y="22236"/>
                  <a:pt x="14176" y="22236"/>
                </a:cubicBezTo>
                <a:cubicBezTo>
                  <a:pt x="16427" y="22236"/>
                  <a:pt x="18650" y="21465"/>
                  <a:pt x="20463" y="20129"/>
                </a:cubicBezTo>
                <a:lnTo>
                  <a:pt x="20463" y="20129"/>
                </a:lnTo>
                <a:cubicBezTo>
                  <a:pt x="20490" y="20140"/>
                  <a:pt x="20520" y="20146"/>
                  <a:pt x="20551" y="20146"/>
                </a:cubicBezTo>
                <a:cubicBezTo>
                  <a:pt x="20596" y="20146"/>
                  <a:pt x="20645" y="20132"/>
                  <a:pt x="20694" y="20102"/>
                </a:cubicBezTo>
                <a:cubicBezTo>
                  <a:pt x="25562" y="17013"/>
                  <a:pt x="26183" y="10540"/>
                  <a:pt x="23352" y="5863"/>
                </a:cubicBezTo>
                <a:cubicBezTo>
                  <a:pt x="21203" y="2308"/>
                  <a:pt x="17372" y="0"/>
                  <a:pt x="133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5"/>
          <p:cNvSpPr/>
          <p:nvPr/>
        </p:nvSpPr>
        <p:spPr>
          <a:xfrm>
            <a:off x="7484477" y="3388242"/>
            <a:ext cx="622351" cy="578633"/>
          </a:xfrm>
          <a:custGeom>
            <a:avLst/>
            <a:gdLst/>
            <a:ahLst/>
            <a:cxnLst/>
            <a:rect l="l" t="t" r="r" b="b"/>
            <a:pathLst>
              <a:path w="16243" h="15102" extrusionOk="0">
                <a:moveTo>
                  <a:pt x="7168" y="619"/>
                </a:moveTo>
                <a:cubicBezTo>
                  <a:pt x="9014" y="619"/>
                  <a:pt x="10897" y="1406"/>
                  <a:pt x="12290" y="2673"/>
                </a:cubicBezTo>
                <a:cubicBezTo>
                  <a:pt x="15379" y="5521"/>
                  <a:pt x="15672" y="10699"/>
                  <a:pt x="12048" y="13219"/>
                </a:cubicBezTo>
                <a:cubicBezTo>
                  <a:pt x="11966" y="13278"/>
                  <a:pt x="11925" y="13354"/>
                  <a:pt x="11914" y="13430"/>
                </a:cubicBezTo>
                <a:lnTo>
                  <a:pt x="11914" y="13430"/>
                </a:lnTo>
                <a:cubicBezTo>
                  <a:pt x="10719" y="14167"/>
                  <a:pt x="9390" y="14538"/>
                  <a:pt x="8083" y="14538"/>
                </a:cubicBezTo>
                <a:cubicBezTo>
                  <a:pt x="5970" y="14538"/>
                  <a:pt x="3916" y="13569"/>
                  <a:pt x="2590" y="11613"/>
                </a:cubicBezTo>
                <a:cubicBezTo>
                  <a:pt x="726" y="8869"/>
                  <a:pt x="691" y="4675"/>
                  <a:pt x="3090" y="2276"/>
                </a:cubicBezTo>
                <a:cubicBezTo>
                  <a:pt x="4247" y="1119"/>
                  <a:pt x="5695" y="619"/>
                  <a:pt x="7168" y="619"/>
                </a:cubicBezTo>
                <a:close/>
                <a:moveTo>
                  <a:pt x="7259" y="0"/>
                </a:moveTo>
                <a:cubicBezTo>
                  <a:pt x="5785" y="0"/>
                  <a:pt x="4323" y="455"/>
                  <a:pt x="3107" y="1465"/>
                </a:cubicBezTo>
                <a:cubicBezTo>
                  <a:pt x="1" y="4019"/>
                  <a:pt x="70" y="8697"/>
                  <a:pt x="2072" y="11924"/>
                </a:cubicBezTo>
                <a:cubicBezTo>
                  <a:pt x="3381" y="14044"/>
                  <a:pt x="5607" y="15102"/>
                  <a:pt x="7866" y="15102"/>
                </a:cubicBezTo>
                <a:cubicBezTo>
                  <a:pt x="9345" y="15102"/>
                  <a:pt x="10838" y="14648"/>
                  <a:pt x="12096" y="13742"/>
                </a:cubicBezTo>
                <a:lnTo>
                  <a:pt x="12096" y="13742"/>
                </a:lnTo>
                <a:cubicBezTo>
                  <a:pt x="12118" y="13750"/>
                  <a:pt x="12142" y="13754"/>
                  <a:pt x="12168" y="13754"/>
                </a:cubicBezTo>
                <a:cubicBezTo>
                  <a:pt x="12217" y="13754"/>
                  <a:pt x="12270" y="13738"/>
                  <a:pt x="12324" y="13702"/>
                </a:cubicBezTo>
                <a:cubicBezTo>
                  <a:pt x="16242" y="11216"/>
                  <a:pt x="16018" y="6021"/>
                  <a:pt x="13222" y="2776"/>
                </a:cubicBezTo>
                <a:cubicBezTo>
                  <a:pt x="11746" y="1041"/>
                  <a:pt x="9489" y="0"/>
                  <a:pt x="725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5"/>
          <p:cNvSpPr txBox="1"/>
          <p:nvPr/>
        </p:nvSpPr>
        <p:spPr>
          <a:xfrm>
            <a:off x="6145400" y="2962875"/>
            <a:ext cx="832500" cy="236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Internet</a:t>
            </a:r>
            <a:endParaRPr sz="1800">
              <a:solidFill>
                <a:schemeClr val="dk1"/>
              </a:solidFill>
              <a:latin typeface="Muli"/>
              <a:ea typeface="Muli"/>
              <a:cs typeface="Muli"/>
              <a:sym typeface="Muli"/>
            </a:endParaRPr>
          </a:p>
        </p:txBody>
      </p:sp>
      <p:sp>
        <p:nvSpPr>
          <p:cNvPr id="923" name="Google Shape;923;p35"/>
          <p:cNvSpPr txBox="1"/>
          <p:nvPr/>
        </p:nvSpPr>
        <p:spPr>
          <a:xfrm>
            <a:off x="6145400" y="4195825"/>
            <a:ext cx="832500" cy="236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Music</a:t>
            </a:r>
            <a:endParaRPr sz="1800">
              <a:solidFill>
                <a:schemeClr val="dk1"/>
              </a:solidFill>
              <a:latin typeface="Muli"/>
              <a:ea typeface="Muli"/>
              <a:cs typeface="Muli"/>
              <a:sym typeface="Muli"/>
            </a:endParaRPr>
          </a:p>
        </p:txBody>
      </p:sp>
      <p:sp>
        <p:nvSpPr>
          <p:cNvPr id="924" name="Google Shape;924;p35"/>
          <p:cNvSpPr txBox="1"/>
          <p:nvPr/>
        </p:nvSpPr>
        <p:spPr>
          <a:xfrm>
            <a:off x="7353350" y="4195825"/>
            <a:ext cx="832500" cy="236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Shopping</a:t>
            </a:r>
            <a:endParaRPr sz="1800">
              <a:solidFill>
                <a:schemeClr val="dk1"/>
              </a:solidFill>
              <a:latin typeface="Muli"/>
              <a:ea typeface="Muli"/>
              <a:cs typeface="Muli"/>
              <a:sym typeface="Muli"/>
            </a:endParaRPr>
          </a:p>
        </p:txBody>
      </p:sp>
      <p:sp>
        <p:nvSpPr>
          <p:cNvPr id="925" name="Google Shape;925;p35"/>
          <p:cNvSpPr txBox="1"/>
          <p:nvPr/>
        </p:nvSpPr>
        <p:spPr>
          <a:xfrm>
            <a:off x="7379400" y="2962875"/>
            <a:ext cx="832500" cy="236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Traveling</a:t>
            </a:r>
            <a:endParaRPr sz="1800">
              <a:solidFill>
                <a:schemeClr val="dk1"/>
              </a:solidFill>
              <a:latin typeface="Muli"/>
              <a:ea typeface="Muli"/>
              <a:cs typeface="Muli"/>
              <a:sym typeface="Muli"/>
            </a:endParaRPr>
          </a:p>
        </p:txBody>
      </p:sp>
      <p:grpSp>
        <p:nvGrpSpPr>
          <p:cNvPr id="926" name="Google Shape;926;p35"/>
          <p:cNvGrpSpPr/>
          <p:nvPr/>
        </p:nvGrpSpPr>
        <p:grpSpPr>
          <a:xfrm>
            <a:off x="6467525" y="2394563"/>
            <a:ext cx="207675" cy="176950"/>
            <a:chOff x="2113675" y="1071100"/>
            <a:chExt cx="207675" cy="176950"/>
          </a:xfrm>
        </p:grpSpPr>
        <p:sp>
          <p:nvSpPr>
            <p:cNvPr id="927" name="Google Shape;927;p35"/>
            <p:cNvSpPr/>
            <p:nvPr/>
          </p:nvSpPr>
          <p:spPr>
            <a:xfrm>
              <a:off x="2119900" y="1193775"/>
              <a:ext cx="60625" cy="54275"/>
            </a:xfrm>
            <a:custGeom>
              <a:avLst/>
              <a:gdLst/>
              <a:ahLst/>
              <a:cxnLst/>
              <a:rect l="l" t="t" r="r" b="b"/>
              <a:pathLst>
                <a:path w="2425" h="2171" extrusionOk="0">
                  <a:moveTo>
                    <a:pt x="1265" y="388"/>
                  </a:moveTo>
                  <a:cubicBezTo>
                    <a:pt x="1474" y="388"/>
                    <a:pt x="1690" y="529"/>
                    <a:pt x="1773" y="737"/>
                  </a:cubicBezTo>
                  <a:cubicBezTo>
                    <a:pt x="1907" y="1082"/>
                    <a:pt x="1773" y="1532"/>
                    <a:pt x="1399" y="1657"/>
                  </a:cubicBezTo>
                  <a:cubicBezTo>
                    <a:pt x="1343" y="1673"/>
                    <a:pt x="1283" y="1680"/>
                    <a:pt x="1222" y="1680"/>
                  </a:cubicBezTo>
                  <a:cubicBezTo>
                    <a:pt x="950" y="1680"/>
                    <a:pt x="659" y="1527"/>
                    <a:pt x="604" y="1245"/>
                  </a:cubicBezTo>
                  <a:cubicBezTo>
                    <a:pt x="546" y="977"/>
                    <a:pt x="661" y="795"/>
                    <a:pt x="824" y="622"/>
                  </a:cubicBezTo>
                  <a:cubicBezTo>
                    <a:pt x="863" y="613"/>
                    <a:pt x="901" y="593"/>
                    <a:pt x="920" y="565"/>
                  </a:cubicBezTo>
                  <a:cubicBezTo>
                    <a:pt x="1011" y="441"/>
                    <a:pt x="1137" y="388"/>
                    <a:pt x="1265" y="388"/>
                  </a:cubicBezTo>
                  <a:close/>
                  <a:moveTo>
                    <a:pt x="1235" y="1"/>
                  </a:moveTo>
                  <a:cubicBezTo>
                    <a:pt x="1034" y="1"/>
                    <a:pt x="844" y="67"/>
                    <a:pt x="719" y="220"/>
                  </a:cubicBezTo>
                  <a:cubicBezTo>
                    <a:pt x="240" y="344"/>
                    <a:pt x="0" y="1063"/>
                    <a:pt x="163" y="1504"/>
                  </a:cubicBezTo>
                  <a:cubicBezTo>
                    <a:pt x="315" y="1933"/>
                    <a:pt x="749" y="2171"/>
                    <a:pt x="1183" y="2171"/>
                  </a:cubicBezTo>
                  <a:cubicBezTo>
                    <a:pt x="1378" y="2171"/>
                    <a:pt x="1574" y="2122"/>
                    <a:pt x="1744" y="2021"/>
                  </a:cubicBezTo>
                  <a:cubicBezTo>
                    <a:pt x="2290" y="1695"/>
                    <a:pt x="2424" y="842"/>
                    <a:pt x="2012" y="354"/>
                  </a:cubicBezTo>
                  <a:cubicBezTo>
                    <a:pt x="1837" y="139"/>
                    <a:pt x="1524" y="1"/>
                    <a:pt x="123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5"/>
            <p:cNvSpPr/>
            <p:nvPr/>
          </p:nvSpPr>
          <p:spPr>
            <a:xfrm>
              <a:off x="2116225" y="1154675"/>
              <a:ext cx="116900" cy="79275"/>
            </a:xfrm>
            <a:custGeom>
              <a:avLst/>
              <a:gdLst/>
              <a:ahLst/>
              <a:cxnLst/>
              <a:rect l="l" t="t" r="r" b="b"/>
              <a:pathLst>
                <a:path w="4676" h="3171" extrusionOk="0">
                  <a:moveTo>
                    <a:pt x="1549" y="1"/>
                  </a:moveTo>
                  <a:cubicBezTo>
                    <a:pt x="1056" y="1"/>
                    <a:pt x="564" y="124"/>
                    <a:pt x="128" y="395"/>
                  </a:cubicBezTo>
                  <a:cubicBezTo>
                    <a:pt x="0" y="471"/>
                    <a:pt x="62" y="693"/>
                    <a:pt x="199" y="693"/>
                  </a:cubicBezTo>
                  <a:cubicBezTo>
                    <a:pt x="216" y="693"/>
                    <a:pt x="234" y="689"/>
                    <a:pt x="253" y="682"/>
                  </a:cubicBezTo>
                  <a:cubicBezTo>
                    <a:pt x="643" y="521"/>
                    <a:pt x="1055" y="429"/>
                    <a:pt x="1464" y="429"/>
                  </a:cubicBezTo>
                  <a:cubicBezTo>
                    <a:pt x="1909" y="429"/>
                    <a:pt x="2349" y="538"/>
                    <a:pt x="2753" y="787"/>
                  </a:cubicBezTo>
                  <a:cubicBezTo>
                    <a:pt x="3568" y="1295"/>
                    <a:pt x="3750" y="2119"/>
                    <a:pt x="3903" y="2991"/>
                  </a:cubicBezTo>
                  <a:cubicBezTo>
                    <a:pt x="3922" y="3111"/>
                    <a:pt x="4035" y="3171"/>
                    <a:pt x="4147" y="3171"/>
                  </a:cubicBezTo>
                  <a:cubicBezTo>
                    <a:pt x="4260" y="3171"/>
                    <a:pt x="4372" y="3111"/>
                    <a:pt x="4391" y="2991"/>
                  </a:cubicBezTo>
                  <a:cubicBezTo>
                    <a:pt x="4676" y="1249"/>
                    <a:pt x="3114" y="1"/>
                    <a:pt x="15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5"/>
            <p:cNvSpPr/>
            <p:nvPr/>
          </p:nvSpPr>
          <p:spPr>
            <a:xfrm>
              <a:off x="2125000" y="1108425"/>
              <a:ext cx="145325" cy="110250"/>
            </a:xfrm>
            <a:custGeom>
              <a:avLst/>
              <a:gdLst/>
              <a:ahLst/>
              <a:cxnLst/>
              <a:rect l="l" t="t" r="r" b="b"/>
              <a:pathLst>
                <a:path w="5813" h="4410" extrusionOk="0">
                  <a:moveTo>
                    <a:pt x="2355" y="0"/>
                  </a:moveTo>
                  <a:cubicBezTo>
                    <a:pt x="1627" y="0"/>
                    <a:pt x="885" y="223"/>
                    <a:pt x="189" y="568"/>
                  </a:cubicBezTo>
                  <a:cubicBezTo>
                    <a:pt x="1" y="658"/>
                    <a:pt x="115" y="907"/>
                    <a:pt x="287" y="907"/>
                  </a:cubicBezTo>
                  <a:cubicBezTo>
                    <a:pt x="299" y="907"/>
                    <a:pt x="311" y="906"/>
                    <a:pt x="323" y="903"/>
                  </a:cubicBezTo>
                  <a:cubicBezTo>
                    <a:pt x="978" y="765"/>
                    <a:pt x="1620" y="587"/>
                    <a:pt x="2250" y="587"/>
                  </a:cubicBezTo>
                  <a:cubicBezTo>
                    <a:pt x="2709" y="587"/>
                    <a:pt x="3162" y="681"/>
                    <a:pt x="3609" y="951"/>
                  </a:cubicBezTo>
                  <a:cubicBezTo>
                    <a:pt x="4711" y="1603"/>
                    <a:pt x="5066" y="2819"/>
                    <a:pt x="4807" y="4017"/>
                  </a:cubicBezTo>
                  <a:cubicBezTo>
                    <a:pt x="4761" y="4253"/>
                    <a:pt x="4953" y="4409"/>
                    <a:pt x="5139" y="4409"/>
                  </a:cubicBezTo>
                  <a:cubicBezTo>
                    <a:pt x="5263" y="4409"/>
                    <a:pt x="5384" y="4340"/>
                    <a:pt x="5430" y="4180"/>
                  </a:cubicBezTo>
                  <a:cubicBezTo>
                    <a:pt x="5813" y="2877"/>
                    <a:pt x="5353" y="1469"/>
                    <a:pt x="4270" y="635"/>
                  </a:cubicBezTo>
                  <a:cubicBezTo>
                    <a:pt x="3675" y="187"/>
                    <a:pt x="3021" y="0"/>
                    <a:pt x="235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5"/>
            <p:cNvSpPr/>
            <p:nvPr/>
          </p:nvSpPr>
          <p:spPr>
            <a:xfrm>
              <a:off x="2113675" y="1071100"/>
              <a:ext cx="207675" cy="172350"/>
            </a:xfrm>
            <a:custGeom>
              <a:avLst/>
              <a:gdLst/>
              <a:ahLst/>
              <a:cxnLst/>
              <a:rect l="l" t="t" r="r" b="b"/>
              <a:pathLst>
                <a:path w="8307" h="6894" extrusionOk="0">
                  <a:moveTo>
                    <a:pt x="3448" y="1"/>
                  </a:moveTo>
                  <a:cubicBezTo>
                    <a:pt x="2375" y="1"/>
                    <a:pt x="1261" y="276"/>
                    <a:pt x="173" y="480"/>
                  </a:cubicBezTo>
                  <a:cubicBezTo>
                    <a:pt x="0" y="509"/>
                    <a:pt x="58" y="768"/>
                    <a:pt x="211" y="777"/>
                  </a:cubicBezTo>
                  <a:cubicBezTo>
                    <a:pt x="300" y="781"/>
                    <a:pt x="389" y="783"/>
                    <a:pt x="478" y="783"/>
                  </a:cubicBezTo>
                  <a:cubicBezTo>
                    <a:pt x="1407" y="783"/>
                    <a:pt x="2340" y="597"/>
                    <a:pt x="3245" y="597"/>
                  </a:cubicBezTo>
                  <a:cubicBezTo>
                    <a:pt x="4028" y="597"/>
                    <a:pt x="4790" y="736"/>
                    <a:pt x="5509" y="1256"/>
                  </a:cubicBezTo>
                  <a:cubicBezTo>
                    <a:pt x="7051" y="2358"/>
                    <a:pt x="7502" y="4226"/>
                    <a:pt x="7454" y="6027"/>
                  </a:cubicBezTo>
                  <a:cubicBezTo>
                    <a:pt x="7348" y="6104"/>
                    <a:pt x="7310" y="6238"/>
                    <a:pt x="7348" y="6353"/>
                  </a:cubicBezTo>
                  <a:lnTo>
                    <a:pt x="7444" y="6650"/>
                  </a:lnTo>
                  <a:cubicBezTo>
                    <a:pt x="7495" y="6816"/>
                    <a:pt x="7635" y="6893"/>
                    <a:pt x="7777" y="6893"/>
                  </a:cubicBezTo>
                  <a:cubicBezTo>
                    <a:pt x="7954" y="6893"/>
                    <a:pt x="8133" y="6773"/>
                    <a:pt x="8144" y="6554"/>
                  </a:cubicBezTo>
                  <a:cubicBezTo>
                    <a:pt x="8306" y="4466"/>
                    <a:pt x="7856" y="2224"/>
                    <a:pt x="6132" y="864"/>
                  </a:cubicBezTo>
                  <a:cubicBezTo>
                    <a:pt x="5296" y="211"/>
                    <a:pt x="4387" y="1"/>
                    <a:pt x="34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 name="Google Shape;931;p35"/>
          <p:cNvSpPr/>
          <p:nvPr/>
        </p:nvSpPr>
        <p:spPr>
          <a:xfrm>
            <a:off x="7664800" y="3522963"/>
            <a:ext cx="285275" cy="286275"/>
          </a:xfrm>
          <a:custGeom>
            <a:avLst/>
            <a:gdLst/>
            <a:ahLst/>
            <a:cxnLst/>
            <a:rect l="l" t="t" r="r" b="b"/>
            <a:pathLst>
              <a:path w="11411" h="11451" extrusionOk="0">
                <a:moveTo>
                  <a:pt x="6879" y="2463"/>
                </a:moveTo>
                <a:lnTo>
                  <a:pt x="6870" y="2473"/>
                </a:lnTo>
                <a:lnTo>
                  <a:pt x="6870" y="2482"/>
                </a:lnTo>
                <a:cubicBezTo>
                  <a:pt x="6793" y="2923"/>
                  <a:pt x="6697" y="3392"/>
                  <a:pt x="6601" y="3862"/>
                </a:cubicBezTo>
                <a:cubicBezTo>
                  <a:pt x="6055" y="3871"/>
                  <a:pt x="5509" y="3881"/>
                  <a:pt x="4963" y="3890"/>
                </a:cubicBezTo>
                <a:cubicBezTo>
                  <a:pt x="4973" y="3440"/>
                  <a:pt x="4963" y="2990"/>
                  <a:pt x="4934" y="2549"/>
                </a:cubicBezTo>
                <a:cubicBezTo>
                  <a:pt x="4934" y="2530"/>
                  <a:pt x="4925" y="2511"/>
                  <a:pt x="4925" y="2501"/>
                </a:cubicBezTo>
                <a:cubicBezTo>
                  <a:pt x="5576" y="2492"/>
                  <a:pt x="6228" y="2482"/>
                  <a:pt x="6879" y="2463"/>
                </a:cubicBezTo>
                <a:close/>
                <a:moveTo>
                  <a:pt x="2482" y="2482"/>
                </a:moveTo>
                <a:cubicBezTo>
                  <a:pt x="3191" y="2501"/>
                  <a:pt x="3900" y="2501"/>
                  <a:pt x="4609" y="2501"/>
                </a:cubicBezTo>
                <a:cubicBezTo>
                  <a:pt x="4599" y="2511"/>
                  <a:pt x="4590" y="2530"/>
                  <a:pt x="4590" y="2540"/>
                </a:cubicBezTo>
                <a:lnTo>
                  <a:pt x="4590" y="2549"/>
                </a:lnTo>
                <a:cubicBezTo>
                  <a:pt x="4542" y="2990"/>
                  <a:pt x="4522" y="3440"/>
                  <a:pt x="4513" y="3890"/>
                </a:cubicBezTo>
                <a:cubicBezTo>
                  <a:pt x="3928" y="3900"/>
                  <a:pt x="3354" y="3910"/>
                  <a:pt x="2769" y="3929"/>
                </a:cubicBezTo>
                <a:cubicBezTo>
                  <a:pt x="2683" y="3450"/>
                  <a:pt x="2587" y="2971"/>
                  <a:pt x="2491" y="2501"/>
                </a:cubicBezTo>
                <a:cubicBezTo>
                  <a:pt x="2491" y="2501"/>
                  <a:pt x="2491" y="2492"/>
                  <a:pt x="2482" y="2482"/>
                </a:cubicBezTo>
                <a:close/>
                <a:moveTo>
                  <a:pt x="326" y="2415"/>
                </a:moveTo>
                <a:cubicBezTo>
                  <a:pt x="939" y="2444"/>
                  <a:pt x="1553" y="2463"/>
                  <a:pt x="2166" y="2473"/>
                </a:cubicBezTo>
                <a:cubicBezTo>
                  <a:pt x="2137" y="2511"/>
                  <a:pt x="2137" y="2549"/>
                  <a:pt x="2137" y="2597"/>
                </a:cubicBezTo>
                <a:cubicBezTo>
                  <a:pt x="2204" y="3038"/>
                  <a:pt x="2281" y="3488"/>
                  <a:pt x="2357" y="3938"/>
                </a:cubicBezTo>
                <a:cubicBezTo>
                  <a:pt x="1850" y="3958"/>
                  <a:pt x="1351" y="3977"/>
                  <a:pt x="853" y="4015"/>
                </a:cubicBezTo>
                <a:cubicBezTo>
                  <a:pt x="700" y="3479"/>
                  <a:pt x="527" y="2942"/>
                  <a:pt x="326" y="2415"/>
                </a:cubicBezTo>
                <a:close/>
                <a:moveTo>
                  <a:pt x="939" y="4312"/>
                </a:moveTo>
                <a:lnTo>
                  <a:pt x="939" y="4312"/>
                </a:lnTo>
                <a:cubicBezTo>
                  <a:pt x="1438" y="4369"/>
                  <a:pt x="1936" y="4408"/>
                  <a:pt x="2444" y="4437"/>
                </a:cubicBezTo>
                <a:cubicBezTo>
                  <a:pt x="2520" y="4896"/>
                  <a:pt x="2606" y="5347"/>
                  <a:pt x="2693" y="5797"/>
                </a:cubicBezTo>
                <a:cubicBezTo>
                  <a:pt x="2578" y="5790"/>
                  <a:pt x="2463" y="5786"/>
                  <a:pt x="2348" y="5786"/>
                </a:cubicBezTo>
                <a:cubicBezTo>
                  <a:pt x="2012" y="5786"/>
                  <a:pt x="1677" y="5817"/>
                  <a:pt x="1342" y="5874"/>
                </a:cubicBezTo>
                <a:cubicBezTo>
                  <a:pt x="1217" y="5356"/>
                  <a:pt x="1083" y="4839"/>
                  <a:pt x="939" y="4312"/>
                </a:cubicBezTo>
                <a:close/>
                <a:moveTo>
                  <a:pt x="2865" y="4456"/>
                </a:moveTo>
                <a:lnTo>
                  <a:pt x="2865" y="4456"/>
                </a:lnTo>
                <a:cubicBezTo>
                  <a:pt x="3185" y="4467"/>
                  <a:pt x="3505" y="4472"/>
                  <a:pt x="3827" y="4472"/>
                </a:cubicBezTo>
                <a:cubicBezTo>
                  <a:pt x="4054" y="4472"/>
                  <a:pt x="4283" y="4469"/>
                  <a:pt x="4513" y="4465"/>
                </a:cubicBezTo>
                <a:lnTo>
                  <a:pt x="4513" y="5328"/>
                </a:lnTo>
                <a:cubicBezTo>
                  <a:pt x="4513" y="5529"/>
                  <a:pt x="4503" y="5730"/>
                  <a:pt x="4494" y="5941"/>
                </a:cubicBezTo>
                <a:cubicBezTo>
                  <a:pt x="4043" y="5912"/>
                  <a:pt x="3574" y="5864"/>
                  <a:pt x="3105" y="5826"/>
                </a:cubicBezTo>
                <a:cubicBezTo>
                  <a:pt x="3028" y="5366"/>
                  <a:pt x="2951" y="4906"/>
                  <a:pt x="2865" y="4456"/>
                </a:cubicBezTo>
                <a:close/>
                <a:moveTo>
                  <a:pt x="6496" y="4389"/>
                </a:moveTo>
                <a:lnTo>
                  <a:pt x="6496" y="4389"/>
                </a:lnTo>
                <a:cubicBezTo>
                  <a:pt x="6391" y="4906"/>
                  <a:pt x="6304" y="5442"/>
                  <a:pt x="6237" y="5960"/>
                </a:cubicBezTo>
                <a:lnTo>
                  <a:pt x="6237" y="5969"/>
                </a:lnTo>
                <a:cubicBezTo>
                  <a:pt x="5797" y="5969"/>
                  <a:pt x="5356" y="5969"/>
                  <a:pt x="4925" y="5950"/>
                </a:cubicBezTo>
                <a:lnTo>
                  <a:pt x="4925" y="5328"/>
                </a:lnTo>
                <a:cubicBezTo>
                  <a:pt x="4925" y="5040"/>
                  <a:pt x="4944" y="4743"/>
                  <a:pt x="4944" y="4456"/>
                </a:cubicBezTo>
                <a:cubicBezTo>
                  <a:pt x="5461" y="4437"/>
                  <a:pt x="5979" y="4417"/>
                  <a:pt x="6496" y="4389"/>
                </a:cubicBezTo>
                <a:close/>
                <a:moveTo>
                  <a:pt x="9207" y="2406"/>
                </a:moveTo>
                <a:lnTo>
                  <a:pt x="9207" y="2406"/>
                </a:lnTo>
                <a:cubicBezTo>
                  <a:pt x="9035" y="3258"/>
                  <a:pt x="8853" y="4111"/>
                  <a:pt x="8652" y="4963"/>
                </a:cubicBezTo>
                <a:lnTo>
                  <a:pt x="8642" y="4963"/>
                </a:lnTo>
                <a:cubicBezTo>
                  <a:pt x="8565" y="5289"/>
                  <a:pt x="8470" y="5615"/>
                  <a:pt x="8374" y="5941"/>
                </a:cubicBezTo>
                <a:cubicBezTo>
                  <a:pt x="7847" y="5960"/>
                  <a:pt x="7329" y="5960"/>
                  <a:pt x="6803" y="5969"/>
                </a:cubicBezTo>
                <a:cubicBezTo>
                  <a:pt x="6908" y="5442"/>
                  <a:pt x="6985" y="4887"/>
                  <a:pt x="7052" y="4350"/>
                </a:cubicBezTo>
                <a:cubicBezTo>
                  <a:pt x="7579" y="4322"/>
                  <a:pt x="8096" y="4283"/>
                  <a:pt x="8604" y="4245"/>
                </a:cubicBezTo>
                <a:cubicBezTo>
                  <a:pt x="8885" y="4226"/>
                  <a:pt x="8891" y="3804"/>
                  <a:pt x="8622" y="3804"/>
                </a:cubicBezTo>
                <a:cubicBezTo>
                  <a:pt x="8616" y="3804"/>
                  <a:pt x="8610" y="3804"/>
                  <a:pt x="8604" y="3804"/>
                </a:cubicBezTo>
                <a:cubicBezTo>
                  <a:pt x="8105" y="3823"/>
                  <a:pt x="7607" y="3843"/>
                  <a:pt x="7109" y="3852"/>
                </a:cubicBezTo>
                <a:cubicBezTo>
                  <a:pt x="7157" y="3421"/>
                  <a:pt x="7205" y="2999"/>
                  <a:pt x="7262" y="2597"/>
                </a:cubicBezTo>
                <a:cubicBezTo>
                  <a:pt x="7272" y="2549"/>
                  <a:pt x="7262" y="2501"/>
                  <a:pt x="7243" y="2463"/>
                </a:cubicBezTo>
                <a:cubicBezTo>
                  <a:pt x="7895" y="2444"/>
                  <a:pt x="8556" y="2425"/>
                  <a:pt x="9207" y="2406"/>
                </a:cubicBezTo>
                <a:close/>
                <a:moveTo>
                  <a:pt x="8249" y="6362"/>
                </a:moveTo>
                <a:lnTo>
                  <a:pt x="8249" y="6362"/>
                </a:lnTo>
                <a:cubicBezTo>
                  <a:pt x="8153" y="6678"/>
                  <a:pt x="8067" y="6985"/>
                  <a:pt x="7981" y="7311"/>
                </a:cubicBezTo>
                <a:lnTo>
                  <a:pt x="7933" y="7311"/>
                </a:lnTo>
                <a:cubicBezTo>
                  <a:pt x="7397" y="7387"/>
                  <a:pt x="6870" y="7454"/>
                  <a:pt x="6343" y="7493"/>
                </a:cubicBezTo>
                <a:cubicBezTo>
                  <a:pt x="6362" y="7483"/>
                  <a:pt x="6371" y="7464"/>
                  <a:pt x="6381" y="7435"/>
                </a:cubicBezTo>
                <a:cubicBezTo>
                  <a:pt x="6515" y="7100"/>
                  <a:pt x="6621" y="6745"/>
                  <a:pt x="6707" y="6401"/>
                </a:cubicBezTo>
                <a:cubicBezTo>
                  <a:pt x="7224" y="6401"/>
                  <a:pt x="7732" y="6381"/>
                  <a:pt x="8249" y="6362"/>
                </a:cubicBezTo>
                <a:close/>
                <a:moveTo>
                  <a:pt x="1390" y="6065"/>
                </a:moveTo>
                <a:lnTo>
                  <a:pt x="1390" y="6065"/>
                </a:lnTo>
                <a:cubicBezTo>
                  <a:pt x="1850" y="6209"/>
                  <a:pt x="2319" y="6305"/>
                  <a:pt x="2798" y="6324"/>
                </a:cubicBezTo>
                <a:cubicBezTo>
                  <a:pt x="2884" y="6726"/>
                  <a:pt x="2980" y="7129"/>
                  <a:pt x="3085" y="7531"/>
                </a:cubicBezTo>
                <a:cubicBezTo>
                  <a:pt x="2635" y="7502"/>
                  <a:pt x="2185" y="7464"/>
                  <a:pt x="1725" y="7426"/>
                </a:cubicBezTo>
                <a:cubicBezTo>
                  <a:pt x="1610" y="6975"/>
                  <a:pt x="1505" y="6515"/>
                  <a:pt x="1390" y="6065"/>
                </a:cubicBezTo>
                <a:close/>
                <a:moveTo>
                  <a:pt x="3172" y="6343"/>
                </a:moveTo>
                <a:lnTo>
                  <a:pt x="3172" y="6343"/>
                </a:lnTo>
                <a:cubicBezTo>
                  <a:pt x="3622" y="6362"/>
                  <a:pt x="4063" y="6353"/>
                  <a:pt x="4475" y="6372"/>
                </a:cubicBezTo>
                <a:cubicBezTo>
                  <a:pt x="4465" y="6774"/>
                  <a:pt x="4503" y="7177"/>
                  <a:pt x="4590" y="7569"/>
                </a:cubicBezTo>
                <a:cubicBezTo>
                  <a:pt x="4168" y="7560"/>
                  <a:pt x="3746" y="7550"/>
                  <a:pt x="3325" y="7531"/>
                </a:cubicBezTo>
                <a:lnTo>
                  <a:pt x="3325" y="7541"/>
                </a:lnTo>
                <a:cubicBezTo>
                  <a:pt x="3277" y="7138"/>
                  <a:pt x="3229" y="6745"/>
                  <a:pt x="3172" y="6343"/>
                </a:cubicBezTo>
                <a:close/>
                <a:moveTo>
                  <a:pt x="4915" y="6381"/>
                </a:moveTo>
                <a:cubicBezTo>
                  <a:pt x="5346" y="6391"/>
                  <a:pt x="5768" y="6401"/>
                  <a:pt x="6199" y="6401"/>
                </a:cubicBezTo>
                <a:cubicBezTo>
                  <a:pt x="6170" y="6736"/>
                  <a:pt x="6170" y="7071"/>
                  <a:pt x="6180" y="7416"/>
                </a:cubicBezTo>
                <a:cubicBezTo>
                  <a:pt x="6180" y="7445"/>
                  <a:pt x="6209" y="7483"/>
                  <a:pt x="6237" y="7502"/>
                </a:cubicBezTo>
                <a:cubicBezTo>
                  <a:pt x="5749" y="7541"/>
                  <a:pt x="5260" y="7560"/>
                  <a:pt x="4772" y="7569"/>
                </a:cubicBezTo>
                <a:cubicBezTo>
                  <a:pt x="4867" y="7177"/>
                  <a:pt x="4915" y="6784"/>
                  <a:pt x="4915" y="6381"/>
                </a:cubicBezTo>
                <a:close/>
                <a:moveTo>
                  <a:pt x="1976" y="9886"/>
                </a:moveTo>
                <a:cubicBezTo>
                  <a:pt x="2173" y="9886"/>
                  <a:pt x="2364" y="9968"/>
                  <a:pt x="2463" y="10166"/>
                </a:cubicBezTo>
                <a:lnTo>
                  <a:pt x="2463" y="10175"/>
                </a:lnTo>
                <a:cubicBezTo>
                  <a:pt x="2587" y="10463"/>
                  <a:pt x="2453" y="10798"/>
                  <a:pt x="2166" y="10922"/>
                </a:cubicBezTo>
                <a:cubicBezTo>
                  <a:pt x="2108" y="10941"/>
                  <a:pt x="2050" y="10950"/>
                  <a:pt x="1992" y="10950"/>
                </a:cubicBezTo>
                <a:cubicBezTo>
                  <a:pt x="1754" y="10950"/>
                  <a:pt x="1532" y="10798"/>
                  <a:pt x="1447" y="10558"/>
                </a:cubicBezTo>
                <a:cubicBezTo>
                  <a:pt x="1390" y="10357"/>
                  <a:pt x="1409" y="10146"/>
                  <a:pt x="1495" y="9964"/>
                </a:cubicBezTo>
                <a:cubicBezTo>
                  <a:pt x="1517" y="9972"/>
                  <a:pt x="1539" y="9975"/>
                  <a:pt x="1560" y="9975"/>
                </a:cubicBezTo>
                <a:cubicBezTo>
                  <a:pt x="1595" y="9975"/>
                  <a:pt x="1628" y="9967"/>
                  <a:pt x="1658" y="9955"/>
                </a:cubicBezTo>
                <a:cubicBezTo>
                  <a:pt x="1757" y="9911"/>
                  <a:pt x="1867" y="9886"/>
                  <a:pt x="1976" y="9886"/>
                </a:cubicBezTo>
                <a:close/>
                <a:moveTo>
                  <a:pt x="7080" y="9763"/>
                </a:moveTo>
                <a:cubicBezTo>
                  <a:pt x="7310" y="9811"/>
                  <a:pt x="7511" y="9984"/>
                  <a:pt x="7598" y="10213"/>
                </a:cubicBezTo>
                <a:lnTo>
                  <a:pt x="7588" y="10213"/>
                </a:lnTo>
                <a:cubicBezTo>
                  <a:pt x="7684" y="10501"/>
                  <a:pt x="7550" y="10884"/>
                  <a:pt x="7234" y="10942"/>
                </a:cubicBezTo>
                <a:cubicBezTo>
                  <a:pt x="7193" y="10953"/>
                  <a:pt x="7153" y="10958"/>
                  <a:pt x="7113" y="10958"/>
                </a:cubicBezTo>
                <a:cubicBezTo>
                  <a:pt x="6847" y="10958"/>
                  <a:pt x="6625" y="10718"/>
                  <a:pt x="6659" y="10434"/>
                </a:cubicBezTo>
                <a:cubicBezTo>
                  <a:pt x="6697" y="10175"/>
                  <a:pt x="6879" y="9955"/>
                  <a:pt x="7080" y="9763"/>
                </a:cubicBezTo>
                <a:close/>
                <a:moveTo>
                  <a:pt x="10930" y="0"/>
                </a:moveTo>
                <a:cubicBezTo>
                  <a:pt x="10785" y="0"/>
                  <a:pt x="10643" y="11"/>
                  <a:pt x="10501" y="30"/>
                </a:cubicBezTo>
                <a:cubicBezTo>
                  <a:pt x="10290" y="39"/>
                  <a:pt x="10079" y="68"/>
                  <a:pt x="9868" y="116"/>
                </a:cubicBezTo>
                <a:cubicBezTo>
                  <a:pt x="9830" y="125"/>
                  <a:pt x="9792" y="154"/>
                  <a:pt x="9772" y="202"/>
                </a:cubicBezTo>
                <a:cubicBezTo>
                  <a:pt x="9686" y="212"/>
                  <a:pt x="9610" y="279"/>
                  <a:pt x="9600" y="374"/>
                </a:cubicBezTo>
                <a:cubicBezTo>
                  <a:pt x="9504" y="892"/>
                  <a:pt x="9408" y="1400"/>
                  <a:pt x="9303" y="1917"/>
                </a:cubicBezTo>
                <a:cubicBezTo>
                  <a:pt x="8682" y="1911"/>
                  <a:pt x="8059" y="1908"/>
                  <a:pt x="7435" y="1908"/>
                </a:cubicBezTo>
                <a:cubicBezTo>
                  <a:pt x="5013" y="1908"/>
                  <a:pt x="2579" y="1960"/>
                  <a:pt x="163" y="2128"/>
                </a:cubicBezTo>
                <a:cubicBezTo>
                  <a:pt x="87" y="2137"/>
                  <a:pt x="20" y="2195"/>
                  <a:pt x="29" y="2281"/>
                </a:cubicBezTo>
                <a:cubicBezTo>
                  <a:pt x="10" y="2310"/>
                  <a:pt x="1" y="2348"/>
                  <a:pt x="10" y="2386"/>
                </a:cubicBezTo>
                <a:cubicBezTo>
                  <a:pt x="250" y="4178"/>
                  <a:pt x="834" y="5941"/>
                  <a:pt x="1294" y="7684"/>
                </a:cubicBezTo>
                <a:cubicBezTo>
                  <a:pt x="1327" y="7791"/>
                  <a:pt x="1426" y="7856"/>
                  <a:pt x="1529" y="7856"/>
                </a:cubicBezTo>
                <a:cubicBezTo>
                  <a:pt x="1573" y="7856"/>
                  <a:pt x="1618" y="7844"/>
                  <a:pt x="1658" y="7818"/>
                </a:cubicBezTo>
                <a:cubicBezTo>
                  <a:pt x="2712" y="8057"/>
                  <a:pt x="3789" y="8177"/>
                  <a:pt x="4866" y="8177"/>
                </a:cubicBezTo>
                <a:cubicBezTo>
                  <a:pt x="5865" y="8177"/>
                  <a:pt x="6865" y="8074"/>
                  <a:pt x="7847" y="7866"/>
                </a:cubicBezTo>
                <a:lnTo>
                  <a:pt x="7847" y="7866"/>
                </a:lnTo>
                <a:cubicBezTo>
                  <a:pt x="7761" y="8230"/>
                  <a:pt x="7713" y="8594"/>
                  <a:pt x="7694" y="8968"/>
                </a:cubicBezTo>
                <a:cubicBezTo>
                  <a:pt x="7665" y="8968"/>
                  <a:pt x="7646" y="8958"/>
                  <a:pt x="7617" y="8958"/>
                </a:cubicBezTo>
                <a:cubicBezTo>
                  <a:pt x="7222" y="8953"/>
                  <a:pt x="6826" y="8949"/>
                  <a:pt x="6428" y="8949"/>
                </a:cubicBezTo>
                <a:cubicBezTo>
                  <a:pt x="4837" y="8949"/>
                  <a:pt x="3229" y="9004"/>
                  <a:pt x="1658" y="9188"/>
                </a:cubicBezTo>
                <a:cubicBezTo>
                  <a:pt x="1543" y="9188"/>
                  <a:pt x="1476" y="9313"/>
                  <a:pt x="1524" y="9418"/>
                </a:cubicBezTo>
                <a:cubicBezTo>
                  <a:pt x="1112" y="9754"/>
                  <a:pt x="853" y="10395"/>
                  <a:pt x="1131" y="10894"/>
                </a:cubicBezTo>
                <a:cubicBezTo>
                  <a:pt x="1304" y="11246"/>
                  <a:pt x="1656" y="11450"/>
                  <a:pt x="2021" y="11450"/>
                </a:cubicBezTo>
                <a:cubicBezTo>
                  <a:pt x="2183" y="11450"/>
                  <a:pt x="2348" y="11410"/>
                  <a:pt x="2501" y="11325"/>
                </a:cubicBezTo>
                <a:cubicBezTo>
                  <a:pt x="2990" y="11047"/>
                  <a:pt x="3143" y="10415"/>
                  <a:pt x="2846" y="9936"/>
                </a:cubicBezTo>
                <a:cubicBezTo>
                  <a:pt x="2741" y="9763"/>
                  <a:pt x="2578" y="9629"/>
                  <a:pt x="2396" y="9543"/>
                </a:cubicBezTo>
                <a:lnTo>
                  <a:pt x="2396" y="9543"/>
                </a:lnTo>
                <a:cubicBezTo>
                  <a:pt x="2951" y="9569"/>
                  <a:pt x="3510" y="9581"/>
                  <a:pt x="4070" y="9581"/>
                </a:cubicBezTo>
                <a:cubicBezTo>
                  <a:pt x="4918" y="9581"/>
                  <a:pt x="5768" y="9555"/>
                  <a:pt x="6611" y="9514"/>
                </a:cubicBezTo>
                <a:cubicBezTo>
                  <a:pt x="6611" y="9591"/>
                  <a:pt x="6649" y="9658"/>
                  <a:pt x="6707" y="9696"/>
                </a:cubicBezTo>
                <a:cubicBezTo>
                  <a:pt x="6400" y="9964"/>
                  <a:pt x="6170" y="10338"/>
                  <a:pt x="6256" y="10750"/>
                </a:cubicBezTo>
                <a:cubicBezTo>
                  <a:pt x="6352" y="11165"/>
                  <a:pt x="6748" y="11434"/>
                  <a:pt x="7160" y="11434"/>
                </a:cubicBezTo>
                <a:cubicBezTo>
                  <a:pt x="7242" y="11434"/>
                  <a:pt x="7325" y="11424"/>
                  <a:pt x="7406" y="11401"/>
                </a:cubicBezTo>
                <a:cubicBezTo>
                  <a:pt x="7895" y="11277"/>
                  <a:pt x="8192" y="10702"/>
                  <a:pt x="8096" y="10204"/>
                </a:cubicBezTo>
                <a:cubicBezTo>
                  <a:pt x="8029" y="9897"/>
                  <a:pt x="7828" y="9619"/>
                  <a:pt x="7550" y="9466"/>
                </a:cubicBezTo>
                <a:lnTo>
                  <a:pt x="7617" y="9466"/>
                </a:lnTo>
                <a:cubicBezTo>
                  <a:pt x="7732" y="9466"/>
                  <a:pt x="7828" y="9390"/>
                  <a:pt x="7856" y="9275"/>
                </a:cubicBezTo>
                <a:cubicBezTo>
                  <a:pt x="7856" y="9275"/>
                  <a:pt x="7866" y="9265"/>
                  <a:pt x="7876" y="9255"/>
                </a:cubicBezTo>
                <a:cubicBezTo>
                  <a:pt x="8604" y="8087"/>
                  <a:pt x="8814" y="6429"/>
                  <a:pt x="9131" y="5107"/>
                </a:cubicBezTo>
                <a:cubicBezTo>
                  <a:pt x="9495" y="3584"/>
                  <a:pt x="9811" y="2051"/>
                  <a:pt x="10089" y="518"/>
                </a:cubicBezTo>
                <a:cubicBezTo>
                  <a:pt x="10089" y="499"/>
                  <a:pt x="10089" y="470"/>
                  <a:pt x="10089" y="451"/>
                </a:cubicBezTo>
                <a:cubicBezTo>
                  <a:pt x="10232" y="470"/>
                  <a:pt x="10366" y="480"/>
                  <a:pt x="10510" y="489"/>
                </a:cubicBezTo>
                <a:cubicBezTo>
                  <a:pt x="10639" y="512"/>
                  <a:pt x="10768" y="521"/>
                  <a:pt x="10897" y="521"/>
                </a:cubicBezTo>
                <a:cubicBezTo>
                  <a:pt x="10989" y="521"/>
                  <a:pt x="11080" y="517"/>
                  <a:pt x="11171" y="509"/>
                </a:cubicBezTo>
                <a:cubicBezTo>
                  <a:pt x="11411" y="461"/>
                  <a:pt x="11411" y="49"/>
                  <a:pt x="11171" y="10"/>
                </a:cubicBezTo>
                <a:cubicBezTo>
                  <a:pt x="11090" y="4"/>
                  <a:pt x="11009" y="0"/>
                  <a:pt x="1093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5"/>
          <p:cNvSpPr/>
          <p:nvPr/>
        </p:nvSpPr>
        <p:spPr>
          <a:xfrm>
            <a:off x="6422875" y="3556101"/>
            <a:ext cx="238385" cy="220011"/>
          </a:xfrm>
          <a:custGeom>
            <a:avLst/>
            <a:gdLst/>
            <a:ahLst/>
            <a:cxnLst/>
            <a:rect l="l" t="t" r="r" b="b"/>
            <a:pathLst>
              <a:path w="11832" h="10920" extrusionOk="0">
                <a:moveTo>
                  <a:pt x="8647" y="564"/>
                </a:moveTo>
                <a:cubicBezTo>
                  <a:pt x="9470" y="564"/>
                  <a:pt x="10295" y="582"/>
                  <a:pt x="11123" y="634"/>
                </a:cubicBezTo>
                <a:cubicBezTo>
                  <a:pt x="11123" y="1037"/>
                  <a:pt x="11123" y="1439"/>
                  <a:pt x="11132" y="1851"/>
                </a:cubicBezTo>
                <a:cubicBezTo>
                  <a:pt x="8756" y="2081"/>
                  <a:pt x="6361" y="2110"/>
                  <a:pt x="3976" y="2320"/>
                </a:cubicBezTo>
                <a:cubicBezTo>
                  <a:pt x="3957" y="1765"/>
                  <a:pt x="3918" y="1199"/>
                  <a:pt x="3861" y="644"/>
                </a:cubicBezTo>
                <a:cubicBezTo>
                  <a:pt x="5460" y="631"/>
                  <a:pt x="7051" y="564"/>
                  <a:pt x="8647" y="564"/>
                </a:cubicBezTo>
                <a:close/>
                <a:moveTo>
                  <a:pt x="1928" y="8073"/>
                </a:moveTo>
                <a:cubicBezTo>
                  <a:pt x="1994" y="8073"/>
                  <a:pt x="2064" y="8078"/>
                  <a:pt x="2137" y="8088"/>
                </a:cubicBezTo>
                <a:cubicBezTo>
                  <a:pt x="2903" y="8193"/>
                  <a:pt x="3162" y="9017"/>
                  <a:pt x="3171" y="9697"/>
                </a:cubicBezTo>
                <a:cubicBezTo>
                  <a:pt x="2948" y="9927"/>
                  <a:pt x="2630" y="10012"/>
                  <a:pt x="2296" y="10012"/>
                </a:cubicBezTo>
                <a:cubicBezTo>
                  <a:pt x="2129" y="10012"/>
                  <a:pt x="1958" y="9991"/>
                  <a:pt x="1792" y="9956"/>
                </a:cubicBezTo>
                <a:cubicBezTo>
                  <a:pt x="536" y="9701"/>
                  <a:pt x="680" y="8073"/>
                  <a:pt x="1928" y="8073"/>
                </a:cubicBezTo>
                <a:close/>
                <a:moveTo>
                  <a:pt x="9560" y="8796"/>
                </a:moveTo>
                <a:cubicBezTo>
                  <a:pt x="9638" y="8796"/>
                  <a:pt x="9718" y="8805"/>
                  <a:pt x="9801" y="8825"/>
                </a:cubicBezTo>
                <a:cubicBezTo>
                  <a:pt x="10328" y="8950"/>
                  <a:pt x="10663" y="9429"/>
                  <a:pt x="10979" y="9831"/>
                </a:cubicBezTo>
                <a:cubicBezTo>
                  <a:pt x="11017" y="9879"/>
                  <a:pt x="11075" y="9908"/>
                  <a:pt x="11142" y="9908"/>
                </a:cubicBezTo>
                <a:cubicBezTo>
                  <a:pt x="11142" y="9975"/>
                  <a:pt x="11142" y="10042"/>
                  <a:pt x="11132" y="10109"/>
                </a:cubicBezTo>
                <a:cubicBezTo>
                  <a:pt x="10843" y="10337"/>
                  <a:pt x="10470" y="10463"/>
                  <a:pt x="10104" y="10463"/>
                </a:cubicBezTo>
                <a:cubicBezTo>
                  <a:pt x="9671" y="10463"/>
                  <a:pt x="9247" y="10288"/>
                  <a:pt x="8977" y="9898"/>
                </a:cubicBezTo>
                <a:cubicBezTo>
                  <a:pt x="8571" y="9332"/>
                  <a:pt x="8978" y="8796"/>
                  <a:pt x="9560" y="8796"/>
                </a:cubicBezTo>
                <a:close/>
                <a:moveTo>
                  <a:pt x="8184" y="0"/>
                </a:moveTo>
                <a:cubicBezTo>
                  <a:pt x="6708" y="0"/>
                  <a:pt x="5229" y="97"/>
                  <a:pt x="3794" y="376"/>
                </a:cubicBezTo>
                <a:cubicBezTo>
                  <a:pt x="3771" y="360"/>
                  <a:pt x="3745" y="353"/>
                  <a:pt x="3720" y="353"/>
                </a:cubicBezTo>
                <a:cubicBezTo>
                  <a:pt x="3654" y="353"/>
                  <a:pt x="3593" y="404"/>
                  <a:pt x="3593" y="481"/>
                </a:cubicBezTo>
                <a:cubicBezTo>
                  <a:pt x="3420" y="2828"/>
                  <a:pt x="3487" y="5194"/>
                  <a:pt x="3449" y="7542"/>
                </a:cubicBezTo>
                <a:cubicBezTo>
                  <a:pt x="3439" y="7906"/>
                  <a:pt x="3497" y="8375"/>
                  <a:pt x="3478" y="8787"/>
                </a:cubicBezTo>
                <a:cubicBezTo>
                  <a:pt x="3221" y="8094"/>
                  <a:pt x="2647" y="7546"/>
                  <a:pt x="1890" y="7546"/>
                </a:cubicBezTo>
                <a:cubicBezTo>
                  <a:pt x="1716" y="7546"/>
                  <a:pt x="1533" y="7575"/>
                  <a:pt x="1341" y="7637"/>
                </a:cubicBezTo>
                <a:cubicBezTo>
                  <a:pt x="86" y="8049"/>
                  <a:pt x="0" y="9783"/>
                  <a:pt x="1188" y="10320"/>
                </a:cubicBezTo>
                <a:cubicBezTo>
                  <a:pt x="1500" y="10461"/>
                  <a:pt x="1924" y="10538"/>
                  <a:pt x="2342" y="10538"/>
                </a:cubicBezTo>
                <a:cubicBezTo>
                  <a:pt x="2719" y="10538"/>
                  <a:pt x="3091" y="10475"/>
                  <a:pt x="3372" y="10339"/>
                </a:cubicBezTo>
                <a:cubicBezTo>
                  <a:pt x="4014" y="10032"/>
                  <a:pt x="3928" y="9295"/>
                  <a:pt x="3947" y="8691"/>
                </a:cubicBezTo>
                <a:cubicBezTo>
                  <a:pt x="3995" y="6679"/>
                  <a:pt x="4062" y="4648"/>
                  <a:pt x="3995" y="2627"/>
                </a:cubicBezTo>
                <a:lnTo>
                  <a:pt x="3995" y="2627"/>
                </a:lnTo>
                <a:cubicBezTo>
                  <a:pt x="4719" y="2695"/>
                  <a:pt x="5450" y="2723"/>
                  <a:pt x="6183" y="2723"/>
                </a:cubicBezTo>
                <a:cubicBezTo>
                  <a:pt x="7730" y="2723"/>
                  <a:pt x="9289" y="2597"/>
                  <a:pt x="10816" y="2454"/>
                </a:cubicBezTo>
                <a:cubicBezTo>
                  <a:pt x="10871" y="2503"/>
                  <a:pt x="10942" y="2533"/>
                  <a:pt x="11013" y="2533"/>
                </a:cubicBezTo>
                <a:cubicBezTo>
                  <a:pt x="11053" y="2533"/>
                  <a:pt x="11094" y="2523"/>
                  <a:pt x="11132" y="2502"/>
                </a:cubicBezTo>
                <a:lnTo>
                  <a:pt x="11152" y="2493"/>
                </a:lnTo>
                <a:cubicBezTo>
                  <a:pt x="11190" y="4773"/>
                  <a:pt x="11247" y="7034"/>
                  <a:pt x="11171" y="9324"/>
                </a:cubicBezTo>
                <a:cubicBezTo>
                  <a:pt x="10766" y="8793"/>
                  <a:pt x="10226" y="8321"/>
                  <a:pt x="9543" y="8321"/>
                </a:cubicBezTo>
                <a:cubicBezTo>
                  <a:pt x="9498" y="8321"/>
                  <a:pt x="9454" y="8323"/>
                  <a:pt x="9408" y="8327"/>
                </a:cubicBezTo>
                <a:cubicBezTo>
                  <a:pt x="8661" y="8394"/>
                  <a:pt x="8134" y="9036"/>
                  <a:pt x="8364" y="9774"/>
                </a:cubicBezTo>
                <a:cubicBezTo>
                  <a:pt x="8591" y="10540"/>
                  <a:pt x="9314" y="10920"/>
                  <a:pt x="10034" y="10920"/>
                </a:cubicBezTo>
                <a:cubicBezTo>
                  <a:pt x="10557" y="10920"/>
                  <a:pt x="11080" y="10719"/>
                  <a:pt x="11410" y="10320"/>
                </a:cubicBezTo>
                <a:cubicBezTo>
                  <a:pt x="11496" y="10301"/>
                  <a:pt x="11564" y="10215"/>
                  <a:pt x="11573" y="10119"/>
                </a:cubicBezTo>
                <a:lnTo>
                  <a:pt x="11573" y="10080"/>
                </a:lnTo>
                <a:cubicBezTo>
                  <a:pt x="11621" y="9975"/>
                  <a:pt x="11669" y="9870"/>
                  <a:pt x="11698" y="9755"/>
                </a:cubicBezTo>
                <a:cubicBezTo>
                  <a:pt x="11716" y="9692"/>
                  <a:pt x="11666" y="9629"/>
                  <a:pt x="11605" y="9629"/>
                </a:cubicBezTo>
                <a:cubicBezTo>
                  <a:pt x="11601" y="9629"/>
                  <a:pt x="11597" y="9629"/>
                  <a:pt x="11592" y="9630"/>
                </a:cubicBezTo>
                <a:cubicBezTo>
                  <a:pt x="11765" y="6612"/>
                  <a:pt x="11832" y="3527"/>
                  <a:pt x="11401" y="529"/>
                </a:cubicBezTo>
                <a:cubicBezTo>
                  <a:pt x="11516" y="356"/>
                  <a:pt x="11401" y="117"/>
                  <a:pt x="11190" y="107"/>
                </a:cubicBezTo>
                <a:cubicBezTo>
                  <a:pt x="10199" y="45"/>
                  <a:pt x="9192" y="0"/>
                  <a:pt x="81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 name="Google Shape;933;p35"/>
          <p:cNvGrpSpPr/>
          <p:nvPr/>
        </p:nvGrpSpPr>
        <p:grpSpPr>
          <a:xfrm>
            <a:off x="7683248" y="2305157"/>
            <a:ext cx="212187" cy="334311"/>
            <a:chOff x="2953150" y="3234200"/>
            <a:chExt cx="258450" cy="407200"/>
          </a:xfrm>
        </p:grpSpPr>
        <p:sp>
          <p:nvSpPr>
            <p:cNvPr id="934" name="Google Shape;934;p35"/>
            <p:cNvSpPr/>
            <p:nvPr/>
          </p:nvSpPr>
          <p:spPr>
            <a:xfrm>
              <a:off x="2953150" y="3234200"/>
              <a:ext cx="258450" cy="407200"/>
            </a:xfrm>
            <a:custGeom>
              <a:avLst/>
              <a:gdLst/>
              <a:ahLst/>
              <a:cxnLst/>
              <a:rect l="l" t="t" r="r" b="b"/>
              <a:pathLst>
                <a:path w="10338" h="16288" extrusionOk="0">
                  <a:moveTo>
                    <a:pt x="5239" y="418"/>
                  </a:moveTo>
                  <a:cubicBezTo>
                    <a:pt x="6743" y="418"/>
                    <a:pt x="8129" y="1193"/>
                    <a:pt x="8910" y="2469"/>
                  </a:cubicBezTo>
                  <a:cubicBezTo>
                    <a:pt x="9772" y="3944"/>
                    <a:pt x="9456" y="5659"/>
                    <a:pt x="8852" y="7163"/>
                  </a:cubicBezTo>
                  <a:cubicBezTo>
                    <a:pt x="8239" y="8696"/>
                    <a:pt x="7367" y="10152"/>
                    <a:pt x="6601" y="11608"/>
                  </a:cubicBezTo>
                  <a:cubicBezTo>
                    <a:pt x="5854" y="13026"/>
                    <a:pt x="5106" y="14444"/>
                    <a:pt x="4359" y="15872"/>
                  </a:cubicBezTo>
                  <a:cubicBezTo>
                    <a:pt x="3238" y="13045"/>
                    <a:pt x="1629" y="10296"/>
                    <a:pt x="939" y="7336"/>
                  </a:cubicBezTo>
                  <a:cubicBezTo>
                    <a:pt x="556" y="5716"/>
                    <a:pt x="565" y="3944"/>
                    <a:pt x="1514" y="2526"/>
                  </a:cubicBezTo>
                  <a:cubicBezTo>
                    <a:pt x="2328" y="1300"/>
                    <a:pt x="3736" y="447"/>
                    <a:pt x="5212" y="419"/>
                  </a:cubicBezTo>
                  <a:cubicBezTo>
                    <a:pt x="5221" y="419"/>
                    <a:pt x="5230" y="418"/>
                    <a:pt x="5239" y="418"/>
                  </a:cubicBezTo>
                  <a:close/>
                  <a:moveTo>
                    <a:pt x="5267" y="1"/>
                  </a:moveTo>
                  <a:cubicBezTo>
                    <a:pt x="4413" y="1"/>
                    <a:pt x="3554" y="232"/>
                    <a:pt x="2788" y="706"/>
                  </a:cubicBezTo>
                  <a:cubicBezTo>
                    <a:pt x="719" y="1980"/>
                    <a:pt x="0" y="4337"/>
                    <a:pt x="364" y="6655"/>
                  </a:cubicBezTo>
                  <a:cubicBezTo>
                    <a:pt x="604" y="8246"/>
                    <a:pt x="1246" y="9740"/>
                    <a:pt x="1897" y="11206"/>
                  </a:cubicBezTo>
                  <a:cubicBezTo>
                    <a:pt x="2625" y="12854"/>
                    <a:pt x="3363" y="14511"/>
                    <a:pt x="4177" y="16130"/>
                  </a:cubicBezTo>
                  <a:cubicBezTo>
                    <a:pt x="4199" y="16173"/>
                    <a:pt x="4236" y="16195"/>
                    <a:pt x="4278" y="16195"/>
                  </a:cubicBezTo>
                  <a:cubicBezTo>
                    <a:pt x="4292" y="16195"/>
                    <a:pt x="4306" y="16193"/>
                    <a:pt x="4321" y="16188"/>
                  </a:cubicBezTo>
                  <a:cubicBezTo>
                    <a:pt x="4363" y="16254"/>
                    <a:pt x="4433" y="16287"/>
                    <a:pt x="4503" y="16287"/>
                  </a:cubicBezTo>
                  <a:cubicBezTo>
                    <a:pt x="4575" y="16287"/>
                    <a:pt x="4646" y="16251"/>
                    <a:pt x="4685" y="16178"/>
                  </a:cubicBezTo>
                  <a:cubicBezTo>
                    <a:pt x="6170" y="13352"/>
                    <a:pt x="7856" y="10555"/>
                    <a:pt x="9130" y="7623"/>
                  </a:cubicBezTo>
                  <a:cubicBezTo>
                    <a:pt x="10040" y="5525"/>
                    <a:pt x="10337" y="3034"/>
                    <a:pt x="8527" y="1310"/>
                  </a:cubicBezTo>
                  <a:cubicBezTo>
                    <a:pt x="7625" y="447"/>
                    <a:pt x="6451" y="1"/>
                    <a:pt x="526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5"/>
            <p:cNvSpPr/>
            <p:nvPr/>
          </p:nvSpPr>
          <p:spPr>
            <a:xfrm>
              <a:off x="3023075" y="3277325"/>
              <a:ext cx="130075" cy="114575"/>
            </a:xfrm>
            <a:custGeom>
              <a:avLst/>
              <a:gdLst/>
              <a:ahLst/>
              <a:cxnLst/>
              <a:rect l="l" t="t" r="r" b="b"/>
              <a:pathLst>
                <a:path w="5203" h="4583" extrusionOk="0">
                  <a:moveTo>
                    <a:pt x="2376" y="341"/>
                  </a:moveTo>
                  <a:cubicBezTo>
                    <a:pt x="3095" y="389"/>
                    <a:pt x="3794" y="705"/>
                    <a:pt x="4187" y="1328"/>
                  </a:cubicBezTo>
                  <a:cubicBezTo>
                    <a:pt x="4781" y="2257"/>
                    <a:pt x="4350" y="3484"/>
                    <a:pt x="3392" y="3963"/>
                  </a:cubicBezTo>
                  <a:cubicBezTo>
                    <a:pt x="3129" y="4095"/>
                    <a:pt x="2856" y="4157"/>
                    <a:pt x="2589" y="4157"/>
                  </a:cubicBezTo>
                  <a:cubicBezTo>
                    <a:pt x="1870" y="4157"/>
                    <a:pt x="1193" y="3715"/>
                    <a:pt x="872" y="3024"/>
                  </a:cubicBezTo>
                  <a:cubicBezTo>
                    <a:pt x="345" y="1893"/>
                    <a:pt x="1121" y="705"/>
                    <a:pt x="2261" y="428"/>
                  </a:cubicBezTo>
                  <a:cubicBezTo>
                    <a:pt x="2309" y="418"/>
                    <a:pt x="2348" y="389"/>
                    <a:pt x="2376" y="341"/>
                  </a:cubicBezTo>
                  <a:close/>
                  <a:moveTo>
                    <a:pt x="2202" y="0"/>
                  </a:moveTo>
                  <a:cubicBezTo>
                    <a:pt x="2183" y="0"/>
                    <a:pt x="2164" y="3"/>
                    <a:pt x="2147" y="6"/>
                  </a:cubicBezTo>
                  <a:cubicBezTo>
                    <a:pt x="2041" y="35"/>
                    <a:pt x="1945" y="64"/>
                    <a:pt x="1850" y="102"/>
                  </a:cubicBezTo>
                  <a:lnTo>
                    <a:pt x="1811" y="111"/>
                  </a:lnTo>
                  <a:cubicBezTo>
                    <a:pt x="1792" y="121"/>
                    <a:pt x="1773" y="131"/>
                    <a:pt x="1763" y="140"/>
                  </a:cubicBezTo>
                  <a:cubicBezTo>
                    <a:pt x="681" y="600"/>
                    <a:pt x="1" y="1759"/>
                    <a:pt x="365" y="2947"/>
                  </a:cubicBezTo>
                  <a:cubicBezTo>
                    <a:pt x="669" y="3946"/>
                    <a:pt x="1583" y="4582"/>
                    <a:pt x="2575" y="4582"/>
                  </a:cubicBezTo>
                  <a:cubicBezTo>
                    <a:pt x="2800" y="4582"/>
                    <a:pt x="3030" y="4549"/>
                    <a:pt x="3258" y="4480"/>
                  </a:cubicBezTo>
                  <a:cubicBezTo>
                    <a:pt x="4465" y="4097"/>
                    <a:pt x="5203" y="2784"/>
                    <a:pt x="4762" y="1568"/>
                  </a:cubicBezTo>
                  <a:cubicBezTo>
                    <a:pt x="4417" y="596"/>
                    <a:pt x="3443" y="20"/>
                    <a:pt x="2461" y="20"/>
                  </a:cubicBezTo>
                  <a:cubicBezTo>
                    <a:pt x="2407" y="20"/>
                    <a:pt x="2354" y="22"/>
                    <a:pt x="2300" y="25"/>
                  </a:cubicBezTo>
                  <a:cubicBezTo>
                    <a:pt x="2269" y="7"/>
                    <a:pt x="2235" y="0"/>
                    <a:pt x="22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36"/>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dk1"/>
                </a:solidFill>
              </a:rPr>
              <a:t>COMPETITOR ANALYSIS</a:t>
            </a:r>
            <a:endParaRPr sz="3600" b="1">
              <a:solidFill>
                <a:schemeClr val="dk1"/>
              </a:solidFill>
            </a:endParaRPr>
          </a:p>
        </p:txBody>
      </p:sp>
      <p:sp>
        <p:nvSpPr>
          <p:cNvPr id="941" name="Google Shape;941;p36"/>
          <p:cNvSpPr txBox="1">
            <a:spLocks noGrp="1"/>
          </p:cNvSpPr>
          <p:nvPr>
            <p:ph type="subTitle" idx="1"/>
          </p:nvPr>
        </p:nvSpPr>
        <p:spPr>
          <a:xfrm>
            <a:off x="1321705" y="2179970"/>
            <a:ext cx="2798100" cy="1927800"/>
          </a:xfrm>
          <a:prstGeom prst="rect">
            <a:avLst/>
          </a:prstGeom>
        </p:spPr>
        <p:txBody>
          <a:bodyPr spcFirstLastPara="1" wrap="square" lIns="91425" tIns="91425" rIns="91425" bIns="91425" anchor="t" anchorCtr="0">
            <a:noAutofit/>
          </a:bodyPr>
          <a:lstStyle/>
          <a:p>
            <a:pPr marL="457200" lvl="0" indent="-186099" algn="l" rtl="0">
              <a:spcBef>
                <a:spcPts val="0"/>
              </a:spcBef>
              <a:spcAft>
                <a:spcPts val="0"/>
              </a:spcAft>
              <a:buClr>
                <a:schemeClr val="accent1"/>
              </a:buClr>
              <a:buSzPts val="1400"/>
              <a:buChar char="●"/>
            </a:pPr>
            <a:r>
              <a:rPr lang="en"/>
              <a:t>Here you can list your competitor’s strengths</a:t>
            </a:r>
            <a:endParaRPr/>
          </a:p>
          <a:p>
            <a:pPr marL="457200" lvl="0" indent="-186099" algn="l" rtl="0">
              <a:spcBef>
                <a:spcPts val="1000"/>
              </a:spcBef>
              <a:spcAft>
                <a:spcPts val="0"/>
              </a:spcAft>
              <a:buClr>
                <a:schemeClr val="accent1"/>
              </a:buClr>
              <a:buSzPts val="1400"/>
              <a:buChar char="●"/>
            </a:pPr>
            <a:r>
              <a:rPr lang="en"/>
              <a:t>Here you can list your competitor’s strengths</a:t>
            </a:r>
            <a:endParaRPr/>
          </a:p>
          <a:p>
            <a:pPr marL="457200" lvl="0" indent="-186099" algn="l" rtl="0">
              <a:spcBef>
                <a:spcPts val="1000"/>
              </a:spcBef>
              <a:spcAft>
                <a:spcPts val="0"/>
              </a:spcAft>
              <a:buClr>
                <a:schemeClr val="accent1"/>
              </a:buClr>
              <a:buSzPts val="1400"/>
              <a:buChar char="●"/>
            </a:pPr>
            <a:r>
              <a:rPr lang="en"/>
              <a:t>Here you can list your competitor’s strengths</a:t>
            </a:r>
            <a:endParaRPr/>
          </a:p>
          <a:p>
            <a:pPr marL="457200" lvl="0" indent="-186099" algn="l" rtl="0">
              <a:spcBef>
                <a:spcPts val="1000"/>
              </a:spcBef>
              <a:spcAft>
                <a:spcPts val="0"/>
              </a:spcAft>
              <a:buClr>
                <a:schemeClr val="accent1"/>
              </a:buClr>
              <a:buSzPts val="1400"/>
              <a:buChar char="●"/>
            </a:pPr>
            <a:r>
              <a:rPr lang="en"/>
              <a:t>Here you can list your competitor’s strengths</a:t>
            </a:r>
            <a:endParaRPr/>
          </a:p>
        </p:txBody>
      </p:sp>
      <p:sp>
        <p:nvSpPr>
          <p:cNvPr id="942" name="Google Shape;942;p36"/>
          <p:cNvSpPr txBox="1">
            <a:spLocks noGrp="1"/>
          </p:cNvSpPr>
          <p:nvPr>
            <p:ph type="subTitle" idx="2"/>
          </p:nvPr>
        </p:nvSpPr>
        <p:spPr>
          <a:xfrm>
            <a:off x="5120043" y="2179970"/>
            <a:ext cx="2798100" cy="1927800"/>
          </a:xfrm>
          <a:prstGeom prst="rect">
            <a:avLst/>
          </a:prstGeom>
        </p:spPr>
        <p:txBody>
          <a:bodyPr spcFirstLastPara="1" wrap="square" lIns="91425" tIns="91425" rIns="91425" bIns="91425" anchor="t" anchorCtr="0">
            <a:noAutofit/>
          </a:bodyPr>
          <a:lstStyle/>
          <a:p>
            <a:pPr marL="457200" lvl="0" indent="-186099" algn="l" rtl="0">
              <a:spcBef>
                <a:spcPts val="0"/>
              </a:spcBef>
              <a:spcAft>
                <a:spcPts val="0"/>
              </a:spcAft>
              <a:buClr>
                <a:schemeClr val="accent2"/>
              </a:buClr>
              <a:buSzPts val="1400"/>
              <a:buChar char="●"/>
            </a:pPr>
            <a:r>
              <a:rPr lang="en"/>
              <a:t>Here you can list your competitor’s weaknesses</a:t>
            </a:r>
            <a:endParaRPr/>
          </a:p>
          <a:p>
            <a:pPr marL="457200" lvl="0" indent="-186099" algn="l" rtl="0">
              <a:spcBef>
                <a:spcPts val="1000"/>
              </a:spcBef>
              <a:spcAft>
                <a:spcPts val="0"/>
              </a:spcAft>
              <a:buClr>
                <a:schemeClr val="accent2"/>
              </a:buClr>
              <a:buSzPts val="1400"/>
              <a:buChar char="●"/>
            </a:pPr>
            <a:r>
              <a:rPr lang="en"/>
              <a:t>Here you can list your competitor’s weaknesses</a:t>
            </a:r>
            <a:endParaRPr/>
          </a:p>
          <a:p>
            <a:pPr marL="457200" lvl="0" indent="-186099" algn="l" rtl="0">
              <a:spcBef>
                <a:spcPts val="1000"/>
              </a:spcBef>
              <a:spcAft>
                <a:spcPts val="0"/>
              </a:spcAft>
              <a:buClr>
                <a:schemeClr val="accent2"/>
              </a:buClr>
              <a:buSzPts val="1400"/>
              <a:buChar char="●"/>
            </a:pPr>
            <a:r>
              <a:rPr lang="en"/>
              <a:t>Here you can list your competitor’s weaknesses</a:t>
            </a:r>
            <a:endParaRPr/>
          </a:p>
          <a:p>
            <a:pPr marL="457200" lvl="0" indent="-186099" algn="l" rtl="0">
              <a:spcBef>
                <a:spcPts val="1000"/>
              </a:spcBef>
              <a:spcAft>
                <a:spcPts val="0"/>
              </a:spcAft>
              <a:buClr>
                <a:schemeClr val="accent2"/>
              </a:buClr>
              <a:buSzPts val="1400"/>
              <a:buChar char="●"/>
            </a:pPr>
            <a:r>
              <a:rPr lang="en"/>
              <a:t>Here you can list your competitor’s weaknesses</a:t>
            </a:r>
            <a:endParaRPr/>
          </a:p>
        </p:txBody>
      </p:sp>
      <p:grpSp>
        <p:nvGrpSpPr>
          <p:cNvPr id="943" name="Google Shape;943;p36"/>
          <p:cNvGrpSpPr/>
          <p:nvPr/>
        </p:nvGrpSpPr>
        <p:grpSpPr>
          <a:xfrm>
            <a:off x="6178165" y="1281067"/>
            <a:ext cx="681848" cy="768822"/>
            <a:chOff x="3389050" y="3247650"/>
            <a:chExt cx="238325" cy="268725"/>
          </a:xfrm>
        </p:grpSpPr>
        <p:sp>
          <p:nvSpPr>
            <p:cNvPr id="944" name="Google Shape;944;p36"/>
            <p:cNvSpPr/>
            <p:nvPr/>
          </p:nvSpPr>
          <p:spPr>
            <a:xfrm>
              <a:off x="3389050" y="3247650"/>
              <a:ext cx="238325" cy="268725"/>
            </a:xfrm>
            <a:custGeom>
              <a:avLst/>
              <a:gdLst/>
              <a:ahLst/>
              <a:cxnLst/>
              <a:rect l="l" t="t" r="r" b="b"/>
              <a:pathLst>
                <a:path w="9533" h="10749" extrusionOk="0">
                  <a:moveTo>
                    <a:pt x="6505" y="599"/>
                  </a:moveTo>
                  <a:cubicBezTo>
                    <a:pt x="7205" y="1557"/>
                    <a:pt x="8028" y="2410"/>
                    <a:pt x="8958" y="3157"/>
                  </a:cubicBezTo>
                  <a:cubicBezTo>
                    <a:pt x="7712" y="4307"/>
                    <a:pt x="5959" y="4949"/>
                    <a:pt x="5164" y="6501"/>
                  </a:cubicBezTo>
                  <a:cubicBezTo>
                    <a:pt x="5126" y="6529"/>
                    <a:pt x="5106" y="6558"/>
                    <a:pt x="5097" y="6606"/>
                  </a:cubicBezTo>
                  <a:cubicBezTo>
                    <a:pt x="5068" y="6663"/>
                    <a:pt x="5049" y="6730"/>
                    <a:pt x="5030" y="6798"/>
                  </a:cubicBezTo>
                  <a:cubicBezTo>
                    <a:pt x="5001" y="6903"/>
                    <a:pt x="5049" y="6999"/>
                    <a:pt x="5145" y="7037"/>
                  </a:cubicBezTo>
                  <a:cubicBezTo>
                    <a:pt x="5145" y="7114"/>
                    <a:pt x="5174" y="7190"/>
                    <a:pt x="5241" y="7229"/>
                  </a:cubicBezTo>
                  <a:cubicBezTo>
                    <a:pt x="5825" y="7621"/>
                    <a:pt x="6419" y="7986"/>
                    <a:pt x="7023" y="8350"/>
                  </a:cubicBezTo>
                  <a:cubicBezTo>
                    <a:pt x="6611" y="8819"/>
                    <a:pt x="6208" y="9288"/>
                    <a:pt x="5806" y="9758"/>
                  </a:cubicBezTo>
                  <a:cubicBezTo>
                    <a:pt x="5317" y="9135"/>
                    <a:pt x="4800" y="8541"/>
                    <a:pt x="4158" y="8091"/>
                  </a:cubicBezTo>
                  <a:cubicBezTo>
                    <a:pt x="4129" y="8043"/>
                    <a:pt x="4072" y="8005"/>
                    <a:pt x="4024" y="7995"/>
                  </a:cubicBezTo>
                  <a:cubicBezTo>
                    <a:pt x="4010" y="7988"/>
                    <a:pt x="3997" y="7985"/>
                    <a:pt x="3984" y="7985"/>
                  </a:cubicBezTo>
                  <a:cubicBezTo>
                    <a:pt x="3960" y="7985"/>
                    <a:pt x="3937" y="7996"/>
                    <a:pt x="3919" y="8014"/>
                  </a:cubicBezTo>
                  <a:cubicBezTo>
                    <a:pt x="3880" y="8024"/>
                    <a:pt x="3842" y="8053"/>
                    <a:pt x="3823" y="8081"/>
                  </a:cubicBezTo>
                  <a:cubicBezTo>
                    <a:pt x="3344" y="8800"/>
                    <a:pt x="2913" y="9547"/>
                    <a:pt x="2481" y="10294"/>
                  </a:cubicBezTo>
                  <a:cubicBezTo>
                    <a:pt x="1983" y="9930"/>
                    <a:pt x="1504" y="9538"/>
                    <a:pt x="1044" y="9126"/>
                  </a:cubicBezTo>
                  <a:cubicBezTo>
                    <a:pt x="1054" y="9116"/>
                    <a:pt x="1073" y="9106"/>
                    <a:pt x="1083" y="9087"/>
                  </a:cubicBezTo>
                  <a:cubicBezTo>
                    <a:pt x="1533" y="8532"/>
                    <a:pt x="1935" y="7947"/>
                    <a:pt x="2434" y="7420"/>
                  </a:cubicBezTo>
                  <a:cubicBezTo>
                    <a:pt x="2547" y="7290"/>
                    <a:pt x="2446" y="7088"/>
                    <a:pt x="2284" y="7088"/>
                  </a:cubicBezTo>
                  <a:cubicBezTo>
                    <a:pt x="2267" y="7088"/>
                    <a:pt x="2250" y="7090"/>
                    <a:pt x="2232" y="7095"/>
                  </a:cubicBezTo>
                  <a:cubicBezTo>
                    <a:pt x="1725" y="6548"/>
                    <a:pt x="1150" y="6050"/>
                    <a:pt x="537" y="5629"/>
                  </a:cubicBezTo>
                  <a:cubicBezTo>
                    <a:pt x="680" y="5475"/>
                    <a:pt x="805" y="5322"/>
                    <a:pt x="910" y="5150"/>
                  </a:cubicBezTo>
                  <a:cubicBezTo>
                    <a:pt x="1044" y="4920"/>
                    <a:pt x="1159" y="4393"/>
                    <a:pt x="1389" y="4364"/>
                  </a:cubicBezTo>
                  <a:cubicBezTo>
                    <a:pt x="1403" y="4362"/>
                    <a:pt x="1416" y="4361"/>
                    <a:pt x="1430" y="4361"/>
                  </a:cubicBezTo>
                  <a:cubicBezTo>
                    <a:pt x="1753" y="4361"/>
                    <a:pt x="2195" y="4880"/>
                    <a:pt x="2434" y="5073"/>
                  </a:cubicBezTo>
                  <a:cubicBezTo>
                    <a:pt x="2702" y="5293"/>
                    <a:pt x="2970" y="5523"/>
                    <a:pt x="3257" y="5725"/>
                  </a:cubicBezTo>
                  <a:cubicBezTo>
                    <a:pt x="3237" y="5814"/>
                    <a:pt x="3310" y="5884"/>
                    <a:pt x="3389" y="5884"/>
                  </a:cubicBezTo>
                  <a:cubicBezTo>
                    <a:pt x="3420" y="5884"/>
                    <a:pt x="3451" y="5873"/>
                    <a:pt x="3478" y="5849"/>
                  </a:cubicBezTo>
                  <a:cubicBezTo>
                    <a:pt x="3602" y="5830"/>
                    <a:pt x="3679" y="5705"/>
                    <a:pt x="3641" y="5581"/>
                  </a:cubicBezTo>
                  <a:cubicBezTo>
                    <a:pt x="4627" y="3943"/>
                    <a:pt x="5557" y="2266"/>
                    <a:pt x="6505" y="599"/>
                  </a:cubicBezTo>
                  <a:close/>
                  <a:moveTo>
                    <a:pt x="6486" y="0"/>
                  </a:moveTo>
                  <a:cubicBezTo>
                    <a:pt x="6417" y="0"/>
                    <a:pt x="6347" y="34"/>
                    <a:pt x="6304" y="101"/>
                  </a:cubicBezTo>
                  <a:cubicBezTo>
                    <a:pt x="5336" y="1854"/>
                    <a:pt x="4350" y="3598"/>
                    <a:pt x="3430" y="5380"/>
                  </a:cubicBezTo>
                  <a:cubicBezTo>
                    <a:pt x="3037" y="5035"/>
                    <a:pt x="2625" y="4719"/>
                    <a:pt x="2223" y="4393"/>
                  </a:cubicBezTo>
                  <a:cubicBezTo>
                    <a:pt x="1993" y="4201"/>
                    <a:pt x="1658" y="3780"/>
                    <a:pt x="1332" y="3780"/>
                  </a:cubicBezTo>
                  <a:cubicBezTo>
                    <a:pt x="1325" y="3779"/>
                    <a:pt x="1319" y="3779"/>
                    <a:pt x="1313" y="3779"/>
                  </a:cubicBezTo>
                  <a:cubicBezTo>
                    <a:pt x="1096" y="3779"/>
                    <a:pt x="994" y="3938"/>
                    <a:pt x="910" y="4115"/>
                  </a:cubicBezTo>
                  <a:cubicBezTo>
                    <a:pt x="642" y="4632"/>
                    <a:pt x="537" y="5083"/>
                    <a:pt x="96" y="5504"/>
                  </a:cubicBezTo>
                  <a:cubicBezTo>
                    <a:pt x="0" y="5600"/>
                    <a:pt x="19" y="5753"/>
                    <a:pt x="134" y="5820"/>
                  </a:cubicBezTo>
                  <a:cubicBezTo>
                    <a:pt x="795" y="6271"/>
                    <a:pt x="1399" y="6798"/>
                    <a:pt x="2050" y="7277"/>
                  </a:cubicBezTo>
                  <a:cubicBezTo>
                    <a:pt x="1610" y="7775"/>
                    <a:pt x="1159" y="8311"/>
                    <a:pt x="862" y="8915"/>
                  </a:cubicBezTo>
                  <a:cubicBezTo>
                    <a:pt x="843" y="8963"/>
                    <a:pt x="843" y="9011"/>
                    <a:pt x="872" y="9059"/>
                  </a:cubicBezTo>
                  <a:cubicBezTo>
                    <a:pt x="805" y="9078"/>
                    <a:pt x="776" y="9154"/>
                    <a:pt x="824" y="9202"/>
                  </a:cubicBezTo>
                  <a:cubicBezTo>
                    <a:pt x="1274" y="9796"/>
                    <a:pt x="1859" y="10266"/>
                    <a:pt x="2453" y="10725"/>
                  </a:cubicBezTo>
                  <a:cubicBezTo>
                    <a:pt x="2481" y="10741"/>
                    <a:pt x="2512" y="10749"/>
                    <a:pt x="2543" y="10749"/>
                  </a:cubicBezTo>
                  <a:cubicBezTo>
                    <a:pt x="2608" y="10749"/>
                    <a:pt x="2673" y="10717"/>
                    <a:pt x="2711" y="10658"/>
                  </a:cubicBezTo>
                  <a:cubicBezTo>
                    <a:pt x="3190" y="9911"/>
                    <a:pt x="3669" y="9154"/>
                    <a:pt x="4101" y="8378"/>
                  </a:cubicBezTo>
                  <a:cubicBezTo>
                    <a:pt x="4656" y="8944"/>
                    <a:pt x="5193" y="9509"/>
                    <a:pt x="5614" y="10189"/>
                  </a:cubicBezTo>
                  <a:cubicBezTo>
                    <a:pt x="5653" y="10261"/>
                    <a:pt x="5723" y="10297"/>
                    <a:pt x="5794" y="10297"/>
                  </a:cubicBezTo>
                  <a:cubicBezTo>
                    <a:pt x="5847" y="10297"/>
                    <a:pt x="5899" y="10278"/>
                    <a:pt x="5940" y="10237"/>
                  </a:cubicBezTo>
                  <a:cubicBezTo>
                    <a:pt x="6467" y="9643"/>
                    <a:pt x="6975" y="9059"/>
                    <a:pt x="7502" y="8455"/>
                  </a:cubicBezTo>
                  <a:cubicBezTo>
                    <a:pt x="7597" y="8359"/>
                    <a:pt x="7578" y="8196"/>
                    <a:pt x="7454" y="8120"/>
                  </a:cubicBezTo>
                  <a:cubicBezTo>
                    <a:pt x="6793" y="7698"/>
                    <a:pt x="6132" y="7277"/>
                    <a:pt x="5461" y="6874"/>
                  </a:cubicBezTo>
                  <a:cubicBezTo>
                    <a:pt x="6294" y="5188"/>
                    <a:pt x="8163" y="4575"/>
                    <a:pt x="9437" y="3301"/>
                  </a:cubicBezTo>
                  <a:cubicBezTo>
                    <a:pt x="9533" y="3195"/>
                    <a:pt x="9513" y="3032"/>
                    <a:pt x="9398" y="2956"/>
                  </a:cubicBezTo>
                  <a:cubicBezTo>
                    <a:pt x="8345" y="2151"/>
                    <a:pt x="7425" y="1183"/>
                    <a:pt x="6668" y="101"/>
                  </a:cubicBezTo>
                  <a:cubicBezTo>
                    <a:pt x="6625" y="34"/>
                    <a:pt x="6555" y="0"/>
                    <a:pt x="648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p:nvPr/>
          </p:nvSpPr>
          <p:spPr>
            <a:xfrm>
              <a:off x="3402450" y="3262625"/>
              <a:ext cx="210325" cy="242400"/>
            </a:xfrm>
            <a:custGeom>
              <a:avLst/>
              <a:gdLst/>
              <a:ahLst/>
              <a:cxnLst/>
              <a:rect l="l" t="t" r="r" b="b"/>
              <a:pathLst>
                <a:path w="8413" h="9696" extrusionOk="0">
                  <a:moveTo>
                    <a:pt x="5960" y="0"/>
                  </a:moveTo>
                  <a:cubicBezTo>
                    <a:pt x="5011" y="1667"/>
                    <a:pt x="4091" y="3344"/>
                    <a:pt x="3095" y="4982"/>
                  </a:cubicBezTo>
                  <a:cubicBezTo>
                    <a:pt x="3133" y="5106"/>
                    <a:pt x="3057" y="5231"/>
                    <a:pt x="2932" y="5250"/>
                  </a:cubicBezTo>
                  <a:cubicBezTo>
                    <a:pt x="2905" y="5274"/>
                    <a:pt x="2875" y="5285"/>
                    <a:pt x="2845" y="5285"/>
                  </a:cubicBezTo>
                  <a:cubicBezTo>
                    <a:pt x="2769" y="5285"/>
                    <a:pt x="2698" y="5215"/>
                    <a:pt x="2712" y="5126"/>
                  </a:cubicBezTo>
                  <a:cubicBezTo>
                    <a:pt x="2434" y="4924"/>
                    <a:pt x="2166" y="4694"/>
                    <a:pt x="1888" y="4474"/>
                  </a:cubicBezTo>
                  <a:cubicBezTo>
                    <a:pt x="1649" y="4281"/>
                    <a:pt x="1208" y="3762"/>
                    <a:pt x="885" y="3762"/>
                  </a:cubicBezTo>
                  <a:cubicBezTo>
                    <a:pt x="871" y="3762"/>
                    <a:pt x="857" y="3763"/>
                    <a:pt x="844" y="3765"/>
                  </a:cubicBezTo>
                  <a:cubicBezTo>
                    <a:pt x="623" y="3794"/>
                    <a:pt x="508" y="4321"/>
                    <a:pt x="365" y="4551"/>
                  </a:cubicBezTo>
                  <a:cubicBezTo>
                    <a:pt x="259" y="4723"/>
                    <a:pt x="135" y="4876"/>
                    <a:pt x="1" y="5030"/>
                  </a:cubicBezTo>
                  <a:cubicBezTo>
                    <a:pt x="614" y="5451"/>
                    <a:pt x="1179" y="5940"/>
                    <a:pt x="1687" y="6496"/>
                  </a:cubicBezTo>
                  <a:cubicBezTo>
                    <a:pt x="1704" y="6491"/>
                    <a:pt x="1722" y="6489"/>
                    <a:pt x="1738" y="6489"/>
                  </a:cubicBezTo>
                  <a:cubicBezTo>
                    <a:pt x="1902" y="6489"/>
                    <a:pt x="2010" y="6691"/>
                    <a:pt x="1888" y="6821"/>
                  </a:cubicBezTo>
                  <a:cubicBezTo>
                    <a:pt x="1390" y="7348"/>
                    <a:pt x="997" y="7923"/>
                    <a:pt x="547" y="8488"/>
                  </a:cubicBezTo>
                  <a:cubicBezTo>
                    <a:pt x="537" y="8498"/>
                    <a:pt x="518" y="8517"/>
                    <a:pt x="499" y="8527"/>
                  </a:cubicBezTo>
                  <a:cubicBezTo>
                    <a:pt x="959" y="8939"/>
                    <a:pt x="1447" y="9331"/>
                    <a:pt x="1945" y="9695"/>
                  </a:cubicBezTo>
                  <a:cubicBezTo>
                    <a:pt x="2367" y="8948"/>
                    <a:pt x="2808" y="8201"/>
                    <a:pt x="3287" y="7482"/>
                  </a:cubicBezTo>
                  <a:cubicBezTo>
                    <a:pt x="3306" y="7454"/>
                    <a:pt x="3335" y="7425"/>
                    <a:pt x="3373" y="7415"/>
                  </a:cubicBezTo>
                  <a:cubicBezTo>
                    <a:pt x="3391" y="7397"/>
                    <a:pt x="3418" y="7386"/>
                    <a:pt x="3442" y="7386"/>
                  </a:cubicBezTo>
                  <a:cubicBezTo>
                    <a:pt x="3456" y="7386"/>
                    <a:pt x="3468" y="7389"/>
                    <a:pt x="3478" y="7396"/>
                  </a:cubicBezTo>
                  <a:cubicBezTo>
                    <a:pt x="3536" y="7406"/>
                    <a:pt x="3584" y="7444"/>
                    <a:pt x="3612" y="7482"/>
                  </a:cubicBezTo>
                  <a:cubicBezTo>
                    <a:pt x="4264" y="7942"/>
                    <a:pt x="4781" y="8527"/>
                    <a:pt x="5260" y="9159"/>
                  </a:cubicBezTo>
                  <a:cubicBezTo>
                    <a:pt x="5663" y="8689"/>
                    <a:pt x="6075" y="8220"/>
                    <a:pt x="6477" y="7751"/>
                  </a:cubicBezTo>
                  <a:cubicBezTo>
                    <a:pt x="5883" y="7377"/>
                    <a:pt x="5289" y="7013"/>
                    <a:pt x="4705" y="6630"/>
                  </a:cubicBezTo>
                  <a:cubicBezTo>
                    <a:pt x="4638" y="6591"/>
                    <a:pt x="4599" y="6515"/>
                    <a:pt x="4609" y="6438"/>
                  </a:cubicBezTo>
                  <a:cubicBezTo>
                    <a:pt x="4513" y="6400"/>
                    <a:pt x="4456" y="6294"/>
                    <a:pt x="4484" y="6199"/>
                  </a:cubicBezTo>
                  <a:cubicBezTo>
                    <a:pt x="4503" y="6131"/>
                    <a:pt x="4532" y="6064"/>
                    <a:pt x="4551" y="5997"/>
                  </a:cubicBezTo>
                  <a:cubicBezTo>
                    <a:pt x="4561" y="5959"/>
                    <a:pt x="4590" y="5930"/>
                    <a:pt x="4628" y="5902"/>
                  </a:cubicBezTo>
                  <a:cubicBezTo>
                    <a:pt x="5414" y="4350"/>
                    <a:pt x="7167" y="3708"/>
                    <a:pt x="8412" y="2558"/>
                  </a:cubicBezTo>
                  <a:cubicBezTo>
                    <a:pt x="7492" y="1811"/>
                    <a:pt x="6659" y="958"/>
                    <a:pt x="5960"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 name="Google Shape;946;p36"/>
          <p:cNvGrpSpPr/>
          <p:nvPr/>
        </p:nvGrpSpPr>
        <p:grpSpPr>
          <a:xfrm>
            <a:off x="2466948" y="1321203"/>
            <a:ext cx="507613" cy="688571"/>
            <a:chOff x="3773200" y="3252050"/>
            <a:chExt cx="177425" cy="240675"/>
          </a:xfrm>
        </p:grpSpPr>
        <p:sp>
          <p:nvSpPr>
            <p:cNvPr id="947" name="Google Shape;947;p36"/>
            <p:cNvSpPr/>
            <p:nvPr/>
          </p:nvSpPr>
          <p:spPr>
            <a:xfrm>
              <a:off x="3773200" y="3252050"/>
              <a:ext cx="177425" cy="240675"/>
            </a:xfrm>
            <a:custGeom>
              <a:avLst/>
              <a:gdLst/>
              <a:ahLst/>
              <a:cxnLst/>
              <a:rect l="l" t="t" r="r" b="b"/>
              <a:pathLst>
                <a:path w="7097" h="9627" extrusionOk="0">
                  <a:moveTo>
                    <a:pt x="4408" y="356"/>
                  </a:moveTo>
                  <a:cubicBezTo>
                    <a:pt x="4829" y="444"/>
                    <a:pt x="5254" y="487"/>
                    <a:pt x="5678" y="487"/>
                  </a:cubicBezTo>
                  <a:cubicBezTo>
                    <a:pt x="5996" y="487"/>
                    <a:pt x="6314" y="463"/>
                    <a:pt x="6630" y="414"/>
                  </a:cubicBezTo>
                  <a:lnTo>
                    <a:pt x="6630" y="414"/>
                  </a:lnTo>
                  <a:cubicBezTo>
                    <a:pt x="6037" y="1783"/>
                    <a:pt x="5529" y="3201"/>
                    <a:pt x="4992" y="4600"/>
                  </a:cubicBezTo>
                  <a:cubicBezTo>
                    <a:pt x="4427" y="6056"/>
                    <a:pt x="3699" y="7532"/>
                    <a:pt x="3335" y="9055"/>
                  </a:cubicBezTo>
                  <a:cubicBezTo>
                    <a:pt x="3316" y="9036"/>
                    <a:pt x="3287" y="9036"/>
                    <a:pt x="3258" y="9036"/>
                  </a:cubicBezTo>
                  <a:cubicBezTo>
                    <a:pt x="3142" y="9027"/>
                    <a:pt x="3025" y="9023"/>
                    <a:pt x="2908" y="9023"/>
                  </a:cubicBezTo>
                  <a:cubicBezTo>
                    <a:pt x="2505" y="9023"/>
                    <a:pt x="2100" y="9073"/>
                    <a:pt x="1706" y="9170"/>
                  </a:cubicBezTo>
                  <a:cubicBezTo>
                    <a:pt x="1227" y="7714"/>
                    <a:pt x="844" y="6229"/>
                    <a:pt x="346" y="4782"/>
                  </a:cubicBezTo>
                  <a:lnTo>
                    <a:pt x="327" y="4753"/>
                  </a:lnTo>
                  <a:lnTo>
                    <a:pt x="327" y="4753"/>
                  </a:lnTo>
                  <a:cubicBezTo>
                    <a:pt x="815" y="4782"/>
                    <a:pt x="1304" y="4792"/>
                    <a:pt x="1792" y="4811"/>
                  </a:cubicBezTo>
                  <a:cubicBezTo>
                    <a:pt x="1860" y="5539"/>
                    <a:pt x="2013" y="6248"/>
                    <a:pt x="2252" y="6938"/>
                  </a:cubicBezTo>
                  <a:cubicBezTo>
                    <a:pt x="2280" y="7021"/>
                    <a:pt x="2354" y="7066"/>
                    <a:pt x="2431" y="7066"/>
                  </a:cubicBezTo>
                  <a:cubicBezTo>
                    <a:pt x="2486" y="7066"/>
                    <a:pt x="2544" y="7043"/>
                    <a:pt x="2588" y="6995"/>
                  </a:cubicBezTo>
                  <a:cubicBezTo>
                    <a:pt x="2593" y="6997"/>
                    <a:pt x="2598" y="6998"/>
                    <a:pt x="2604" y="6998"/>
                  </a:cubicBezTo>
                  <a:cubicBezTo>
                    <a:pt x="2649" y="6998"/>
                    <a:pt x="2702" y="6932"/>
                    <a:pt x="2693" y="6880"/>
                  </a:cubicBezTo>
                  <a:cubicBezTo>
                    <a:pt x="2626" y="6411"/>
                    <a:pt x="2971" y="5731"/>
                    <a:pt x="3086" y="5290"/>
                  </a:cubicBezTo>
                  <a:cubicBezTo>
                    <a:pt x="3239" y="4734"/>
                    <a:pt x="3392" y="4169"/>
                    <a:pt x="3546" y="3613"/>
                  </a:cubicBezTo>
                  <a:cubicBezTo>
                    <a:pt x="3833" y="2531"/>
                    <a:pt x="4140" y="1448"/>
                    <a:pt x="4408" y="356"/>
                  </a:cubicBezTo>
                  <a:close/>
                  <a:moveTo>
                    <a:pt x="6626" y="1"/>
                  </a:moveTo>
                  <a:cubicBezTo>
                    <a:pt x="6621" y="1"/>
                    <a:pt x="6616" y="1"/>
                    <a:pt x="6611" y="2"/>
                  </a:cubicBezTo>
                  <a:cubicBezTo>
                    <a:pt x="6219" y="30"/>
                    <a:pt x="5823" y="45"/>
                    <a:pt x="5428" y="45"/>
                  </a:cubicBezTo>
                  <a:cubicBezTo>
                    <a:pt x="5033" y="45"/>
                    <a:pt x="4638" y="30"/>
                    <a:pt x="4245" y="2"/>
                  </a:cubicBezTo>
                  <a:cubicBezTo>
                    <a:pt x="4216" y="2"/>
                    <a:pt x="4188" y="11"/>
                    <a:pt x="4159" y="30"/>
                  </a:cubicBezTo>
                  <a:cubicBezTo>
                    <a:pt x="4101" y="49"/>
                    <a:pt x="4053" y="97"/>
                    <a:pt x="4044" y="164"/>
                  </a:cubicBezTo>
                  <a:cubicBezTo>
                    <a:pt x="3661" y="1554"/>
                    <a:pt x="3316" y="2952"/>
                    <a:pt x="2961" y="4351"/>
                  </a:cubicBezTo>
                  <a:cubicBezTo>
                    <a:pt x="2808" y="5012"/>
                    <a:pt x="2607" y="5673"/>
                    <a:pt x="2482" y="6344"/>
                  </a:cubicBezTo>
                  <a:cubicBezTo>
                    <a:pt x="2329" y="5778"/>
                    <a:pt x="2224" y="5204"/>
                    <a:pt x="2156" y="4629"/>
                  </a:cubicBezTo>
                  <a:cubicBezTo>
                    <a:pt x="2156" y="4523"/>
                    <a:pt x="2070" y="4437"/>
                    <a:pt x="1965" y="4437"/>
                  </a:cubicBezTo>
                  <a:cubicBezTo>
                    <a:pt x="1371" y="4456"/>
                    <a:pt x="777" y="4437"/>
                    <a:pt x="173" y="4476"/>
                  </a:cubicBezTo>
                  <a:cubicBezTo>
                    <a:pt x="20" y="4476"/>
                    <a:pt x="1" y="4696"/>
                    <a:pt x="154" y="4725"/>
                  </a:cubicBezTo>
                  <a:cubicBezTo>
                    <a:pt x="125" y="4753"/>
                    <a:pt x="116" y="4792"/>
                    <a:pt x="125" y="4830"/>
                  </a:cubicBezTo>
                  <a:cubicBezTo>
                    <a:pt x="480" y="6392"/>
                    <a:pt x="969" y="7915"/>
                    <a:pt x="1361" y="9467"/>
                  </a:cubicBezTo>
                  <a:cubicBezTo>
                    <a:pt x="1386" y="9564"/>
                    <a:pt x="1471" y="9627"/>
                    <a:pt x="1566" y="9627"/>
                  </a:cubicBezTo>
                  <a:cubicBezTo>
                    <a:pt x="1584" y="9627"/>
                    <a:pt x="1602" y="9625"/>
                    <a:pt x="1620" y="9620"/>
                  </a:cubicBezTo>
                  <a:cubicBezTo>
                    <a:pt x="2067" y="9500"/>
                    <a:pt x="2521" y="9441"/>
                    <a:pt x="2981" y="9441"/>
                  </a:cubicBezTo>
                  <a:cubicBezTo>
                    <a:pt x="3073" y="9441"/>
                    <a:pt x="3166" y="9443"/>
                    <a:pt x="3258" y="9448"/>
                  </a:cubicBezTo>
                  <a:cubicBezTo>
                    <a:pt x="3264" y="9448"/>
                    <a:pt x="3270" y="9449"/>
                    <a:pt x="3276" y="9449"/>
                  </a:cubicBezTo>
                  <a:cubicBezTo>
                    <a:pt x="3373" y="9449"/>
                    <a:pt x="3450" y="9375"/>
                    <a:pt x="3459" y="9275"/>
                  </a:cubicBezTo>
                  <a:cubicBezTo>
                    <a:pt x="3469" y="9278"/>
                    <a:pt x="3480" y="9280"/>
                    <a:pt x="3490" y="9280"/>
                  </a:cubicBezTo>
                  <a:cubicBezTo>
                    <a:pt x="3548" y="9280"/>
                    <a:pt x="3606" y="9235"/>
                    <a:pt x="3622" y="9170"/>
                  </a:cubicBezTo>
                  <a:cubicBezTo>
                    <a:pt x="4580" y="6200"/>
                    <a:pt x="6027" y="3393"/>
                    <a:pt x="7052" y="442"/>
                  </a:cubicBezTo>
                  <a:cubicBezTo>
                    <a:pt x="7097" y="308"/>
                    <a:pt x="6967" y="191"/>
                    <a:pt x="6840" y="191"/>
                  </a:cubicBezTo>
                  <a:cubicBezTo>
                    <a:pt x="6831" y="191"/>
                    <a:pt x="6822" y="192"/>
                    <a:pt x="6813" y="193"/>
                  </a:cubicBezTo>
                  <a:cubicBezTo>
                    <a:pt x="6813" y="93"/>
                    <a:pt x="6725" y="1"/>
                    <a:pt x="66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6"/>
            <p:cNvSpPr/>
            <p:nvPr/>
          </p:nvSpPr>
          <p:spPr>
            <a:xfrm>
              <a:off x="3781125" y="3260950"/>
              <a:ext cx="157850" cy="220350"/>
            </a:xfrm>
            <a:custGeom>
              <a:avLst/>
              <a:gdLst/>
              <a:ahLst/>
              <a:cxnLst/>
              <a:rect l="l" t="t" r="r" b="b"/>
              <a:pathLst>
                <a:path w="6314" h="8814" extrusionOk="0">
                  <a:moveTo>
                    <a:pt x="4091" y="0"/>
                  </a:moveTo>
                  <a:cubicBezTo>
                    <a:pt x="3823" y="1092"/>
                    <a:pt x="3516" y="2175"/>
                    <a:pt x="3219" y="3248"/>
                  </a:cubicBezTo>
                  <a:cubicBezTo>
                    <a:pt x="3075" y="3813"/>
                    <a:pt x="2922" y="4369"/>
                    <a:pt x="2769" y="4924"/>
                  </a:cubicBezTo>
                  <a:cubicBezTo>
                    <a:pt x="2644" y="5375"/>
                    <a:pt x="2299" y="6055"/>
                    <a:pt x="2366" y="6524"/>
                  </a:cubicBezTo>
                  <a:cubicBezTo>
                    <a:pt x="2383" y="6575"/>
                    <a:pt x="2333" y="6633"/>
                    <a:pt x="2282" y="6633"/>
                  </a:cubicBezTo>
                  <a:cubicBezTo>
                    <a:pt x="2275" y="6633"/>
                    <a:pt x="2268" y="6632"/>
                    <a:pt x="2261" y="6630"/>
                  </a:cubicBezTo>
                  <a:cubicBezTo>
                    <a:pt x="2222" y="6681"/>
                    <a:pt x="2166" y="6705"/>
                    <a:pt x="2110" y="6705"/>
                  </a:cubicBezTo>
                  <a:cubicBezTo>
                    <a:pt x="2032" y="6705"/>
                    <a:pt x="1954" y="6657"/>
                    <a:pt x="1926" y="6572"/>
                  </a:cubicBezTo>
                  <a:cubicBezTo>
                    <a:pt x="1686" y="5892"/>
                    <a:pt x="1533" y="5173"/>
                    <a:pt x="1475" y="4455"/>
                  </a:cubicBezTo>
                  <a:cubicBezTo>
                    <a:pt x="977" y="4426"/>
                    <a:pt x="489" y="4426"/>
                    <a:pt x="0" y="4388"/>
                  </a:cubicBezTo>
                  <a:lnTo>
                    <a:pt x="0" y="4388"/>
                  </a:lnTo>
                  <a:lnTo>
                    <a:pt x="19" y="4417"/>
                  </a:lnTo>
                  <a:cubicBezTo>
                    <a:pt x="527" y="5863"/>
                    <a:pt x="910" y="7348"/>
                    <a:pt x="1380" y="8814"/>
                  </a:cubicBezTo>
                  <a:cubicBezTo>
                    <a:pt x="1792" y="8713"/>
                    <a:pt x="2217" y="8662"/>
                    <a:pt x="2645" y="8662"/>
                  </a:cubicBezTo>
                  <a:cubicBezTo>
                    <a:pt x="2744" y="8662"/>
                    <a:pt x="2842" y="8665"/>
                    <a:pt x="2941" y="8670"/>
                  </a:cubicBezTo>
                  <a:cubicBezTo>
                    <a:pt x="2970" y="8670"/>
                    <a:pt x="2989" y="8680"/>
                    <a:pt x="3018" y="8689"/>
                  </a:cubicBezTo>
                  <a:cubicBezTo>
                    <a:pt x="3382" y="7176"/>
                    <a:pt x="4110" y="5700"/>
                    <a:pt x="4675" y="4244"/>
                  </a:cubicBezTo>
                  <a:cubicBezTo>
                    <a:pt x="5212" y="2845"/>
                    <a:pt x="5720" y="1427"/>
                    <a:pt x="6313" y="58"/>
                  </a:cubicBezTo>
                  <a:lnTo>
                    <a:pt x="6313" y="58"/>
                  </a:lnTo>
                  <a:cubicBezTo>
                    <a:pt x="5997" y="107"/>
                    <a:pt x="5679" y="131"/>
                    <a:pt x="5361" y="131"/>
                  </a:cubicBezTo>
                  <a:cubicBezTo>
                    <a:pt x="4937" y="131"/>
                    <a:pt x="4512" y="88"/>
                    <a:pt x="409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36"/>
          <p:cNvGrpSpPr/>
          <p:nvPr/>
        </p:nvGrpSpPr>
        <p:grpSpPr>
          <a:xfrm>
            <a:off x="4531688" y="1837413"/>
            <a:ext cx="80625" cy="2529925"/>
            <a:chOff x="3979800" y="1822113"/>
            <a:chExt cx="80625" cy="2529925"/>
          </a:xfrm>
        </p:grpSpPr>
        <p:sp>
          <p:nvSpPr>
            <p:cNvPr id="950" name="Google Shape;950;p36"/>
            <p:cNvSpPr/>
            <p:nvPr/>
          </p:nvSpPr>
          <p:spPr>
            <a:xfrm>
              <a:off x="4009850"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6"/>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sp>
        <p:nvSpPr>
          <p:cNvPr id="957" name="Google Shape;957;p37"/>
          <p:cNvSpPr txBox="1">
            <a:spLocks noGrp="1"/>
          </p:cNvSpPr>
          <p:nvPr>
            <p:ph type="subTitle" idx="1"/>
          </p:nvPr>
        </p:nvSpPr>
        <p:spPr>
          <a:xfrm>
            <a:off x="4754823" y="2425913"/>
            <a:ext cx="2280900" cy="10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p:txBody>
      </p:sp>
      <p:sp>
        <p:nvSpPr>
          <p:cNvPr id="958" name="Google Shape;958;p37"/>
          <p:cNvSpPr txBox="1">
            <a:spLocks noGrp="1"/>
          </p:cNvSpPr>
          <p:nvPr>
            <p:ph type="ctrTitle"/>
          </p:nvPr>
        </p:nvSpPr>
        <p:spPr>
          <a:xfrm>
            <a:off x="4754826" y="1645775"/>
            <a:ext cx="3018000" cy="9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BUDGET</a:t>
            </a:r>
            <a:endParaRPr/>
          </a:p>
        </p:txBody>
      </p:sp>
      <p:sp>
        <p:nvSpPr>
          <p:cNvPr id="959" name="Google Shape;959;p37"/>
          <p:cNvSpPr txBox="1">
            <a:spLocks noGrp="1"/>
          </p:cNvSpPr>
          <p:nvPr>
            <p:ph type="title" idx="2"/>
          </p:nvPr>
        </p:nvSpPr>
        <p:spPr>
          <a:xfrm>
            <a:off x="2293431" y="1932600"/>
            <a:ext cx="1415700" cy="9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960" name="Google Shape;960;p37"/>
          <p:cNvSpPr/>
          <p:nvPr/>
        </p:nvSpPr>
        <p:spPr>
          <a:xfrm rot="-5400000">
            <a:off x="7613290" y="315682"/>
            <a:ext cx="190902" cy="944958"/>
          </a:xfrm>
          <a:custGeom>
            <a:avLst/>
            <a:gdLst/>
            <a:ahLst/>
            <a:cxnLst/>
            <a:rect l="l" t="t" r="r" b="b"/>
            <a:pathLst>
              <a:path w="3343" h="16547" extrusionOk="0">
                <a:moveTo>
                  <a:pt x="1369" y="1268"/>
                </a:moveTo>
                <a:cubicBezTo>
                  <a:pt x="1474" y="1431"/>
                  <a:pt x="1647" y="1546"/>
                  <a:pt x="1838" y="1575"/>
                </a:cubicBezTo>
                <a:cubicBezTo>
                  <a:pt x="1878" y="1580"/>
                  <a:pt x="1917" y="1582"/>
                  <a:pt x="1957" y="1582"/>
                </a:cubicBezTo>
                <a:cubicBezTo>
                  <a:pt x="2080" y="1582"/>
                  <a:pt x="2201" y="1559"/>
                  <a:pt x="2317" y="1508"/>
                </a:cubicBezTo>
                <a:cubicBezTo>
                  <a:pt x="2337" y="1652"/>
                  <a:pt x="2356" y="1786"/>
                  <a:pt x="2375" y="1881"/>
                </a:cubicBezTo>
                <a:lnTo>
                  <a:pt x="2662" y="3251"/>
                </a:lnTo>
                <a:cubicBezTo>
                  <a:pt x="2637" y="3226"/>
                  <a:pt x="2604" y="3214"/>
                  <a:pt x="2572" y="3214"/>
                </a:cubicBezTo>
                <a:cubicBezTo>
                  <a:pt x="2531" y="3214"/>
                  <a:pt x="2492" y="3233"/>
                  <a:pt x="2471" y="3271"/>
                </a:cubicBezTo>
                <a:cubicBezTo>
                  <a:pt x="2466" y="3280"/>
                  <a:pt x="2468" y="3283"/>
                  <a:pt x="2468" y="3283"/>
                </a:cubicBezTo>
                <a:cubicBezTo>
                  <a:pt x="2468" y="3283"/>
                  <a:pt x="2466" y="3280"/>
                  <a:pt x="2452" y="3280"/>
                </a:cubicBezTo>
                <a:cubicBezTo>
                  <a:pt x="2447" y="3285"/>
                  <a:pt x="2440" y="3287"/>
                  <a:pt x="2432" y="3287"/>
                </a:cubicBezTo>
                <a:cubicBezTo>
                  <a:pt x="2425" y="3287"/>
                  <a:pt x="2418" y="3285"/>
                  <a:pt x="2413" y="3280"/>
                </a:cubicBezTo>
                <a:cubicBezTo>
                  <a:pt x="2375" y="3280"/>
                  <a:pt x="2356" y="3261"/>
                  <a:pt x="2356" y="3223"/>
                </a:cubicBezTo>
                <a:cubicBezTo>
                  <a:pt x="2366" y="3165"/>
                  <a:pt x="2322" y="3136"/>
                  <a:pt x="2273" y="3136"/>
                </a:cubicBezTo>
                <a:cubicBezTo>
                  <a:pt x="2233" y="3136"/>
                  <a:pt x="2191" y="3155"/>
                  <a:pt x="2174" y="3194"/>
                </a:cubicBezTo>
                <a:cubicBezTo>
                  <a:pt x="2167" y="3192"/>
                  <a:pt x="2160" y="3191"/>
                  <a:pt x="2153" y="3191"/>
                </a:cubicBezTo>
                <a:cubicBezTo>
                  <a:pt x="2119" y="3191"/>
                  <a:pt x="2082" y="3209"/>
                  <a:pt x="2059" y="3232"/>
                </a:cubicBezTo>
                <a:cubicBezTo>
                  <a:pt x="1992" y="3286"/>
                  <a:pt x="1910" y="3316"/>
                  <a:pt x="1831" y="3316"/>
                </a:cubicBezTo>
                <a:cubicBezTo>
                  <a:pt x="1798" y="3316"/>
                  <a:pt x="1765" y="3311"/>
                  <a:pt x="1733" y="3299"/>
                </a:cubicBezTo>
                <a:lnTo>
                  <a:pt x="1723" y="3299"/>
                </a:lnTo>
                <a:cubicBezTo>
                  <a:pt x="1599" y="3261"/>
                  <a:pt x="1503" y="3175"/>
                  <a:pt x="1455" y="3060"/>
                </a:cubicBezTo>
                <a:lnTo>
                  <a:pt x="1455" y="3050"/>
                </a:lnTo>
                <a:cubicBezTo>
                  <a:pt x="1493" y="2968"/>
                  <a:pt x="1413" y="2885"/>
                  <a:pt x="1335" y="2885"/>
                </a:cubicBezTo>
                <a:cubicBezTo>
                  <a:pt x="1314" y="2885"/>
                  <a:pt x="1292" y="2892"/>
                  <a:pt x="1273" y="2907"/>
                </a:cubicBezTo>
                <a:cubicBezTo>
                  <a:pt x="1168" y="3002"/>
                  <a:pt x="1043" y="3069"/>
                  <a:pt x="909" y="3098"/>
                </a:cubicBezTo>
                <a:cubicBezTo>
                  <a:pt x="891" y="3100"/>
                  <a:pt x="873" y="3100"/>
                  <a:pt x="854" y="3100"/>
                </a:cubicBezTo>
                <a:cubicBezTo>
                  <a:pt x="755" y="3100"/>
                  <a:pt x="654" y="3078"/>
                  <a:pt x="574" y="3022"/>
                </a:cubicBezTo>
                <a:cubicBezTo>
                  <a:pt x="813" y="2418"/>
                  <a:pt x="1072" y="1834"/>
                  <a:pt x="1369" y="1268"/>
                </a:cubicBezTo>
                <a:close/>
                <a:moveTo>
                  <a:pt x="1388" y="4784"/>
                </a:moveTo>
                <a:cubicBezTo>
                  <a:pt x="1398" y="4794"/>
                  <a:pt x="1417" y="4794"/>
                  <a:pt x="1426" y="4794"/>
                </a:cubicBezTo>
                <a:cubicBezTo>
                  <a:pt x="1417" y="5014"/>
                  <a:pt x="1407" y="5235"/>
                  <a:pt x="1388" y="5455"/>
                </a:cubicBezTo>
                <a:cubicBezTo>
                  <a:pt x="1388" y="5235"/>
                  <a:pt x="1388" y="5005"/>
                  <a:pt x="1388" y="4784"/>
                </a:cubicBezTo>
                <a:close/>
                <a:moveTo>
                  <a:pt x="1350" y="11050"/>
                </a:moveTo>
                <a:cubicBezTo>
                  <a:pt x="1359" y="11395"/>
                  <a:pt x="1369" y="11720"/>
                  <a:pt x="1388" y="12056"/>
                </a:cubicBezTo>
                <a:lnTo>
                  <a:pt x="1369" y="12458"/>
                </a:lnTo>
                <a:cubicBezTo>
                  <a:pt x="1369" y="12631"/>
                  <a:pt x="1359" y="12813"/>
                  <a:pt x="1350" y="12985"/>
                </a:cubicBezTo>
                <a:lnTo>
                  <a:pt x="1350" y="11050"/>
                </a:lnTo>
                <a:close/>
                <a:moveTo>
                  <a:pt x="1340" y="14633"/>
                </a:moveTo>
                <a:cubicBezTo>
                  <a:pt x="1359" y="14863"/>
                  <a:pt x="1379" y="15112"/>
                  <a:pt x="1398" y="15303"/>
                </a:cubicBezTo>
                <a:cubicBezTo>
                  <a:pt x="1384" y="15297"/>
                  <a:pt x="1366" y="15290"/>
                  <a:pt x="1350" y="15290"/>
                </a:cubicBezTo>
                <a:cubicBezTo>
                  <a:pt x="1343" y="15290"/>
                  <a:pt x="1336" y="15291"/>
                  <a:pt x="1331" y="15294"/>
                </a:cubicBezTo>
                <a:cubicBezTo>
                  <a:pt x="1340" y="15275"/>
                  <a:pt x="1340" y="15265"/>
                  <a:pt x="1340" y="15256"/>
                </a:cubicBezTo>
                <a:cubicBezTo>
                  <a:pt x="1340" y="15045"/>
                  <a:pt x="1340" y="14834"/>
                  <a:pt x="1340" y="14633"/>
                </a:cubicBezTo>
                <a:close/>
                <a:moveTo>
                  <a:pt x="545" y="3271"/>
                </a:moveTo>
                <a:lnTo>
                  <a:pt x="545" y="3271"/>
                </a:lnTo>
                <a:cubicBezTo>
                  <a:pt x="655" y="3333"/>
                  <a:pt x="779" y="3365"/>
                  <a:pt x="905" y="3365"/>
                </a:cubicBezTo>
                <a:cubicBezTo>
                  <a:pt x="1009" y="3365"/>
                  <a:pt x="1116" y="3343"/>
                  <a:pt x="1216" y="3299"/>
                </a:cubicBezTo>
                <a:lnTo>
                  <a:pt x="1216" y="3299"/>
                </a:lnTo>
                <a:cubicBezTo>
                  <a:pt x="1015" y="5263"/>
                  <a:pt x="1062" y="7266"/>
                  <a:pt x="1043" y="9239"/>
                </a:cubicBezTo>
                <a:cubicBezTo>
                  <a:pt x="1024" y="11241"/>
                  <a:pt x="986" y="13244"/>
                  <a:pt x="1043" y="15256"/>
                </a:cubicBezTo>
                <a:cubicBezTo>
                  <a:pt x="1043" y="15303"/>
                  <a:pt x="1082" y="15361"/>
                  <a:pt x="1129" y="15380"/>
                </a:cubicBezTo>
                <a:cubicBezTo>
                  <a:pt x="890" y="15380"/>
                  <a:pt x="641" y="15380"/>
                  <a:pt x="392" y="15371"/>
                </a:cubicBezTo>
                <a:cubicBezTo>
                  <a:pt x="593" y="11376"/>
                  <a:pt x="842" y="7266"/>
                  <a:pt x="545" y="3271"/>
                </a:cubicBezTo>
                <a:close/>
                <a:moveTo>
                  <a:pt x="2672" y="3366"/>
                </a:moveTo>
                <a:lnTo>
                  <a:pt x="2672" y="3395"/>
                </a:lnTo>
                <a:cubicBezTo>
                  <a:pt x="2461" y="7390"/>
                  <a:pt x="2547" y="11385"/>
                  <a:pt x="2241" y="15380"/>
                </a:cubicBezTo>
                <a:lnTo>
                  <a:pt x="1685" y="15380"/>
                </a:lnTo>
                <a:cubicBezTo>
                  <a:pt x="1791" y="14959"/>
                  <a:pt x="1695" y="14345"/>
                  <a:pt x="1704" y="14029"/>
                </a:cubicBezTo>
                <a:cubicBezTo>
                  <a:pt x="1743" y="12851"/>
                  <a:pt x="1762" y="11663"/>
                  <a:pt x="1791" y="10485"/>
                </a:cubicBezTo>
                <a:cubicBezTo>
                  <a:pt x="1838" y="8195"/>
                  <a:pt x="2001" y="5876"/>
                  <a:pt x="1934" y="3577"/>
                </a:cubicBezTo>
                <a:cubicBezTo>
                  <a:pt x="2049" y="3568"/>
                  <a:pt x="2155" y="3520"/>
                  <a:pt x="2241" y="3443"/>
                </a:cubicBezTo>
                <a:cubicBezTo>
                  <a:pt x="2270" y="3472"/>
                  <a:pt x="2298" y="3491"/>
                  <a:pt x="2337" y="3501"/>
                </a:cubicBezTo>
                <a:cubicBezTo>
                  <a:pt x="2373" y="3519"/>
                  <a:pt x="2410" y="3527"/>
                  <a:pt x="2446" y="3527"/>
                </a:cubicBezTo>
                <a:cubicBezTo>
                  <a:pt x="2545" y="3527"/>
                  <a:pt x="2637" y="3465"/>
                  <a:pt x="2672" y="3366"/>
                </a:cubicBezTo>
                <a:close/>
                <a:moveTo>
                  <a:pt x="363" y="15581"/>
                </a:moveTo>
                <a:cubicBezTo>
                  <a:pt x="650" y="15648"/>
                  <a:pt x="928" y="15696"/>
                  <a:pt x="1225" y="15715"/>
                </a:cubicBezTo>
                <a:cubicBezTo>
                  <a:pt x="1263" y="15753"/>
                  <a:pt x="1312" y="15772"/>
                  <a:pt x="1362" y="15772"/>
                </a:cubicBezTo>
                <a:cubicBezTo>
                  <a:pt x="1401" y="15772"/>
                  <a:pt x="1440" y="15760"/>
                  <a:pt x="1474" y="15735"/>
                </a:cubicBezTo>
                <a:cubicBezTo>
                  <a:pt x="1565" y="15739"/>
                  <a:pt x="1656" y="15742"/>
                  <a:pt x="1749" y="15742"/>
                </a:cubicBezTo>
                <a:cubicBezTo>
                  <a:pt x="1841" y="15742"/>
                  <a:pt x="1934" y="15739"/>
                  <a:pt x="2030" y="15735"/>
                </a:cubicBezTo>
                <a:lnTo>
                  <a:pt x="2030" y="15735"/>
                </a:lnTo>
                <a:cubicBezTo>
                  <a:pt x="1877" y="15974"/>
                  <a:pt x="1628" y="16127"/>
                  <a:pt x="1350" y="16147"/>
                </a:cubicBezTo>
                <a:cubicBezTo>
                  <a:pt x="1331" y="16148"/>
                  <a:pt x="1312" y="16149"/>
                  <a:pt x="1293" y="16149"/>
                </a:cubicBezTo>
                <a:cubicBezTo>
                  <a:pt x="927" y="16149"/>
                  <a:pt x="554" y="15892"/>
                  <a:pt x="363" y="15600"/>
                </a:cubicBezTo>
                <a:lnTo>
                  <a:pt x="363" y="15581"/>
                </a:lnTo>
                <a:close/>
                <a:moveTo>
                  <a:pt x="1892" y="0"/>
                </a:moveTo>
                <a:cubicBezTo>
                  <a:pt x="1844" y="0"/>
                  <a:pt x="1798" y="24"/>
                  <a:pt x="1771" y="71"/>
                </a:cubicBezTo>
                <a:cubicBezTo>
                  <a:pt x="1082" y="981"/>
                  <a:pt x="526" y="1977"/>
                  <a:pt x="267" y="3098"/>
                </a:cubicBezTo>
                <a:cubicBezTo>
                  <a:pt x="248" y="3165"/>
                  <a:pt x="286" y="3232"/>
                  <a:pt x="363" y="3251"/>
                </a:cubicBezTo>
                <a:cubicBezTo>
                  <a:pt x="124" y="7333"/>
                  <a:pt x="210" y="11452"/>
                  <a:pt x="9" y="15543"/>
                </a:cubicBezTo>
                <a:cubicBezTo>
                  <a:pt x="1" y="15647"/>
                  <a:pt x="80" y="15725"/>
                  <a:pt x="173" y="15725"/>
                </a:cubicBezTo>
                <a:cubicBezTo>
                  <a:pt x="191" y="15725"/>
                  <a:pt x="210" y="15722"/>
                  <a:pt x="229" y="15715"/>
                </a:cubicBezTo>
                <a:cubicBezTo>
                  <a:pt x="384" y="16269"/>
                  <a:pt x="881" y="16547"/>
                  <a:pt x="1375" y="16547"/>
                </a:cubicBezTo>
                <a:cubicBezTo>
                  <a:pt x="1890" y="16547"/>
                  <a:pt x="2401" y="16245"/>
                  <a:pt x="2519" y="15639"/>
                </a:cubicBezTo>
                <a:cubicBezTo>
                  <a:pt x="2605" y="15610"/>
                  <a:pt x="2662" y="15533"/>
                  <a:pt x="2672" y="15447"/>
                </a:cubicBezTo>
                <a:cubicBezTo>
                  <a:pt x="3007" y="11433"/>
                  <a:pt x="3343" y="7237"/>
                  <a:pt x="2969" y="3223"/>
                </a:cubicBezTo>
                <a:cubicBezTo>
                  <a:pt x="2969" y="3175"/>
                  <a:pt x="2940" y="3136"/>
                  <a:pt x="2911" y="3108"/>
                </a:cubicBezTo>
                <a:lnTo>
                  <a:pt x="2509" y="1134"/>
                </a:lnTo>
                <a:cubicBezTo>
                  <a:pt x="2605" y="1038"/>
                  <a:pt x="2624" y="895"/>
                  <a:pt x="2567" y="780"/>
                </a:cubicBezTo>
                <a:cubicBezTo>
                  <a:pt x="2538" y="713"/>
                  <a:pt x="2471" y="655"/>
                  <a:pt x="2404" y="636"/>
                </a:cubicBezTo>
                <a:cubicBezTo>
                  <a:pt x="2337" y="377"/>
                  <a:pt x="2231" y="138"/>
                  <a:pt x="1953" y="13"/>
                </a:cubicBezTo>
                <a:cubicBezTo>
                  <a:pt x="1933" y="5"/>
                  <a:pt x="1912" y="0"/>
                  <a:pt x="18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5718675" y="3594150"/>
            <a:ext cx="3628065" cy="769273"/>
          </a:xfrm>
          <a:custGeom>
            <a:avLst/>
            <a:gdLst/>
            <a:ahLst/>
            <a:cxnLst/>
            <a:rect l="l" t="t" r="r" b="b"/>
            <a:pathLst>
              <a:path w="44856" h="9511" extrusionOk="0">
                <a:moveTo>
                  <a:pt x="2175" y="3703"/>
                </a:moveTo>
                <a:cubicBezTo>
                  <a:pt x="2443" y="3703"/>
                  <a:pt x="2808" y="3732"/>
                  <a:pt x="3018" y="3943"/>
                </a:cubicBezTo>
                <a:cubicBezTo>
                  <a:pt x="3277" y="4192"/>
                  <a:pt x="3248" y="4575"/>
                  <a:pt x="2913" y="4728"/>
                </a:cubicBezTo>
                <a:cubicBezTo>
                  <a:pt x="2884" y="4738"/>
                  <a:pt x="2865" y="4757"/>
                  <a:pt x="2846" y="4786"/>
                </a:cubicBezTo>
                <a:lnTo>
                  <a:pt x="2827" y="4786"/>
                </a:lnTo>
                <a:cubicBezTo>
                  <a:pt x="2611" y="4791"/>
                  <a:pt x="2085" y="4870"/>
                  <a:pt x="1590" y="4870"/>
                </a:cubicBezTo>
                <a:cubicBezTo>
                  <a:pt x="1163" y="4870"/>
                  <a:pt x="759" y="4811"/>
                  <a:pt x="595" y="4594"/>
                </a:cubicBezTo>
                <a:cubicBezTo>
                  <a:pt x="623" y="4565"/>
                  <a:pt x="623" y="4527"/>
                  <a:pt x="604" y="4489"/>
                </a:cubicBezTo>
                <a:cubicBezTo>
                  <a:pt x="355" y="4019"/>
                  <a:pt x="1945" y="3703"/>
                  <a:pt x="2175" y="3703"/>
                </a:cubicBezTo>
                <a:close/>
                <a:moveTo>
                  <a:pt x="2903" y="5073"/>
                </a:moveTo>
                <a:cubicBezTo>
                  <a:pt x="3152" y="5159"/>
                  <a:pt x="3334" y="5370"/>
                  <a:pt x="3382" y="5638"/>
                </a:cubicBezTo>
                <a:cubicBezTo>
                  <a:pt x="3363" y="5648"/>
                  <a:pt x="3354" y="5667"/>
                  <a:pt x="3354" y="5696"/>
                </a:cubicBezTo>
                <a:cubicBezTo>
                  <a:pt x="3279" y="6217"/>
                  <a:pt x="2706" y="6316"/>
                  <a:pt x="2216" y="6316"/>
                </a:cubicBezTo>
                <a:cubicBezTo>
                  <a:pt x="2076" y="6316"/>
                  <a:pt x="1943" y="6308"/>
                  <a:pt x="1830" y="6299"/>
                </a:cubicBezTo>
                <a:cubicBezTo>
                  <a:pt x="1553" y="6290"/>
                  <a:pt x="1284" y="6232"/>
                  <a:pt x="1026" y="6146"/>
                </a:cubicBezTo>
                <a:cubicBezTo>
                  <a:pt x="614" y="5983"/>
                  <a:pt x="211" y="5447"/>
                  <a:pt x="738" y="5140"/>
                </a:cubicBezTo>
                <a:lnTo>
                  <a:pt x="757" y="5140"/>
                </a:lnTo>
                <a:cubicBezTo>
                  <a:pt x="1073" y="5223"/>
                  <a:pt x="1398" y="5264"/>
                  <a:pt x="1724" y="5264"/>
                </a:cubicBezTo>
                <a:cubicBezTo>
                  <a:pt x="2110" y="5264"/>
                  <a:pt x="2496" y="5207"/>
                  <a:pt x="2865" y="5092"/>
                </a:cubicBezTo>
                <a:cubicBezTo>
                  <a:pt x="2875" y="5083"/>
                  <a:pt x="2894" y="5083"/>
                  <a:pt x="2903" y="5073"/>
                </a:cubicBezTo>
                <a:close/>
                <a:moveTo>
                  <a:pt x="623" y="6443"/>
                </a:moveTo>
                <a:lnTo>
                  <a:pt x="623" y="6443"/>
                </a:lnTo>
                <a:cubicBezTo>
                  <a:pt x="738" y="6510"/>
                  <a:pt x="863" y="6558"/>
                  <a:pt x="987" y="6606"/>
                </a:cubicBezTo>
                <a:cubicBezTo>
                  <a:pt x="1355" y="6709"/>
                  <a:pt x="1737" y="6761"/>
                  <a:pt x="2120" y="6761"/>
                </a:cubicBezTo>
                <a:cubicBezTo>
                  <a:pt x="2375" y="6761"/>
                  <a:pt x="2631" y="6738"/>
                  <a:pt x="2884" y="6692"/>
                </a:cubicBezTo>
                <a:cubicBezTo>
                  <a:pt x="3105" y="6797"/>
                  <a:pt x="3373" y="6951"/>
                  <a:pt x="3421" y="7171"/>
                </a:cubicBezTo>
                <a:cubicBezTo>
                  <a:pt x="3053" y="7526"/>
                  <a:pt x="2668" y="7642"/>
                  <a:pt x="2231" y="7642"/>
                </a:cubicBezTo>
                <a:cubicBezTo>
                  <a:pt x="2019" y="7642"/>
                  <a:pt x="1794" y="7614"/>
                  <a:pt x="1553" y="7573"/>
                </a:cubicBezTo>
                <a:cubicBezTo>
                  <a:pt x="1294" y="7535"/>
                  <a:pt x="997" y="7497"/>
                  <a:pt x="777" y="7353"/>
                </a:cubicBezTo>
                <a:cubicBezTo>
                  <a:pt x="403" y="7114"/>
                  <a:pt x="345" y="6702"/>
                  <a:pt x="623" y="6443"/>
                </a:cubicBezTo>
                <a:close/>
                <a:moveTo>
                  <a:pt x="729" y="7823"/>
                </a:moveTo>
                <a:cubicBezTo>
                  <a:pt x="1106" y="8003"/>
                  <a:pt x="1631" y="8119"/>
                  <a:pt x="2144" y="8119"/>
                </a:cubicBezTo>
                <a:cubicBezTo>
                  <a:pt x="2478" y="8119"/>
                  <a:pt x="2806" y="8070"/>
                  <a:pt x="3085" y="7957"/>
                </a:cubicBezTo>
                <a:cubicBezTo>
                  <a:pt x="3105" y="7985"/>
                  <a:pt x="3133" y="8005"/>
                  <a:pt x="3172" y="8014"/>
                </a:cubicBezTo>
                <a:lnTo>
                  <a:pt x="3497" y="8417"/>
                </a:lnTo>
                <a:cubicBezTo>
                  <a:pt x="3402" y="8560"/>
                  <a:pt x="3306" y="8704"/>
                  <a:pt x="3210" y="8857"/>
                </a:cubicBezTo>
                <a:cubicBezTo>
                  <a:pt x="3047" y="9001"/>
                  <a:pt x="2750" y="9010"/>
                  <a:pt x="2549" y="9020"/>
                </a:cubicBezTo>
                <a:cubicBezTo>
                  <a:pt x="2480" y="9024"/>
                  <a:pt x="2412" y="9026"/>
                  <a:pt x="2345" y="9026"/>
                </a:cubicBezTo>
                <a:cubicBezTo>
                  <a:pt x="2081" y="9026"/>
                  <a:pt x="1823" y="8997"/>
                  <a:pt x="1572" y="8943"/>
                </a:cubicBezTo>
                <a:cubicBezTo>
                  <a:pt x="1265" y="8886"/>
                  <a:pt x="901" y="8781"/>
                  <a:pt x="729" y="8493"/>
                </a:cubicBezTo>
                <a:cubicBezTo>
                  <a:pt x="575" y="8244"/>
                  <a:pt x="642" y="8033"/>
                  <a:pt x="729" y="7823"/>
                </a:cubicBezTo>
                <a:close/>
                <a:moveTo>
                  <a:pt x="4799" y="1"/>
                </a:moveTo>
                <a:cubicBezTo>
                  <a:pt x="4768" y="1"/>
                  <a:pt x="4736" y="2"/>
                  <a:pt x="4704" y="5"/>
                </a:cubicBezTo>
                <a:cubicBezTo>
                  <a:pt x="3469" y="120"/>
                  <a:pt x="3411" y="1940"/>
                  <a:pt x="3737" y="2831"/>
                </a:cubicBezTo>
                <a:cubicBezTo>
                  <a:pt x="3654" y="2819"/>
                  <a:pt x="3571" y="2813"/>
                  <a:pt x="3488" y="2813"/>
                </a:cubicBezTo>
                <a:cubicBezTo>
                  <a:pt x="3042" y="2813"/>
                  <a:pt x="2602" y="2983"/>
                  <a:pt x="2271" y="3281"/>
                </a:cubicBezTo>
                <a:cubicBezTo>
                  <a:pt x="2257" y="3281"/>
                  <a:pt x="2242" y="3281"/>
                  <a:pt x="2228" y="3281"/>
                </a:cubicBezTo>
                <a:cubicBezTo>
                  <a:pt x="1668" y="3281"/>
                  <a:pt x="1119" y="3462"/>
                  <a:pt x="652" y="3780"/>
                </a:cubicBezTo>
                <a:cubicBezTo>
                  <a:pt x="489" y="3895"/>
                  <a:pt x="365" y="4067"/>
                  <a:pt x="317" y="4259"/>
                </a:cubicBezTo>
                <a:cubicBezTo>
                  <a:pt x="125" y="4508"/>
                  <a:pt x="230" y="4776"/>
                  <a:pt x="432" y="4958"/>
                </a:cubicBezTo>
                <a:cubicBezTo>
                  <a:pt x="211" y="5092"/>
                  <a:pt x="77" y="5332"/>
                  <a:pt x="77" y="5590"/>
                </a:cubicBezTo>
                <a:cubicBezTo>
                  <a:pt x="68" y="5849"/>
                  <a:pt x="192" y="6098"/>
                  <a:pt x="393" y="6261"/>
                </a:cubicBezTo>
                <a:cubicBezTo>
                  <a:pt x="240" y="6357"/>
                  <a:pt x="144" y="6500"/>
                  <a:pt x="96" y="6673"/>
                </a:cubicBezTo>
                <a:cubicBezTo>
                  <a:pt x="1" y="7037"/>
                  <a:pt x="135" y="7420"/>
                  <a:pt x="441" y="7631"/>
                </a:cubicBezTo>
                <a:cubicBezTo>
                  <a:pt x="240" y="7842"/>
                  <a:pt x="202" y="8263"/>
                  <a:pt x="288" y="8541"/>
                </a:cubicBezTo>
                <a:cubicBezTo>
                  <a:pt x="518" y="9260"/>
                  <a:pt x="1323" y="9413"/>
                  <a:pt x="1964" y="9480"/>
                </a:cubicBezTo>
                <a:cubicBezTo>
                  <a:pt x="2125" y="9498"/>
                  <a:pt x="2299" y="9511"/>
                  <a:pt x="2475" y="9511"/>
                </a:cubicBezTo>
                <a:cubicBezTo>
                  <a:pt x="2960" y="9511"/>
                  <a:pt x="3461" y="9412"/>
                  <a:pt x="3756" y="9039"/>
                </a:cubicBezTo>
                <a:cubicBezTo>
                  <a:pt x="3978" y="9119"/>
                  <a:pt x="4210" y="9155"/>
                  <a:pt x="4445" y="9155"/>
                </a:cubicBezTo>
                <a:cubicBezTo>
                  <a:pt x="5483" y="9155"/>
                  <a:pt x="6565" y="8439"/>
                  <a:pt x="7042" y="7564"/>
                </a:cubicBezTo>
                <a:cubicBezTo>
                  <a:pt x="7071" y="7535"/>
                  <a:pt x="7080" y="7487"/>
                  <a:pt x="7080" y="7449"/>
                </a:cubicBezTo>
                <a:cubicBezTo>
                  <a:pt x="9983" y="7842"/>
                  <a:pt x="13030" y="7727"/>
                  <a:pt x="15952" y="7803"/>
                </a:cubicBezTo>
                <a:cubicBezTo>
                  <a:pt x="19037" y="7899"/>
                  <a:pt x="22121" y="7995"/>
                  <a:pt x="25197" y="8091"/>
                </a:cubicBezTo>
                <a:cubicBezTo>
                  <a:pt x="28214" y="8187"/>
                  <a:pt x="31232" y="8254"/>
                  <a:pt x="34250" y="8330"/>
                </a:cubicBezTo>
                <a:cubicBezTo>
                  <a:pt x="36756" y="8392"/>
                  <a:pt x="39293" y="8545"/>
                  <a:pt x="41811" y="8545"/>
                </a:cubicBezTo>
                <a:cubicBezTo>
                  <a:pt x="42441" y="8545"/>
                  <a:pt x="43070" y="8535"/>
                  <a:pt x="43696" y="8512"/>
                </a:cubicBezTo>
                <a:cubicBezTo>
                  <a:pt x="43964" y="8512"/>
                  <a:pt x="43964" y="8100"/>
                  <a:pt x="43696" y="8100"/>
                </a:cubicBezTo>
                <a:cubicBezTo>
                  <a:pt x="40697" y="7823"/>
                  <a:pt x="37651" y="7861"/>
                  <a:pt x="34643" y="7765"/>
                </a:cubicBezTo>
                <a:cubicBezTo>
                  <a:pt x="31558" y="7669"/>
                  <a:pt x="28473" y="7573"/>
                  <a:pt x="25398" y="7497"/>
                </a:cubicBezTo>
                <a:cubicBezTo>
                  <a:pt x="22380" y="7420"/>
                  <a:pt x="19362" y="7344"/>
                  <a:pt x="16344" y="7267"/>
                </a:cubicBezTo>
                <a:cubicBezTo>
                  <a:pt x="14139" y="7211"/>
                  <a:pt x="11862" y="7029"/>
                  <a:pt x="9617" y="7029"/>
                </a:cubicBezTo>
                <a:cubicBezTo>
                  <a:pt x="8772" y="7029"/>
                  <a:pt x="7931" y="7055"/>
                  <a:pt x="7100" y="7123"/>
                </a:cubicBezTo>
                <a:cubicBezTo>
                  <a:pt x="7042" y="7133"/>
                  <a:pt x="6994" y="7161"/>
                  <a:pt x="6965" y="7209"/>
                </a:cubicBezTo>
                <a:cubicBezTo>
                  <a:pt x="6918" y="7173"/>
                  <a:pt x="6865" y="7156"/>
                  <a:pt x="6811" y="7156"/>
                </a:cubicBezTo>
                <a:cubicBezTo>
                  <a:pt x="6723" y="7156"/>
                  <a:pt x="6636" y="7203"/>
                  <a:pt x="6582" y="7286"/>
                </a:cubicBezTo>
                <a:cubicBezTo>
                  <a:pt x="5912" y="8321"/>
                  <a:pt x="5021" y="8627"/>
                  <a:pt x="3900" y="8752"/>
                </a:cubicBezTo>
                <a:cubicBezTo>
                  <a:pt x="4063" y="8340"/>
                  <a:pt x="3881" y="7880"/>
                  <a:pt x="3478" y="7698"/>
                </a:cubicBezTo>
                <a:cubicBezTo>
                  <a:pt x="3507" y="7669"/>
                  <a:pt x="3536" y="7650"/>
                  <a:pt x="3555" y="7621"/>
                </a:cubicBezTo>
                <a:cubicBezTo>
                  <a:pt x="3568" y="7625"/>
                  <a:pt x="3581" y="7626"/>
                  <a:pt x="3594" y="7626"/>
                </a:cubicBezTo>
                <a:cubicBezTo>
                  <a:pt x="3653" y="7626"/>
                  <a:pt x="3702" y="7590"/>
                  <a:pt x="3718" y="7535"/>
                </a:cubicBezTo>
                <a:cubicBezTo>
                  <a:pt x="3756" y="7449"/>
                  <a:pt x="3775" y="7363"/>
                  <a:pt x="3775" y="7267"/>
                </a:cubicBezTo>
                <a:cubicBezTo>
                  <a:pt x="3775" y="7257"/>
                  <a:pt x="3775" y="7257"/>
                  <a:pt x="3775" y="7248"/>
                </a:cubicBezTo>
                <a:cubicBezTo>
                  <a:pt x="3794" y="7200"/>
                  <a:pt x="3775" y="7142"/>
                  <a:pt x="3737" y="7094"/>
                </a:cubicBezTo>
                <a:cubicBezTo>
                  <a:pt x="3708" y="6999"/>
                  <a:pt x="3651" y="6912"/>
                  <a:pt x="3584" y="6836"/>
                </a:cubicBezTo>
                <a:cubicBezTo>
                  <a:pt x="3478" y="6721"/>
                  <a:pt x="3344" y="6635"/>
                  <a:pt x="3191" y="6596"/>
                </a:cubicBezTo>
                <a:cubicBezTo>
                  <a:pt x="3555" y="6433"/>
                  <a:pt x="3775" y="6156"/>
                  <a:pt x="3699" y="5696"/>
                </a:cubicBezTo>
                <a:cubicBezTo>
                  <a:pt x="3699" y="5686"/>
                  <a:pt x="3689" y="5667"/>
                  <a:pt x="3689" y="5657"/>
                </a:cubicBezTo>
                <a:cubicBezTo>
                  <a:pt x="3660" y="5380"/>
                  <a:pt x="3497" y="5130"/>
                  <a:pt x="3258" y="4996"/>
                </a:cubicBezTo>
                <a:cubicBezTo>
                  <a:pt x="3516" y="4814"/>
                  <a:pt x="3651" y="4498"/>
                  <a:pt x="3593" y="4192"/>
                </a:cubicBezTo>
                <a:cubicBezTo>
                  <a:pt x="3536" y="3751"/>
                  <a:pt x="3181" y="3492"/>
                  <a:pt x="2788" y="3368"/>
                </a:cubicBezTo>
                <a:cubicBezTo>
                  <a:pt x="2884" y="3329"/>
                  <a:pt x="2980" y="3301"/>
                  <a:pt x="3085" y="3281"/>
                </a:cubicBezTo>
                <a:cubicBezTo>
                  <a:pt x="3226" y="3259"/>
                  <a:pt x="3369" y="3250"/>
                  <a:pt x="3514" y="3250"/>
                </a:cubicBezTo>
                <a:cubicBezTo>
                  <a:pt x="3617" y="3250"/>
                  <a:pt x="3720" y="3254"/>
                  <a:pt x="3823" y="3262"/>
                </a:cubicBezTo>
                <a:cubicBezTo>
                  <a:pt x="4005" y="3262"/>
                  <a:pt x="4091" y="3042"/>
                  <a:pt x="3957" y="2908"/>
                </a:cubicBezTo>
                <a:cubicBezTo>
                  <a:pt x="3967" y="2908"/>
                  <a:pt x="3967" y="2898"/>
                  <a:pt x="3967" y="2889"/>
                </a:cubicBezTo>
                <a:cubicBezTo>
                  <a:pt x="4063" y="2208"/>
                  <a:pt x="3823" y="1193"/>
                  <a:pt x="4398" y="685"/>
                </a:cubicBezTo>
                <a:cubicBezTo>
                  <a:pt x="4528" y="575"/>
                  <a:pt x="4663" y="527"/>
                  <a:pt x="4791" y="527"/>
                </a:cubicBezTo>
                <a:cubicBezTo>
                  <a:pt x="5096" y="527"/>
                  <a:pt x="5367" y="798"/>
                  <a:pt x="5461" y="1135"/>
                </a:cubicBezTo>
                <a:cubicBezTo>
                  <a:pt x="5586" y="1586"/>
                  <a:pt x="5423" y="2074"/>
                  <a:pt x="5289" y="2496"/>
                </a:cubicBezTo>
                <a:cubicBezTo>
                  <a:pt x="5234" y="2661"/>
                  <a:pt x="5365" y="2806"/>
                  <a:pt x="5520" y="2806"/>
                </a:cubicBezTo>
                <a:cubicBezTo>
                  <a:pt x="5554" y="2806"/>
                  <a:pt x="5589" y="2799"/>
                  <a:pt x="5624" y="2783"/>
                </a:cubicBezTo>
                <a:cubicBezTo>
                  <a:pt x="6314" y="3176"/>
                  <a:pt x="6678" y="3828"/>
                  <a:pt x="6688" y="4642"/>
                </a:cubicBezTo>
                <a:cubicBezTo>
                  <a:pt x="6688" y="4777"/>
                  <a:pt x="6799" y="4868"/>
                  <a:pt x="6916" y="4868"/>
                </a:cubicBezTo>
                <a:cubicBezTo>
                  <a:pt x="6974" y="4868"/>
                  <a:pt x="7033" y="4846"/>
                  <a:pt x="7080" y="4795"/>
                </a:cubicBezTo>
                <a:cubicBezTo>
                  <a:pt x="7109" y="4833"/>
                  <a:pt x="7157" y="4853"/>
                  <a:pt x="7205" y="4862"/>
                </a:cubicBezTo>
                <a:cubicBezTo>
                  <a:pt x="12380" y="5468"/>
                  <a:pt x="17684" y="5515"/>
                  <a:pt x="22923" y="5515"/>
                </a:cubicBezTo>
                <a:cubicBezTo>
                  <a:pt x="23900" y="5515"/>
                  <a:pt x="24876" y="5514"/>
                  <a:pt x="25848" y="5514"/>
                </a:cubicBezTo>
                <a:cubicBezTo>
                  <a:pt x="32047" y="5514"/>
                  <a:pt x="38302" y="5456"/>
                  <a:pt x="44482" y="4958"/>
                </a:cubicBezTo>
                <a:cubicBezTo>
                  <a:pt x="44843" y="4920"/>
                  <a:pt x="44855" y="4383"/>
                  <a:pt x="44491" y="4383"/>
                </a:cubicBezTo>
                <a:cubicBezTo>
                  <a:pt x="44488" y="4383"/>
                  <a:pt x="44485" y="4383"/>
                  <a:pt x="44482" y="4383"/>
                </a:cubicBezTo>
                <a:cubicBezTo>
                  <a:pt x="38264" y="4575"/>
                  <a:pt x="32066" y="4881"/>
                  <a:pt x="25848" y="4881"/>
                </a:cubicBezTo>
                <a:cubicBezTo>
                  <a:pt x="22763" y="4881"/>
                  <a:pt x="19698" y="4843"/>
                  <a:pt x="16622" y="4766"/>
                </a:cubicBezTo>
                <a:cubicBezTo>
                  <a:pt x="13625" y="4684"/>
                  <a:pt x="10618" y="4487"/>
                  <a:pt x="7611" y="4487"/>
                </a:cubicBezTo>
                <a:cubicBezTo>
                  <a:pt x="7476" y="4487"/>
                  <a:pt x="7340" y="4488"/>
                  <a:pt x="7205" y="4489"/>
                </a:cubicBezTo>
                <a:cubicBezTo>
                  <a:pt x="7195" y="4489"/>
                  <a:pt x="7176" y="4498"/>
                  <a:pt x="7167" y="4498"/>
                </a:cubicBezTo>
                <a:cubicBezTo>
                  <a:pt x="7186" y="3636"/>
                  <a:pt x="6601" y="2802"/>
                  <a:pt x="5816" y="2467"/>
                </a:cubicBezTo>
                <a:cubicBezTo>
                  <a:pt x="5988" y="1911"/>
                  <a:pt x="6122" y="1270"/>
                  <a:pt x="5854" y="733"/>
                </a:cubicBezTo>
                <a:cubicBezTo>
                  <a:pt x="5656" y="329"/>
                  <a:pt x="5265" y="1"/>
                  <a:pt x="479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 name="Google Shape;962;p37"/>
          <p:cNvGrpSpPr/>
          <p:nvPr/>
        </p:nvGrpSpPr>
        <p:grpSpPr>
          <a:xfrm>
            <a:off x="7374523" y="3042738"/>
            <a:ext cx="518981" cy="660895"/>
            <a:chOff x="5308450" y="3223175"/>
            <a:chExt cx="311850" cy="397125"/>
          </a:xfrm>
        </p:grpSpPr>
        <p:sp>
          <p:nvSpPr>
            <p:cNvPr id="963" name="Google Shape;963;p37"/>
            <p:cNvSpPr/>
            <p:nvPr/>
          </p:nvSpPr>
          <p:spPr>
            <a:xfrm>
              <a:off x="5308450" y="3223175"/>
              <a:ext cx="311850" cy="397125"/>
            </a:xfrm>
            <a:custGeom>
              <a:avLst/>
              <a:gdLst/>
              <a:ahLst/>
              <a:cxnLst/>
              <a:rect l="l" t="t" r="r" b="b"/>
              <a:pathLst>
                <a:path w="12474" h="15885" extrusionOk="0">
                  <a:moveTo>
                    <a:pt x="5996" y="476"/>
                  </a:moveTo>
                  <a:cubicBezTo>
                    <a:pt x="6032" y="476"/>
                    <a:pt x="6067" y="476"/>
                    <a:pt x="6103" y="476"/>
                  </a:cubicBezTo>
                  <a:cubicBezTo>
                    <a:pt x="7598" y="496"/>
                    <a:pt x="9399" y="745"/>
                    <a:pt x="10520" y="1846"/>
                  </a:cubicBezTo>
                  <a:cubicBezTo>
                    <a:pt x="11640" y="2948"/>
                    <a:pt x="11909" y="4749"/>
                    <a:pt x="11066" y="6090"/>
                  </a:cubicBezTo>
                  <a:cubicBezTo>
                    <a:pt x="10635" y="6780"/>
                    <a:pt x="9983" y="7298"/>
                    <a:pt x="9217" y="7566"/>
                  </a:cubicBezTo>
                  <a:cubicBezTo>
                    <a:pt x="8795" y="7709"/>
                    <a:pt x="8307" y="7719"/>
                    <a:pt x="7942" y="8026"/>
                  </a:cubicBezTo>
                  <a:cubicBezTo>
                    <a:pt x="7166" y="8696"/>
                    <a:pt x="7128" y="10287"/>
                    <a:pt x="7147" y="11225"/>
                  </a:cubicBezTo>
                  <a:cubicBezTo>
                    <a:pt x="6879" y="11302"/>
                    <a:pt x="6620" y="11350"/>
                    <a:pt x="6352" y="11379"/>
                  </a:cubicBezTo>
                  <a:cubicBezTo>
                    <a:pt x="6515" y="9472"/>
                    <a:pt x="6927" y="7700"/>
                    <a:pt x="7713" y="5975"/>
                  </a:cubicBezTo>
                  <a:cubicBezTo>
                    <a:pt x="7799" y="5985"/>
                    <a:pt x="7875" y="5995"/>
                    <a:pt x="7942" y="5995"/>
                  </a:cubicBezTo>
                  <a:cubicBezTo>
                    <a:pt x="7953" y="5995"/>
                    <a:pt x="7963" y="5995"/>
                    <a:pt x="7973" y="5995"/>
                  </a:cubicBezTo>
                  <a:cubicBezTo>
                    <a:pt x="8455" y="5995"/>
                    <a:pt x="8781" y="5773"/>
                    <a:pt x="8556" y="5286"/>
                  </a:cubicBezTo>
                  <a:cubicBezTo>
                    <a:pt x="8526" y="5221"/>
                    <a:pt x="8469" y="5193"/>
                    <a:pt x="8409" y="5193"/>
                  </a:cubicBezTo>
                  <a:cubicBezTo>
                    <a:pt x="8293" y="5193"/>
                    <a:pt x="8166" y="5297"/>
                    <a:pt x="8211" y="5429"/>
                  </a:cubicBezTo>
                  <a:cubicBezTo>
                    <a:pt x="8239" y="5506"/>
                    <a:pt x="8124" y="5525"/>
                    <a:pt x="7933" y="5525"/>
                  </a:cubicBezTo>
                  <a:cubicBezTo>
                    <a:pt x="7952" y="5477"/>
                    <a:pt x="7971" y="5429"/>
                    <a:pt x="8000" y="5391"/>
                  </a:cubicBezTo>
                  <a:cubicBezTo>
                    <a:pt x="8072" y="5240"/>
                    <a:pt x="7946" y="5106"/>
                    <a:pt x="7822" y="5106"/>
                  </a:cubicBezTo>
                  <a:cubicBezTo>
                    <a:pt x="7766" y="5106"/>
                    <a:pt x="7710" y="5134"/>
                    <a:pt x="7674" y="5199"/>
                  </a:cubicBezTo>
                  <a:cubicBezTo>
                    <a:pt x="7626" y="5295"/>
                    <a:pt x="7578" y="5391"/>
                    <a:pt x="7531" y="5487"/>
                  </a:cubicBezTo>
                  <a:cubicBezTo>
                    <a:pt x="6917" y="5410"/>
                    <a:pt x="6113" y="5238"/>
                    <a:pt x="6036" y="5228"/>
                  </a:cubicBezTo>
                  <a:cubicBezTo>
                    <a:pt x="5852" y="5193"/>
                    <a:pt x="5666" y="5175"/>
                    <a:pt x="5481" y="5175"/>
                  </a:cubicBezTo>
                  <a:cubicBezTo>
                    <a:pt x="5213" y="5175"/>
                    <a:pt x="4946" y="5212"/>
                    <a:pt x="4685" y="5286"/>
                  </a:cubicBezTo>
                  <a:cubicBezTo>
                    <a:pt x="4589" y="5324"/>
                    <a:pt x="4494" y="5362"/>
                    <a:pt x="4398" y="5410"/>
                  </a:cubicBezTo>
                  <a:cubicBezTo>
                    <a:pt x="4177" y="4787"/>
                    <a:pt x="3938" y="4174"/>
                    <a:pt x="3718" y="3600"/>
                  </a:cubicBezTo>
                  <a:cubicBezTo>
                    <a:pt x="3683" y="3512"/>
                    <a:pt x="3607" y="3475"/>
                    <a:pt x="3533" y="3475"/>
                  </a:cubicBezTo>
                  <a:cubicBezTo>
                    <a:pt x="3420" y="3475"/>
                    <a:pt x="3311" y="3562"/>
                    <a:pt x="3363" y="3695"/>
                  </a:cubicBezTo>
                  <a:cubicBezTo>
                    <a:pt x="3583" y="4318"/>
                    <a:pt x="3842" y="4960"/>
                    <a:pt x="4082" y="5621"/>
                  </a:cubicBezTo>
                  <a:cubicBezTo>
                    <a:pt x="3746" y="5899"/>
                    <a:pt x="3536" y="6311"/>
                    <a:pt x="3526" y="6751"/>
                  </a:cubicBezTo>
                  <a:cubicBezTo>
                    <a:pt x="3521" y="6812"/>
                    <a:pt x="3565" y="6841"/>
                    <a:pt x="3612" y="6841"/>
                  </a:cubicBezTo>
                  <a:cubicBezTo>
                    <a:pt x="3660" y="6841"/>
                    <a:pt x="3713" y="6810"/>
                    <a:pt x="3718" y="6751"/>
                  </a:cubicBezTo>
                  <a:cubicBezTo>
                    <a:pt x="3765" y="6292"/>
                    <a:pt x="3919" y="5995"/>
                    <a:pt x="4139" y="5803"/>
                  </a:cubicBezTo>
                  <a:cubicBezTo>
                    <a:pt x="4781" y="7575"/>
                    <a:pt x="5327" y="9444"/>
                    <a:pt x="5088" y="11254"/>
                  </a:cubicBezTo>
                  <a:cubicBezTo>
                    <a:pt x="4810" y="11158"/>
                    <a:pt x="4532" y="11024"/>
                    <a:pt x="4283" y="10871"/>
                  </a:cubicBezTo>
                  <a:cubicBezTo>
                    <a:pt x="4427" y="10038"/>
                    <a:pt x="4704" y="8495"/>
                    <a:pt x="4177" y="7738"/>
                  </a:cubicBezTo>
                  <a:cubicBezTo>
                    <a:pt x="3928" y="7393"/>
                    <a:pt x="3516" y="7288"/>
                    <a:pt x="3124" y="7202"/>
                  </a:cubicBezTo>
                  <a:cubicBezTo>
                    <a:pt x="2376" y="7029"/>
                    <a:pt x="1763" y="6799"/>
                    <a:pt x="1303" y="6148"/>
                  </a:cubicBezTo>
                  <a:cubicBezTo>
                    <a:pt x="364" y="4845"/>
                    <a:pt x="700" y="3168"/>
                    <a:pt x="1754" y="2048"/>
                  </a:cubicBezTo>
                  <a:cubicBezTo>
                    <a:pt x="2849" y="886"/>
                    <a:pt x="4448" y="476"/>
                    <a:pt x="5996" y="476"/>
                  </a:cubicBezTo>
                  <a:close/>
                  <a:moveTo>
                    <a:pt x="5132" y="5506"/>
                  </a:moveTo>
                  <a:cubicBezTo>
                    <a:pt x="5834" y="5506"/>
                    <a:pt x="6672" y="5766"/>
                    <a:pt x="7329" y="5908"/>
                  </a:cubicBezTo>
                  <a:cubicBezTo>
                    <a:pt x="6525" y="7633"/>
                    <a:pt x="6103" y="9501"/>
                    <a:pt x="6074" y="11398"/>
                  </a:cubicBezTo>
                  <a:cubicBezTo>
                    <a:pt x="6041" y="11399"/>
                    <a:pt x="6009" y="11400"/>
                    <a:pt x="5976" y="11400"/>
                  </a:cubicBezTo>
                  <a:cubicBezTo>
                    <a:pt x="5752" y="11400"/>
                    <a:pt x="5535" y="11371"/>
                    <a:pt x="5317" y="11321"/>
                  </a:cubicBezTo>
                  <a:cubicBezTo>
                    <a:pt x="5701" y="9472"/>
                    <a:pt x="5145" y="7460"/>
                    <a:pt x="4474" y="5611"/>
                  </a:cubicBezTo>
                  <a:cubicBezTo>
                    <a:pt x="4669" y="5536"/>
                    <a:pt x="4893" y="5506"/>
                    <a:pt x="5132" y="5506"/>
                  </a:cubicBezTo>
                  <a:close/>
                  <a:moveTo>
                    <a:pt x="4005" y="10852"/>
                  </a:moveTo>
                  <a:lnTo>
                    <a:pt x="4005" y="10852"/>
                  </a:lnTo>
                  <a:cubicBezTo>
                    <a:pt x="4015" y="10881"/>
                    <a:pt x="4034" y="10909"/>
                    <a:pt x="4062" y="10928"/>
                  </a:cubicBezTo>
                  <a:cubicBezTo>
                    <a:pt x="4043" y="10976"/>
                    <a:pt x="4053" y="11024"/>
                    <a:pt x="4091" y="11053"/>
                  </a:cubicBezTo>
                  <a:cubicBezTo>
                    <a:pt x="4612" y="11562"/>
                    <a:pt x="5386" y="11856"/>
                    <a:pt x="6143" y="11856"/>
                  </a:cubicBezTo>
                  <a:cubicBezTo>
                    <a:pt x="6584" y="11856"/>
                    <a:pt x="7019" y="11757"/>
                    <a:pt x="7396" y="11542"/>
                  </a:cubicBezTo>
                  <a:cubicBezTo>
                    <a:pt x="7406" y="11532"/>
                    <a:pt x="7416" y="11522"/>
                    <a:pt x="7425" y="11513"/>
                  </a:cubicBezTo>
                  <a:cubicBezTo>
                    <a:pt x="7444" y="11542"/>
                    <a:pt x="7473" y="11561"/>
                    <a:pt x="7502" y="11570"/>
                  </a:cubicBezTo>
                  <a:cubicBezTo>
                    <a:pt x="7808" y="12337"/>
                    <a:pt x="7655" y="12758"/>
                    <a:pt x="7032" y="12835"/>
                  </a:cubicBezTo>
                  <a:cubicBezTo>
                    <a:pt x="6853" y="12856"/>
                    <a:pt x="6673" y="12871"/>
                    <a:pt x="6494" y="12871"/>
                  </a:cubicBezTo>
                  <a:cubicBezTo>
                    <a:pt x="6424" y="12871"/>
                    <a:pt x="6355" y="12869"/>
                    <a:pt x="6285" y="12864"/>
                  </a:cubicBezTo>
                  <a:cubicBezTo>
                    <a:pt x="5969" y="12864"/>
                    <a:pt x="5662" y="12845"/>
                    <a:pt x="5346" y="12806"/>
                  </a:cubicBezTo>
                  <a:cubicBezTo>
                    <a:pt x="4992" y="12787"/>
                    <a:pt x="4637" y="12720"/>
                    <a:pt x="4302" y="12624"/>
                  </a:cubicBezTo>
                  <a:cubicBezTo>
                    <a:pt x="3459" y="12356"/>
                    <a:pt x="3583" y="11455"/>
                    <a:pt x="4005" y="10852"/>
                  </a:cubicBezTo>
                  <a:close/>
                  <a:moveTo>
                    <a:pt x="3488" y="12605"/>
                  </a:moveTo>
                  <a:lnTo>
                    <a:pt x="3488" y="12605"/>
                  </a:lnTo>
                  <a:cubicBezTo>
                    <a:pt x="4034" y="13122"/>
                    <a:pt x="4973" y="13170"/>
                    <a:pt x="5662" y="13218"/>
                  </a:cubicBezTo>
                  <a:cubicBezTo>
                    <a:pt x="5914" y="13236"/>
                    <a:pt x="6195" y="13260"/>
                    <a:pt x="6479" y="13260"/>
                  </a:cubicBezTo>
                  <a:cubicBezTo>
                    <a:pt x="6800" y="13260"/>
                    <a:pt x="7125" y="13229"/>
                    <a:pt x="7416" y="13122"/>
                  </a:cubicBezTo>
                  <a:lnTo>
                    <a:pt x="7416" y="13151"/>
                  </a:lnTo>
                  <a:cubicBezTo>
                    <a:pt x="7837" y="14100"/>
                    <a:pt x="6755" y="14550"/>
                    <a:pt x="6074" y="14559"/>
                  </a:cubicBezTo>
                  <a:cubicBezTo>
                    <a:pt x="5653" y="14550"/>
                    <a:pt x="5222" y="14492"/>
                    <a:pt x="4810" y="14387"/>
                  </a:cubicBezTo>
                  <a:cubicBezTo>
                    <a:pt x="3900" y="14176"/>
                    <a:pt x="2999" y="13582"/>
                    <a:pt x="3488" y="12605"/>
                  </a:cubicBezTo>
                  <a:close/>
                  <a:moveTo>
                    <a:pt x="3938" y="14473"/>
                  </a:moveTo>
                  <a:lnTo>
                    <a:pt x="3938" y="14473"/>
                  </a:lnTo>
                  <a:cubicBezTo>
                    <a:pt x="4302" y="14626"/>
                    <a:pt x="4685" y="14732"/>
                    <a:pt x="5068" y="14799"/>
                  </a:cubicBezTo>
                  <a:cubicBezTo>
                    <a:pt x="5442" y="14876"/>
                    <a:pt x="5835" y="14923"/>
                    <a:pt x="6218" y="14923"/>
                  </a:cubicBezTo>
                  <a:lnTo>
                    <a:pt x="6208" y="14923"/>
                  </a:lnTo>
                  <a:cubicBezTo>
                    <a:pt x="5958" y="15286"/>
                    <a:pt x="5600" y="15568"/>
                    <a:pt x="5156" y="15568"/>
                  </a:cubicBezTo>
                  <a:cubicBezTo>
                    <a:pt x="5072" y="15568"/>
                    <a:pt x="4985" y="15558"/>
                    <a:pt x="4896" y="15537"/>
                  </a:cubicBezTo>
                  <a:cubicBezTo>
                    <a:pt x="4369" y="15422"/>
                    <a:pt x="4053" y="14971"/>
                    <a:pt x="3938" y="14473"/>
                  </a:cubicBezTo>
                  <a:close/>
                  <a:moveTo>
                    <a:pt x="6156" y="0"/>
                  </a:moveTo>
                  <a:cubicBezTo>
                    <a:pt x="5057" y="0"/>
                    <a:pt x="3970" y="200"/>
                    <a:pt x="3066" y="601"/>
                  </a:cubicBezTo>
                  <a:cubicBezTo>
                    <a:pt x="1390" y="1348"/>
                    <a:pt x="0" y="3082"/>
                    <a:pt x="355" y="4998"/>
                  </a:cubicBezTo>
                  <a:cubicBezTo>
                    <a:pt x="527" y="5966"/>
                    <a:pt x="1150" y="6905"/>
                    <a:pt x="2060" y="7326"/>
                  </a:cubicBezTo>
                  <a:cubicBezTo>
                    <a:pt x="2482" y="7527"/>
                    <a:pt x="3258" y="7470"/>
                    <a:pt x="3603" y="7767"/>
                  </a:cubicBezTo>
                  <a:cubicBezTo>
                    <a:pt x="4244" y="8303"/>
                    <a:pt x="4062" y="9654"/>
                    <a:pt x="4005" y="10526"/>
                  </a:cubicBezTo>
                  <a:cubicBezTo>
                    <a:pt x="3373" y="10919"/>
                    <a:pt x="2788" y="11590"/>
                    <a:pt x="3267" y="12356"/>
                  </a:cubicBezTo>
                  <a:cubicBezTo>
                    <a:pt x="3277" y="12375"/>
                    <a:pt x="3296" y="12385"/>
                    <a:pt x="3306" y="12404"/>
                  </a:cubicBezTo>
                  <a:cubicBezTo>
                    <a:pt x="2970" y="12787"/>
                    <a:pt x="2903" y="13343"/>
                    <a:pt x="3152" y="13793"/>
                  </a:cubicBezTo>
                  <a:cubicBezTo>
                    <a:pt x="3277" y="14023"/>
                    <a:pt x="3468" y="14215"/>
                    <a:pt x="3698" y="14349"/>
                  </a:cubicBezTo>
                  <a:cubicBezTo>
                    <a:pt x="3670" y="15038"/>
                    <a:pt x="4130" y="15661"/>
                    <a:pt x="4800" y="15843"/>
                  </a:cubicBezTo>
                  <a:cubicBezTo>
                    <a:pt x="4911" y="15871"/>
                    <a:pt x="5026" y="15885"/>
                    <a:pt x="5142" y="15885"/>
                  </a:cubicBezTo>
                  <a:cubicBezTo>
                    <a:pt x="5773" y="15885"/>
                    <a:pt x="6422" y="15483"/>
                    <a:pt x="6592" y="14876"/>
                  </a:cubicBezTo>
                  <a:cubicBezTo>
                    <a:pt x="6879" y="14828"/>
                    <a:pt x="7138" y="14703"/>
                    <a:pt x="7358" y="14512"/>
                  </a:cubicBezTo>
                  <a:cubicBezTo>
                    <a:pt x="7828" y="14100"/>
                    <a:pt x="7981" y="13525"/>
                    <a:pt x="7732" y="12959"/>
                  </a:cubicBezTo>
                  <a:cubicBezTo>
                    <a:pt x="7847" y="12883"/>
                    <a:pt x="7952" y="12787"/>
                    <a:pt x="8038" y="12672"/>
                  </a:cubicBezTo>
                  <a:cubicBezTo>
                    <a:pt x="8460" y="12116"/>
                    <a:pt x="8249" y="11436"/>
                    <a:pt x="7607" y="11197"/>
                  </a:cubicBezTo>
                  <a:cubicBezTo>
                    <a:pt x="7598" y="11187"/>
                    <a:pt x="7578" y="11187"/>
                    <a:pt x="7569" y="11178"/>
                  </a:cubicBezTo>
                  <a:cubicBezTo>
                    <a:pt x="7569" y="10411"/>
                    <a:pt x="7598" y="9530"/>
                    <a:pt x="7933" y="8830"/>
                  </a:cubicBezTo>
                  <a:cubicBezTo>
                    <a:pt x="8278" y="8121"/>
                    <a:pt x="8987" y="8150"/>
                    <a:pt x="9619" y="7872"/>
                  </a:cubicBezTo>
                  <a:cubicBezTo>
                    <a:pt x="10548" y="7480"/>
                    <a:pt x="11286" y="6751"/>
                    <a:pt x="11688" y="5832"/>
                  </a:cubicBezTo>
                  <a:cubicBezTo>
                    <a:pt x="12474" y="4021"/>
                    <a:pt x="11669" y="1894"/>
                    <a:pt x="9993" y="927"/>
                  </a:cubicBezTo>
                  <a:cubicBezTo>
                    <a:pt x="8914" y="310"/>
                    <a:pt x="7525" y="0"/>
                    <a:pt x="6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5394900" y="3494450"/>
              <a:ext cx="108775" cy="50650"/>
            </a:xfrm>
            <a:custGeom>
              <a:avLst/>
              <a:gdLst/>
              <a:ahLst/>
              <a:cxnLst/>
              <a:rect l="l" t="t" r="r" b="b"/>
              <a:pathLst>
                <a:path w="4351" h="2026" extrusionOk="0">
                  <a:moveTo>
                    <a:pt x="547" y="1"/>
                  </a:moveTo>
                  <a:cubicBezTo>
                    <a:pt x="116" y="595"/>
                    <a:pt x="1" y="1505"/>
                    <a:pt x="834" y="1783"/>
                  </a:cubicBezTo>
                  <a:cubicBezTo>
                    <a:pt x="1179" y="1879"/>
                    <a:pt x="1534" y="1936"/>
                    <a:pt x="1888" y="1965"/>
                  </a:cubicBezTo>
                  <a:cubicBezTo>
                    <a:pt x="2195" y="1994"/>
                    <a:pt x="2511" y="2013"/>
                    <a:pt x="2818" y="2022"/>
                  </a:cubicBezTo>
                  <a:cubicBezTo>
                    <a:pt x="2879" y="2025"/>
                    <a:pt x="2939" y="2026"/>
                    <a:pt x="2999" y="2026"/>
                  </a:cubicBezTo>
                  <a:cubicBezTo>
                    <a:pt x="3194" y="2026"/>
                    <a:pt x="3384" y="2013"/>
                    <a:pt x="3574" y="1984"/>
                  </a:cubicBezTo>
                  <a:cubicBezTo>
                    <a:pt x="4187" y="1907"/>
                    <a:pt x="4350" y="1486"/>
                    <a:pt x="4044" y="719"/>
                  </a:cubicBezTo>
                  <a:cubicBezTo>
                    <a:pt x="4015" y="710"/>
                    <a:pt x="3986" y="691"/>
                    <a:pt x="3967" y="671"/>
                  </a:cubicBezTo>
                  <a:cubicBezTo>
                    <a:pt x="3958" y="681"/>
                    <a:pt x="3948" y="691"/>
                    <a:pt x="3929" y="700"/>
                  </a:cubicBezTo>
                  <a:cubicBezTo>
                    <a:pt x="3555" y="910"/>
                    <a:pt x="3124" y="1008"/>
                    <a:pt x="2688" y="1008"/>
                  </a:cubicBezTo>
                  <a:cubicBezTo>
                    <a:pt x="1930" y="1008"/>
                    <a:pt x="1156" y="713"/>
                    <a:pt x="633" y="202"/>
                  </a:cubicBezTo>
                  <a:cubicBezTo>
                    <a:pt x="595" y="173"/>
                    <a:pt x="585" y="125"/>
                    <a:pt x="595" y="87"/>
                  </a:cubicBezTo>
                  <a:cubicBezTo>
                    <a:pt x="576" y="68"/>
                    <a:pt x="557" y="39"/>
                    <a:pt x="547"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5383175" y="3538300"/>
              <a:ext cx="121225" cy="48875"/>
            </a:xfrm>
            <a:custGeom>
              <a:avLst/>
              <a:gdLst/>
              <a:ahLst/>
              <a:cxnLst/>
              <a:rect l="l" t="t" r="r" b="b"/>
              <a:pathLst>
                <a:path w="4849" h="1955" extrusionOk="0">
                  <a:moveTo>
                    <a:pt x="489" y="0"/>
                  </a:moveTo>
                  <a:lnTo>
                    <a:pt x="489" y="0"/>
                  </a:lnTo>
                  <a:cubicBezTo>
                    <a:pt x="0" y="977"/>
                    <a:pt x="901" y="1571"/>
                    <a:pt x="1811" y="1782"/>
                  </a:cubicBezTo>
                  <a:cubicBezTo>
                    <a:pt x="2233" y="1887"/>
                    <a:pt x="2654" y="1945"/>
                    <a:pt x="3085" y="1954"/>
                  </a:cubicBezTo>
                  <a:cubicBezTo>
                    <a:pt x="3766" y="1945"/>
                    <a:pt x="4848" y="1495"/>
                    <a:pt x="4427" y="546"/>
                  </a:cubicBezTo>
                  <a:cubicBezTo>
                    <a:pt x="4417" y="537"/>
                    <a:pt x="4417" y="527"/>
                    <a:pt x="4417" y="517"/>
                  </a:cubicBezTo>
                  <a:cubicBezTo>
                    <a:pt x="4132" y="624"/>
                    <a:pt x="3809" y="655"/>
                    <a:pt x="3489" y="655"/>
                  </a:cubicBezTo>
                  <a:cubicBezTo>
                    <a:pt x="3206" y="655"/>
                    <a:pt x="2925" y="631"/>
                    <a:pt x="2673" y="613"/>
                  </a:cubicBezTo>
                  <a:cubicBezTo>
                    <a:pt x="1974" y="565"/>
                    <a:pt x="1035" y="517"/>
                    <a:pt x="489"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7"/>
            <p:cNvSpPr/>
            <p:nvPr/>
          </p:nvSpPr>
          <p:spPr>
            <a:xfrm>
              <a:off x="5406875" y="3585000"/>
              <a:ext cx="57050" cy="27375"/>
            </a:xfrm>
            <a:custGeom>
              <a:avLst/>
              <a:gdLst/>
              <a:ahLst/>
              <a:cxnLst/>
              <a:rect l="l" t="t" r="r" b="b"/>
              <a:pathLst>
                <a:path w="2282" h="1095" extrusionOk="0">
                  <a:moveTo>
                    <a:pt x="1" y="0"/>
                  </a:moveTo>
                  <a:cubicBezTo>
                    <a:pt x="116" y="498"/>
                    <a:pt x="432" y="949"/>
                    <a:pt x="959" y="1064"/>
                  </a:cubicBezTo>
                  <a:cubicBezTo>
                    <a:pt x="1050" y="1085"/>
                    <a:pt x="1138" y="1095"/>
                    <a:pt x="1222" y="1095"/>
                  </a:cubicBezTo>
                  <a:cubicBezTo>
                    <a:pt x="1670" y="1095"/>
                    <a:pt x="2023" y="813"/>
                    <a:pt x="2281" y="450"/>
                  </a:cubicBezTo>
                  <a:cubicBezTo>
                    <a:pt x="1898" y="450"/>
                    <a:pt x="1505" y="403"/>
                    <a:pt x="1131" y="326"/>
                  </a:cubicBezTo>
                  <a:cubicBezTo>
                    <a:pt x="748" y="259"/>
                    <a:pt x="365" y="153"/>
                    <a:pt x="1"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37"/>
          <p:cNvGrpSpPr/>
          <p:nvPr/>
        </p:nvGrpSpPr>
        <p:grpSpPr>
          <a:xfrm>
            <a:off x="7893499" y="1660418"/>
            <a:ext cx="358932" cy="729183"/>
            <a:chOff x="2156875" y="3868275"/>
            <a:chExt cx="155375" cy="315650"/>
          </a:xfrm>
        </p:grpSpPr>
        <p:sp>
          <p:nvSpPr>
            <p:cNvPr id="968" name="Google Shape;968;p37"/>
            <p:cNvSpPr/>
            <p:nvPr/>
          </p:nvSpPr>
          <p:spPr>
            <a:xfrm>
              <a:off x="2200850" y="3874350"/>
              <a:ext cx="67950" cy="28025"/>
            </a:xfrm>
            <a:custGeom>
              <a:avLst/>
              <a:gdLst/>
              <a:ahLst/>
              <a:cxnLst/>
              <a:rect l="l" t="t" r="r" b="b"/>
              <a:pathLst>
                <a:path w="2718" h="1121" extrusionOk="0">
                  <a:moveTo>
                    <a:pt x="1176" y="1"/>
                  </a:moveTo>
                  <a:cubicBezTo>
                    <a:pt x="1115" y="1"/>
                    <a:pt x="1055" y="3"/>
                    <a:pt x="997" y="9"/>
                  </a:cubicBezTo>
                  <a:cubicBezTo>
                    <a:pt x="527" y="47"/>
                    <a:pt x="135" y="363"/>
                    <a:pt x="0" y="804"/>
                  </a:cubicBezTo>
                  <a:cubicBezTo>
                    <a:pt x="240" y="449"/>
                    <a:pt x="738" y="287"/>
                    <a:pt x="1160" y="267"/>
                  </a:cubicBezTo>
                  <a:cubicBezTo>
                    <a:pt x="1171" y="267"/>
                    <a:pt x="1182" y="267"/>
                    <a:pt x="1194" y="267"/>
                  </a:cubicBezTo>
                  <a:cubicBezTo>
                    <a:pt x="1751" y="267"/>
                    <a:pt x="2382" y="498"/>
                    <a:pt x="2635" y="1024"/>
                  </a:cubicBezTo>
                  <a:cubicBezTo>
                    <a:pt x="2654" y="1053"/>
                    <a:pt x="2664" y="1082"/>
                    <a:pt x="2673" y="1120"/>
                  </a:cubicBezTo>
                  <a:cubicBezTo>
                    <a:pt x="2717" y="361"/>
                    <a:pt x="1884" y="1"/>
                    <a:pt x="1176"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2201575" y="3888200"/>
              <a:ext cx="62525" cy="35475"/>
            </a:xfrm>
            <a:custGeom>
              <a:avLst/>
              <a:gdLst/>
              <a:ahLst/>
              <a:cxnLst/>
              <a:rect l="l" t="t" r="r" b="b"/>
              <a:pathLst>
                <a:path w="2501" h="1419" extrusionOk="0">
                  <a:moveTo>
                    <a:pt x="1198" y="1"/>
                  </a:moveTo>
                  <a:cubicBezTo>
                    <a:pt x="786" y="1"/>
                    <a:pt x="249" y="154"/>
                    <a:pt x="106" y="595"/>
                  </a:cubicBezTo>
                  <a:cubicBezTo>
                    <a:pt x="0" y="892"/>
                    <a:pt x="115" y="1208"/>
                    <a:pt x="383" y="1371"/>
                  </a:cubicBezTo>
                  <a:cubicBezTo>
                    <a:pt x="403" y="1256"/>
                    <a:pt x="431" y="1150"/>
                    <a:pt x="451" y="1045"/>
                  </a:cubicBezTo>
                  <a:cubicBezTo>
                    <a:pt x="460" y="997"/>
                    <a:pt x="489" y="949"/>
                    <a:pt x="537" y="940"/>
                  </a:cubicBezTo>
                  <a:cubicBezTo>
                    <a:pt x="702" y="662"/>
                    <a:pt x="1047" y="506"/>
                    <a:pt x="1380" y="506"/>
                  </a:cubicBezTo>
                  <a:cubicBezTo>
                    <a:pt x="1643" y="506"/>
                    <a:pt x="1898" y="604"/>
                    <a:pt x="2050" y="815"/>
                  </a:cubicBezTo>
                  <a:cubicBezTo>
                    <a:pt x="2060" y="825"/>
                    <a:pt x="2060" y="834"/>
                    <a:pt x="2070" y="853"/>
                  </a:cubicBezTo>
                  <a:cubicBezTo>
                    <a:pt x="2127" y="873"/>
                    <a:pt x="2165" y="921"/>
                    <a:pt x="2165" y="988"/>
                  </a:cubicBezTo>
                  <a:cubicBezTo>
                    <a:pt x="2175" y="1131"/>
                    <a:pt x="2194" y="1275"/>
                    <a:pt x="2204" y="1419"/>
                  </a:cubicBezTo>
                  <a:cubicBezTo>
                    <a:pt x="2501" y="1150"/>
                    <a:pt x="2462" y="710"/>
                    <a:pt x="2223" y="413"/>
                  </a:cubicBezTo>
                  <a:cubicBezTo>
                    <a:pt x="1974" y="125"/>
                    <a:pt x="1571" y="10"/>
                    <a:pt x="119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2156875" y="3868275"/>
              <a:ext cx="155375" cy="315650"/>
            </a:xfrm>
            <a:custGeom>
              <a:avLst/>
              <a:gdLst/>
              <a:ahLst/>
              <a:cxnLst/>
              <a:rect l="l" t="t" r="r" b="b"/>
              <a:pathLst>
                <a:path w="6215" h="12626" extrusionOk="0">
                  <a:moveTo>
                    <a:pt x="2951" y="242"/>
                  </a:moveTo>
                  <a:cubicBezTo>
                    <a:pt x="3648" y="242"/>
                    <a:pt x="4467" y="610"/>
                    <a:pt x="4432" y="1354"/>
                  </a:cubicBezTo>
                  <a:lnTo>
                    <a:pt x="4432" y="1363"/>
                  </a:lnTo>
                  <a:cubicBezTo>
                    <a:pt x="4423" y="1325"/>
                    <a:pt x="4413" y="1296"/>
                    <a:pt x="4394" y="1267"/>
                  </a:cubicBezTo>
                  <a:cubicBezTo>
                    <a:pt x="4145" y="742"/>
                    <a:pt x="3533" y="509"/>
                    <a:pt x="2984" y="509"/>
                  </a:cubicBezTo>
                  <a:cubicBezTo>
                    <a:pt x="2962" y="509"/>
                    <a:pt x="2940" y="510"/>
                    <a:pt x="2919" y="510"/>
                  </a:cubicBezTo>
                  <a:cubicBezTo>
                    <a:pt x="2497" y="520"/>
                    <a:pt x="1999" y="692"/>
                    <a:pt x="1759" y="1047"/>
                  </a:cubicBezTo>
                  <a:cubicBezTo>
                    <a:pt x="1894" y="606"/>
                    <a:pt x="2286" y="290"/>
                    <a:pt x="2756" y="252"/>
                  </a:cubicBezTo>
                  <a:cubicBezTo>
                    <a:pt x="2819" y="245"/>
                    <a:pt x="2884" y="242"/>
                    <a:pt x="2951" y="242"/>
                  </a:cubicBezTo>
                  <a:close/>
                  <a:moveTo>
                    <a:pt x="2976" y="798"/>
                  </a:moveTo>
                  <a:cubicBezTo>
                    <a:pt x="3350" y="798"/>
                    <a:pt x="3762" y="922"/>
                    <a:pt x="4011" y="1210"/>
                  </a:cubicBezTo>
                  <a:cubicBezTo>
                    <a:pt x="4250" y="1497"/>
                    <a:pt x="4289" y="1947"/>
                    <a:pt x="3992" y="2206"/>
                  </a:cubicBezTo>
                  <a:cubicBezTo>
                    <a:pt x="3982" y="2062"/>
                    <a:pt x="3963" y="1919"/>
                    <a:pt x="3953" y="1775"/>
                  </a:cubicBezTo>
                  <a:cubicBezTo>
                    <a:pt x="3953" y="1708"/>
                    <a:pt x="3905" y="1660"/>
                    <a:pt x="3848" y="1641"/>
                  </a:cubicBezTo>
                  <a:cubicBezTo>
                    <a:pt x="3848" y="1622"/>
                    <a:pt x="3838" y="1612"/>
                    <a:pt x="3838" y="1603"/>
                  </a:cubicBezTo>
                  <a:cubicBezTo>
                    <a:pt x="3681" y="1394"/>
                    <a:pt x="3422" y="1297"/>
                    <a:pt x="3157" y="1297"/>
                  </a:cubicBezTo>
                  <a:cubicBezTo>
                    <a:pt x="2825" y="1297"/>
                    <a:pt x="2485" y="1450"/>
                    <a:pt x="2325" y="1727"/>
                  </a:cubicBezTo>
                  <a:cubicBezTo>
                    <a:pt x="2277" y="1737"/>
                    <a:pt x="2239" y="1785"/>
                    <a:pt x="2239" y="1833"/>
                  </a:cubicBezTo>
                  <a:cubicBezTo>
                    <a:pt x="2210" y="1938"/>
                    <a:pt x="2191" y="2043"/>
                    <a:pt x="2162" y="2158"/>
                  </a:cubicBezTo>
                  <a:cubicBezTo>
                    <a:pt x="1903" y="2005"/>
                    <a:pt x="1779" y="1679"/>
                    <a:pt x="1884" y="1382"/>
                  </a:cubicBezTo>
                  <a:cubicBezTo>
                    <a:pt x="2028" y="942"/>
                    <a:pt x="2574" y="798"/>
                    <a:pt x="2976" y="798"/>
                  </a:cubicBezTo>
                  <a:close/>
                  <a:moveTo>
                    <a:pt x="3048" y="1563"/>
                  </a:moveTo>
                  <a:cubicBezTo>
                    <a:pt x="3264" y="1563"/>
                    <a:pt x="3477" y="1630"/>
                    <a:pt x="3656" y="1756"/>
                  </a:cubicBezTo>
                  <a:lnTo>
                    <a:pt x="3656" y="1775"/>
                  </a:lnTo>
                  <a:cubicBezTo>
                    <a:pt x="3656" y="1928"/>
                    <a:pt x="3656" y="2082"/>
                    <a:pt x="3666" y="2235"/>
                  </a:cubicBezTo>
                  <a:lnTo>
                    <a:pt x="3666" y="2244"/>
                  </a:lnTo>
                  <a:cubicBezTo>
                    <a:pt x="3714" y="3097"/>
                    <a:pt x="3867" y="3940"/>
                    <a:pt x="4135" y="4745"/>
                  </a:cubicBezTo>
                  <a:lnTo>
                    <a:pt x="4145" y="4755"/>
                  </a:lnTo>
                  <a:cubicBezTo>
                    <a:pt x="3858" y="4652"/>
                    <a:pt x="3557" y="4601"/>
                    <a:pt x="3256" y="4601"/>
                  </a:cubicBezTo>
                  <a:cubicBezTo>
                    <a:pt x="3105" y="4601"/>
                    <a:pt x="2954" y="4614"/>
                    <a:pt x="2804" y="4640"/>
                  </a:cubicBezTo>
                  <a:cubicBezTo>
                    <a:pt x="2516" y="4687"/>
                    <a:pt x="2229" y="4764"/>
                    <a:pt x="1961" y="4879"/>
                  </a:cubicBezTo>
                  <a:cubicBezTo>
                    <a:pt x="2114" y="4467"/>
                    <a:pt x="2152" y="3998"/>
                    <a:pt x="2229" y="3557"/>
                  </a:cubicBezTo>
                  <a:cubicBezTo>
                    <a:pt x="2325" y="3011"/>
                    <a:pt x="2430" y="2465"/>
                    <a:pt x="2535" y="1909"/>
                  </a:cubicBezTo>
                  <a:cubicBezTo>
                    <a:pt x="2535" y="1871"/>
                    <a:pt x="2526" y="1823"/>
                    <a:pt x="2507" y="1794"/>
                  </a:cubicBezTo>
                  <a:cubicBezTo>
                    <a:pt x="2641" y="1670"/>
                    <a:pt x="2823" y="1583"/>
                    <a:pt x="3005" y="1564"/>
                  </a:cubicBezTo>
                  <a:cubicBezTo>
                    <a:pt x="3019" y="1564"/>
                    <a:pt x="3034" y="1563"/>
                    <a:pt x="3048" y="1563"/>
                  </a:cubicBezTo>
                  <a:close/>
                  <a:moveTo>
                    <a:pt x="3323" y="4911"/>
                  </a:moveTo>
                  <a:cubicBezTo>
                    <a:pt x="3649" y="4911"/>
                    <a:pt x="3974" y="4967"/>
                    <a:pt x="4270" y="5099"/>
                  </a:cubicBezTo>
                  <a:cubicBezTo>
                    <a:pt x="4289" y="5119"/>
                    <a:pt x="4317" y="5138"/>
                    <a:pt x="4346" y="5138"/>
                  </a:cubicBezTo>
                  <a:cubicBezTo>
                    <a:pt x="4822" y="5376"/>
                    <a:pt x="5184" y="5812"/>
                    <a:pt x="5499" y="6259"/>
                  </a:cubicBezTo>
                  <a:lnTo>
                    <a:pt x="5499" y="6259"/>
                  </a:lnTo>
                  <a:cubicBezTo>
                    <a:pt x="5098" y="6030"/>
                    <a:pt x="4603" y="5979"/>
                    <a:pt x="4105" y="5979"/>
                  </a:cubicBezTo>
                  <a:cubicBezTo>
                    <a:pt x="3772" y="5979"/>
                    <a:pt x="3438" y="6002"/>
                    <a:pt x="3129" y="6010"/>
                  </a:cubicBezTo>
                  <a:cubicBezTo>
                    <a:pt x="3072" y="6010"/>
                    <a:pt x="3013" y="6010"/>
                    <a:pt x="2954" y="6010"/>
                  </a:cubicBezTo>
                  <a:cubicBezTo>
                    <a:pt x="2845" y="6010"/>
                    <a:pt x="2734" y="6010"/>
                    <a:pt x="2622" y="6010"/>
                  </a:cubicBezTo>
                  <a:cubicBezTo>
                    <a:pt x="1892" y="6010"/>
                    <a:pt x="1111" y="6040"/>
                    <a:pt x="562" y="6489"/>
                  </a:cubicBezTo>
                  <a:cubicBezTo>
                    <a:pt x="552" y="6469"/>
                    <a:pt x="533" y="6460"/>
                    <a:pt x="514" y="6450"/>
                  </a:cubicBezTo>
                  <a:cubicBezTo>
                    <a:pt x="983" y="5741"/>
                    <a:pt x="1702" y="5224"/>
                    <a:pt x="2535" y="5013"/>
                  </a:cubicBezTo>
                  <a:cubicBezTo>
                    <a:pt x="2789" y="4949"/>
                    <a:pt x="3057" y="4911"/>
                    <a:pt x="3323" y="4911"/>
                  </a:cubicBezTo>
                  <a:close/>
                  <a:moveTo>
                    <a:pt x="4076" y="6267"/>
                  </a:moveTo>
                  <a:cubicBezTo>
                    <a:pt x="4762" y="6267"/>
                    <a:pt x="5441" y="6380"/>
                    <a:pt x="5802" y="6987"/>
                  </a:cubicBezTo>
                  <a:cubicBezTo>
                    <a:pt x="5802" y="6996"/>
                    <a:pt x="5812" y="7006"/>
                    <a:pt x="5812" y="7006"/>
                  </a:cubicBezTo>
                  <a:cubicBezTo>
                    <a:pt x="5420" y="7429"/>
                    <a:pt x="4878" y="7661"/>
                    <a:pt x="4315" y="7661"/>
                  </a:cubicBezTo>
                  <a:cubicBezTo>
                    <a:pt x="4163" y="7661"/>
                    <a:pt x="4010" y="7644"/>
                    <a:pt x="3858" y="7609"/>
                  </a:cubicBezTo>
                  <a:cubicBezTo>
                    <a:pt x="3867" y="7418"/>
                    <a:pt x="3886" y="7226"/>
                    <a:pt x="3896" y="7035"/>
                  </a:cubicBezTo>
                  <a:cubicBezTo>
                    <a:pt x="3911" y="6959"/>
                    <a:pt x="3855" y="6895"/>
                    <a:pt x="3788" y="6895"/>
                  </a:cubicBezTo>
                  <a:cubicBezTo>
                    <a:pt x="3770" y="6895"/>
                    <a:pt x="3751" y="6900"/>
                    <a:pt x="3733" y="6910"/>
                  </a:cubicBezTo>
                  <a:cubicBezTo>
                    <a:pt x="3569" y="6730"/>
                    <a:pt x="3344" y="6638"/>
                    <a:pt x="3119" y="6638"/>
                  </a:cubicBezTo>
                  <a:cubicBezTo>
                    <a:pt x="2936" y="6638"/>
                    <a:pt x="2753" y="6699"/>
                    <a:pt x="2603" y="6824"/>
                  </a:cubicBezTo>
                  <a:cubicBezTo>
                    <a:pt x="2593" y="6833"/>
                    <a:pt x="2583" y="6853"/>
                    <a:pt x="2574" y="6862"/>
                  </a:cubicBezTo>
                  <a:cubicBezTo>
                    <a:pt x="2561" y="6856"/>
                    <a:pt x="2547" y="6853"/>
                    <a:pt x="2533" y="6853"/>
                  </a:cubicBezTo>
                  <a:cubicBezTo>
                    <a:pt x="2486" y="6853"/>
                    <a:pt x="2440" y="6889"/>
                    <a:pt x="2440" y="6948"/>
                  </a:cubicBezTo>
                  <a:lnTo>
                    <a:pt x="2440" y="7475"/>
                  </a:lnTo>
                  <a:cubicBezTo>
                    <a:pt x="2393" y="7477"/>
                    <a:pt x="2346" y="7477"/>
                    <a:pt x="2299" y="7477"/>
                  </a:cubicBezTo>
                  <a:cubicBezTo>
                    <a:pt x="1971" y="7477"/>
                    <a:pt x="1637" y="7448"/>
                    <a:pt x="1319" y="7389"/>
                  </a:cubicBezTo>
                  <a:cubicBezTo>
                    <a:pt x="1108" y="7341"/>
                    <a:pt x="35" y="7063"/>
                    <a:pt x="533" y="6709"/>
                  </a:cubicBezTo>
                  <a:cubicBezTo>
                    <a:pt x="543" y="6699"/>
                    <a:pt x="552" y="6690"/>
                    <a:pt x="562" y="6680"/>
                  </a:cubicBezTo>
                  <a:cubicBezTo>
                    <a:pt x="1064" y="6346"/>
                    <a:pt x="1682" y="6300"/>
                    <a:pt x="2291" y="6300"/>
                  </a:cubicBezTo>
                  <a:cubicBezTo>
                    <a:pt x="2520" y="6300"/>
                    <a:pt x="2747" y="6307"/>
                    <a:pt x="2967" y="6307"/>
                  </a:cubicBezTo>
                  <a:cubicBezTo>
                    <a:pt x="3301" y="6303"/>
                    <a:pt x="3690" y="6267"/>
                    <a:pt x="4076" y="6267"/>
                  </a:cubicBezTo>
                  <a:close/>
                  <a:moveTo>
                    <a:pt x="3046" y="6866"/>
                  </a:moveTo>
                  <a:cubicBezTo>
                    <a:pt x="3241" y="6866"/>
                    <a:pt x="3433" y="6947"/>
                    <a:pt x="3570" y="7102"/>
                  </a:cubicBezTo>
                  <a:cubicBezTo>
                    <a:pt x="3580" y="7111"/>
                    <a:pt x="3589" y="7121"/>
                    <a:pt x="3599" y="7121"/>
                  </a:cubicBezTo>
                  <a:cubicBezTo>
                    <a:pt x="3446" y="8625"/>
                    <a:pt x="3513" y="10330"/>
                    <a:pt x="3129" y="11815"/>
                  </a:cubicBezTo>
                  <a:cubicBezTo>
                    <a:pt x="2909" y="10206"/>
                    <a:pt x="2785" y="8587"/>
                    <a:pt x="2631" y="6958"/>
                  </a:cubicBezTo>
                  <a:lnTo>
                    <a:pt x="2631" y="6958"/>
                  </a:lnTo>
                  <a:cubicBezTo>
                    <a:pt x="2641" y="6963"/>
                    <a:pt x="2653" y="6965"/>
                    <a:pt x="2665" y="6965"/>
                  </a:cubicBezTo>
                  <a:cubicBezTo>
                    <a:pt x="2677" y="6965"/>
                    <a:pt x="2689" y="6963"/>
                    <a:pt x="2698" y="6958"/>
                  </a:cubicBezTo>
                  <a:cubicBezTo>
                    <a:pt x="2807" y="6896"/>
                    <a:pt x="2927" y="6866"/>
                    <a:pt x="3046" y="6866"/>
                  </a:cubicBezTo>
                  <a:close/>
                  <a:moveTo>
                    <a:pt x="2923" y="1"/>
                  </a:moveTo>
                  <a:cubicBezTo>
                    <a:pt x="2850" y="1"/>
                    <a:pt x="2778" y="5"/>
                    <a:pt x="2708" y="12"/>
                  </a:cubicBezTo>
                  <a:cubicBezTo>
                    <a:pt x="1874" y="108"/>
                    <a:pt x="1348" y="874"/>
                    <a:pt x="1606" y="1603"/>
                  </a:cubicBezTo>
                  <a:cubicBezTo>
                    <a:pt x="1597" y="1938"/>
                    <a:pt x="1807" y="2235"/>
                    <a:pt x="2133" y="2350"/>
                  </a:cubicBezTo>
                  <a:cubicBezTo>
                    <a:pt x="1951" y="3183"/>
                    <a:pt x="1740" y="4151"/>
                    <a:pt x="1855" y="4937"/>
                  </a:cubicBezTo>
                  <a:cubicBezTo>
                    <a:pt x="1003" y="5320"/>
                    <a:pt x="342" y="6038"/>
                    <a:pt x="25" y="6920"/>
                  </a:cubicBezTo>
                  <a:cubicBezTo>
                    <a:pt x="1" y="6986"/>
                    <a:pt x="62" y="7038"/>
                    <a:pt x="117" y="7038"/>
                  </a:cubicBezTo>
                  <a:cubicBezTo>
                    <a:pt x="125" y="7038"/>
                    <a:pt x="133" y="7037"/>
                    <a:pt x="140" y="7035"/>
                  </a:cubicBezTo>
                  <a:cubicBezTo>
                    <a:pt x="188" y="7178"/>
                    <a:pt x="284" y="7312"/>
                    <a:pt x="409" y="7399"/>
                  </a:cubicBezTo>
                  <a:cubicBezTo>
                    <a:pt x="760" y="7643"/>
                    <a:pt x="1250" y="7736"/>
                    <a:pt x="1724" y="7736"/>
                  </a:cubicBezTo>
                  <a:cubicBezTo>
                    <a:pt x="1975" y="7736"/>
                    <a:pt x="2221" y="7710"/>
                    <a:pt x="2440" y="7667"/>
                  </a:cubicBezTo>
                  <a:cubicBezTo>
                    <a:pt x="2478" y="9296"/>
                    <a:pt x="2689" y="10924"/>
                    <a:pt x="2928" y="12524"/>
                  </a:cubicBezTo>
                  <a:cubicBezTo>
                    <a:pt x="2942" y="12595"/>
                    <a:pt x="2994" y="12625"/>
                    <a:pt x="3052" y="12625"/>
                  </a:cubicBezTo>
                  <a:cubicBezTo>
                    <a:pt x="3118" y="12625"/>
                    <a:pt x="3190" y="12586"/>
                    <a:pt x="3216" y="12524"/>
                  </a:cubicBezTo>
                  <a:cubicBezTo>
                    <a:pt x="3494" y="11758"/>
                    <a:pt x="3541" y="10953"/>
                    <a:pt x="3618" y="10139"/>
                  </a:cubicBezTo>
                  <a:cubicBezTo>
                    <a:pt x="3685" y="9363"/>
                    <a:pt x="3771" y="8596"/>
                    <a:pt x="3838" y="7820"/>
                  </a:cubicBezTo>
                  <a:cubicBezTo>
                    <a:pt x="4053" y="7895"/>
                    <a:pt x="4274" y="7931"/>
                    <a:pt x="4493" y="7931"/>
                  </a:cubicBezTo>
                  <a:cubicBezTo>
                    <a:pt x="5145" y="7931"/>
                    <a:pt x="5779" y="7613"/>
                    <a:pt x="6166" y="7054"/>
                  </a:cubicBezTo>
                  <a:cubicBezTo>
                    <a:pt x="6214" y="6958"/>
                    <a:pt x="6157" y="6843"/>
                    <a:pt x="6051" y="6833"/>
                  </a:cubicBezTo>
                  <a:cubicBezTo>
                    <a:pt x="6042" y="6805"/>
                    <a:pt x="6023" y="6795"/>
                    <a:pt x="6023" y="6766"/>
                  </a:cubicBezTo>
                  <a:cubicBezTo>
                    <a:pt x="6109" y="6738"/>
                    <a:pt x="6138" y="6642"/>
                    <a:pt x="6090" y="6565"/>
                  </a:cubicBezTo>
                  <a:cubicBezTo>
                    <a:pt x="5582" y="5837"/>
                    <a:pt x="5074" y="5205"/>
                    <a:pt x="4413" y="4869"/>
                  </a:cubicBezTo>
                  <a:cubicBezTo>
                    <a:pt x="4241" y="4103"/>
                    <a:pt x="4116" y="3327"/>
                    <a:pt x="4030" y="2541"/>
                  </a:cubicBezTo>
                  <a:cubicBezTo>
                    <a:pt x="4040" y="2541"/>
                    <a:pt x="4059" y="2532"/>
                    <a:pt x="4078" y="2522"/>
                  </a:cubicBezTo>
                  <a:cubicBezTo>
                    <a:pt x="4327" y="2359"/>
                    <a:pt x="4480" y="2082"/>
                    <a:pt x="4499" y="1785"/>
                  </a:cubicBezTo>
                  <a:cubicBezTo>
                    <a:pt x="4505" y="1786"/>
                    <a:pt x="4511" y="1786"/>
                    <a:pt x="4517" y="1786"/>
                  </a:cubicBezTo>
                  <a:cubicBezTo>
                    <a:pt x="4567" y="1786"/>
                    <a:pt x="4607" y="1751"/>
                    <a:pt x="4624" y="1708"/>
                  </a:cubicBezTo>
                  <a:cubicBezTo>
                    <a:pt x="5006" y="616"/>
                    <a:pt x="3856" y="1"/>
                    <a:pt x="292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2157750" y="4025000"/>
              <a:ext cx="144425" cy="34800"/>
            </a:xfrm>
            <a:custGeom>
              <a:avLst/>
              <a:gdLst/>
              <a:ahLst/>
              <a:cxnLst/>
              <a:rect l="l" t="t" r="r" b="b"/>
              <a:pathLst>
                <a:path w="5777" h="1392" extrusionOk="0">
                  <a:moveTo>
                    <a:pt x="4020" y="1"/>
                  </a:moveTo>
                  <a:cubicBezTo>
                    <a:pt x="3638" y="1"/>
                    <a:pt x="3255" y="34"/>
                    <a:pt x="2922" y="38"/>
                  </a:cubicBezTo>
                  <a:cubicBezTo>
                    <a:pt x="2878" y="38"/>
                    <a:pt x="2833" y="38"/>
                    <a:pt x="2789" y="38"/>
                  </a:cubicBezTo>
                  <a:cubicBezTo>
                    <a:pt x="2618" y="38"/>
                    <a:pt x="2444" y="35"/>
                    <a:pt x="2269" y="35"/>
                  </a:cubicBezTo>
                  <a:cubicBezTo>
                    <a:pt x="1653" y="35"/>
                    <a:pt x="1028" y="73"/>
                    <a:pt x="527" y="411"/>
                  </a:cubicBezTo>
                  <a:cubicBezTo>
                    <a:pt x="517" y="430"/>
                    <a:pt x="508" y="430"/>
                    <a:pt x="498" y="440"/>
                  </a:cubicBezTo>
                  <a:cubicBezTo>
                    <a:pt x="0" y="794"/>
                    <a:pt x="1073" y="1072"/>
                    <a:pt x="1274" y="1120"/>
                  </a:cubicBezTo>
                  <a:cubicBezTo>
                    <a:pt x="1610" y="1180"/>
                    <a:pt x="1945" y="1217"/>
                    <a:pt x="2288" y="1217"/>
                  </a:cubicBezTo>
                  <a:cubicBezTo>
                    <a:pt x="2327" y="1217"/>
                    <a:pt x="2366" y="1217"/>
                    <a:pt x="2405" y="1216"/>
                  </a:cubicBezTo>
                  <a:lnTo>
                    <a:pt x="2405" y="679"/>
                  </a:lnTo>
                  <a:cubicBezTo>
                    <a:pt x="2405" y="620"/>
                    <a:pt x="2451" y="584"/>
                    <a:pt x="2498" y="584"/>
                  </a:cubicBezTo>
                  <a:cubicBezTo>
                    <a:pt x="2512" y="584"/>
                    <a:pt x="2526" y="587"/>
                    <a:pt x="2539" y="593"/>
                  </a:cubicBezTo>
                  <a:cubicBezTo>
                    <a:pt x="2539" y="584"/>
                    <a:pt x="2548" y="564"/>
                    <a:pt x="2558" y="555"/>
                  </a:cubicBezTo>
                  <a:cubicBezTo>
                    <a:pt x="2713" y="430"/>
                    <a:pt x="2898" y="369"/>
                    <a:pt x="3082" y="369"/>
                  </a:cubicBezTo>
                  <a:cubicBezTo>
                    <a:pt x="3307" y="369"/>
                    <a:pt x="3530" y="461"/>
                    <a:pt x="3688" y="641"/>
                  </a:cubicBezTo>
                  <a:cubicBezTo>
                    <a:pt x="3707" y="631"/>
                    <a:pt x="3726" y="626"/>
                    <a:pt x="3744" y="626"/>
                  </a:cubicBezTo>
                  <a:cubicBezTo>
                    <a:pt x="3814" y="626"/>
                    <a:pt x="3876" y="690"/>
                    <a:pt x="3861" y="766"/>
                  </a:cubicBezTo>
                  <a:cubicBezTo>
                    <a:pt x="3851" y="957"/>
                    <a:pt x="3832" y="1149"/>
                    <a:pt x="3813" y="1340"/>
                  </a:cubicBezTo>
                  <a:lnTo>
                    <a:pt x="3823" y="1340"/>
                  </a:lnTo>
                  <a:cubicBezTo>
                    <a:pt x="3975" y="1375"/>
                    <a:pt x="4128" y="1392"/>
                    <a:pt x="4280" y="1392"/>
                  </a:cubicBezTo>
                  <a:cubicBezTo>
                    <a:pt x="4843" y="1392"/>
                    <a:pt x="5385" y="1160"/>
                    <a:pt x="5777" y="737"/>
                  </a:cubicBezTo>
                  <a:cubicBezTo>
                    <a:pt x="5777" y="727"/>
                    <a:pt x="5767" y="727"/>
                    <a:pt x="5767" y="718"/>
                  </a:cubicBezTo>
                  <a:cubicBezTo>
                    <a:pt x="5403" y="112"/>
                    <a:pt x="4714" y="1"/>
                    <a:pt x="402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7"/>
            <p:cNvSpPr/>
            <p:nvPr/>
          </p:nvSpPr>
          <p:spPr>
            <a:xfrm>
              <a:off x="2169725" y="3990800"/>
              <a:ext cx="124800" cy="39450"/>
            </a:xfrm>
            <a:custGeom>
              <a:avLst/>
              <a:gdLst/>
              <a:ahLst/>
              <a:cxnLst/>
              <a:rect l="l" t="t" r="r" b="b"/>
              <a:pathLst>
                <a:path w="4992" h="1578" extrusionOk="0">
                  <a:moveTo>
                    <a:pt x="2809" y="1"/>
                  </a:moveTo>
                  <a:cubicBezTo>
                    <a:pt x="2543" y="1"/>
                    <a:pt x="2275" y="38"/>
                    <a:pt x="2021" y="103"/>
                  </a:cubicBezTo>
                  <a:cubicBezTo>
                    <a:pt x="1188" y="313"/>
                    <a:pt x="469" y="831"/>
                    <a:pt x="0" y="1540"/>
                  </a:cubicBezTo>
                  <a:cubicBezTo>
                    <a:pt x="19" y="1549"/>
                    <a:pt x="38" y="1559"/>
                    <a:pt x="48" y="1578"/>
                  </a:cubicBezTo>
                  <a:cubicBezTo>
                    <a:pt x="621" y="1118"/>
                    <a:pt x="1446" y="1100"/>
                    <a:pt x="2201" y="1100"/>
                  </a:cubicBezTo>
                  <a:cubicBezTo>
                    <a:pt x="2266" y="1100"/>
                    <a:pt x="2329" y="1100"/>
                    <a:pt x="2392" y="1100"/>
                  </a:cubicBezTo>
                  <a:cubicBezTo>
                    <a:pt x="2468" y="1100"/>
                    <a:pt x="2542" y="1100"/>
                    <a:pt x="2615" y="1099"/>
                  </a:cubicBezTo>
                  <a:cubicBezTo>
                    <a:pt x="2914" y="1095"/>
                    <a:pt x="3236" y="1076"/>
                    <a:pt x="3558" y="1076"/>
                  </a:cubicBezTo>
                  <a:cubicBezTo>
                    <a:pt x="4072" y="1076"/>
                    <a:pt x="4584" y="1125"/>
                    <a:pt x="4991" y="1367"/>
                  </a:cubicBezTo>
                  <a:cubicBezTo>
                    <a:pt x="4666" y="917"/>
                    <a:pt x="4311" y="476"/>
                    <a:pt x="3832" y="237"/>
                  </a:cubicBezTo>
                  <a:cubicBezTo>
                    <a:pt x="3803" y="237"/>
                    <a:pt x="3775" y="218"/>
                    <a:pt x="3756" y="189"/>
                  </a:cubicBezTo>
                  <a:cubicBezTo>
                    <a:pt x="3460" y="57"/>
                    <a:pt x="3135" y="1"/>
                    <a:pt x="2809"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2206125" y="3907575"/>
              <a:ext cx="54375" cy="82925"/>
            </a:xfrm>
            <a:custGeom>
              <a:avLst/>
              <a:gdLst/>
              <a:ahLst/>
              <a:cxnLst/>
              <a:rect l="l" t="t" r="r" b="b"/>
              <a:pathLst>
                <a:path w="2175" h="3317" extrusionOk="0">
                  <a:moveTo>
                    <a:pt x="1097" y="1"/>
                  </a:moveTo>
                  <a:cubicBezTo>
                    <a:pt x="1083" y="1"/>
                    <a:pt x="1069" y="1"/>
                    <a:pt x="1054" y="2"/>
                  </a:cubicBezTo>
                  <a:cubicBezTo>
                    <a:pt x="862" y="21"/>
                    <a:pt x="690" y="107"/>
                    <a:pt x="546" y="232"/>
                  </a:cubicBezTo>
                  <a:cubicBezTo>
                    <a:pt x="575" y="261"/>
                    <a:pt x="585" y="308"/>
                    <a:pt x="575" y="347"/>
                  </a:cubicBezTo>
                  <a:cubicBezTo>
                    <a:pt x="470" y="893"/>
                    <a:pt x="364" y="1448"/>
                    <a:pt x="269" y="1995"/>
                  </a:cubicBezTo>
                  <a:cubicBezTo>
                    <a:pt x="192" y="2435"/>
                    <a:pt x="163" y="2895"/>
                    <a:pt x="0" y="3317"/>
                  </a:cubicBezTo>
                  <a:cubicBezTo>
                    <a:pt x="269" y="3202"/>
                    <a:pt x="556" y="3115"/>
                    <a:pt x="843" y="3077"/>
                  </a:cubicBezTo>
                  <a:cubicBezTo>
                    <a:pt x="998" y="3047"/>
                    <a:pt x="1155" y="3032"/>
                    <a:pt x="1312" y="3032"/>
                  </a:cubicBezTo>
                  <a:cubicBezTo>
                    <a:pt x="1603" y="3032"/>
                    <a:pt x="1895" y="3083"/>
                    <a:pt x="2175" y="3183"/>
                  </a:cubicBezTo>
                  <a:cubicBezTo>
                    <a:pt x="1907" y="2368"/>
                    <a:pt x="1744" y="1525"/>
                    <a:pt x="1706" y="682"/>
                  </a:cubicBezTo>
                  <a:lnTo>
                    <a:pt x="1706" y="672"/>
                  </a:lnTo>
                  <a:cubicBezTo>
                    <a:pt x="1706" y="519"/>
                    <a:pt x="1696" y="366"/>
                    <a:pt x="1696" y="213"/>
                  </a:cubicBezTo>
                  <a:lnTo>
                    <a:pt x="1696" y="193"/>
                  </a:lnTo>
                  <a:cubicBezTo>
                    <a:pt x="1516" y="68"/>
                    <a:pt x="1312" y="1"/>
                    <a:pt x="1097"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 name="Google Shape;974;p37"/>
          <p:cNvSpPr/>
          <p:nvPr/>
        </p:nvSpPr>
        <p:spPr>
          <a:xfrm>
            <a:off x="8040500" y="1013475"/>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6504475" y="3439325"/>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8040500" y="3098075"/>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 name="Google Shape;977;p37"/>
          <p:cNvGrpSpPr/>
          <p:nvPr/>
        </p:nvGrpSpPr>
        <p:grpSpPr>
          <a:xfrm>
            <a:off x="8040488" y="3501350"/>
            <a:ext cx="314328" cy="248002"/>
            <a:chOff x="0" y="803700"/>
            <a:chExt cx="314328" cy="248002"/>
          </a:xfrm>
        </p:grpSpPr>
        <p:sp>
          <p:nvSpPr>
            <p:cNvPr id="978" name="Google Shape;978;p37"/>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7"/>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 name="Google Shape;980;p37"/>
          <p:cNvSpPr/>
          <p:nvPr/>
        </p:nvSpPr>
        <p:spPr>
          <a:xfrm rot="5399645">
            <a:off x="7595127" y="1056992"/>
            <a:ext cx="227219" cy="292688"/>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7"/>
          <p:cNvSpPr/>
          <p:nvPr/>
        </p:nvSpPr>
        <p:spPr>
          <a:xfrm rot="5399645">
            <a:off x="7269002" y="1056992"/>
            <a:ext cx="227219" cy="292688"/>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85"/>
        <p:cNvGrpSpPr/>
        <p:nvPr/>
      </p:nvGrpSpPr>
      <p:grpSpPr>
        <a:xfrm>
          <a:off x="0" y="0"/>
          <a:ext cx="0" cy="0"/>
          <a:chOff x="0" y="0"/>
          <a:chExt cx="0" cy="0"/>
        </a:xfrm>
      </p:grpSpPr>
      <p:sp>
        <p:nvSpPr>
          <p:cNvPr id="986" name="Google Shape;986;p38"/>
          <p:cNvSpPr txBox="1">
            <a:spLocks noGrp="1"/>
          </p:cNvSpPr>
          <p:nvPr>
            <p:ph type="title"/>
          </p:nvPr>
        </p:nvSpPr>
        <p:spPr>
          <a:xfrm>
            <a:off x="1743676" y="298183"/>
            <a:ext cx="5491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SEGMENTATION</a:t>
            </a:r>
            <a:endParaRPr/>
          </a:p>
        </p:txBody>
      </p:sp>
      <p:sp>
        <p:nvSpPr>
          <p:cNvPr id="987" name="Google Shape;987;p38"/>
          <p:cNvSpPr txBox="1"/>
          <p:nvPr/>
        </p:nvSpPr>
        <p:spPr>
          <a:xfrm>
            <a:off x="5506876" y="1160963"/>
            <a:ext cx="1728000" cy="447000"/>
          </a:xfrm>
          <a:prstGeom prst="rect">
            <a:avLst/>
          </a:prstGeom>
          <a:noFill/>
          <a:ln>
            <a:noFill/>
          </a:ln>
        </p:spPr>
        <p:txBody>
          <a:bodyPr spcFirstLastPara="1" wrap="square" lIns="0" tIns="6350" rIns="0" bIns="0" anchor="ctr" anchorCtr="0">
            <a:noAutofit/>
          </a:bodyPr>
          <a:lstStyle/>
          <a:p>
            <a:pPr marL="89999" marR="0" lvl="0" indent="0" algn="l" rtl="0">
              <a:lnSpc>
                <a:spcPct val="100000"/>
              </a:lnSpc>
              <a:spcBef>
                <a:spcPts val="0"/>
              </a:spcBef>
              <a:spcAft>
                <a:spcPts val="0"/>
              </a:spcAft>
              <a:buNone/>
            </a:pPr>
            <a:r>
              <a:rPr lang="en" sz="2400">
                <a:solidFill>
                  <a:schemeClr val="dk1"/>
                </a:solidFill>
                <a:latin typeface="Londrina Solid"/>
                <a:ea typeface="Londrina Solid"/>
                <a:cs typeface="Londrina Solid"/>
                <a:sym typeface="Londrina Solid"/>
              </a:rPr>
              <a:t>Mars</a:t>
            </a:r>
            <a:endParaRPr sz="2400">
              <a:solidFill>
                <a:schemeClr val="dk1"/>
              </a:solidFill>
              <a:latin typeface="Londrina Solid"/>
              <a:ea typeface="Londrina Solid"/>
              <a:cs typeface="Londrina Solid"/>
              <a:sym typeface="Londrina Solid"/>
            </a:endParaRPr>
          </a:p>
        </p:txBody>
      </p:sp>
      <p:sp>
        <p:nvSpPr>
          <p:cNvPr id="988" name="Google Shape;988;p38"/>
          <p:cNvSpPr txBox="1"/>
          <p:nvPr/>
        </p:nvSpPr>
        <p:spPr>
          <a:xfrm>
            <a:off x="5882175" y="2431668"/>
            <a:ext cx="2018100" cy="447000"/>
          </a:xfrm>
          <a:prstGeom prst="rect">
            <a:avLst/>
          </a:prstGeom>
          <a:noFill/>
          <a:ln>
            <a:noFill/>
          </a:ln>
        </p:spPr>
        <p:txBody>
          <a:bodyPr spcFirstLastPara="1" wrap="square" lIns="0" tIns="6350" rIns="0" bIns="0" anchor="ctr" anchorCtr="0">
            <a:noAutofit/>
          </a:bodyPr>
          <a:lstStyle/>
          <a:p>
            <a:pPr marL="89999" marR="0" lvl="0" indent="0" algn="l" rtl="0">
              <a:lnSpc>
                <a:spcPct val="100000"/>
              </a:lnSpc>
              <a:spcBef>
                <a:spcPts val="0"/>
              </a:spcBef>
              <a:spcAft>
                <a:spcPts val="0"/>
              </a:spcAft>
              <a:buNone/>
            </a:pPr>
            <a:r>
              <a:rPr lang="en" sz="2400">
                <a:solidFill>
                  <a:schemeClr val="dk1"/>
                </a:solidFill>
                <a:latin typeface="Londrina Solid"/>
                <a:ea typeface="Londrina Solid"/>
                <a:cs typeface="Londrina Solid"/>
                <a:sym typeface="Londrina Solid"/>
              </a:rPr>
              <a:t>Jupiter</a:t>
            </a:r>
            <a:endParaRPr sz="2400">
              <a:solidFill>
                <a:schemeClr val="dk1"/>
              </a:solidFill>
              <a:latin typeface="Londrina Solid"/>
              <a:ea typeface="Londrina Solid"/>
              <a:cs typeface="Londrina Solid"/>
              <a:sym typeface="Londrina Solid"/>
            </a:endParaRPr>
          </a:p>
        </p:txBody>
      </p:sp>
      <p:sp>
        <p:nvSpPr>
          <p:cNvPr id="989" name="Google Shape;989;p38"/>
          <p:cNvSpPr txBox="1"/>
          <p:nvPr/>
        </p:nvSpPr>
        <p:spPr>
          <a:xfrm>
            <a:off x="5506876" y="3513262"/>
            <a:ext cx="1352700" cy="507900"/>
          </a:xfrm>
          <a:prstGeom prst="rect">
            <a:avLst/>
          </a:prstGeom>
          <a:noFill/>
          <a:ln>
            <a:noFill/>
          </a:ln>
        </p:spPr>
        <p:txBody>
          <a:bodyPr spcFirstLastPara="1" wrap="square" lIns="0" tIns="6350" rIns="0" bIns="0" anchor="ctr" anchorCtr="0">
            <a:noAutofit/>
          </a:bodyPr>
          <a:lstStyle/>
          <a:p>
            <a:pPr marL="89999" marR="0" lvl="0" indent="0" algn="l" rtl="0">
              <a:lnSpc>
                <a:spcPct val="100000"/>
              </a:lnSpc>
              <a:spcBef>
                <a:spcPts val="0"/>
              </a:spcBef>
              <a:spcAft>
                <a:spcPts val="0"/>
              </a:spcAft>
              <a:buNone/>
            </a:pPr>
            <a:r>
              <a:rPr lang="en" sz="2400">
                <a:solidFill>
                  <a:schemeClr val="dk1"/>
                </a:solidFill>
                <a:latin typeface="Londrina Solid"/>
                <a:ea typeface="Londrina Solid"/>
                <a:cs typeface="Londrina Solid"/>
                <a:sym typeface="Londrina Solid"/>
              </a:rPr>
              <a:t>Neptune</a:t>
            </a:r>
            <a:endParaRPr sz="2400">
              <a:solidFill>
                <a:schemeClr val="dk1"/>
              </a:solidFill>
              <a:latin typeface="Londrina Solid"/>
              <a:ea typeface="Londrina Solid"/>
              <a:cs typeface="Londrina Solid"/>
              <a:sym typeface="Londrina Solid"/>
            </a:endParaRPr>
          </a:p>
        </p:txBody>
      </p:sp>
      <p:grpSp>
        <p:nvGrpSpPr>
          <p:cNvPr id="990" name="Google Shape;990;p38"/>
          <p:cNvGrpSpPr/>
          <p:nvPr/>
        </p:nvGrpSpPr>
        <p:grpSpPr>
          <a:xfrm>
            <a:off x="1566513" y="1639838"/>
            <a:ext cx="2856984" cy="2478866"/>
            <a:chOff x="1054025" y="1486375"/>
            <a:chExt cx="2856984" cy="2478866"/>
          </a:xfrm>
        </p:grpSpPr>
        <p:sp>
          <p:nvSpPr>
            <p:cNvPr id="991" name="Google Shape;991;p38"/>
            <p:cNvSpPr/>
            <p:nvPr/>
          </p:nvSpPr>
          <p:spPr>
            <a:xfrm>
              <a:off x="2342753" y="2217667"/>
              <a:ext cx="1351394" cy="1419509"/>
            </a:xfrm>
            <a:custGeom>
              <a:avLst/>
              <a:gdLst/>
              <a:ahLst/>
              <a:cxnLst/>
              <a:rect l="l" t="t" r="r" b="b"/>
              <a:pathLst>
                <a:path w="16844" h="17693" extrusionOk="0">
                  <a:moveTo>
                    <a:pt x="15041" y="0"/>
                  </a:moveTo>
                  <a:cubicBezTo>
                    <a:pt x="13863" y="208"/>
                    <a:pt x="12061" y="1560"/>
                    <a:pt x="10952" y="2045"/>
                  </a:cubicBezTo>
                  <a:cubicBezTo>
                    <a:pt x="9011" y="2946"/>
                    <a:pt x="7278" y="3639"/>
                    <a:pt x="5476" y="4610"/>
                  </a:cubicBezTo>
                  <a:cubicBezTo>
                    <a:pt x="3830" y="5580"/>
                    <a:pt x="1664" y="6065"/>
                    <a:pt x="139" y="6897"/>
                  </a:cubicBezTo>
                  <a:lnTo>
                    <a:pt x="1" y="6897"/>
                  </a:lnTo>
                  <a:cubicBezTo>
                    <a:pt x="1" y="6897"/>
                    <a:pt x="1" y="6914"/>
                    <a:pt x="1" y="6932"/>
                  </a:cubicBezTo>
                  <a:cubicBezTo>
                    <a:pt x="815" y="7417"/>
                    <a:pt x="1629" y="8214"/>
                    <a:pt x="2288" y="8890"/>
                  </a:cubicBezTo>
                  <a:cubicBezTo>
                    <a:pt x="4506" y="11108"/>
                    <a:pt x="7053" y="13395"/>
                    <a:pt x="9011" y="15890"/>
                  </a:cubicBezTo>
                  <a:cubicBezTo>
                    <a:pt x="9427" y="16445"/>
                    <a:pt x="10380" y="17276"/>
                    <a:pt x="10605" y="17692"/>
                  </a:cubicBezTo>
                  <a:cubicBezTo>
                    <a:pt x="10675" y="17640"/>
                    <a:pt x="10744" y="17588"/>
                    <a:pt x="10796" y="17536"/>
                  </a:cubicBezTo>
                  <a:cubicBezTo>
                    <a:pt x="11212" y="17207"/>
                    <a:pt x="11610" y="16861"/>
                    <a:pt x="12009" y="16514"/>
                  </a:cubicBezTo>
                  <a:cubicBezTo>
                    <a:pt x="12841" y="15717"/>
                    <a:pt x="13620" y="14851"/>
                    <a:pt x="14296" y="13915"/>
                  </a:cubicBezTo>
                  <a:cubicBezTo>
                    <a:pt x="15076" y="12806"/>
                    <a:pt x="15717" y="11610"/>
                    <a:pt x="16168" y="10345"/>
                  </a:cubicBezTo>
                  <a:cubicBezTo>
                    <a:pt x="16324" y="9912"/>
                    <a:pt x="16445" y="9461"/>
                    <a:pt x="16549" y="9028"/>
                  </a:cubicBezTo>
                  <a:cubicBezTo>
                    <a:pt x="16722" y="8196"/>
                    <a:pt x="16826" y="7365"/>
                    <a:pt x="16826" y="6533"/>
                  </a:cubicBezTo>
                  <a:cubicBezTo>
                    <a:pt x="16843" y="5701"/>
                    <a:pt x="16774" y="4887"/>
                    <a:pt x="16618" y="4090"/>
                  </a:cubicBezTo>
                  <a:cubicBezTo>
                    <a:pt x="16393" y="2981"/>
                    <a:pt x="16029" y="1924"/>
                    <a:pt x="15527" y="919"/>
                  </a:cubicBezTo>
                  <a:cubicBezTo>
                    <a:pt x="15388" y="607"/>
                    <a:pt x="15215" y="312"/>
                    <a:pt x="15041" y="0"/>
                  </a:cubicBezTo>
                  <a:close/>
                </a:path>
              </a:pathLst>
            </a:cu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8"/>
            <p:cNvSpPr/>
            <p:nvPr/>
          </p:nvSpPr>
          <p:spPr>
            <a:xfrm>
              <a:off x="2287153" y="1527292"/>
              <a:ext cx="1261055" cy="1240998"/>
            </a:xfrm>
            <a:custGeom>
              <a:avLst/>
              <a:gdLst/>
              <a:ahLst/>
              <a:cxnLst/>
              <a:rect l="l" t="t" r="r" b="b"/>
              <a:pathLst>
                <a:path w="15718" h="15468" extrusionOk="0">
                  <a:moveTo>
                    <a:pt x="1109" y="1"/>
                  </a:moveTo>
                  <a:cubicBezTo>
                    <a:pt x="930" y="1"/>
                    <a:pt x="751" y="4"/>
                    <a:pt x="572" y="10"/>
                  </a:cubicBezTo>
                  <a:cubicBezTo>
                    <a:pt x="434" y="28"/>
                    <a:pt x="278" y="45"/>
                    <a:pt x="122" y="80"/>
                  </a:cubicBezTo>
                  <a:cubicBezTo>
                    <a:pt x="0" y="1102"/>
                    <a:pt x="278" y="2263"/>
                    <a:pt x="278" y="3285"/>
                  </a:cubicBezTo>
                  <a:cubicBezTo>
                    <a:pt x="278" y="7271"/>
                    <a:pt x="555" y="11551"/>
                    <a:pt x="694" y="15467"/>
                  </a:cubicBezTo>
                  <a:lnTo>
                    <a:pt x="815" y="15467"/>
                  </a:lnTo>
                  <a:cubicBezTo>
                    <a:pt x="2340" y="14635"/>
                    <a:pt x="4506" y="14150"/>
                    <a:pt x="6152" y="13197"/>
                  </a:cubicBezTo>
                  <a:cubicBezTo>
                    <a:pt x="7954" y="12227"/>
                    <a:pt x="9687" y="11534"/>
                    <a:pt x="11628" y="10633"/>
                  </a:cubicBezTo>
                  <a:cubicBezTo>
                    <a:pt x="12737" y="10147"/>
                    <a:pt x="14539" y="8796"/>
                    <a:pt x="15717" y="8588"/>
                  </a:cubicBezTo>
                  <a:cubicBezTo>
                    <a:pt x="15544" y="8293"/>
                    <a:pt x="15370" y="7999"/>
                    <a:pt x="15163" y="7722"/>
                  </a:cubicBezTo>
                  <a:cubicBezTo>
                    <a:pt x="15024" y="7496"/>
                    <a:pt x="14868" y="7306"/>
                    <a:pt x="14712" y="7080"/>
                  </a:cubicBezTo>
                  <a:cubicBezTo>
                    <a:pt x="14106" y="6283"/>
                    <a:pt x="13430" y="5538"/>
                    <a:pt x="12702" y="4862"/>
                  </a:cubicBezTo>
                  <a:cubicBezTo>
                    <a:pt x="11680" y="3909"/>
                    <a:pt x="10553" y="3078"/>
                    <a:pt x="9358" y="2384"/>
                  </a:cubicBezTo>
                  <a:cubicBezTo>
                    <a:pt x="8682" y="1986"/>
                    <a:pt x="7989" y="1639"/>
                    <a:pt x="7261" y="1345"/>
                  </a:cubicBezTo>
                  <a:cubicBezTo>
                    <a:pt x="6862" y="1154"/>
                    <a:pt x="6464" y="998"/>
                    <a:pt x="6065" y="860"/>
                  </a:cubicBezTo>
                  <a:cubicBezTo>
                    <a:pt x="4483" y="295"/>
                    <a:pt x="2801" y="1"/>
                    <a:pt x="1109"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8"/>
            <p:cNvSpPr/>
            <p:nvPr/>
          </p:nvSpPr>
          <p:spPr>
            <a:xfrm>
              <a:off x="1054025" y="1533630"/>
              <a:ext cx="2138290" cy="2389731"/>
            </a:xfrm>
            <a:custGeom>
              <a:avLst/>
              <a:gdLst/>
              <a:ahLst/>
              <a:cxnLst/>
              <a:rect l="l" t="t" r="r" b="b"/>
              <a:pathLst>
                <a:path w="26652" h="29786" extrusionOk="0">
                  <a:moveTo>
                    <a:pt x="15509" y="1"/>
                  </a:moveTo>
                  <a:lnTo>
                    <a:pt x="15509" y="1"/>
                  </a:lnTo>
                  <a:cubicBezTo>
                    <a:pt x="6464" y="1422"/>
                    <a:pt x="3570" y="6031"/>
                    <a:pt x="2010" y="8821"/>
                  </a:cubicBezTo>
                  <a:cubicBezTo>
                    <a:pt x="278" y="12009"/>
                    <a:pt x="0" y="16012"/>
                    <a:pt x="901" y="19616"/>
                  </a:cubicBezTo>
                  <a:cubicBezTo>
                    <a:pt x="1802" y="23082"/>
                    <a:pt x="4298" y="25785"/>
                    <a:pt x="7330" y="27518"/>
                  </a:cubicBezTo>
                  <a:cubicBezTo>
                    <a:pt x="9513" y="28731"/>
                    <a:pt x="11922" y="29476"/>
                    <a:pt x="14400" y="29719"/>
                  </a:cubicBezTo>
                  <a:cubicBezTo>
                    <a:pt x="14912" y="29764"/>
                    <a:pt x="15424" y="29786"/>
                    <a:pt x="15937" y="29786"/>
                  </a:cubicBezTo>
                  <a:cubicBezTo>
                    <a:pt x="16395" y="29786"/>
                    <a:pt x="16853" y="29769"/>
                    <a:pt x="17311" y="29736"/>
                  </a:cubicBezTo>
                  <a:cubicBezTo>
                    <a:pt x="20084" y="29511"/>
                    <a:pt x="22752" y="28662"/>
                    <a:pt x="25143" y="27241"/>
                  </a:cubicBezTo>
                  <a:cubicBezTo>
                    <a:pt x="25663" y="26929"/>
                    <a:pt x="26166" y="26582"/>
                    <a:pt x="26651" y="26201"/>
                  </a:cubicBezTo>
                  <a:cubicBezTo>
                    <a:pt x="26443" y="25785"/>
                    <a:pt x="25473" y="24953"/>
                    <a:pt x="25057" y="24399"/>
                  </a:cubicBezTo>
                  <a:cubicBezTo>
                    <a:pt x="23133" y="21904"/>
                    <a:pt x="20569" y="19616"/>
                    <a:pt x="18351" y="17398"/>
                  </a:cubicBezTo>
                  <a:cubicBezTo>
                    <a:pt x="17675" y="16740"/>
                    <a:pt x="16878" y="15925"/>
                    <a:pt x="16064" y="15440"/>
                  </a:cubicBezTo>
                  <a:cubicBezTo>
                    <a:pt x="16064" y="15423"/>
                    <a:pt x="16064" y="15423"/>
                    <a:pt x="16064" y="15406"/>
                  </a:cubicBezTo>
                  <a:cubicBezTo>
                    <a:pt x="15925" y="11472"/>
                    <a:pt x="15648" y="7209"/>
                    <a:pt x="15648" y="3206"/>
                  </a:cubicBezTo>
                  <a:cubicBezTo>
                    <a:pt x="15648" y="2184"/>
                    <a:pt x="15388" y="1023"/>
                    <a:pt x="15509"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8"/>
            <p:cNvSpPr/>
            <p:nvPr/>
          </p:nvSpPr>
          <p:spPr>
            <a:xfrm>
              <a:off x="1054025" y="1523922"/>
              <a:ext cx="2638765" cy="2401043"/>
            </a:xfrm>
            <a:custGeom>
              <a:avLst/>
              <a:gdLst/>
              <a:ahLst/>
              <a:cxnLst/>
              <a:rect l="l" t="t" r="r" b="b"/>
              <a:pathLst>
                <a:path w="32890" h="29927" fill="none" extrusionOk="0">
                  <a:moveTo>
                    <a:pt x="15994" y="52"/>
                  </a:moveTo>
                  <a:cubicBezTo>
                    <a:pt x="15977" y="52"/>
                    <a:pt x="15960" y="52"/>
                    <a:pt x="15942" y="52"/>
                  </a:cubicBezTo>
                  <a:cubicBezTo>
                    <a:pt x="15804" y="70"/>
                    <a:pt x="15648" y="87"/>
                    <a:pt x="15509" y="122"/>
                  </a:cubicBezTo>
                  <a:cubicBezTo>
                    <a:pt x="6464" y="1543"/>
                    <a:pt x="3570" y="6135"/>
                    <a:pt x="1993" y="8924"/>
                  </a:cubicBezTo>
                  <a:cubicBezTo>
                    <a:pt x="260" y="12113"/>
                    <a:pt x="0" y="16133"/>
                    <a:pt x="901" y="19737"/>
                  </a:cubicBezTo>
                  <a:cubicBezTo>
                    <a:pt x="1785" y="23203"/>
                    <a:pt x="4280" y="25906"/>
                    <a:pt x="7330" y="27639"/>
                  </a:cubicBezTo>
                  <a:cubicBezTo>
                    <a:pt x="9513" y="28852"/>
                    <a:pt x="11922" y="29597"/>
                    <a:pt x="14400" y="29822"/>
                  </a:cubicBezTo>
                  <a:cubicBezTo>
                    <a:pt x="15370" y="29926"/>
                    <a:pt x="16341" y="29926"/>
                    <a:pt x="17311" y="29857"/>
                  </a:cubicBezTo>
                  <a:cubicBezTo>
                    <a:pt x="20066" y="29632"/>
                    <a:pt x="22752" y="28783"/>
                    <a:pt x="25143" y="27362"/>
                  </a:cubicBezTo>
                  <a:cubicBezTo>
                    <a:pt x="25663" y="27050"/>
                    <a:pt x="26183" y="26703"/>
                    <a:pt x="26668" y="26322"/>
                  </a:cubicBezTo>
                  <a:cubicBezTo>
                    <a:pt x="26738" y="26287"/>
                    <a:pt x="26807" y="26235"/>
                    <a:pt x="26859" y="26183"/>
                  </a:cubicBezTo>
                  <a:cubicBezTo>
                    <a:pt x="27275" y="25854"/>
                    <a:pt x="27673" y="25508"/>
                    <a:pt x="28072" y="25144"/>
                  </a:cubicBezTo>
                  <a:cubicBezTo>
                    <a:pt x="28904" y="24347"/>
                    <a:pt x="29683" y="23480"/>
                    <a:pt x="30359" y="22544"/>
                  </a:cubicBezTo>
                  <a:cubicBezTo>
                    <a:pt x="31139" y="21453"/>
                    <a:pt x="31780" y="20240"/>
                    <a:pt x="32231" y="18975"/>
                  </a:cubicBezTo>
                  <a:cubicBezTo>
                    <a:pt x="32387" y="18542"/>
                    <a:pt x="32508" y="18091"/>
                    <a:pt x="32612" y="17658"/>
                  </a:cubicBezTo>
                  <a:cubicBezTo>
                    <a:pt x="32785" y="16843"/>
                    <a:pt x="32889" y="16012"/>
                    <a:pt x="32889" y="15180"/>
                  </a:cubicBezTo>
                  <a:cubicBezTo>
                    <a:pt x="32889" y="14348"/>
                    <a:pt x="32820" y="13516"/>
                    <a:pt x="32664" y="12719"/>
                  </a:cubicBezTo>
                  <a:cubicBezTo>
                    <a:pt x="32439" y="11628"/>
                    <a:pt x="32075" y="10553"/>
                    <a:pt x="31572" y="9566"/>
                  </a:cubicBezTo>
                  <a:cubicBezTo>
                    <a:pt x="31434" y="9254"/>
                    <a:pt x="31260" y="8942"/>
                    <a:pt x="31087" y="8630"/>
                  </a:cubicBezTo>
                  <a:cubicBezTo>
                    <a:pt x="30914" y="8335"/>
                    <a:pt x="30723" y="8041"/>
                    <a:pt x="30533" y="7764"/>
                  </a:cubicBezTo>
                  <a:cubicBezTo>
                    <a:pt x="30377" y="7556"/>
                    <a:pt x="30238" y="7330"/>
                    <a:pt x="30065" y="7140"/>
                  </a:cubicBezTo>
                  <a:cubicBezTo>
                    <a:pt x="29476" y="6325"/>
                    <a:pt x="28800" y="5580"/>
                    <a:pt x="28055" y="4904"/>
                  </a:cubicBezTo>
                  <a:cubicBezTo>
                    <a:pt x="26478" y="3431"/>
                    <a:pt x="24641" y="2236"/>
                    <a:pt x="22648" y="1387"/>
                  </a:cubicBezTo>
                  <a:cubicBezTo>
                    <a:pt x="22250" y="1213"/>
                    <a:pt x="21851" y="1057"/>
                    <a:pt x="21435" y="902"/>
                  </a:cubicBezTo>
                  <a:cubicBezTo>
                    <a:pt x="19685" y="278"/>
                    <a:pt x="17814" y="0"/>
                    <a:pt x="15960" y="52"/>
                  </a:cubicBezTo>
                  <a:lnTo>
                    <a:pt x="15804" y="52"/>
                  </a:lnTo>
                  <a:lnTo>
                    <a:pt x="15509" y="5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8"/>
            <p:cNvSpPr/>
            <p:nvPr/>
          </p:nvSpPr>
          <p:spPr>
            <a:xfrm>
              <a:off x="2287153" y="1530902"/>
              <a:ext cx="55680" cy="1244287"/>
            </a:xfrm>
            <a:custGeom>
              <a:avLst/>
              <a:gdLst/>
              <a:ahLst/>
              <a:cxnLst/>
              <a:rect l="l" t="t" r="r" b="b"/>
              <a:pathLst>
                <a:path w="694" h="15509" fill="none" extrusionOk="0">
                  <a:moveTo>
                    <a:pt x="694" y="15509"/>
                  </a:moveTo>
                  <a:lnTo>
                    <a:pt x="694" y="15474"/>
                  </a:lnTo>
                  <a:cubicBezTo>
                    <a:pt x="694" y="15457"/>
                    <a:pt x="694" y="15457"/>
                    <a:pt x="694" y="15440"/>
                  </a:cubicBezTo>
                  <a:cubicBezTo>
                    <a:pt x="555" y="11506"/>
                    <a:pt x="278" y="7243"/>
                    <a:pt x="278" y="3240"/>
                  </a:cubicBezTo>
                  <a:cubicBezTo>
                    <a:pt x="278" y="2218"/>
                    <a:pt x="0" y="1057"/>
                    <a:pt x="139" y="35"/>
                  </a:cubicBezTo>
                  <a:lnTo>
                    <a:pt x="139" y="35"/>
                  </a:lnTo>
                  <a:lnTo>
                    <a:pt x="139" y="0"/>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8"/>
            <p:cNvSpPr/>
            <p:nvPr/>
          </p:nvSpPr>
          <p:spPr>
            <a:xfrm>
              <a:off x="2352460" y="2216223"/>
              <a:ext cx="1195748" cy="553427"/>
            </a:xfrm>
            <a:custGeom>
              <a:avLst/>
              <a:gdLst/>
              <a:ahLst/>
              <a:cxnLst/>
              <a:rect l="l" t="t" r="r" b="b"/>
              <a:pathLst>
                <a:path w="14904" h="6898" fill="none" extrusionOk="0">
                  <a:moveTo>
                    <a:pt x="1" y="6898"/>
                  </a:moveTo>
                  <a:cubicBezTo>
                    <a:pt x="1526" y="6066"/>
                    <a:pt x="3692" y="5581"/>
                    <a:pt x="5355" y="4610"/>
                  </a:cubicBezTo>
                  <a:cubicBezTo>
                    <a:pt x="7157" y="3640"/>
                    <a:pt x="8873" y="2947"/>
                    <a:pt x="10814" y="2046"/>
                  </a:cubicBezTo>
                  <a:cubicBezTo>
                    <a:pt x="11923" y="1560"/>
                    <a:pt x="13725" y="209"/>
                    <a:pt x="14903"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8"/>
            <p:cNvSpPr/>
            <p:nvPr/>
          </p:nvSpPr>
          <p:spPr>
            <a:xfrm>
              <a:off x="2337217" y="2769565"/>
              <a:ext cx="855091" cy="866243"/>
            </a:xfrm>
            <a:custGeom>
              <a:avLst/>
              <a:gdLst/>
              <a:ahLst/>
              <a:cxnLst/>
              <a:rect l="l" t="t" r="r" b="b"/>
              <a:pathLst>
                <a:path w="10658" h="10797" fill="none" extrusionOk="0">
                  <a:moveTo>
                    <a:pt x="0" y="1"/>
                  </a:moveTo>
                  <a:lnTo>
                    <a:pt x="70" y="35"/>
                  </a:lnTo>
                  <a:cubicBezTo>
                    <a:pt x="867" y="520"/>
                    <a:pt x="1681" y="1335"/>
                    <a:pt x="2357" y="1993"/>
                  </a:cubicBezTo>
                  <a:cubicBezTo>
                    <a:pt x="4575" y="4211"/>
                    <a:pt x="7122" y="6499"/>
                    <a:pt x="9063" y="8994"/>
                  </a:cubicBezTo>
                  <a:cubicBezTo>
                    <a:pt x="9479" y="9548"/>
                    <a:pt x="10449" y="10380"/>
                    <a:pt x="10657" y="10796"/>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8"/>
            <p:cNvSpPr/>
            <p:nvPr/>
          </p:nvSpPr>
          <p:spPr>
            <a:xfrm>
              <a:off x="2207887" y="1486375"/>
              <a:ext cx="1703122" cy="2478866"/>
            </a:xfrm>
            <a:custGeom>
              <a:avLst/>
              <a:gdLst/>
              <a:ahLst/>
              <a:cxnLst/>
              <a:rect l="l" t="t" r="r" b="b"/>
              <a:pathLst>
                <a:path w="21228" h="30897" fill="none" extrusionOk="0">
                  <a:moveTo>
                    <a:pt x="988" y="607"/>
                  </a:moveTo>
                  <a:lnTo>
                    <a:pt x="1110" y="590"/>
                  </a:lnTo>
                  <a:lnTo>
                    <a:pt x="1422" y="538"/>
                  </a:lnTo>
                  <a:cubicBezTo>
                    <a:pt x="3778" y="105"/>
                    <a:pt x="6759" y="1"/>
                    <a:pt x="9011" y="520"/>
                  </a:cubicBezTo>
                  <a:cubicBezTo>
                    <a:pt x="9670" y="676"/>
                    <a:pt x="10311" y="832"/>
                    <a:pt x="10917" y="1040"/>
                  </a:cubicBezTo>
                  <a:cubicBezTo>
                    <a:pt x="12217" y="1439"/>
                    <a:pt x="13447" y="2028"/>
                    <a:pt x="14591" y="2773"/>
                  </a:cubicBezTo>
                  <a:cubicBezTo>
                    <a:pt x="15388" y="3293"/>
                    <a:pt x="16133" y="3917"/>
                    <a:pt x="16792" y="4610"/>
                  </a:cubicBezTo>
                  <a:cubicBezTo>
                    <a:pt x="17537" y="5372"/>
                    <a:pt x="18195" y="6221"/>
                    <a:pt x="18767" y="7123"/>
                  </a:cubicBezTo>
                  <a:cubicBezTo>
                    <a:pt x="18784" y="7157"/>
                    <a:pt x="18802" y="7174"/>
                    <a:pt x="18802" y="7192"/>
                  </a:cubicBezTo>
                  <a:cubicBezTo>
                    <a:pt x="19304" y="7972"/>
                    <a:pt x="19720" y="8786"/>
                    <a:pt x="20067" y="9635"/>
                  </a:cubicBezTo>
                  <a:cubicBezTo>
                    <a:pt x="20552" y="10831"/>
                    <a:pt x="20881" y="12078"/>
                    <a:pt x="21054" y="13361"/>
                  </a:cubicBezTo>
                  <a:cubicBezTo>
                    <a:pt x="21176" y="14227"/>
                    <a:pt x="21228" y="15111"/>
                    <a:pt x="21210" y="15995"/>
                  </a:cubicBezTo>
                  <a:cubicBezTo>
                    <a:pt x="21176" y="17225"/>
                    <a:pt x="21002" y="18438"/>
                    <a:pt x="20691" y="19633"/>
                  </a:cubicBezTo>
                  <a:cubicBezTo>
                    <a:pt x="20691" y="19668"/>
                    <a:pt x="20673" y="19703"/>
                    <a:pt x="20673" y="19737"/>
                  </a:cubicBezTo>
                  <a:cubicBezTo>
                    <a:pt x="20327" y="21002"/>
                    <a:pt x="19824" y="22233"/>
                    <a:pt x="19183" y="23376"/>
                  </a:cubicBezTo>
                  <a:cubicBezTo>
                    <a:pt x="18680" y="24243"/>
                    <a:pt x="18091" y="25057"/>
                    <a:pt x="17433" y="25785"/>
                  </a:cubicBezTo>
                  <a:cubicBezTo>
                    <a:pt x="16601" y="26686"/>
                    <a:pt x="15665" y="27466"/>
                    <a:pt x="14643" y="28107"/>
                  </a:cubicBezTo>
                  <a:cubicBezTo>
                    <a:pt x="13725" y="28679"/>
                    <a:pt x="12772" y="29164"/>
                    <a:pt x="11784" y="29563"/>
                  </a:cubicBezTo>
                  <a:cubicBezTo>
                    <a:pt x="8457" y="30897"/>
                    <a:pt x="3466" y="30862"/>
                    <a:pt x="1" y="3037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8"/>
            <p:cNvSpPr/>
            <p:nvPr/>
          </p:nvSpPr>
          <p:spPr>
            <a:xfrm>
              <a:off x="3692695" y="2736190"/>
              <a:ext cx="216942" cy="33456"/>
            </a:xfrm>
            <a:custGeom>
              <a:avLst/>
              <a:gdLst/>
              <a:ahLst/>
              <a:cxnLst/>
              <a:rect l="l" t="t" r="r" b="b"/>
              <a:pathLst>
                <a:path w="2704" h="417" fill="none" extrusionOk="0">
                  <a:moveTo>
                    <a:pt x="0" y="70"/>
                  </a:moveTo>
                  <a:cubicBezTo>
                    <a:pt x="832" y="70"/>
                    <a:pt x="2149" y="1"/>
                    <a:pt x="2703" y="41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8"/>
            <p:cNvSpPr/>
            <p:nvPr/>
          </p:nvSpPr>
          <p:spPr>
            <a:xfrm>
              <a:off x="3637096" y="3043469"/>
              <a:ext cx="232186" cy="16768"/>
            </a:xfrm>
            <a:custGeom>
              <a:avLst/>
              <a:gdLst/>
              <a:ahLst/>
              <a:cxnLst/>
              <a:rect l="l" t="t" r="r" b="b"/>
              <a:pathLst>
                <a:path w="2894" h="209" fill="none" extrusionOk="0">
                  <a:moveTo>
                    <a:pt x="0" y="35"/>
                  </a:moveTo>
                  <a:lnTo>
                    <a:pt x="35" y="35"/>
                  </a:lnTo>
                  <a:cubicBezTo>
                    <a:pt x="1005" y="35"/>
                    <a:pt x="2079" y="0"/>
                    <a:pt x="2894" y="20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8"/>
            <p:cNvSpPr/>
            <p:nvPr/>
          </p:nvSpPr>
          <p:spPr>
            <a:xfrm>
              <a:off x="3489715" y="3315928"/>
              <a:ext cx="243338" cy="36264"/>
            </a:xfrm>
            <a:custGeom>
              <a:avLst/>
              <a:gdLst/>
              <a:ahLst/>
              <a:cxnLst/>
              <a:rect l="l" t="t" r="r" b="b"/>
              <a:pathLst>
                <a:path w="3033" h="452" fill="none" extrusionOk="0">
                  <a:moveTo>
                    <a:pt x="0" y="208"/>
                  </a:moveTo>
                  <a:cubicBezTo>
                    <a:pt x="884" y="1"/>
                    <a:pt x="2253" y="451"/>
                    <a:pt x="3033" y="45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8"/>
            <p:cNvSpPr/>
            <p:nvPr/>
          </p:nvSpPr>
          <p:spPr>
            <a:xfrm>
              <a:off x="3303421" y="3535596"/>
              <a:ext cx="300381" cy="33456"/>
            </a:xfrm>
            <a:custGeom>
              <a:avLst/>
              <a:gdLst/>
              <a:ahLst/>
              <a:cxnLst/>
              <a:rect l="l" t="t" r="r" b="b"/>
              <a:pathLst>
                <a:path w="3744" h="417" fill="none" extrusionOk="0">
                  <a:moveTo>
                    <a:pt x="0" y="70"/>
                  </a:moveTo>
                  <a:lnTo>
                    <a:pt x="35" y="70"/>
                  </a:lnTo>
                  <a:cubicBezTo>
                    <a:pt x="1265" y="0"/>
                    <a:pt x="2582" y="416"/>
                    <a:pt x="3743" y="20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8"/>
            <p:cNvSpPr/>
            <p:nvPr/>
          </p:nvSpPr>
          <p:spPr>
            <a:xfrm>
              <a:off x="3069873" y="3719081"/>
              <a:ext cx="312817" cy="22304"/>
            </a:xfrm>
            <a:custGeom>
              <a:avLst/>
              <a:gdLst/>
              <a:ahLst/>
              <a:cxnLst/>
              <a:rect l="l" t="t" r="r" b="b"/>
              <a:pathLst>
                <a:path w="3899" h="278" fill="none" extrusionOk="0">
                  <a:moveTo>
                    <a:pt x="0" y="1"/>
                  </a:moveTo>
                  <a:lnTo>
                    <a:pt x="0" y="1"/>
                  </a:lnTo>
                  <a:cubicBezTo>
                    <a:pt x="1317" y="226"/>
                    <a:pt x="2582" y="70"/>
                    <a:pt x="3899" y="27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8"/>
            <p:cNvSpPr/>
            <p:nvPr/>
          </p:nvSpPr>
          <p:spPr>
            <a:xfrm>
              <a:off x="3673200" y="2530481"/>
              <a:ext cx="225286" cy="30648"/>
            </a:xfrm>
            <a:custGeom>
              <a:avLst/>
              <a:gdLst/>
              <a:ahLst/>
              <a:cxnLst/>
              <a:rect l="l" t="t" r="r" b="b"/>
              <a:pathLst>
                <a:path w="2808" h="382" fill="none" extrusionOk="0">
                  <a:moveTo>
                    <a:pt x="1" y="173"/>
                  </a:moveTo>
                  <a:lnTo>
                    <a:pt x="1" y="173"/>
                  </a:lnTo>
                  <a:cubicBezTo>
                    <a:pt x="902" y="381"/>
                    <a:pt x="1907" y="0"/>
                    <a:pt x="2808" y="34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8"/>
            <p:cNvSpPr/>
            <p:nvPr/>
          </p:nvSpPr>
          <p:spPr>
            <a:xfrm>
              <a:off x="3598105" y="2263558"/>
              <a:ext cx="194718" cy="22304"/>
            </a:xfrm>
            <a:custGeom>
              <a:avLst/>
              <a:gdLst/>
              <a:ahLst/>
              <a:cxnLst/>
              <a:rect l="l" t="t" r="r" b="b"/>
              <a:pathLst>
                <a:path w="2427" h="278" fill="none" extrusionOk="0">
                  <a:moveTo>
                    <a:pt x="1" y="277"/>
                  </a:moveTo>
                  <a:cubicBezTo>
                    <a:pt x="555" y="277"/>
                    <a:pt x="1664" y="0"/>
                    <a:pt x="2427" y="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8"/>
            <p:cNvSpPr/>
            <p:nvPr/>
          </p:nvSpPr>
          <p:spPr>
            <a:xfrm>
              <a:off x="3467411" y="2052233"/>
              <a:ext cx="253126" cy="43164"/>
            </a:xfrm>
            <a:custGeom>
              <a:avLst/>
              <a:gdLst/>
              <a:ahLst/>
              <a:cxnLst/>
              <a:rect l="l" t="t" r="r" b="b"/>
              <a:pathLst>
                <a:path w="3155" h="538" fill="none" extrusionOk="0">
                  <a:moveTo>
                    <a:pt x="1" y="537"/>
                  </a:moveTo>
                  <a:cubicBezTo>
                    <a:pt x="1023" y="399"/>
                    <a:pt x="2098" y="0"/>
                    <a:pt x="3120" y="139"/>
                  </a:cubicBezTo>
                  <a:lnTo>
                    <a:pt x="3155" y="139"/>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8"/>
            <p:cNvSpPr/>
            <p:nvPr/>
          </p:nvSpPr>
          <p:spPr>
            <a:xfrm>
              <a:off x="3314493" y="1868668"/>
              <a:ext cx="239246" cy="39072"/>
            </a:xfrm>
            <a:custGeom>
              <a:avLst/>
              <a:gdLst/>
              <a:ahLst/>
              <a:cxnLst/>
              <a:rect l="l" t="t" r="r" b="b"/>
              <a:pathLst>
                <a:path w="2982" h="487" fill="none" extrusionOk="0">
                  <a:moveTo>
                    <a:pt x="1" y="486"/>
                  </a:moveTo>
                  <a:cubicBezTo>
                    <a:pt x="763" y="347"/>
                    <a:pt x="1959" y="1"/>
                    <a:pt x="2739" y="88"/>
                  </a:cubicBezTo>
                  <a:cubicBezTo>
                    <a:pt x="2825" y="88"/>
                    <a:pt x="2912" y="105"/>
                    <a:pt x="2981" y="13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8"/>
            <p:cNvSpPr/>
            <p:nvPr/>
          </p:nvSpPr>
          <p:spPr>
            <a:xfrm>
              <a:off x="3030882" y="1685184"/>
              <a:ext cx="344909" cy="37628"/>
            </a:xfrm>
            <a:custGeom>
              <a:avLst/>
              <a:gdLst/>
              <a:ahLst/>
              <a:cxnLst/>
              <a:rect l="l" t="t" r="r" b="b"/>
              <a:pathLst>
                <a:path w="4299" h="469" fill="none" extrusionOk="0">
                  <a:moveTo>
                    <a:pt x="1" y="416"/>
                  </a:moveTo>
                  <a:lnTo>
                    <a:pt x="88" y="416"/>
                  </a:lnTo>
                  <a:cubicBezTo>
                    <a:pt x="1457" y="468"/>
                    <a:pt x="3016" y="1"/>
                    <a:pt x="4298" y="34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8"/>
            <p:cNvSpPr/>
            <p:nvPr/>
          </p:nvSpPr>
          <p:spPr>
            <a:xfrm>
              <a:off x="2776474" y="1573986"/>
              <a:ext cx="304553" cy="19496"/>
            </a:xfrm>
            <a:custGeom>
              <a:avLst/>
              <a:gdLst/>
              <a:ahLst/>
              <a:cxnLst/>
              <a:rect l="l" t="t" r="r" b="b"/>
              <a:pathLst>
                <a:path w="3796" h="243" fill="none" extrusionOk="0">
                  <a:moveTo>
                    <a:pt x="1" y="208"/>
                  </a:moveTo>
                  <a:cubicBezTo>
                    <a:pt x="1266" y="243"/>
                    <a:pt x="2548" y="174"/>
                    <a:pt x="3796" y="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38"/>
          <p:cNvGrpSpPr/>
          <p:nvPr/>
        </p:nvGrpSpPr>
        <p:grpSpPr>
          <a:xfrm>
            <a:off x="4637640" y="1324854"/>
            <a:ext cx="747305" cy="666735"/>
            <a:chOff x="4142450" y="703075"/>
            <a:chExt cx="278575" cy="248550"/>
          </a:xfrm>
        </p:grpSpPr>
        <p:sp>
          <p:nvSpPr>
            <p:cNvPr id="1011" name="Google Shape;1011;p38"/>
            <p:cNvSpPr/>
            <p:nvPr/>
          </p:nvSpPr>
          <p:spPr>
            <a:xfrm>
              <a:off x="4171925" y="709875"/>
              <a:ext cx="230475" cy="222700"/>
            </a:xfrm>
            <a:custGeom>
              <a:avLst/>
              <a:gdLst/>
              <a:ahLst/>
              <a:cxnLst/>
              <a:rect l="l" t="t" r="r" b="b"/>
              <a:pathLst>
                <a:path w="9219" h="8908" extrusionOk="0">
                  <a:moveTo>
                    <a:pt x="4613" y="0"/>
                  </a:moveTo>
                  <a:cubicBezTo>
                    <a:pt x="2370" y="0"/>
                    <a:pt x="0" y="1866"/>
                    <a:pt x="35" y="4454"/>
                  </a:cubicBezTo>
                  <a:cubicBezTo>
                    <a:pt x="87" y="6914"/>
                    <a:pt x="1941" y="8820"/>
                    <a:pt x="4609" y="8907"/>
                  </a:cubicBezTo>
                  <a:cubicBezTo>
                    <a:pt x="7209" y="8820"/>
                    <a:pt x="9184" y="7036"/>
                    <a:pt x="9201" y="4471"/>
                  </a:cubicBezTo>
                  <a:cubicBezTo>
                    <a:pt x="9219" y="1959"/>
                    <a:pt x="7278" y="35"/>
                    <a:pt x="4644" y="0"/>
                  </a:cubicBezTo>
                  <a:cubicBezTo>
                    <a:pt x="4634" y="0"/>
                    <a:pt x="4623" y="0"/>
                    <a:pt x="4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8"/>
            <p:cNvSpPr/>
            <p:nvPr/>
          </p:nvSpPr>
          <p:spPr>
            <a:xfrm>
              <a:off x="4142450" y="703075"/>
              <a:ext cx="278575" cy="248550"/>
            </a:xfrm>
            <a:custGeom>
              <a:avLst/>
              <a:gdLst/>
              <a:ahLst/>
              <a:cxnLst/>
              <a:rect l="l" t="t" r="r" b="b"/>
              <a:pathLst>
                <a:path w="11143" h="9942" extrusionOk="0">
                  <a:moveTo>
                    <a:pt x="1093" y="3288"/>
                  </a:moveTo>
                  <a:lnTo>
                    <a:pt x="1145" y="3305"/>
                  </a:lnTo>
                  <a:cubicBezTo>
                    <a:pt x="1075" y="3703"/>
                    <a:pt x="1023" y="4102"/>
                    <a:pt x="937" y="4501"/>
                  </a:cubicBezTo>
                  <a:cubicBezTo>
                    <a:pt x="919" y="4570"/>
                    <a:pt x="815" y="4639"/>
                    <a:pt x="746" y="4708"/>
                  </a:cubicBezTo>
                  <a:lnTo>
                    <a:pt x="659" y="4674"/>
                  </a:lnTo>
                  <a:cubicBezTo>
                    <a:pt x="798" y="4206"/>
                    <a:pt x="937" y="3755"/>
                    <a:pt x="1093" y="3288"/>
                  </a:cubicBezTo>
                  <a:close/>
                  <a:moveTo>
                    <a:pt x="937" y="4934"/>
                  </a:moveTo>
                  <a:lnTo>
                    <a:pt x="937" y="4934"/>
                  </a:lnTo>
                  <a:cubicBezTo>
                    <a:pt x="1023" y="5211"/>
                    <a:pt x="1006" y="5436"/>
                    <a:pt x="694" y="5558"/>
                  </a:cubicBezTo>
                  <a:cubicBezTo>
                    <a:pt x="573" y="5194"/>
                    <a:pt x="607" y="5107"/>
                    <a:pt x="937" y="4934"/>
                  </a:cubicBezTo>
                  <a:close/>
                  <a:moveTo>
                    <a:pt x="1023" y="5713"/>
                  </a:moveTo>
                  <a:cubicBezTo>
                    <a:pt x="1266" y="6129"/>
                    <a:pt x="1248" y="6216"/>
                    <a:pt x="885" y="6511"/>
                  </a:cubicBezTo>
                  <a:cubicBezTo>
                    <a:pt x="677" y="5991"/>
                    <a:pt x="677" y="5956"/>
                    <a:pt x="1023" y="5713"/>
                  </a:cubicBezTo>
                  <a:close/>
                  <a:moveTo>
                    <a:pt x="1300" y="6563"/>
                  </a:moveTo>
                  <a:lnTo>
                    <a:pt x="1300" y="6563"/>
                  </a:lnTo>
                  <a:cubicBezTo>
                    <a:pt x="1543" y="6892"/>
                    <a:pt x="1543" y="6909"/>
                    <a:pt x="1179" y="7238"/>
                  </a:cubicBezTo>
                  <a:cubicBezTo>
                    <a:pt x="937" y="6857"/>
                    <a:pt x="937" y="6840"/>
                    <a:pt x="1300" y="6563"/>
                  </a:cubicBezTo>
                  <a:close/>
                  <a:moveTo>
                    <a:pt x="1647" y="7204"/>
                  </a:moveTo>
                  <a:cubicBezTo>
                    <a:pt x="1942" y="7550"/>
                    <a:pt x="1942" y="7550"/>
                    <a:pt x="1595" y="7880"/>
                  </a:cubicBezTo>
                  <a:cubicBezTo>
                    <a:pt x="1283" y="7568"/>
                    <a:pt x="1283" y="7533"/>
                    <a:pt x="1647" y="7204"/>
                  </a:cubicBezTo>
                  <a:close/>
                  <a:moveTo>
                    <a:pt x="2063" y="7776"/>
                  </a:moveTo>
                  <a:cubicBezTo>
                    <a:pt x="2461" y="8105"/>
                    <a:pt x="2461" y="8105"/>
                    <a:pt x="2132" y="8538"/>
                  </a:cubicBezTo>
                  <a:lnTo>
                    <a:pt x="1803" y="8157"/>
                  </a:lnTo>
                  <a:lnTo>
                    <a:pt x="2063" y="7776"/>
                  </a:lnTo>
                  <a:close/>
                  <a:moveTo>
                    <a:pt x="2652" y="8313"/>
                  </a:moveTo>
                  <a:lnTo>
                    <a:pt x="3033" y="8607"/>
                  </a:lnTo>
                  <a:lnTo>
                    <a:pt x="2704" y="8937"/>
                  </a:lnTo>
                  <a:lnTo>
                    <a:pt x="2392" y="8711"/>
                  </a:lnTo>
                  <a:lnTo>
                    <a:pt x="2652" y="8313"/>
                  </a:lnTo>
                  <a:close/>
                  <a:moveTo>
                    <a:pt x="5762" y="272"/>
                  </a:moveTo>
                  <a:cubicBezTo>
                    <a:pt x="5782" y="272"/>
                    <a:pt x="5803" y="272"/>
                    <a:pt x="5823" y="272"/>
                  </a:cubicBezTo>
                  <a:cubicBezTo>
                    <a:pt x="8457" y="307"/>
                    <a:pt x="10398" y="2231"/>
                    <a:pt x="10380" y="4743"/>
                  </a:cubicBezTo>
                  <a:cubicBezTo>
                    <a:pt x="10363" y="7308"/>
                    <a:pt x="8405" y="9092"/>
                    <a:pt x="5806" y="9179"/>
                  </a:cubicBezTo>
                  <a:cubicBezTo>
                    <a:pt x="3137" y="9092"/>
                    <a:pt x="1266" y="7186"/>
                    <a:pt x="1231" y="4726"/>
                  </a:cubicBezTo>
                  <a:cubicBezTo>
                    <a:pt x="1180" y="2150"/>
                    <a:pt x="3527" y="272"/>
                    <a:pt x="5762" y="272"/>
                  </a:cubicBezTo>
                  <a:close/>
                  <a:moveTo>
                    <a:pt x="3207" y="8729"/>
                  </a:moveTo>
                  <a:cubicBezTo>
                    <a:pt x="3674" y="8954"/>
                    <a:pt x="3674" y="8954"/>
                    <a:pt x="3415" y="9300"/>
                  </a:cubicBezTo>
                  <a:lnTo>
                    <a:pt x="3016" y="9110"/>
                  </a:lnTo>
                  <a:cubicBezTo>
                    <a:pt x="3085" y="8971"/>
                    <a:pt x="3137" y="8850"/>
                    <a:pt x="3207" y="8729"/>
                  </a:cubicBezTo>
                  <a:close/>
                  <a:moveTo>
                    <a:pt x="3900" y="9058"/>
                  </a:moveTo>
                  <a:lnTo>
                    <a:pt x="4506" y="9283"/>
                  </a:lnTo>
                  <a:cubicBezTo>
                    <a:pt x="4472" y="9387"/>
                    <a:pt x="4437" y="9491"/>
                    <a:pt x="4402" y="9612"/>
                  </a:cubicBezTo>
                  <a:lnTo>
                    <a:pt x="3709" y="9422"/>
                  </a:lnTo>
                  <a:cubicBezTo>
                    <a:pt x="3796" y="9283"/>
                    <a:pt x="3848" y="9179"/>
                    <a:pt x="3900" y="9058"/>
                  </a:cubicBezTo>
                  <a:close/>
                  <a:moveTo>
                    <a:pt x="6845" y="9387"/>
                  </a:moveTo>
                  <a:lnTo>
                    <a:pt x="5996" y="9630"/>
                  </a:lnTo>
                  <a:cubicBezTo>
                    <a:pt x="6048" y="9422"/>
                    <a:pt x="6187" y="9387"/>
                    <a:pt x="6845" y="9387"/>
                  </a:cubicBezTo>
                  <a:close/>
                  <a:moveTo>
                    <a:pt x="4818" y="9352"/>
                  </a:moveTo>
                  <a:lnTo>
                    <a:pt x="5147" y="9387"/>
                  </a:lnTo>
                  <a:cubicBezTo>
                    <a:pt x="5136" y="9592"/>
                    <a:pt x="5110" y="9677"/>
                    <a:pt x="4990" y="9677"/>
                  </a:cubicBezTo>
                  <a:cubicBezTo>
                    <a:pt x="4927" y="9677"/>
                    <a:pt x="4839" y="9654"/>
                    <a:pt x="4714" y="9612"/>
                  </a:cubicBezTo>
                  <a:lnTo>
                    <a:pt x="4818" y="9352"/>
                  </a:lnTo>
                  <a:close/>
                  <a:moveTo>
                    <a:pt x="5790" y="1"/>
                  </a:moveTo>
                  <a:cubicBezTo>
                    <a:pt x="4726" y="1"/>
                    <a:pt x="3657" y="342"/>
                    <a:pt x="2756" y="1035"/>
                  </a:cubicBezTo>
                  <a:cubicBezTo>
                    <a:pt x="2392" y="1312"/>
                    <a:pt x="2046" y="1624"/>
                    <a:pt x="1734" y="1953"/>
                  </a:cubicBezTo>
                  <a:cubicBezTo>
                    <a:pt x="365" y="3409"/>
                    <a:pt x="1" y="5055"/>
                    <a:pt x="694" y="6909"/>
                  </a:cubicBezTo>
                  <a:cubicBezTo>
                    <a:pt x="1382" y="8750"/>
                    <a:pt x="3215" y="9942"/>
                    <a:pt x="5615" y="9942"/>
                  </a:cubicBezTo>
                  <a:cubicBezTo>
                    <a:pt x="5632" y="9942"/>
                    <a:pt x="5650" y="9942"/>
                    <a:pt x="5667" y="9942"/>
                  </a:cubicBezTo>
                  <a:cubicBezTo>
                    <a:pt x="6534" y="9872"/>
                    <a:pt x="7365" y="9560"/>
                    <a:pt x="8058" y="9058"/>
                  </a:cubicBezTo>
                  <a:cubicBezTo>
                    <a:pt x="8474" y="8746"/>
                    <a:pt x="8856" y="8417"/>
                    <a:pt x="9219" y="8070"/>
                  </a:cubicBezTo>
                  <a:cubicBezTo>
                    <a:pt x="11056" y="6320"/>
                    <a:pt x="11143" y="3426"/>
                    <a:pt x="9410" y="1572"/>
                  </a:cubicBezTo>
                  <a:cubicBezTo>
                    <a:pt x="8438" y="533"/>
                    <a:pt x="7118" y="1"/>
                    <a:pt x="5790"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8"/>
            <p:cNvSpPr/>
            <p:nvPr/>
          </p:nvSpPr>
          <p:spPr>
            <a:xfrm>
              <a:off x="4224325" y="732325"/>
              <a:ext cx="81475" cy="156500"/>
            </a:xfrm>
            <a:custGeom>
              <a:avLst/>
              <a:gdLst/>
              <a:ahLst/>
              <a:cxnLst/>
              <a:rect l="l" t="t" r="r" b="b"/>
              <a:pathLst>
                <a:path w="3259" h="6260" extrusionOk="0">
                  <a:moveTo>
                    <a:pt x="2808" y="211"/>
                  </a:moveTo>
                  <a:lnTo>
                    <a:pt x="2600" y="541"/>
                  </a:lnTo>
                  <a:lnTo>
                    <a:pt x="2565" y="523"/>
                  </a:lnTo>
                  <a:cubicBezTo>
                    <a:pt x="2548" y="471"/>
                    <a:pt x="2565" y="437"/>
                    <a:pt x="2548" y="385"/>
                  </a:cubicBezTo>
                  <a:cubicBezTo>
                    <a:pt x="2548" y="333"/>
                    <a:pt x="2548" y="298"/>
                    <a:pt x="2531" y="229"/>
                  </a:cubicBezTo>
                  <a:lnTo>
                    <a:pt x="2808" y="211"/>
                  </a:lnTo>
                  <a:close/>
                  <a:moveTo>
                    <a:pt x="2912" y="419"/>
                  </a:moveTo>
                  <a:cubicBezTo>
                    <a:pt x="2999" y="714"/>
                    <a:pt x="2877" y="1043"/>
                    <a:pt x="2600" y="1199"/>
                  </a:cubicBezTo>
                  <a:cubicBezTo>
                    <a:pt x="2479" y="853"/>
                    <a:pt x="2756" y="679"/>
                    <a:pt x="2912" y="419"/>
                  </a:cubicBezTo>
                  <a:close/>
                  <a:moveTo>
                    <a:pt x="2947" y="1130"/>
                  </a:moveTo>
                  <a:cubicBezTo>
                    <a:pt x="3051" y="1424"/>
                    <a:pt x="2912" y="1736"/>
                    <a:pt x="2635" y="1858"/>
                  </a:cubicBezTo>
                  <a:cubicBezTo>
                    <a:pt x="2496" y="1511"/>
                    <a:pt x="2773" y="1338"/>
                    <a:pt x="2947" y="1130"/>
                  </a:cubicBezTo>
                  <a:close/>
                  <a:moveTo>
                    <a:pt x="2981" y="1823"/>
                  </a:moveTo>
                  <a:cubicBezTo>
                    <a:pt x="3085" y="2135"/>
                    <a:pt x="2964" y="2481"/>
                    <a:pt x="2687" y="2637"/>
                  </a:cubicBezTo>
                  <a:cubicBezTo>
                    <a:pt x="2565" y="2291"/>
                    <a:pt x="2652" y="2083"/>
                    <a:pt x="2981" y="1823"/>
                  </a:cubicBezTo>
                  <a:close/>
                  <a:moveTo>
                    <a:pt x="3016" y="2603"/>
                  </a:moveTo>
                  <a:lnTo>
                    <a:pt x="3016" y="2603"/>
                  </a:lnTo>
                  <a:cubicBezTo>
                    <a:pt x="3085" y="2932"/>
                    <a:pt x="3016" y="3105"/>
                    <a:pt x="2704" y="3331"/>
                  </a:cubicBezTo>
                  <a:cubicBezTo>
                    <a:pt x="2617" y="3053"/>
                    <a:pt x="2704" y="2863"/>
                    <a:pt x="3016" y="2603"/>
                  </a:cubicBezTo>
                  <a:close/>
                  <a:moveTo>
                    <a:pt x="2999" y="3348"/>
                  </a:moveTo>
                  <a:cubicBezTo>
                    <a:pt x="3103" y="3608"/>
                    <a:pt x="2999" y="3833"/>
                    <a:pt x="2704" y="4024"/>
                  </a:cubicBezTo>
                  <a:lnTo>
                    <a:pt x="2704" y="4006"/>
                  </a:lnTo>
                  <a:cubicBezTo>
                    <a:pt x="2600" y="3694"/>
                    <a:pt x="2791" y="3504"/>
                    <a:pt x="2999" y="3348"/>
                  </a:cubicBezTo>
                  <a:close/>
                  <a:moveTo>
                    <a:pt x="3016" y="4041"/>
                  </a:moveTo>
                  <a:lnTo>
                    <a:pt x="3016" y="4041"/>
                  </a:lnTo>
                  <a:cubicBezTo>
                    <a:pt x="3103" y="4336"/>
                    <a:pt x="2895" y="4457"/>
                    <a:pt x="2721" y="4613"/>
                  </a:cubicBezTo>
                  <a:lnTo>
                    <a:pt x="2721" y="4595"/>
                  </a:lnTo>
                  <a:cubicBezTo>
                    <a:pt x="2635" y="4388"/>
                    <a:pt x="2721" y="4232"/>
                    <a:pt x="3016" y="4041"/>
                  </a:cubicBezTo>
                  <a:close/>
                  <a:moveTo>
                    <a:pt x="2999" y="4595"/>
                  </a:moveTo>
                  <a:cubicBezTo>
                    <a:pt x="3068" y="4873"/>
                    <a:pt x="3068" y="4873"/>
                    <a:pt x="2721" y="5150"/>
                  </a:cubicBezTo>
                  <a:cubicBezTo>
                    <a:pt x="2704" y="5011"/>
                    <a:pt x="2652" y="4907"/>
                    <a:pt x="2791" y="4821"/>
                  </a:cubicBezTo>
                  <a:cubicBezTo>
                    <a:pt x="2877" y="4751"/>
                    <a:pt x="2929" y="4682"/>
                    <a:pt x="2999" y="4595"/>
                  </a:cubicBezTo>
                  <a:close/>
                  <a:moveTo>
                    <a:pt x="3033" y="5167"/>
                  </a:moveTo>
                  <a:lnTo>
                    <a:pt x="3033" y="5167"/>
                  </a:lnTo>
                  <a:cubicBezTo>
                    <a:pt x="3085" y="5427"/>
                    <a:pt x="3016" y="5566"/>
                    <a:pt x="2721" y="5722"/>
                  </a:cubicBezTo>
                  <a:cubicBezTo>
                    <a:pt x="2669" y="5479"/>
                    <a:pt x="2773" y="5323"/>
                    <a:pt x="3033" y="5167"/>
                  </a:cubicBezTo>
                  <a:close/>
                  <a:moveTo>
                    <a:pt x="3016" y="5756"/>
                  </a:moveTo>
                  <a:lnTo>
                    <a:pt x="3016" y="5756"/>
                  </a:lnTo>
                  <a:cubicBezTo>
                    <a:pt x="3078" y="5913"/>
                    <a:pt x="3014" y="5984"/>
                    <a:pt x="2811" y="5984"/>
                  </a:cubicBezTo>
                  <a:cubicBezTo>
                    <a:pt x="2789" y="5984"/>
                    <a:pt x="2764" y="5983"/>
                    <a:pt x="2739" y="5982"/>
                  </a:cubicBezTo>
                  <a:lnTo>
                    <a:pt x="3016" y="5756"/>
                  </a:lnTo>
                  <a:close/>
                  <a:moveTo>
                    <a:pt x="2221" y="225"/>
                  </a:moveTo>
                  <a:cubicBezTo>
                    <a:pt x="2308" y="225"/>
                    <a:pt x="2358" y="265"/>
                    <a:pt x="2358" y="367"/>
                  </a:cubicBezTo>
                  <a:cubicBezTo>
                    <a:pt x="2375" y="766"/>
                    <a:pt x="2375" y="1147"/>
                    <a:pt x="2409" y="1528"/>
                  </a:cubicBezTo>
                  <a:cubicBezTo>
                    <a:pt x="2513" y="2932"/>
                    <a:pt x="2496" y="4353"/>
                    <a:pt x="2513" y="5774"/>
                  </a:cubicBezTo>
                  <a:cubicBezTo>
                    <a:pt x="2513" y="5860"/>
                    <a:pt x="2531" y="5947"/>
                    <a:pt x="2531" y="6034"/>
                  </a:cubicBezTo>
                  <a:lnTo>
                    <a:pt x="1422" y="6034"/>
                  </a:lnTo>
                  <a:cubicBezTo>
                    <a:pt x="1422" y="5964"/>
                    <a:pt x="1422" y="5912"/>
                    <a:pt x="1422" y="5878"/>
                  </a:cubicBezTo>
                  <a:cubicBezTo>
                    <a:pt x="1404" y="4734"/>
                    <a:pt x="1387" y="3590"/>
                    <a:pt x="1387" y="2447"/>
                  </a:cubicBezTo>
                  <a:cubicBezTo>
                    <a:pt x="1387" y="2360"/>
                    <a:pt x="1439" y="2273"/>
                    <a:pt x="1439" y="2187"/>
                  </a:cubicBezTo>
                  <a:cubicBezTo>
                    <a:pt x="1439" y="2152"/>
                    <a:pt x="1422" y="2083"/>
                    <a:pt x="1404" y="2083"/>
                  </a:cubicBezTo>
                  <a:cubicBezTo>
                    <a:pt x="1383" y="2076"/>
                    <a:pt x="1364" y="2071"/>
                    <a:pt x="1348" y="2071"/>
                  </a:cubicBezTo>
                  <a:cubicBezTo>
                    <a:pt x="1324" y="2071"/>
                    <a:pt x="1303" y="2080"/>
                    <a:pt x="1283" y="2100"/>
                  </a:cubicBezTo>
                  <a:cubicBezTo>
                    <a:pt x="1179" y="2152"/>
                    <a:pt x="1093" y="2239"/>
                    <a:pt x="989" y="2308"/>
                  </a:cubicBezTo>
                  <a:cubicBezTo>
                    <a:pt x="971" y="2317"/>
                    <a:pt x="954" y="2321"/>
                    <a:pt x="937" y="2321"/>
                  </a:cubicBezTo>
                  <a:cubicBezTo>
                    <a:pt x="919" y="2321"/>
                    <a:pt x="902" y="2317"/>
                    <a:pt x="885" y="2308"/>
                  </a:cubicBezTo>
                  <a:cubicBezTo>
                    <a:pt x="677" y="2100"/>
                    <a:pt x="469" y="1892"/>
                    <a:pt x="278" y="1684"/>
                  </a:cubicBezTo>
                  <a:cubicBezTo>
                    <a:pt x="347" y="1615"/>
                    <a:pt x="399" y="1546"/>
                    <a:pt x="469" y="1476"/>
                  </a:cubicBezTo>
                  <a:cubicBezTo>
                    <a:pt x="815" y="1147"/>
                    <a:pt x="1110" y="783"/>
                    <a:pt x="1335" y="367"/>
                  </a:cubicBezTo>
                  <a:cubicBezTo>
                    <a:pt x="1370" y="298"/>
                    <a:pt x="1439" y="263"/>
                    <a:pt x="1508" y="263"/>
                  </a:cubicBezTo>
                  <a:cubicBezTo>
                    <a:pt x="1734" y="263"/>
                    <a:pt x="1942" y="246"/>
                    <a:pt x="2167" y="229"/>
                  </a:cubicBezTo>
                  <a:cubicBezTo>
                    <a:pt x="2186" y="226"/>
                    <a:pt x="2204" y="225"/>
                    <a:pt x="2221" y="225"/>
                  </a:cubicBezTo>
                  <a:close/>
                  <a:moveTo>
                    <a:pt x="2956" y="1"/>
                  </a:moveTo>
                  <a:cubicBezTo>
                    <a:pt x="2947" y="1"/>
                    <a:pt x="2938" y="2"/>
                    <a:pt x="2929" y="3"/>
                  </a:cubicBezTo>
                  <a:lnTo>
                    <a:pt x="1907" y="38"/>
                  </a:lnTo>
                  <a:lnTo>
                    <a:pt x="1352" y="38"/>
                  </a:lnTo>
                  <a:cubicBezTo>
                    <a:pt x="1300" y="38"/>
                    <a:pt x="1266" y="73"/>
                    <a:pt x="1231" y="107"/>
                  </a:cubicBezTo>
                  <a:cubicBezTo>
                    <a:pt x="954" y="662"/>
                    <a:pt x="555" y="1147"/>
                    <a:pt x="88" y="1528"/>
                  </a:cubicBezTo>
                  <a:cubicBezTo>
                    <a:pt x="1" y="1615"/>
                    <a:pt x="1" y="1667"/>
                    <a:pt x="88" y="1754"/>
                  </a:cubicBezTo>
                  <a:cubicBezTo>
                    <a:pt x="278" y="1962"/>
                    <a:pt x="469" y="2170"/>
                    <a:pt x="677" y="2377"/>
                  </a:cubicBezTo>
                  <a:cubicBezTo>
                    <a:pt x="782" y="2492"/>
                    <a:pt x="834" y="2543"/>
                    <a:pt x="900" y="2543"/>
                  </a:cubicBezTo>
                  <a:cubicBezTo>
                    <a:pt x="955" y="2543"/>
                    <a:pt x="1018" y="2509"/>
                    <a:pt x="1127" y="2447"/>
                  </a:cubicBezTo>
                  <a:cubicBezTo>
                    <a:pt x="1145" y="2447"/>
                    <a:pt x="1162" y="2429"/>
                    <a:pt x="1179" y="2429"/>
                  </a:cubicBezTo>
                  <a:cubicBezTo>
                    <a:pt x="1197" y="2481"/>
                    <a:pt x="1197" y="2516"/>
                    <a:pt x="1197" y="2551"/>
                  </a:cubicBezTo>
                  <a:lnTo>
                    <a:pt x="1214" y="4717"/>
                  </a:lnTo>
                  <a:lnTo>
                    <a:pt x="1214" y="6034"/>
                  </a:lnTo>
                  <a:cubicBezTo>
                    <a:pt x="1214" y="6103"/>
                    <a:pt x="1214" y="6207"/>
                    <a:pt x="1335" y="6207"/>
                  </a:cubicBezTo>
                  <a:cubicBezTo>
                    <a:pt x="1667" y="6207"/>
                    <a:pt x="2005" y="6260"/>
                    <a:pt x="2342" y="6260"/>
                  </a:cubicBezTo>
                  <a:cubicBezTo>
                    <a:pt x="2585" y="6260"/>
                    <a:pt x="2828" y="6232"/>
                    <a:pt x="3068" y="6138"/>
                  </a:cubicBezTo>
                  <a:cubicBezTo>
                    <a:pt x="3189" y="6086"/>
                    <a:pt x="3259" y="6034"/>
                    <a:pt x="3259" y="5878"/>
                  </a:cubicBezTo>
                  <a:cubicBezTo>
                    <a:pt x="3241" y="5410"/>
                    <a:pt x="3224" y="4925"/>
                    <a:pt x="3224" y="4422"/>
                  </a:cubicBezTo>
                  <a:cubicBezTo>
                    <a:pt x="3207" y="3469"/>
                    <a:pt x="3207" y="2499"/>
                    <a:pt x="3189" y="1528"/>
                  </a:cubicBezTo>
                  <a:cubicBezTo>
                    <a:pt x="3172" y="1078"/>
                    <a:pt x="3120" y="610"/>
                    <a:pt x="3085" y="142"/>
                  </a:cubicBezTo>
                  <a:cubicBezTo>
                    <a:pt x="3085" y="65"/>
                    <a:pt x="3030" y="1"/>
                    <a:pt x="2956"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8"/>
            <p:cNvSpPr/>
            <p:nvPr/>
          </p:nvSpPr>
          <p:spPr>
            <a:xfrm>
              <a:off x="4231275" y="737600"/>
              <a:ext cx="56325" cy="145575"/>
            </a:xfrm>
            <a:custGeom>
              <a:avLst/>
              <a:gdLst/>
              <a:ahLst/>
              <a:cxnLst/>
              <a:rect l="l" t="t" r="r" b="b"/>
              <a:pathLst>
                <a:path w="2253" h="5823" extrusionOk="0">
                  <a:moveTo>
                    <a:pt x="1889" y="0"/>
                  </a:moveTo>
                  <a:cubicBezTo>
                    <a:pt x="1681" y="18"/>
                    <a:pt x="1456" y="35"/>
                    <a:pt x="1230" y="52"/>
                  </a:cubicBezTo>
                  <a:cubicBezTo>
                    <a:pt x="1219" y="49"/>
                    <a:pt x="1207" y="48"/>
                    <a:pt x="1195" y="48"/>
                  </a:cubicBezTo>
                  <a:cubicBezTo>
                    <a:pt x="1139" y="48"/>
                    <a:pt x="1089" y="82"/>
                    <a:pt x="1074" y="139"/>
                  </a:cubicBezTo>
                  <a:cubicBezTo>
                    <a:pt x="832" y="555"/>
                    <a:pt x="537" y="919"/>
                    <a:pt x="208" y="1248"/>
                  </a:cubicBezTo>
                  <a:cubicBezTo>
                    <a:pt x="139" y="1317"/>
                    <a:pt x="69" y="1387"/>
                    <a:pt x="0" y="1473"/>
                  </a:cubicBezTo>
                  <a:cubicBezTo>
                    <a:pt x="208" y="1681"/>
                    <a:pt x="399" y="1889"/>
                    <a:pt x="607" y="2080"/>
                  </a:cubicBezTo>
                  <a:cubicBezTo>
                    <a:pt x="624" y="2088"/>
                    <a:pt x="641" y="2093"/>
                    <a:pt x="661" y="2093"/>
                  </a:cubicBezTo>
                  <a:cubicBezTo>
                    <a:pt x="680" y="2093"/>
                    <a:pt x="702" y="2088"/>
                    <a:pt x="728" y="2080"/>
                  </a:cubicBezTo>
                  <a:cubicBezTo>
                    <a:pt x="815" y="2028"/>
                    <a:pt x="901" y="1941"/>
                    <a:pt x="1005" y="1872"/>
                  </a:cubicBezTo>
                  <a:cubicBezTo>
                    <a:pt x="1030" y="1860"/>
                    <a:pt x="1063" y="1847"/>
                    <a:pt x="1092" y="1847"/>
                  </a:cubicBezTo>
                  <a:cubicBezTo>
                    <a:pt x="1105" y="1847"/>
                    <a:pt x="1116" y="1849"/>
                    <a:pt x="1126" y="1855"/>
                  </a:cubicBezTo>
                  <a:cubicBezTo>
                    <a:pt x="1161" y="1872"/>
                    <a:pt x="1161" y="1924"/>
                    <a:pt x="1161" y="1959"/>
                  </a:cubicBezTo>
                  <a:cubicBezTo>
                    <a:pt x="1144" y="2045"/>
                    <a:pt x="1126" y="2132"/>
                    <a:pt x="1126" y="2218"/>
                  </a:cubicBezTo>
                  <a:cubicBezTo>
                    <a:pt x="1126" y="3362"/>
                    <a:pt x="1144" y="4523"/>
                    <a:pt x="1144" y="5667"/>
                  </a:cubicBezTo>
                  <a:lnTo>
                    <a:pt x="1144" y="5823"/>
                  </a:lnTo>
                  <a:lnTo>
                    <a:pt x="2253" y="5823"/>
                  </a:lnTo>
                  <a:cubicBezTo>
                    <a:pt x="2253" y="5736"/>
                    <a:pt x="2235" y="5649"/>
                    <a:pt x="2235" y="5545"/>
                  </a:cubicBezTo>
                  <a:cubicBezTo>
                    <a:pt x="2218" y="4142"/>
                    <a:pt x="2235" y="2721"/>
                    <a:pt x="2131" y="1300"/>
                  </a:cubicBezTo>
                  <a:cubicBezTo>
                    <a:pt x="2114" y="919"/>
                    <a:pt x="2080" y="538"/>
                    <a:pt x="2080" y="156"/>
                  </a:cubicBezTo>
                  <a:cubicBezTo>
                    <a:pt x="2080" y="18"/>
                    <a:pt x="2010" y="0"/>
                    <a:pt x="1889" y="0"/>
                  </a:cubicBezTo>
                  <a:close/>
                </a:path>
              </a:pathLst>
            </a:custGeom>
            <a:solidFill>
              <a:srgbClr val="FF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15" name="Google Shape;1015;p38"/>
          <p:cNvCxnSpPr/>
          <p:nvPr/>
        </p:nvCxnSpPr>
        <p:spPr>
          <a:xfrm flipH="1">
            <a:off x="4150450" y="1797300"/>
            <a:ext cx="546600" cy="296400"/>
          </a:xfrm>
          <a:prstGeom prst="straightConnector1">
            <a:avLst/>
          </a:prstGeom>
          <a:noFill/>
          <a:ln w="19050" cap="flat" cmpd="sng">
            <a:solidFill>
              <a:schemeClr val="dk1"/>
            </a:solidFill>
            <a:prstDash val="solid"/>
            <a:round/>
            <a:headEnd type="none" w="med" len="med"/>
            <a:tailEnd type="none" w="med" len="med"/>
          </a:ln>
        </p:spPr>
      </p:cxnSp>
      <p:grpSp>
        <p:nvGrpSpPr>
          <p:cNvPr id="1016" name="Google Shape;1016;p38"/>
          <p:cNvGrpSpPr/>
          <p:nvPr/>
        </p:nvGrpSpPr>
        <p:grpSpPr>
          <a:xfrm>
            <a:off x="4638147" y="3706008"/>
            <a:ext cx="746308" cy="669962"/>
            <a:chOff x="4164125" y="1468550"/>
            <a:chExt cx="276400" cy="248125"/>
          </a:xfrm>
        </p:grpSpPr>
        <p:sp>
          <p:nvSpPr>
            <p:cNvPr id="1017" name="Google Shape;1017;p38"/>
            <p:cNvSpPr/>
            <p:nvPr/>
          </p:nvSpPr>
          <p:spPr>
            <a:xfrm>
              <a:off x="4164125" y="1468550"/>
              <a:ext cx="276400" cy="248125"/>
            </a:xfrm>
            <a:custGeom>
              <a:avLst/>
              <a:gdLst/>
              <a:ahLst/>
              <a:cxnLst/>
              <a:rect l="l" t="t" r="r" b="b"/>
              <a:pathLst>
                <a:path w="11056" h="9925" extrusionOk="0">
                  <a:moveTo>
                    <a:pt x="1040" y="3270"/>
                  </a:moveTo>
                  <a:lnTo>
                    <a:pt x="1109" y="3287"/>
                  </a:lnTo>
                  <a:lnTo>
                    <a:pt x="1092" y="3287"/>
                  </a:lnTo>
                  <a:cubicBezTo>
                    <a:pt x="1040" y="3669"/>
                    <a:pt x="988" y="4067"/>
                    <a:pt x="919" y="4448"/>
                  </a:cubicBezTo>
                  <a:cubicBezTo>
                    <a:pt x="901" y="4535"/>
                    <a:pt x="780" y="4604"/>
                    <a:pt x="711" y="4691"/>
                  </a:cubicBezTo>
                  <a:lnTo>
                    <a:pt x="624" y="4639"/>
                  </a:lnTo>
                  <a:cubicBezTo>
                    <a:pt x="763" y="4189"/>
                    <a:pt x="901" y="3738"/>
                    <a:pt x="1040" y="3270"/>
                  </a:cubicBezTo>
                  <a:close/>
                  <a:moveTo>
                    <a:pt x="901" y="4916"/>
                  </a:moveTo>
                  <a:cubicBezTo>
                    <a:pt x="988" y="5176"/>
                    <a:pt x="971" y="5402"/>
                    <a:pt x="659" y="5540"/>
                  </a:cubicBezTo>
                  <a:cubicBezTo>
                    <a:pt x="555" y="5107"/>
                    <a:pt x="572" y="5072"/>
                    <a:pt x="901" y="4916"/>
                  </a:cubicBezTo>
                  <a:close/>
                  <a:moveTo>
                    <a:pt x="1005" y="5679"/>
                  </a:moveTo>
                  <a:lnTo>
                    <a:pt x="1005" y="5679"/>
                  </a:lnTo>
                  <a:cubicBezTo>
                    <a:pt x="1196" y="6216"/>
                    <a:pt x="1196" y="6216"/>
                    <a:pt x="849" y="6476"/>
                  </a:cubicBezTo>
                  <a:cubicBezTo>
                    <a:pt x="624" y="6043"/>
                    <a:pt x="641" y="5921"/>
                    <a:pt x="1005" y="5679"/>
                  </a:cubicBezTo>
                  <a:close/>
                  <a:moveTo>
                    <a:pt x="1265" y="6528"/>
                  </a:moveTo>
                  <a:lnTo>
                    <a:pt x="1265" y="6528"/>
                  </a:lnTo>
                  <a:cubicBezTo>
                    <a:pt x="1508" y="6892"/>
                    <a:pt x="1508" y="6892"/>
                    <a:pt x="1161" y="7204"/>
                  </a:cubicBezTo>
                  <a:cubicBezTo>
                    <a:pt x="884" y="6892"/>
                    <a:pt x="884" y="6840"/>
                    <a:pt x="1265" y="6528"/>
                  </a:cubicBezTo>
                  <a:close/>
                  <a:moveTo>
                    <a:pt x="1612" y="7186"/>
                  </a:moveTo>
                  <a:lnTo>
                    <a:pt x="1612" y="7186"/>
                  </a:lnTo>
                  <a:cubicBezTo>
                    <a:pt x="1906" y="7516"/>
                    <a:pt x="1906" y="7516"/>
                    <a:pt x="1560" y="7879"/>
                  </a:cubicBezTo>
                  <a:cubicBezTo>
                    <a:pt x="1231" y="7533"/>
                    <a:pt x="1248" y="7481"/>
                    <a:pt x="1612" y="7186"/>
                  </a:cubicBezTo>
                  <a:close/>
                  <a:moveTo>
                    <a:pt x="2028" y="7758"/>
                  </a:moveTo>
                  <a:cubicBezTo>
                    <a:pt x="2426" y="8070"/>
                    <a:pt x="2426" y="8122"/>
                    <a:pt x="2114" y="8469"/>
                  </a:cubicBezTo>
                  <a:cubicBezTo>
                    <a:pt x="1698" y="8226"/>
                    <a:pt x="1681" y="8191"/>
                    <a:pt x="2028" y="7758"/>
                  </a:cubicBezTo>
                  <a:close/>
                  <a:moveTo>
                    <a:pt x="2599" y="8278"/>
                  </a:moveTo>
                  <a:lnTo>
                    <a:pt x="2946" y="8538"/>
                  </a:lnTo>
                  <a:lnTo>
                    <a:pt x="2617" y="8884"/>
                  </a:lnTo>
                  <a:lnTo>
                    <a:pt x="2340" y="8694"/>
                  </a:lnTo>
                  <a:lnTo>
                    <a:pt x="2599" y="8278"/>
                  </a:lnTo>
                  <a:close/>
                  <a:moveTo>
                    <a:pt x="5723" y="255"/>
                  </a:moveTo>
                  <a:cubicBezTo>
                    <a:pt x="5733" y="255"/>
                    <a:pt x="5743" y="255"/>
                    <a:pt x="5753" y="255"/>
                  </a:cubicBezTo>
                  <a:cubicBezTo>
                    <a:pt x="8335" y="272"/>
                    <a:pt x="10276" y="2144"/>
                    <a:pt x="10363" y="4691"/>
                  </a:cubicBezTo>
                  <a:cubicBezTo>
                    <a:pt x="10276" y="7273"/>
                    <a:pt x="8370" y="9144"/>
                    <a:pt x="5753" y="9144"/>
                  </a:cubicBezTo>
                  <a:cubicBezTo>
                    <a:pt x="3085" y="9144"/>
                    <a:pt x="1231" y="7169"/>
                    <a:pt x="1179" y="4708"/>
                  </a:cubicBezTo>
                  <a:cubicBezTo>
                    <a:pt x="1127" y="2138"/>
                    <a:pt x="3496" y="255"/>
                    <a:pt x="5723" y="255"/>
                  </a:cubicBezTo>
                  <a:close/>
                  <a:moveTo>
                    <a:pt x="3154" y="8694"/>
                  </a:moveTo>
                  <a:cubicBezTo>
                    <a:pt x="3622" y="8919"/>
                    <a:pt x="3639" y="8936"/>
                    <a:pt x="3362" y="9283"/>
                  </a:cubicBezTo>
                  <a:lnTo>
                    <a:pt x="2963" y="9075"/>
                  </a:lnTo>
                  <a:lnTo>
                    <a:pt x="3154" y="8694"/>
                  </a:lnTo>
                  <a:close/>
                  <a:moveTo>
                    <a:pt x="3847" y="9040"/>
                  </a:moveTo>
                  <a:lnTo>
                    <a:pt x="4471" y="9248"/>
                  </a:lnTo>
                  <a:cubicBezTo>
                    <a:pt x="4436" y="9370"/>
                    <a:pt x="4402" y="9456"/>
                    <a:pt x="4350" y="9578"/>
                  </a:cubicBezTo>
                  <a:lnTo>
                    <a:pt x="3674" y="9387"/>
                  </a:lnTo>
                  <a:cubicBezTo>
                    <a:pt x="3743" y="9248"/>
                    <a:pt x="3795" y="9162"/>
                    <a:pt x="3847" y="9040"/>
                  </a:cubicBezTo>
                  <a:close/>
                  <a:moveTo>
                    <a:pt x="6810" y="9387"/>
                  </a:moveTo>
                  <a:lnTo>
                    <a:pt x="5996" y="9595"/>
                  </a:lnTo>
                  <a:cubicBezTo>
                    <a:pt x="5996" y="9404"/>
                    <a:pt x="6117" y="9387"/>
                    <a:pt x="6810" y="9387"/>
                  </a:cubicBezTo>
                  <a:close/>
                  <a:moveTo>
                    <a:pt x="4766" y="9318"/>
                  </a:moveTo>
                  <a:lnTo>
                    <a:pt x="5129" y="9387"/>
                  </a:lnTo>
                  <a:cubicBezTo>
                    <a:pt x="5085" y="9585"/>
                    <a:pt x="5062" y="9657"/>
                    <a:pt x="4954" y="9657"/>
                  </a:cubicBezTo>
                  <a:cubicBezTo>
                    <a:pt x="4892" y="9657"/>
                    <a:pt x="4801" y="9633"/>
                    <a:pt x="4662" y="9595"/>
                  </a:cubicBezTo>
                  <a:lnTo>
                    <a:pt x="4766" y="9318"/>
                  </a:lnTo>
                  <a:close/>
                  <a:moveTo>
                    <a:pt x="5782" y="0"/>
                  </a:moveTo>
                  <a:cubicBezTo>
                    <a:pt x="4702" y="0"/>
                    <a:pt x="3620" y="352"/>
                    <a:pt x="2721" y="1069"/>
                  </a:cubicBezTo>
                  <a:cubicBezTo>
                    <a:pt x="2374" y="1329"/>
                    <a:pt x="2062" y="1607"/>
                    <a:pt x="1768" y="1901"/>
                  </a:cubicBezTo>
                  <a:cubicBezTo>
                    <a:pt x="381" y="3339"/>
                    <a:pt x="0" y="5038"/>
                    <a:pt x="676" y="6892"/>
                  </a:cubicBezTo>
                  <a:cubicBezTo>
                    <a:pt x="1347" y="8733"/>
                    <a:pt x="3197" y="9924"/>
                    <a:pt x="5580" y="9924"/>
                  </a:cubicBezTo>
                  <a:cubicBezTo>
                    <a:pt x="5597" y="9924"/>
                    <a:pt x="5615" y="9924"/>
                    <a:pt x="5632" y="9924"/>
                  </a:cubicBezTo>
                  <a:cubicBezTo>
                    <a:pt x="6498" y="9855"/>
                    <a:pt x="7330" y="9560"/>
                    <a:pt x="8023" y="9040"/>
                  </a:cubicBezTo>
                  <a:cubicBezTo>
                    <a:pt x="8474" y="8694"/>
                    <a:pt x="8924" y="8330"/>
                    <a:pt x="9323" y="7914"/>
                  </a:cubicBezTo>
                  <a:cubicBezTo>
                    <a:pt x="11056" y="6129"/>
                    <a:pt x="11056" y="3270"/>
                    <a:pt x="9323" y="1485"/>
                  </a:cubicBezTo>
                  <a:cubicBezTo>
                    <a:pt x="8360" y="504"/>
                    <a:pt x="7073" y="0"/>
                    <a:pt x="5782"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8"/>
            <p:cNvSpPr/>
            <p:nvPr/>
          </p:nvSpPr>
          <p:spPr>
            <a:xfrm>
              <a:off x="4192275" y="1474900"/>
              <a:ext cx="230925" cy="222275"/>
            </a:xfrm>
            <a:custGeom>
              <a:avLst/>
              <a:gdLst/>
              <a:ahLst/>
              <a:cxnLst/>
              <a:rect l="l" t="t" r="r" b="b"/>
              <a:pathLst>
                <a:path w="9237" h="8891" extrusionOk="0">
                  <a:moveTo>
                    <a:pt x="4597" y="1"/>
                  </a:moveTo>
                  <a:cubicBezTo>
                    <a:pt x="2370" y="1"/>
                    <a:pt x="1" y="1884"/>
                    <a:pt x="53" y="4454"/>
                  </a:cubicBezTo>
                  <a:cubicBezTo>
                    <a:pt x="105" y="6915"/>
                    <a:pt x="1959" y="8890"/>
                    <a:pt x="4627" y="8890"/>
                  </a:cubicBezTo>
                  <a:cubicBezTo>
                    <a:pt x="7244" y="8890"/>
                    <a:pt x="9150" y="7019"/>
                    <a:pt x="9237" y="4437"/>
                  </a:cubicBezTo>
                  <a:cubicBezTo>
                    <a:pt x="9150" y="1890"/>
                    <a:pt x="7209" y="18"/>
                    <a:pt x="4627" y="1"/>
                  </a:cubicBezTo>
                  <a:cubicBezTo>
                    <a:pt x="4617" y="1"/>
                    <a:pt x="4607" y="1"/>
                    <a:pt x="45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8"/>
            <p:cNvSpPr/>
            <p:nvPr/>
          </p:nvSpPr>
          <p:spPr>
            <a:xfrm>
              <a:off x="4256400" y="1517800"/>
              <a:ext cx="101825" cy="149850"/>
            </a:xfrm>
            <a:custGeom>
              <a:avLst/>
              <a:gdLst/>
              <a:ahLst/>
              <a:cxnLst/>
              <a:rect l="l" t="t" r="r" b="b"/>
              <a:pathLst>
                <a:path w="4073" h="5994" extrusionOk="0">
                  <a:moveTo>
                    <a:pt x="156" y="1"/>
                  </a:moveTo>
                  <a:cubicBezTo>
                    <a:pt x="139" y="451"/>
                    <a:pt x="121" y="902"/>
                    <a:pt x="121" y="1335"/>
                  </a:cubicBezTo>
                  <a:cubicBezTo>
                    <a:pt x="121" y="1421"/>
                    <a:pt x="191" y="1421"/>
                    <a:pt x="243" y="1421"/>
                  </a:cubicBezTo>
                  <a:cubicBezTo>
                    <a:pt x="936" y="1404"/>
                    <a:pt x="1629" y="1369"/>
                    <a:pt x="2339" y="1352"/>
                  </a:cubicBezTo>
                  <a:cubicBezTo>
                    <a:pt x="2391" y="1369"/>
                    <a:pt x="2461" y="1387"/>
                    <a:pt x="2513" y="1421"/>
                  </a:cubicBezTo>
                  <a:cubicBezTo>
                    <a:pt x="2478" y="1473"/>
                    <a:pt x="2461" y="1543"/>
                    <a:pt x="2426" y="1577"/>
                  </a:cubicBezTo>
                  <a:cubicBezTo>
                    <a:pt x="1958" y="1907"/>
                    <a:pt x="1508" y="2236"/>
                    <a:pt x="1040" y="2565"/>
                  </a:cubicBezTo>
                  <a:cubicBezTo>
                    <a:pt x="1005" y="2582"/>
                    <a:pt x="988" y="2617"/>
                    <a:pt x="988" y="2652"/>
                  </a:cubicBezTo>
                  <a:cubicBezTo>
                    <a:pt x="1023" y="2877"/>
                    <a:pt x="1075" y="3102"/>
                    <a:pt x="1109" y="3328"/>
                  </a:cubicBezTo>
                  <a:lnTo>
                    <a:pt x="1594" y="3224"/>
                  </a:lnTo>
                  <a:cubicBezTo>
                    <a:pt x="1674" y="3206"/>
                    <a:pt x="1754" y="3197"/>
                    <a:pt x="1834" y="3197"/>
                  </a:cubicBezTo>
                  <a:cubicBezTo>
                    <a:pt x="2069" y="3197"/>
                    <a:pt x="2302" y="3272"/>
                    <a:pt x="2495" y="3414"/>
                  </a:cubicBezTo>
                  <a:cubicBezTo>
                    <a:pt x="2721" y="3553"/>
                    <a:pt x="2842" y="3795"/>
                    <a:pt x="2825" y="4055"/>
                  </a:cubicBezTo>
                  <a:cubicBezTo>
                    <a:pt x="2790" y="4419"/>
                    <a:pt x="2547" y="4714"/>
                    <a:pt x="2201" y="4800"/>
                  </a:cubicBezTo>
                  <a:cubicBezTo>
                    <a:pt x="2132" y="4812"/>
                    <a:pt x="2064" y="4818"/>
                    <a:pt x="1995" y="4818"/>
                  </a:cubicBezTo>
                  <a:cubicBezTo>
                    <a:pt x="1664" y="4818"/>
                    <a:pt x="1339" y="4684"/>
                    <a:pt x="1109" y="4454"/>
                  </a:cubicBezTo>
                  <a:cubicBezTo>
                    <a:pt x="1067" y="4412"/>
                    <a:pt x="1038" y="4389"/>
                    <a:pt x="1006" y="4389"/>
                  </a:cubicBezTo>
                  <a:cubicBezTo>
                    <a:pt x="985" y="4389"/>
                    <a:pt x="963" y="4399"/>
                    <a:pt x="936" y="4419"/>
                  </a:cubicBezTo>
                  <a:cubicBezTo>
                    <a:pt x="641" y="4575"/>
                    <a:pt x="347" y="4731"/>
                    <a:pt x="0" y="4922"/>
                  </a:cubicBezTo>
                  <a:cubicBezTo>
                    <a:pt x="104" y="5043"/>
                    <a:pt x="225" y="5182"/>
                    <a:pt x="347" y="5286"/>
                  </a:cubicBezTo>
                  <a:cubicBezTo>
                    <a:pt x="815" y="5684"/>
                    <a:pt x="1421" y="5927"/>
                    <a:pt x="2045" y="5979"/>
                  </a:cubicBezTo>
                  <a:cubicBezTo>
                    <a:pt x="2113" y="5989"/>
                    <a:pt x="2182" y="5993"/>
                    <a:pt x="2251" y="5993"/>
                  </a:cubicBezTo>
                  <a:cubicBezTo>
                    <a:pt x="2549" y="5993"/>
                    <a:pt x="2848" y="5902"/>
                    <a:pt x="3102" y="5719"/>
                  </a:cubicBezTo>
                  <a:cubicBezTo>
                    <a:pt x="3795" y="5216"/>
                    <a:pt x="4072" y="4315"/>
                    <a:pt x="3812" y="3501"/>
                  </a:cubicBezTo>
                  <a:cubicBezTo>
                    <a:pt x="3674" y="3102"/>
                    <a:pt x="3344" y="2790"/>
                    <a:pt x="2911" y="2704"/>
                  </a:cubicBezTo>
                  <a:cubicBezTo>
                    <a:pt x="2859" y="2704"/>
                    <a:pt x="2790" y="2652"/>
                    <a:pt x="2755" y="2600"/>
                  </a:cubicBezTo>
                  <a:cubicBezTo>
                    <a:pt x="2738" y="2548"/>
                    <a:pt x="2790" y="2478"/>
                    <a:pt x="2842" y="2426"/>
                  </a:cubicBezTo>
                  <a:cubicBezTo>
                    <a:pt x="3015" y="2288"/>
                    <a:pt x="3206" y="2132"/>
                    <a:pt x="3379" y="1993"/>
                  </a:cubicBezTo>
                  <a:cubicBezTo>
                    <a:pt x="3466" y="1941"/>
                    <a:pt x="3500" y="1837"/>
                    <a:pt x="3500" y="1751"/>
                  </a:cubicBezTo>
                  <a:lnTo>
                    <a:pt x="3500" y="624"/>
                  </a:lnTo>
                  <a:lnTo>
                    <a:pt x="3500" y="1"/>
                  </a:lnTo>
                  <a:close/>
                </a:path>
              </a:pathLst>
            </a:custGeom>
            <a:solidFill>
              <a:srgbClr val="FF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8"/>
            <p:cNvSpPr/>
            <p:nvPr/>
          </p:nvSpPr>
          <p:spPr>
            <a:xfrm>
              <a:off x="4250750" y="1511414"/>
              <a:ext cx="125675" cy="159925"/>
            </a:xfrm>
            <a:custGeom>
              <a:avLst/>
              <a:gdLst/>
              <a:ahLst/>
              <a:cxnLst/>
              <a:rect l="l" t="t" r="r" b="b"/>
              <a:pathLst>
                <a:path w="5027" h="6397" extrusionOk="0">
                  <a:moveTo>
                    <a:pt x="3934" y="174"/>
                  </a:moveTo>
                  <a:lnTo>
                    <a:pt x="4264" y="191"/>
                  </a:lnTo>
                  <a:cubicBezTo>
                    <a:pt x="4264" y="209"/>
                    <a:pt x="4281" y="226"/>
                    <a:pt x="4281" y="243"/>
                  </a:cubicBezTo>
                  <a:lnTo>
                    <a:pt x="3934" y="538"/>
                  </a:lnTo>
                  <a:lnTo>
                    <a:pt x="3934" y="174"/>
                  </a:lnTo>
                  <a:close/>
                  <a:moveTo>
                    <a:pt x="4264" y="503"/>
                  </a:moveTo>
                  <a:cubicBezTo>
                    <a:pt x="4350" y="676"/>
                    <a:pt x="4333" y="763"/>
                    <a:pt x="4194" y="884"/>
                  </a:cubicBezTo>
                  <a:cubicBezTo>
                    <a:pt x="4125" y="954"/>
                    <a:pt x="4056" y="1006"/>
                    <a:pt x="3969" y="1075"/>
                  </a:cubicBezTo>
                  <a:lnTo>
                    <a:pt x="3952" y="1075"/>
                  </a:lnTo>
                  <a:cubicBezTo>
                    <a:pt x="3830" y="763"/>
                    <a:pt x="4090" y="659"/>
                    <a:pt x="4264" y="503"/>
                  </a:cubicBezTo>
                  <a:close/>
                  <a:moveTo>
                    <a:pt x="4298" y="1075"/>
                  </a:moveTo>
                  <a:lnTo>
                    <a:pt x="4298" y="1075"/>
                  </a:lnTo>
                  <a:cubicBezTo>
                    <a:pt x="4350" y="1335"/>
                    <a:pt x="4264" y="1456"/>
                    <a:pt x="3952" y="1560"/>
                  </a:cubicBezTo>
                  <a:cubicBezTo>
                    <a:pt x="3900" y="1387"/>
                    <a:pt x="4038" y="1196"/>
                    <a:pt x="4298" y="1075"/>
                  </a:cubicBezTo>
                  <a:close/>
                  <a:moveTo>
                    <a:pt x="4298" y="1577"/>
                  </a:moveTo>
                  <a:cubicBezTo>
                    <a:pt x="4298" y="1820"/>
                    <a:pt x="4350" y="1751"/>
                    <a:pt x="3917" y="1976"/>
                  </a:cubicBezTo>
                  <a:cubicBezTo>
                    <a:pt x="3952" y="1716"/>
                    <a:pt x="4177" y="1733"/>
                    <a:pt x="4298" y="1577"/>
                  </a:cubicBezTo>
                  <a:close/>
                  <a:moveTo>
                    <a:pt x="3778" y="2981"/>
                  </a:moveTo>
                  <a:lnTo>
                    <a:pt x="3778" y="2981"/>
                  </a:lnTo>
                  <a:cubicBezTo>
                    <a:pt x="3952" y="3033"/>
                    <a:pt x="4108" y="3120"/>
                    <a:pt x="4229" y="3276"/>
                  </a:cubicBezTo>
                  <a:cubicBezTo>
                    <a:pt x="4246" y="3293"/>
                    <a:pt x="4194" y="3397"/>
                    <a:pt x="4177" y="3484"/>
                  </a:cubicBezTo>
                  <a:lnTo>
                    <a:pt x="3778" y="2981"/>
                  </a:lnTo>
                  <a:close/>
                  <a:moveTo>
                    <a:pt x="4420" y="3484"/>
                  </a:moveTo>
                  <a:lnTo>
                    <a:pt x="4420" y="3484"/>
                  </a:lnTo>
                  <a:cubicBezTo>
                    <a:pt x="4662" y="3795"/>
                    <a:pt x="4645" y="3778"/>
                    <a:pt x="4316" y="4090"/>
                  </a:cubicBezTo>
                  <a:cubicBezTo>
                    <a:pt x="4316" y="3882"/>
                    <a:pt x="4142" y="3657"/>
                    <a:pt x="4420" y="3484"/>
                  </a:cubicBezTo>
                  <a:close/>
                  <a:moveTo>
                    <a:pt x="4645" y="4055"/>
                  </a:moveTo>
                  <a:cubicBezTo>
                    <a:pt x="4731" y="4281"/>
                    <a:pt x="4714" y="4350"/>
                    <a:pt x="4558" y="4489"/>
                  </a:cubicBezTo>
                  <a:cubicBezTo>
                    <a:pt x="4489" y="4558"/>
                    <a:pt x="4402" y="4627"/>
                    <a:pt x="4316" y="4714"/>
                  </a:cubicBezTo>
                  <a:cubicBezTo>
                    <a:pt x="4246" y="4385"/>
                    <a:pt x="4472" y="4246"/>
                    <a:pt x="4645" y="4055"/>
                  </a:cubicBezTo>
                  <a:close/>
                  <a:moveTo>
                    <a:pt x="4645" y="4679"/>
                  </a:moveTo>
                  <a:cubicBezTo>
                    <a:pt x="4645" y="4974"/>
                    <a:pt x="4437" y="5216"/>
                    <a:pt x="4142" y="5268"/>
                  </a:cubicBezTo>
                  <a:cubicBezTo>
                    <a:pt x="4194" y="4974"/>
                    <a:pt x="4454" y="4870"/>
                    <a:pt x="4645" y="4679"/>
                  </a:cubicBezTo>
                  <a:close/>
                  <a:moveTo>
                    <a:pt x="4246" y="5511"/>
                  </a:moveTo>
                  <a:lnTo>
                    <a:pt x="3726" y="5927"/>
                  </a:lnTo>
                  <a:cubicBezTo>
                    <a:pt x="3709" y="5910"/>
                    <a:pt x="3692" y="5892"/>
                    <a:pt x="3692" y="5892"/>
                  </a:cubicBezTo>
                  <a:cubicBezTo>
                    <a:pt x="3830" y="5719"/>
                    <a:pt x="3934" y="5511"/>
                    <a:pt x="4246" y="5511"/>
                  </a:cubicBezTo>
                  <a:close/>
                  <a:moveTo>
                    <a:pt x="3726" y="209"/>
                  </a:moveTo>
                  <a:lnTo>
                    <a:pt x="3726" y="832"/>
                  </a:lnTo>
                  <a:lnTo>
                    <a:pt x="3726" y="1959"/>
                  </a:lnTo>
                  <a:cubicBezTo>
                    <a:pt x="3744" y="2063"/>
                    <a:pt x="3692" y="2149"/>
                    <a:pt x="3622" y="2219"/>
                  </a:cubicBezTo>
                  <a:cubicBezTo>
                    <a:pt x="3432" y="2357"/>
                    <a:pt x="3259" y="2496"/>
                    <a:pt x="3085" y="2652"/>
                  </a:cubicBezTo>
                  <a:cubicBezTo>
                    <a:pt x="3033" y="2686"/>
                    <a:pt x="2964" y="2773"/>
                    <a:pt x="2981" y="2808"/>
                  </a:cubicBezTo>
                  <a:cubicBezTo>
                    <a:pt x="3033" y="2877"/>
                    <a:pt x="3085" y="2912"/>
                    <a:pt x="3155" y="2929"/>
                  </a:cubicBezTo>
                  <a:cubicBezTo>
                    <a:pt x="3570" y="3016"/>
                    <a:pt x="3900" y="3328"/>
                    <a:pt x="4021" y="3726"/>
                  </a:cubicBezTo>
                  <a:cubicBezTo>
                    <a:pt x="4281" y="4541"/>
                    <a:pt x="4004" y="5442"/>
                    <a:pt x="3311" y="5944"/>
                  </a:cubicBezTo>
                  <a:lnTo>
                    <a:pt x="3328" y="5927"/>
                  </a:lnTo>
                  <a:lnTo>
                    <a:pt x="3328" y="5927"/>
                  </a:lnTo>
                  <a:cubicBezTo>
                    <a:pt x="3074" y="6110"/>
                    <a:pt x="2775" y="6201"/>
                    <a:pt x="2477" y="6201"/>
                  </a:cubicBezTo>
                  <a:cubicBezTo>
                    <a:pt x="2408" y="6201"/>
                    <a:pt x="2339" y="6197"/>
                    <a:pt x="2271" y="6187"/>
                  </a:cubicBezTo>
                  <a:cubicBezTo>
                    <a:pt x="1647" y="6135"/>
                    <a:pt x="1041" y="5910"/>
                    <a:pt x="573" y="5511"/>
                  </a:cubicBezTo>
                  <a:cubicBezTo>
                    <a:pt x="451" y="5390"/>
                    <a:pt x="330" y="5268"/>
                    <a:pt x="226" y="5130"/>
                  </a:cubicBezTo>
                  <a:cubicBezTo>
                    <a:pt x="555" y="4956"/>
                    <a:pt x="867" y="4800"/>
                    <a:pt x="1145" y="4627"/>
                  </a:cubicBezTo>
                  <a:cubicBezTo>
                    <a:pt x="1175" y="4615"/>
                    <a:pt x="1199" y="4609"/>
                    <a:pt x="1221" y="4609"/>
                  </a:cubicBezTo>
                  <a:cubicBezTo>
                    <a:pt x="1260" y="4609"/>
                    <a:pt x="1290" y="4628"/>
                    <a:pt x="1335" y="4662"/>
                  </a:cubicBezTo>
                  <a:cubicBezTo>
                    <a:pt x="1571" y="4912"/>
                    <a:pt x="1907" y="5037"/>
                    <a:pt x="2247" y="5037"/>
                  </a:cubicBezTo>
                  <a:cubicBezTo>
                    <a:pt x="2307" y="5037"/>
                    <a:pt x="2367" y="5034"/>
                    <a:pt x="2427" y="5026"/>
                  </a:cubicBezTo>
                  <a:cubicBezTo>
                    <a:pt x="2773" y="4939"/>
                    <a:pt x="3016" y="4627"/>
                    <a:pt x="3033" y="4281"/>
                  </a:cubicBezTo>
                  <a:cubicBezTo>
                    <a:pt x="3068" y="4021"/>
                    <a:pt x="2947" y="3761"/>
                    <a:pt x="2721" y="3622"/>
                  </a:cubicBezTo>
                  <a:cubicBezTo>
                    <a:pt x="2534" y="3485"/>
                    <a:pt x="2311" y="3420"/>
                    <a:pt x="2085" y="3420"/>
                  </a:cubicBezTo>
                  <a:cubicBezTo>
                    <a:pt x="1996" y="3420"/>
                    <a:pt x="1908" y="3429"/>
                    <a:pt x="1820" y="3449"/>
                  </a:cubicBezTo>
                  <a:lnTo>
                    <a:pt x="1335" y="3553"/>
                  </a:lnTo>
                  <a:cubicBezTo>
                    <a:pt x="1301" y="3310"/>
                    <a:pt x="1249" y="3085"/>
                    <a:pt x="1214" y="2877"/>
                  </a:cubicBezTo>
                  <a:cubicBezTo>
                    <a:pt x="1214" y="2825"/>
                    <a:pt x="1231" y="2790"/>
                    <a:pt x="1266" y="2773"/>
                  </a:cubicBezTo>
                  <a:cubicBezTo>
                    <a:pt x="1734" y="2444"/>
                    <a:pt x="2184" y="2115"/>
                    <a:pt x="2652" y="1785"/>
                  </a:cubicBezTo>
                  <a:cubicBezTo>
                    <a:pt x="2687" y="1768"/>
                    <a:pt x="2704" y="1681"/>
                    <a:pt x="2739" y="1629"/>
                  </a:cubicBezTo>
                  <a:cubicBezTo>
                    <a:pt x="2669" y="1595"/>
                    <a:pt x="2617" y="1577"/>
                    <a:pt x="2565" y="1577"/>
                  </a:cubicBezTo>
                  <a:cubicBezTo>
                    <a:pt x="1855" y="1595"/>
                    <a:pt x="1162" y="1612"/>
                    <a:pt x="469" y="1647"/>
                  </a:cubicBezTo>
                  <a:cubicBezTo>
                    <a:pt x="417" y="1647"/>
                    <a:pt x="347" y="1647"/>
                    <a:pt x="347" y="1560"/>
                  </a:cubicBezTo>
                  <a:cubicBezTo>
                    <a:pt x="365" y="1110"/>
                    <a:pt x="382" y="659"/>
                    <a:pt x="382" y="209"/>
                  </a:cubicBezTo>
                  <a:close/>
                  <a:moveTo>
                    <a:pt x="390" y="0"/>
                  </a:moveTo>
                  <a:cubicBezTo>
                    <a:pt x="192" y="0"/>
                    <a:pt x="192" y="14"/>
                    <a:pt x="192" y="278"/>
                  </a:cubicBezTo>
                  <a:lnTo>
                    <a:pt x="157" y="1577"/>
                  </a:lnTo>
                  <a:cubicBezTo>
                    <a:pt x="157" y="1595"/>
                    <a:pt x="157" y="1612"/>
                    <a:pt x="157" y="1647"/>
                  </a:cubicBezTo>
                  <a:cubicBezTo>
                    <a:pt x="122" y="1803"/>
                    <a:pt x="140" y="1837"/>
                    <a:pt x="313" y="1837"/>
                  </a:cubicBezTo>
                  <a:cubicBezTo>
                    <a:pt x="590" y="1820"/>
                    <a:pt x="885" y="1820"/>
                    <a:pt x="1162" y="1820"/>
                  </a:cubicBezTo>
                  <a:lnTo>
                    <a:pt x="2306" y="1820"/>
                  </a:lnTo>
                  <a:cubicBezTo>
                    <a:pt x="2254" y="1855"/>
                    <a:pt x="2202" y="1889"/>
                    <a:pt x="2167" y="1941"/>
                  </a:cubicBezTo>
                  <a:cubicBezTo>
                    <a:pt x="1803" y="2167"/>
                    <a:pt x="1456" y="2409"/>
                    <a:pt x="1110" y="2634"/>
                  </a:cubicBezTo>
                  <a:cubicBezTo>
                    <a:pt x="1023" y="2669"/>
                    <a:pt x="971" y="2773"/>
                    <a:pt x="1006" y="2877"/>
                  </a:cubicBezTo>
                  <a:cubicBezTo>
                    <a:pt x="1058" y="3137"/>
                    <a:pt x="1110" y="3397"/>
                    <a:pt x="1145" y="3657"/>
                  </a:cubicBezTo>
                  <a:cubicBezTo>
                    <a:pt x="1158" y="3735"/>
                    <a:pt x="1200" y="3774"/>
                    <a:pt x="1264" y="3774"/>
                  </a:cubicBezTo>
                  <a:cubicBezTo>
                    <a:pt x="1285" y="3774"/>
                    <a:pt x="1309" y="3769"/>
                    <a:pt x="1335" y="3761"/>
                  </a:cubicBezTo>
                  <a:cubicBezTo>
                    <a:pt x="1526" y="3709"/>
                    <a:pt x="1734" y="3657"/>
                    <a:pt x="1942" y="3622"/>
                  </a:cubicBezTo>
                  <a:cubicBezTo>
                    <a:pt x="1994" y="3611"/>
                    <a:pt x="2048" y="3605"/>
                    <a:pt x="2102" y="3605"/>
                  </a:cubicBezTo>
                  <a:cubicBezTo>
                    <a:pt x="2295" y="3605"/>
                    <a:pt x="2489" y="3677"/>
                    <a:pt x="2652" y="3813"/>
                  </a:cubicBezTo>
                  <a:cubicBezTo>
                    <a:pt x="2791" y="3917"/>
                    <a:pt x="2860" y="4073"/>
                    <a:pt x="2843" y="4246"/>
                  </a:cubicBezTo>
                  <a:cubicBezTo>
                    <a:pt x="2843" y="4591"/>
                    <a:pt x="2568" y="4852"/>
                    <a:pt x="2247" y="4852"/>
                  </a:cubicBezTo>
                  <a:cubicBezTo>
                    <a:pt x="2181" y="4852"/>
                    <a:pt x="2114" y="4841"/>
                    <a:pt x="2046" y="4818"/>
                  </a:cubicBezTo>
                  <a:cubicBezTo>
                    <a:pt x="1786" y="4800"/>
                    <a:pt x="1560" y="4662"/>
                    <a:pt x="1422" y="4454"/>
                  </a:cubicBezTo>
                  <a:cubicBezTo>
                    <a:pt x="1388" y="4387"/>
                    <a:pt x="1355" y="4356"/>
                    <a:pt x="1304" y="4356"/>
                  </a:cubicBezTo>
                  <a:cubicBezTo>
                    <a:pt x="1275" y="4356"/>
                    <a:pt x="1240" y="4366"/>
                    <a:pt x="1197" y="4385"/>
                  </a:cubicBezTo>
                  <a:cubicBezTo>
                    <a:pt x="850" y="4575"/>
                    <a:pt x="486" y="4766"/>
                    <a:pt x="140" y="4956"/>
                  </a:cubicBezTo>
                  <a:cubicBezTo>
                    <a:pt x="36" y="4974"/>
                    <a:pt x="1" y="5095"/>
                    <a:pt x="53" y="5164"/>
                  </a:cubicBezTo>
                  <a:cubicBezTo>
                    <a:pt x="105" y="5251"/>
                    <a:pt x="157" y="5338"/>
                    <a:pt x="209" y="5407"/>
                  </a:cubicBezTo>
                  <a:cubicBezTo>
                    <a:pt x="469" y="5702"/>
                    <a:pt x="781" y="5944"/>
                    <a:pt x="1145" y="6083"/>
                  </a:cubicBezTo>
                  <a:cubicBezTo>
                    <a:pt x="1550" y="6278"/>
                    <a:pt x="2002" y="6396"/>
                    <a:pt x="2456" y="6396"/>
                  </a:cubicBezTo>
                  <a:cubicBezTo>
                    <a:pt x="2487" y="6396"/>
                    <a:pt x="2517" y="6396"/>
                    <a:pt x="2548" y="6395"/>
                  </a:cubicBezTo>
                  <a:cubicBezTo>
                    <a:pt x="2825" y="6377"/>
                    <a:pt x="3085" y="6325"/>
                    <a:pt x="3345" y="6256"/>
                  </a:cubicBezTo>
                  <a:cubicBezTo>
                    <a:pt x="4212" y="6031"/>
                    <a:pt x="5026" y="5130"/>
                    <a:pt x="4887" y="4142"/>
                  </a:cubicBezTo>
                  <a:cubicBezTo>
                    <a:pt x="4818" y="3553"/>
                    <a:pt x="4454" y="3050"/>
                    <a:pt x="3917" y="2825"/>
                  </a:cubicBezTo>
                  <a:cubicBezTo>
                    <a:pt x="3744" y="2756"/>
                    <a:pt x="3588" y="2704"/>
                    <a:pt x="3397" y="2634"/>
                  </a:cubicBezTo>
                  <a:cubicBezTo>
                    <a:pt x="3674" y="2375"/>
                    <a:pt x="3986" y="2167"/>
                    <a:pt x="4316" y="1993"/>
                  </a:cubicBezTo>
                  <a:cubicBezTo>
                    <a:pt x="4420" y="1959"/>
                    <a:pt x="4506" y="1837"/>
                    <a:pt x="4489" y="1716"/>
                  </a:cubicBezTo>
                  <a:cubicBezTo>
                    <a:pt x="4489" y="1248"/>
                    <a:pt x="4489" y="763"/>
                    <a:pt x="4489" y="278"/>
                  </a:cubicBezTo>
                  <a:cubicBezTo>
                    <a:pt x="4472" y="53"/>
                    <a:pt x="4454" y="1"/>
                    <a:pt x="4177" y="1"/>
                  </a:cubicBezTo>
                  <a:lnTo>
                    <a:pt x="469" y="1"/>
                  </a:lnTo>
                  <a:cubicBezTo>
                    <a:pt x="440" y="1"/>
                    <a:pt x="413" y="0"/>
                    <a:pt x="390"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 name="Google Shape;1021;p38"/>
          <p:cNvGrpSpPr/>
          <p:nvPr/>
        </p:nvGrpSpPr>
        <p:grpSpPr>
          <a:xfrm>
            <a:off x="4981762" y="2513639"/>
            <a:ext cx="752180" cy="670300"/>
            <a:chOff x="3763400" y="1125750"/>
            <a:chExt cx="278575" cy="248250"/>
          </a:xfrm>
        </p:grpSpPr>
        <p:sp>
          <p:nvSpPr>
            <p:cNvPr id="1022" name="Google Shape;1022;p38"/>
            <p:cNvSpPr/>
            <p:nvPr/>
          </p:nvSpPr>
          <p:spPr>
            <a:xfrm>
              <a:off x="3763400" y="1125750"/>
              <a:ext cx="278575" cy="248250"/>
            </a:xfrm>
            <a:custGeom>
              <a:avLst/>
              <a:gdLst/>
              <a:ahLst/>
              <a:cxnLst/>
              <a:rect l="l" t="t" r="r" b="b"/>
              <a:pathLst>
                <a:path w="11143" h="9930" extrusionOk="0">
                  <a:moveTo>
                    <a:pt x="1058" y="3293"/>
                  </a:moveTo>
                  <a:lnTo>
                    <a:pt x="1127" y="3310"/>
                  </a:lnTo>
                  <a:cubicBezTo>
                    <a:pt x="1075" y="3709"/>
                    <a:pt x="1023" y="4090"/>
                    <a:pt x="936" y="4489"/>
                  </a:cubicBezTo>
                  <a:cubicBezTo>
                    <a:pt x="919" y="4558"/>
                    <a:pt x="798" y="4627"/>
                    <a:pt x="729" y="4696"/>
                  </a:cubicBezTo>
                  <a:lnTo>
                    <a:pt x="642" y="4662"/>
                  </a:lnTo>
                  <a:cubicBezTo>
                    <a:pt x="780" y="4211"/>
                    <a:pt x="919" y="3743"/>
                    <a:pt x="1058" y="3293"/>
                  </a:cubicBezTo>
                  <a:close/>
                  <a:moveTo>
                    <a:pt x="902" y="4956"/>
                  </a:moveTo>
                  <a:lnTo>
                    <a:pt x="902" y="4956"/>
                  </a:lnTo>
                  <a:cubicBezTo>
                    <a:pt x="1058" y="5251"/>
                    <a:pt x="1006" y="5372"/>
                    <a:pt x="677" y="5563"/>
                  </a:cubicBezTo>
                  <a:lnTo>
                    <a:pt x="694" y="5546"/>
                  </a:lnTo>
                  <a:cubicBezTo>
                    <a:pt x="573" y="5182"/>
                    <a:pt x="590" y="5112"/>
                    <a:pt x="902" y="4956"/>
                  </a:cubicBezTo>
                  <a:close/>
                  <a:moveTo>
                    <a:pt x="1023" y="5719"/>
                  </a:moveTo>
                  <a:lnTo>
                    <a:pt x="1023" y="5719"/>
                  </a:lnTo>
                  <a:cubicBezTo>
                    <a:pt x="1248" y="6187"/>
                    <a:pt x="1231" y="6239"/>
                    <a:pt x="867" y="6516"/>
                  </a:cubicBezTo>
                  <a:cubicBezTo>
                    <a:pt x="659" y="5979"/>
                    <a:pt x="659" y="5944"/>
                    <a:pt x="1023" y="5719"/>
                  </a:cubicBezTo>
                  <a:close/>
                  <a:moveTo>
                    <a:pt x="1283" y="6551"/>
                  </a:moveTo>
                  <a:cubicBezTo>
                    <a:pt x="1543" y="6880"/>
                    <a:pt x="1526" y="6932"/>
                    <a:pt x="1179" y="7226"/>
                  </a:cubicBezTo>
                  <a:cubicBezTo>
                    <a:pt x="919" y="6880"/>
                    <a:pt x="919" y="6845"/>
                    <a:pt x="1283" y="6551"/>
                  </a:cubicBezTo>
                  <a:close/>
                  <a:moveTo>
                    <a:pt x="1630" y="7192"/>
                  </a:moveTo>
                  <a:lnTo>
                    <a:pt x="1630" y="7192"/>
                  </a:lnTo>
                  <a:cubicBezTo>
                    <a:pt x="1924" y="7504"/>
                    <a:pt x="1924" y="7504"/>
                    <a:pt x="1595" y="7885"/>
                  </a:cubicBezTo>
                  <a:cubicBezTo>
                    <a:pt x="1266" y="7556"/>
                    <a:pt x="1266" y="7521"/>
                    <a:pt x="1630" y="7192"/>
                  </a:cubicBezTo>
                  <a:close/>
                  <a:moveTo>
                    <a:pt x="2063" y="7781"/>
                  </a:moveTo>
                  <a:cubicBezTo>
                    <a:pt x="2444" y="8058"/>
                    <a:pt x="2461" y="8110"/>
                    <a:pt x="2149" y="8491"/>
                  </a:cubicBezTo>
                  <a:cubicBezTo>
                    <a:pt x="1734" y="8214"/>
                    <a:pt x="1734" y="8162"/>
                    <a:pt x="2063" y="7781"/>
                  </a:cubicBezTo>
                  <a:close/>
                  <a:moveTo>
                    <a:pt x="2635" y="8301"/>
                  </a:moveTo>
                  <a:lnTo>
                    <a:pt x="2964" y="8561"/>
                  </a:lnTo>
                  <a:lnTo>
                    <a:pt x="2669" y="8907"/>
                  </a:lnTo>
                  <a:lnTo>
                    <a:pt x="2375" y="8699"/>
                  </a:lnTo>
                  <a:cubicBezTo>
                    <a:pt x="2461" y="8561"/>
                    <a:pt x="2531" y="8457"/>
                    <a:pt x="2635" y="8301"/>
                  </a:cubicBezTo>
                  <a:close/>
                  <a:moveTo>
                    <a:pt x="5757" y="278"/>
                  </a:moveTo>
                  <a:cubicBezTo>
                    <a:pt x="5768" y="278"/>
                    <a:pt x="5778" y="278"/>
                    <a:pt x="5788" y="278"/>
                  </a:cubicBezTo>
                  <a:cubicBezTo>
                    <a:pt x="8370" y="278"/>
                    <a:pt x="10294" y="2149"/>
                    <a:pt x="10380" y="4714"/>
                  </a:cubicBezTo>
                  <a:cubicBezTo>
                    <a:pt x="10294" y="7296"/>
                    <a:pt x="8388" y="9167"/>
                    <a:pt x="5788" y="9167"/>
                  </a:cubicBezTo>
                  <a:cubicBezTo>
                    <a:pt x="3120" y="9167"/>
                    <a:pt x="1248" y="7192"/>
                    <a:pt x="1214" y="4714"/>
                  </a:cubicBezTo>
                  <a:cubicBezTo>
                    <a:pt x="1162" y="2144"/>
                    <a:pt x="3514" y="278"/>
                    <a:pt x="5757" y="278"/>
                  </a:cubicBezTo>
                  <a:close/>
                  <a:moveTo>
                    <a:pt x="3189" y="8717"/>
                  </a:moveTo>
                  <a:cubicBezTo>
                    <a:pt x="3657" y="8907"/>
                    <a:pt x="3674" y="8942"/>
                    <a:pt x="3397" y="9288"/>
                  </a:cubicBezTo>
                  <a:lnTo>
                    <a:pt x="2999" y="9098"/>
                  </a:lnTo>
                  <a:lnTo>
                    <a:pt x="3189" y="8717"/>
                  </a:lnTo>
                  <a:close/>
                  <a:moveTo>
                    <a:pt x="3882" y="9046"/>
                  </a:moveTo>
                  <a:lnTo>
                    <a:pt x="4506" y="9271"/>
                  </a:lnTo>
                  <a:cubicBezTo>
                    <a:pt x="4454" y="9375"/>
                    <a:pt x="4419" y="9479"/>
                    <a:pt x="4385" y="9600"/>
                  </a:cubicBezTo>
                  <a:lnTo>
                    <a:pt x="3709" y="9410"/>
                  </a:lnTo>
                  <a:cubicBezTo>
                    <a:pt x="3778" y="9271"/>
                    <a:pt x="3830" y="9167"/>
                    <a:pt x="3882" y="9046"/>
                  </a:cubicBezTo>
                  <a:close/>
                  <a:moveTo>
                    <a:pt x="6845" y="9392"/>
                  </a:moveTo>
                  <a:lnTo>
                    <a:pt x="5979" y="9635"/>
                  </a:lnTo>
                  <a:cubicBezTo>
                    <a:pt x="6048" y="9427"/>
                    <a:pt x="6187" y="9392"/>
                    <a:pt x="6845" y="9392"/>
                  </a:cubicBezTo>
                  <a:close/>
                  <a:moveTo>
                    <a:pt x="4801" y="9340"/>
                  </a:moveTo>
                  <a:lnTo>
                    <a:pt x="5165" y="9392"/>
                  </a:lnTo>
                  <a:cubicBezTo>
                    <a:pt x="5121" y="9597"/>
                    <a:pt x="5098" y="9675"/>
                    <a:pt x="4999" y="9675"/>
                  </a:cubicBezTo>
                  <a:cubicBezTo>
                    <a:pt x="4939" y="9675"/>
                    <a:pt x="4851" y="9646"/>
                    <a:pt x="4714" y="9600"/>
                  </a:cubicBezTo>
                  <a:cubicBezTo>
                    <a:pt x="4714" y="9566"/>
                    <a:pt x="4731" y="9514"/>
                    <a:pt x="4749" y="9479"/>
                  </a:cubicBezTo>
                  <a:cubicBezTo>
                    <a:pt x="4749" y="9427"/>
                    <a:pt x="4766" y="9392"/>
                    <a:pt x="4801" y="9340"/>
                  </a:cubicBezTo>
                  <a:close/>
                  <a:moveTo>
                    <a:pt x="5808" y="0"/>
                  </a:moveTo>
                  <a:cubicBezTo>
                    <a:pt x="4715" y="0"/>
                    <a:pt x="3617" y="360"/>
                    <a:pt x="2704" y="1092"/>
                  </a:cubicBezTo>
                  <a:cubicBezTo>
                    <a:pt x="2375" y="1352"/>
                    <a:pt x="2063" y="1629"/>
                    <a:pt x="1768" y="1924"/>
                  </a:cubicBezTo>
                  <a:cubicBezTo>
                    <a:pt x="382" y="3362"/>
                    <a:pt x="1" y="5043"/>
                    <a:pt x="694" y="6897"/>
                  </a:cubicBezTo>
                  <a:cubicBezTo>
                    <a:pt x="1399" y="8755"/>
                    <a:pt x="3232" y="9930"/>
                    <a:pt x="5632" y="9930"/>
                  </a:cubicBezTo>
                  <a:cubicBezTo>
                    <a:pt x="5649" y="9930"/>
                    <a:pt x="5667" y="9930"/>
                    <a:pt x="5684" y="9930"/>
                  </a:cubicBezTo>
                  <a:cubicBezTo>
                    <a:pt x="6533" y="9878"/>
                    <a:pt x="7365" y="9566"/>
                    <a:pt x="8058" y="9046"/>
                  </a:cubicBezTo>
                  <a:cubicBezTo>
                    <a:pt x="8457" y="8751"/>
                    <a:pt x="8838" y="8422"/>
                    <a:pt x="9202" y="8075"/>
                  </a:cubicBezTo>
                  <a:cubicBezTo>
                    <a:pt x="11056" y="6325"/>
                    <a:pt x="11143" y="3414"/>
                    <a:pt x="9393" y="1543"/>
                  </a:cubicBezTo>
                  <a:cubicBezTo>
                    <a:pt x="8428" y="521"/>
                    <a:pt x="7122" y="0"/>
                    <a:pt x="5808"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8"/>
            <p:cNvSpPr/>
            <p:nvPr/>
          </p:nvSpPr>
          <p:spPr>
            <a:xfrm>
              <a:off x="3792425" y="1132675"/>
              <a:ext cx="230500" cy="222275"/>
            </a:xfrm>
            <a:custGeom>
              <a:avLst/>
              <a:gdLst/>
              <a:ahLst/>
              <a:cxnLst/>
              <a:rect l="l" t="t" r="r" b="b"/>
              <a:pathLst>
                <a:path w="9220" h="8891" extrusionOk="0">
                  <a:moveTo>
                    <a:pt x="4596" y="1"/>
                  </a:moveTo>
                  <a:cubicBezTo>
                    <a:pt x="2353" y="1"/>
                    <a:pt x="1" y="1867"/>
                    <a:pt x="53" y="4437"/>
                  </a:cubicBezTo>
                  <a:cubicBezTo>
                    <a:pt x="87" y="6915"/>
                    <a:pt x="1959" y="8890"/>
                    <a:pt x="4627" y="8890"/>
                  </a:cubicBezTo>
                  <a:cubicBezTo>
                    <a:pt x="7227" y="8890"/>
                    <a:pt x="9150" y="7019"/>
                    <a:pt x="9219" y="4437"/>
                  </a:cubicBezTo>
                  <a:cubicBezTo>
                    <a:pt x="9133" y="1872"/>
                    <a:pt x="7209" y="1"/>
                    <a:pt x="4627" y="1"/>
                  </a:cubicBezTo>
                  <a:cubicBezTo>
                    <a:pt x="4617" y="1"/>
                    <a:pt x="4607" y="1"/>
                    <a:pt x="4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8"/>
            <p:cNvSpPr/>
            <p:nvPr/>
          </p:nvSpPr>
          <p:spPr>
            <a:xfrm>
              <a:off x="3853950" y="1160525"/>
              <a:ext cx="97500" cy="148150"/>
            </a:xfrm>
            <a:custGeom>
              <a:avLst/>
              <a:gdLst/>
              <a:ahLst/>
              <a:cxnLst/>
              <a:rect l="l" t="t" r="r" b="b"/>
              <a:pathLst>
                <a:path w="3900" h="5926" extrusionOk="0">
                  <a:moveTo>
                    <a:pt x="2106" y="1"/>
                  </a:moveTo>
                  <a:cubicBezTo>
                    <a:pt x="1993" y="1"/>
                    <a:pt x="1880" y="11"/>
                    <a:pt x="1768" y="30"/>
                  </a:cubicBezTo>
                  <a:cubicBezTo>
                    <a:pt x="1040" y="134"/>
                    <a:pt x="416" y="620"/>
                    <a:pt x="139" y="1313"/>
                  </a:cubicBezTo>
                  <a:cubicBezTo>
                    <a:pt x="104" y="1382"/>
                    <a:pt x="139" y="1399"/>
                    <a:pt x="174" y="1451"/>
                  </a:cubicBezTo>
                  <a:cubicBezTo>
                    <a:pt x="364" y="1607"/>
                    <a:pt x="537" y="1763"/>
                    <a:pt x="728" y="1919"/>
                  </a:cubicBezTo>
                  <a:cubicBezTo>
                    <a:pt x="832" y="2006"/>
                    <a:pt x="936" y="2110"/>
                    <a:pt x="1040" y="2214"/>
                  </a:cubicBezTo>
                  <a:cubicBezTo>
                    <a:pt x="1057" y="2196"/>
                    <a:pt x="1075" y="2179"/>
                    <a:pt x="1075" y="2179"/>
                  </a:cubicBezTo>
                  <a:lnTo>
                    <a:pt x="1109" y="2075"/>
                  </a:lnTo>
                  <a:cubicBezTo>
                    <a:pt x="1213" y="1659"/>
                    <a:pt x="1508" y="1313"/>
                    <a:pt x="1906" y="1139"/>
                  </a:cubicBezTo>
                  <a:cubicBezTo>
                    <a:pt x="2004" y="1100"/>
                    <a:pt x="2106" y="1081"/>
                    <a:pt x="2208" y="1081"/>
                  </a:cubicBezTo>
                  <a:cubicBezTo>
                    <a:pt x="2378" y="1081"/>
                    <a:pt x="2545" y="1135"/>
                    <a:pt x="2686" y="1243"/>
                  </a:cubicBezTo>
                  <a:cubicBezTo>
                    <a:pt x="2859" y="1399"/>
                    <a:pt x="2929" y="1642"/>
                    <a:pt x="2842" y="1867"/>
                  </a:cubicBezTo>
                  <a:cubicBezTo>
                    <a:pt x="2825" y="1954"/>
                    <a:pt x="2790" y="2023"/>
                    <a:pt x="2755" y="2110"/>
                  </a:cubicBezTo>
                  <a:cubicBezTo>
                    <a:pt x="2634" y="2318"/>
                    <a:pt x="2513" y="2526"/>
                    <a:pt x="2357" y="2716"/>
                  </a:cubicBezTo>
                  <a:cubicBezTo>
                    <a:pt x="1993" y="3115"/>
                    <a:pt x="1595" y="3513"/>
                    <a:pt x="1213" y="3860"/>
                  </a:cubicBezTo>
                  <a:cubicBezTo>
                    <a:pt x="849" y="4207"/>
                    <a:pt x="468" y="4553"/>
                    <a:pt x="104" y="4900"/>
                  </a:cubicBezTo>
                  <a:cubicBezTo>
                    <a:pt x="18" y="4952"/>
                    <a:pt x="0" y="5056"/>
                    <a:pt x="52" y="5125"/>
                  </a:cubicBezTo>
                  <a:cubicBezTo>
                    <a:pt x="174" y="5350"/>
                    <a:pt x="278" y="5575"/>
                    <a:pt x="364" y="5818"/>
                  </a:cubicBezTo>
                  <a:cubicBezTo>
                    <a:pt x="379" y="5878"/>
                    <a:pt x="447" y="5925"/>
                    <a:pt x="509" y="5925"/>
                  </a:cubicBezTo>
                  <a:cubicBezTo>
                    <a:pt x="519" y="5925"/>
                    <a:pt x="528" y="5924"/>
                    <a:pt x="537" y="5922"/>
                  </a:cubicBezTo>
                  <a:cubicBezTo>
                    <a:pt x="979" y="5887"/>
                    <a:pt x="1417" y="5870"/>
                    <a:pt x="1854" y="5870"/>
                  </a:cubicBezTo>
                  <a:cubicBezTo>
                    <a:pt x="2292" y="5870"/>
                    <a:pt x="2729" y="5887"/>
                    <a:pt x="3171" y="5922"/>
                  </a:cubicBezTo>
                  <a:cubicBezTo>
                    <a:pt x="3258" y="5922"/>
                    <a:pt x="3293" y="5887"/>
                    <a:pt x="3293" y="5801"/>
                  </a:cubicBezTo>
                  <a:cubicBezTo>
                    <a:pt x="3293" y="5437"/>
                    <a:pt x="3310" y="5090"/>
                    <a:pt x="3327" y="4726"/>
                  </a:cubicBezTo>
                  <a:cubicBezTo>
                    <a:pt x="3327" y="4605"/>
                    <a:pt x="3275" y="4588"/>
                    <a:pt x="3171" y="4588"/>
                  </a:cubicBezTo>
                  <a:cubicBezTo>
                    <a:pt x="2825" y="4605"/>
                    <a:pt x="2478" y="4622"/>
                    <a:pt x="2149" y="4622"/>
                  </a:cubicBezTo>
                  <a:cubicBezTo>
                    <a:pt x="2062" y="4605"/>
                    <a:pt x="1976" y="4588"/>
                    <a:pt x="1906" y="4553"/>
                  </a:cubicBezTo>
                  <a:lnTo>
                    <a:pt x="2010" y="4310"/>
                  </a:lnTo>
                  <a:cubicBezTo>
                    <a:pt x="2357" y="3877"/>
                    <a:pt x="2721" y="3444"/>
                    <a:pt x="3050" y="3011"/>
                  </a:cubicBezTo>
                  <a:cubicBezTo>
                    <a:pt x="3327" y="2664"/>
                    <a:pt x="3553" y="2300"/>
                    <a:pt x="3709" y="1885"/>
                  </a:cubicBezTo>
                  <a:cubicBezTo>
                    <a:pt x="3899" y="1417"/>
                    <a:pt x="3778" y="845"/>
                    <a:pt x="3414" y="498"/>
                  </a:cubicBezTo>
                  <a:cubicBezTo>
                    <a:pt x="3049" y="176"/>
                    <a:pt x="2583" y="1"/>
                    <a:pt x="2106" y="1"/>
                  </a:cubicBezTo>
                  <a:close/>
                </a:path>
              </a:pathLst>
            </a:custGeom>
            <a:solidFill>
              <a:srgbClr val="FF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8"/>
            <p:cNvSpPr/>
            <p:nvPr/>
          </p:nvSpPr>
          <p:spPr>
            <a:xfrm>
              <a:off x="3847875" y="1156025"/>
              <a:ext cx="117000" cy="157925"/>
            </a:xfrm>
            <a:custGeom>
              <a:avLst/>
              <a:gdLst/>
              <a:ahLst/>
              <a:cxnLst/>
              <a:rect l="l" t="t" r="r" b="b"/>
              <a:pathLst>
                <a:path w="4680" h="6317" extrusionOk="0">
                  <a:moveTo>
                    <a:pt x="2340" y="1475"/>
                  </a:moveTo>
                  <a:lnTo>
                    <a:pt x="2375" y="1510"/>
                  </a:lnTo>
                  <a:lnTo>
                    <a:pt x="2149" y="1683"/>
                  </a:lnTo>
                  <a:cubicBezTo>
                    <a:pt x="2132" y="1631"/>
                    <a:pt x="2115" y="1579"/>
                    <a:pt x="2132" y="1579"/>
                  </a:cubicBezTo>
                  <a:cubicBezTo>
                    <a:pt x="2201" y="1527"/>
                    <a:pt x="2271" y="1510"/>
                    <a:pt x="2340" y="1475"/>
                  </a:cubicBezTo>
                  <a:close/>
                  <a:moveTo>
                    <a:pt x="1941" y="1701"/>
                  </a:moveTo>
                  <a:cubicBezTo>
                    <a:pt x="2063" y="1874"/>
                    <a:pt x="1959" y="1978"/>
                    <a:pt x="1872" y="2099"/>
                  </a:cubicBezTo>
                  <a:cubicBezTo>
                    <a:pt x="1751" y="1874"/>
                    <a:pt x="1768" y="1839"/>
                    <a:pt x="1941" y="1701"/>
                  </a:cubicBezTo>
                  <a:close/>
                  <a:moveTo>
                    <a:pt x="1612" y="2151"/>
                  </a:moveTo>
                  <a:lnTo>
                    <a:pt x="1647" y="2168"/>
                  </a:lnTo>
                  <a:cubicBezTo>
                    <a:pt x="1664" y="2255"/>
                    <a:pt x="1664" y="2359"/>
                    <a:pt x="1664" y="2446"/>
                  </a:cubicBezTo>
                  <a:lnTo>
                    <a:pt x="1647" y="2446"/>
                  </a:lnTo>
                  <a:cubicBezTo>
                    <a:pt x="1630" y="2480"/>
                    <a:pt x="1612" y="2515"/>
                    <a:pt x="1560" y="2532"/>
                  </a:cubicBezTo>
                  <a:cubicBezTo>
                    <a:pt x="1491" y="2532"/>
                    <a:pt x="1508" y="2480"/>
                    <a:pt x="1508" y="2428"/>
                  </a:cubicBezTo>
                  <a:cubicBezTo>
                    <a:pt x="1543" y="2342"/>
                    <a:pt x="1578" y="2238"/>
                    <a:pt x="1612" y="2151"/>
                  </a:cubicBezTo>
                  <a:close/>
                  <a:moveTo>
                    <a:pt x="4263" y="1475"/>
                  </a:moveTo>
                  <a:lnTo>
                    <a:pt x="4263" y="1475"/>
                  </a:lnTo>
                  <a:cubicBezTo>
                    <a:pt x="4367" y="1839"/>
                    <a:pt x="4367" y="2220"/>
                    <a:pt x="4246" y="2567"/>
                  </a:cubicBezTo>
                  <a:cubicBezTo>
                    <a:pt x="4177" y="2411"/>
                    <a:pt x="4056" y="2307"/>
                    <a:pt x="4142" y="2134"/>
                  </a:cubicBezTo>
                  <a:cubicBezTo>
                    <a:pt x="4194" y="1926"/>
                    <a:pt x="4246" y="1701"/>
                    <a:pt x="4263" y="1475"/>
                  </a:cubicBezTo>
                  <a:close/>
                  <a:moveTo>
                    <a:pt x="3986" y="2532"/>
                  </a:moveTo>
                  <a:cubicBezTo>
                    <a:pt x="4159" y="2827"/>
                    <a:pt x="4177" y="2792"/>
                    <a:pt x="3969" y="3035"/>
                  </a:cubicBezTo>
                  <a:cubicBezTo>
                    <a:pt x="3761" y="2827"/>
                    <a:pt x="3761" y="2792"/>
                    <a:pt x="3986" y="2532"/>
                  </a:cubicBezTo>
                  <a:close/>
                  <a:moveTo>
                    <a:pt x="3674" y="3018"/>
                  </a:moveTo>
                  <a:cubicBezTo>
                    <a:pt x="3865" y="3174"/>
                    <a:pt x="3848" y="3278"/>
                    <a:pt x="3588" y="3503"/>
                  </a:cubicBezTo>
                  <a:cubicBezTo>
                    <a:pt x="3432" y="3295"/>
                    <a:pt x="3432" y="3278"/>
                    <a:pt x="3674" y="3018"/>
                  </a:cubicBezTo>
                  <a:close/>
                  <a:moveTo>
                    <a:pt x="3328" y="3503"/>
                  </a:moveTo>
                  <a:lnTo>
                    <a:pt x="3328" y="3503"/>
                  </a:lnTo>
                  <a:cubicBezTo>
                    <a:pt x="3501" y="3676"/>
                    <a:pt x="3466" y="3693"/>
                    <a:pt x="3224" y="3919"/>
                  </a:cubicBezTo>
                  <a:cubicBezTo>
                    <a:pt x="3085" y="3728"/>
                    <a:pt x="3102" y="3728"/>
                    <a:pt x="3328" y="3503"/>
                  </a:cubicBezTo>
                  <a:close/>
                  <a:moveTo>
                    <a:pt x="2981" y="3936"/>
                  </a:moveTo>
                  <a:lnTo>
                    <a:pt x="2981" y="3936"/>
                  </a:lnTo>
                  <a:cubicBezTo>
                    <a:pt x="3102" y="4075"/>
                    <a:pt x="3137" y="4057"/>
                    <a:pt x="2860" y="4335"/>
                  </a:cubicBezTo>
                  <a:cubicBezTo>
                    <a:pt x="2739" y="4196"/>
                    <a:pt x="2756" y="4161"/>
                    <a:pt x="2981" y="3936"/>
                  </a:cubicBezTo>
                  <a:close/>
                  <a:moveTo>
                    <a:pt x="2652" y="4369"/>
                  </a:moveTo>
                  <a:cubicBezTo>
                    <a:pt x="2669" y="4438"/>
                    <a:pt x="2704" y="4525"/>
                    <a:pt x="2687" y="4542"/>
                  </a:cubicBezTo>
                  <a:lnTo>
                    <a:pt x="2687" y="4560"/>
                  </a:lnTo>
                  <a:cubicBezTo>
                    <a:pt x="2617" y="4594"/>
                    <a:pt x="2531" y="4612"/>
                    <a:pt x="2461" y="4646"/>
                  </a:cubicBezTo>
                  <a:cubicBezTo>
                    <a:pt x="2444" y="4629"/>
                    <a:pt x="2427" y="4612"/>
                    <a:pt x="2427" y="4594"/>
                  </a:cubicBezTo>
                  <a:lnTo>
                    <a:pt x="2617" y="4369"/>
                  </a:lnTo>
                  <a:close/>
                  <a:moveTo>
                    <a:pt x="4038" y="4768"/>
                  </a:moveTo>
                  <a:lnTo>
                    <a:pt x="3761" y="5097"/>
                  </a:lnTo>
                  <a:lnTo>
                    <a:pt x="3761" y="4785"/>
                  </a:lnTo>
                  <a:lnTo>
                    <a:pt x="4038" y="4768"/>
                  </a:lnTo>
                  <a:close/>
                  <a:moveTo>
                    <a:pt x="4142" y="4958"/>
                  </a:moveTo>
                  <a:cubicBezTo>
                    <a:pt x="4229" y="5149"/>
                    <a:pt x="4038" y="5496"/>
                    <a:pt x="3744" y="5669"/>
                  </a:cubicBezTo>
                  <a:cubicBezTo>
                    <a:pt x="3709" y="5530"/>
                    <a:pt x="3744" y="5409"/>
                    <a:pt x="3830" y="5305"/>
                  </a:cubicBezTo>
                  <a:cubicBezTo>
                    <a:pt x="3952" y="5201"/>
                    <a:pt x="4038" y="5080"/>
                    <a:pt x="4142" y="4958"/>
                  </a:cubicBezTo>
                  <a:close/>
                  <a:moveTo>
                    <a:pt x="4142" y="5547"/>
                  </a:moveTo>
                  <a:lnTo>
                    <a:pt x="4142" y="5547"/>
                  </a:lnTo>
                  <a:cubicBezTo>
                    <a:pt x="4177" y="5686"/>
                    <a:pt x="4142" y="5825"/>
                    <a:pt x="4038" y="5929"/>
                  </a:cubicBezTo>
                  <a:cubicBezTo>
                    <a:pt x="3986" y="5981"/>
                    <a:pt x="3934" y="6050"/>
                    <a:pt x="3900" y="6085"/>
                  </a:cubicBezTo>
                  <a:cubicBezTo>
                    <a:pt x="3865" y="6119"/>
                    <a:pt x="3796" y="6119"/>
                    <a:pt x="3744" y="6119"/>
                  </a:cubicBezTo>
                  <a:cubicBezTo>
                    <a:pt x="3744" y="6085"/>
                    <a:pt x="3726" y="6033"/>
                    <a:pt x="3744" y="5998"/>
                  </a:cubicBezTo>
                  <a:cubicBezTo>
                    <a:pt x="3865" y="5859"/>
                    <a:pt x="4004" y="5721"/>
                    <a:pt x="4142" y="5547"/>
                  </a:cubicBezTo>
                  <a:close/>
                  <a:moveTo>
                    <a:pt x="2378" y="190"/>
                  </a:moveTo>
                  <a:cubicBezTo>
                    <a:pt x="2838" y="190"/>
                    <a:pt x="3302" y="364"/>
                    <a:pt x="3657" y="678"/>
                  </a:cubicBezTo>
                  <a:cubicBezTo>
                    <a:pt x="4021" y="1025"/>
                    <a:pt x="4142" y="1597"/>
                    <a:pt x="3952" y="2065"/>
                  </a:cubicBezTo>
                  <a:cubicBezTo>
                    <a:pt x="3796" y="2480"/>
                    <a:pt x="3570" y="2862"/>
                    <a:pt x="3293" y="3208"/>
                  </a:cubicBezTo>
                  <a:cubicBezTo>
                    <a:pt x="2947" y="3641"/>
                    <a:pt x="2600" y="4075"/>
                    <a:pt x="2236" y="4508"/>
                  </a:cubicBezTo>
                  <a:lnTo>
                    <a:pt x="2132" y="4750"/>
                  </a:lnTo>
                  <a:cubicBezTo>
                    <a:pt x="2219" y="4785"/>
                    <a:pt x="2288" y="4802"/>
                    <a:pt x="2375" y="4820"/>
                  </a:cubicBezTo>
                  <a:cubicBezTo>
                    <a:pt x="2721" y="4802"/>
                    <a:pt x="3068" y="4802"/>
                    <a:pt x="3397" y="4785"/>
                  </a:cubicBezTo>
                  <a:cubicBezTo>
                    <a:pt x="3416" y="4782"/>
                    <a:pt x="3434" y="4781"/>
                    <a:pt x="3450" y="4781"/>
                  </a:cubicBezTo>
                  <a:cubicBezTo>
                    <a:pt x="3533" y="4781"/>
                    <a:pt x="3570" y="4822"/>
                    <a:pt x="3570" y="4924"/>
                  </a:cubicBezTo>
                  <a:cubicBezTo>
                    <a:pt x="3553" y="5288"/>
                    <a:pt x="3518" y="5651"/>
                    <a:pt x="3518" y="5998"/>
                  </a:cubicBezTo>
                  <a:cubicBezTo>
                    <a:pt x="3518" y="6085"/>
                    <a:pt x="3501" y="6119"/>
                    <a:pt x="3414" y="6119"/>
                  </a:cubicBezTo>
                  <a:cubicBezTo>
                    <a:pt x="2972" y="6085"/>
                    <a:pt x="2531" y="6067"/>
                    <a:pt x="2091" y="6067"/>
                  </a:cubicBezTo>
                  <a:cubicBezTo>
                    <a:pt x="1651" y="6067"/>
                    <a:pt x="1214" y="6085"/>
                    <a:pt x="780" y="6119"/>
                  </a:cubicBezTo>
                  <a:cubicBezTo>
                    <a:pt x="769" y="6122"/>
                    <a:pt x="758" y="6123"/>
                    <a:pt x="747" y="6123"/>
                  </a:cubicBezTo>
                  <a:cubicBezTo>
                    <a:pt x="677" y="6123"/>
                    <a:pt x="622" y="6076"/>
                    <a:pt x="607" y="6015"/>
                  </a:cubicBezTo>
                  <a:cubicBezTo>
                    <a:pt x="503" y="5773"/>
                    <a:pt x="399" y="5547"/>
                    <a:pt x="295" y="5322"/>
                  </a:cubicBezTo>
                  <a:cubicBezTo>
                    <a:pt x="243" y="5253"/>
                    <a:pt x="261" y="5149"/>
                    <a:pt x="330" y="5097"/>
                  </a:cubicBezTo>
                  <a:cubicBezTo>
                    <a:pt x="711" y="4750"/>
                    <a:pt x="1075" y="4421"/>
                    <a:pt x="1456" y="4057"/>
                  </a:cubicBezTo>
                  <a:cubicBezTo>
                    <a:pt x="1838" y="3676"/>
                    <a:pt x="2236" y="3312"/>
                    <a:pt x="2600" y="2914"/>
                  </a:cubicBezTo>
                  <a:cubicBezTo>
                    <a:pt x="2739" y="2723"/>
                    <a:pt x="2877" y="2515"/>
                    <a:pt x="2981" y="2307"/>
                  </a:cubicBezTo>
                  <a:cubicBezTo>
                    <a:pt x="3033" y="2220"/>
                    <a:pt x="3068" y="2151"/>
                    <a:pt x="3085" y="2065"/>
                  </a:cubicBezTo>
                  <a:cubicBezTo>
                    <a:pt x="3154" y="1839"/>
                    <a:pt x="3102" y="1597"/>
                    <a:pt x="2929" y="1441"/>
                  </a:cubicBezTo>
                  <a:cubicBezTo>
                    <a:pt x="2788" y="1332"/>
                    <a:pt x="2621" y="1278"/>
                    <a:pt x="2451" y="1278"/>
                  </a:cubicBezTo>
                  <a:cubicBezTo>
                    <a:pt x="2349" y="1278"/>
                    <a:pt x="2247" y="1298"/>
                    <a:pt x="2149" y="1337"/>
                  </a:cubicBezTo>
                  <a:cubicBezTo>
                    <a:pt x="1751" y="1510"/>
                    <a:pt x="1456" y="1857"/>
                    <a:pt x="1352" y="2272"/>
                  </a:cubicBezTo>
                  <a:lnTo>
                    <a:pt x="1318" y="2376"/>
                  </a:lnTo>
                  <a:cubicBezTo>
                    <a:pt x="1318" y="2376"/>
                    <a:pt x="1300" y="2394"/>
                    <a:pt x="1283" y="2411"/>
                  </a:cubicBezTo>
                  <a:cubicBezTo>
                    <a:pt x="1179" y="2307"/>
                    <a:pt x="1075" y="2203"/>
                    <a:pt x="954" y="2117"/>
                  </a:cubicBezTo>
                  <a:cubicBezTo>
                    <a:pt x="780" y="1961"/>
                    <a:pt x="607" y="1805"/>
                    <a:pt x="417" y="1649"/>
                  </a:cubicBezTo>
                  <a:cubicBezTo>
                    <a:pt x="382" y="1597"/>
                    <a:pt x="347" y="1579"/>
                    <a:pt x="382" y="1510"/>
                  </a:cubicBezTo>
                  <a:cubicBezTo>
                    <a:pt x="659" y="817"/>
                    <a:pt x="1266" y="332"/>
                    <a:pt x="2011" y="228"/>
                  </a:cubicBezTo>
                  <a:cubicBezTo>
                    <a:pt x="2132" y="202"/>
                    <a:pt x="2255" y="190"/>
                    <a:pt x="2378" y="190"/>
                  </a:cubicBezTo>
                  <a:close/>
                  <a:moveTo>
                    <a:pt x="2352" y="0"/>
                  </a:moveTo>
                  <a:cubicBezTo>
                    <a:pt x="1380" y="0"/>
                    <a:pt x="487" y="603"/>
                    <a:pt x="139" y="1545"/>
                  </a:cubicBezTo>
                  <a:cubicBezTo>
                    <a:pt x="122" y="1614"/>
                    <a:pt x="139" y="1666"/>
                    <a:pt x="174" y="1718"/>
                  </a:cubicBezTo>
                  <a:cubicBezTo>
                    <a:pt x="521" y="2013"/>
                    <a:pt x="884" y="2307"/>
                    <a:pt x="1231" y="2619"/>
                  </a:cubicBezTo>
                  <a:cubicBezTo>
                    <a:pt x="1352" y="2706"/>
                    <a:pt x="1491" y="2758"/>
                    <a:pt x="1630" y="2758"/>
                  </a:cubicBezTo>
                  <a:cubicBezTo>
                    <a:pt x="1682" y="2758"/>
                    <a:pt x="1751" y="2706"/>
                    <a:pt x="1786" y="2654"/>
                  </a:cubicBezTo>
                  <a:cubicBezTo>
                    <a:pt x="1855" y="2550"/>
                    <a:pt x="1907" y="2428"/>
                    <a:pt x="1976" y="2307"/>
                  </a:cubicBezTo>
                  <a:cubicBezTo>
                    <a:pt x="2097" y="2047"/>
                    <a:pt x="2305" y="1805"/>
                    <a:pt x="2531" y="1631"/>
                  </a:cubicBezTo>
                  <a:cubicBezTo>
                    <a:pt x="2587" y="1603"/>
                    <a:pt x="2655" y="1575"/>
                    <a:pt x="2716" y="1575"/>
                  </a:cubicBezTo>
                  <a:cubicBezTo>
                    <a:pt x="2730" y="1575"/>
                    <a:pt x="2743" y="1576"/>
                    <a:pt x="2756" y="1579"/>
                  </a:cubicBezTo>
                  <a:cubicBezTo>
                    <a:pt x="2860" y="1614"/>
                    <a:pt x="2912" y="1718"/>
                    <a:pt x="2895" y="1822"/>
                  </a:cubicBezTo>
                  <a:cubicBezTo>
                    <a:pt x="2895" y="1961"/>
                    <a:pt x="2860" y="2099"/>
                    <a:pt x="2808" y="2238"/>
                  </a:cubicBezTo>
                  <a:cubicBezTo>
                    <a:pt x="2617" y="2602"/>
                    <a:pt x="2375" y="2931"/>
                    <a:pt x="2063" y="3208"/>
                  </a:cubicBezTo>
                  <a:cubicBezTo>
                    <a:pt x="1578" y="3676"/>
                    <a:pt x="1075" y="4144"/>
                    <a:pt x="573" y="4594"/>
                  </a:cubicBezTo>
                  <a:cubicBezTo>
                    <a:pt x="417" y="4750"/>
                    <a:pt x="261" y="4906"/>
                    <a:pt x="105" y="5045"/>
                  </a:cubicBezTo>
                  <a:cubicBezTo>
                    <a:pt x="18" y="5080"/>
                    <a:pt x="1" y="5184"/>
                    <a:pt x="53" y="5270"/>
                  </a:cubicBezTo>
                  <a:cubicBezTo>
                    <a:pt x="174" y="5547"/>
                    <a:pt x="295" y="5807"/>
                    <a:pt x="434" y="6085"/>
                  </a:cubicBezTo>
                  <a:cubicBezTo>
                    <a:pt x="516" y="6276"/>
                    <a:pt x="533" y="6316"/>
                    <a:pt x="665" y="6316"/>
                  </a:cubicBezTo>
                  <a:cubicBezTo>
                    <a:pt x="700" y="6316"/>
                    <a:pt x="743" y="6314"/>
                    <a:pt x="798" y="6310"/>
                  </a:cubicBezTo>
                  <a:cubicBezTo>
                    <a:pt x="1404" y="6275"/>
                    <a:pt x="1993" y="6258"/>
                    <a:pt x="2583" y="6258"/>
                  </a:cubicBezTo>
                  <a:cubicBezTo>
                    <a:pt x="3102" y="6258"/>
                    <a:pt x="3605" y="6293"/>
                    <a:pt x="4107" y="6310"/>
                  </a:cubicBezTo>
                  <a:cubicBezTo>
                    <a:pt x="4123" y="6312"/>
                    <a:pt x="4137" y="6313"/>
                    <a:pt x="4151" y="6313"/>
                  </a:cubicBezTo>
                  <a:cubicBezTo>
                    <a:pt x="4245" y="6313"/>
                    <a:pt x="4298" y="6260"/>
                    <a:pt x="4298" y="6154"/>
                  </a:cubicBezTo>
                  <a:cubicBezTo>
                    <a:pt x="4333" y="5669"/>
                    <a:pt x="4350" y="5201"/>
                    <a:pt x="4367" y="4716"/>
                  </a:cubicBezTo>
                  <a:cubicBezTo>
                    <a:pt x="4367" y="4594"/>
                    <a:pt x="4298" y="4560"/>
                    <a:pt x="4159" y="4560"/>
                  </a:cubicBezTo>
                  <a:cubicBezTo>
                    <a:pt x="3761" y="4577"/>
                    <a:pt x="3362" y="4594"/>
                    <a:pt x="2964" y="4612"/>
                  </a:cubicBezTo>
                  <a:cubicBezTo>
                    <a:pt x="2947" y="4612"/>
                    <a:pt x="2947" y="4612"/>
                    <a:pt x="2929" y="4594"/>
                  </a:cubicBezTo>
                  <a:cubicBezTo>
                    <a:pt x="2947" y="4560"/>
                    <a:pt x="2964" y="4525"/>
                    <a:pt x="2998" y="4508"/>
                  </a:cubicBezTo>
                  <a:cubicBezTo>
                    <a:pt x="3154" y="4335"/>
                    <a:pt x="3310" y="4161"/>
                    <a:pt x="3466" y="3971"/>
                  </a:cubicBezTo>
                  <a:cubicBezTo>
                    <a:pt x="3726" y="3676"/>
                    <a:pt x="4004" y="3347"/>
                    <a:pt x="4229" y="3018"/>
                  </a:cubicBezTo>
                  <a:cubicBezTo>
                    <a:pt x="4679" y="2376"/>
                    <a:pt x="4645" y="1510"/>
                    <a:pt x="4142" y="904"/>
                  </a:cubicBezTo>
                  <a:cubicBezTo>
                    <a:pt x="4056" y="800"/>
                    <a:pt x="3952" y="713"/>
                    <a:pt x="3865" y="609"/>
                  </a:cubicBezTo>
                  <a:cubicBezTo>
                    <a:pt x="3605" y="349"/>
                    <a:pt x="3276" y="158"/>
                    <a:pt x="2929" y="72"/>
                  </a:cubicBezTo>
                  <a:cubicBezTo>
                    <a:pt x="2736" y="24"/>
                    <a:pt x="2543" y="0"/>
                    <a:pt x="2352"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6" name="Google Shape;1026;p38"/>
          <p:cNvCxnSpPr/>
          <p:nvPr/>
        </p:nvCxnSpPr>
        <p:spPr>
          <a:xfrm>
            <a:off x="4409850" y="2890500"/>
            <a:ext cx="602100" cy="18600"/>
          </a:xfrm>
          <a:prstGeom prst="straightConnector1">
            <a:avLst/>
          </a:prstGeom>
          <a:noFill/>
          <a:ln w="19050" cap="flat" cmpd="sng">
            <a:solidFill>
              <a:schemeClr val="dk1"/>
            </a:solidFill>
            <a:prstDash val="solid"/>
            <a:round/>
            <a:headEnd type="none" w="med" len="med"/>
            <a:tailEnd type="none" w="med" len="med"/>
          </a:ln>
        </p:spPr>
      </p:cxnSp>
      <p:cxnSp>
        <p:nvCxnSpPr>
          <p:cNvPr id="1027" name="Google Shape;1027;p38"/>
          <p:cNvCxnSpPr/>
          <p:nvPr/>
        </p:nvCxnSpPr>
        <p:spPr>
          <a:xfrm rot="10800000">
            <a:off x="4233700" y="3585425"/>
            <a:ext cx="500400" cy="287100"/>
          </a:xfrm>
          <a:prstGeom prst="straightConnector1">
            <a:avLst/>
          </a:prstGeom>
          <a:noFill/>
          <a:ln w="19050" cap="flat" cmpd="sng">
            <a:solidFill>
              <a:schemeClr val="dk1"/>
            </a:solidFill>
            <a:prstDash val="solid"/>
            <a:round/>
            <a:headEnd type="none" w="med" len="med"/>
            <a:tailEnd type="none" w="med" len="med"/>
          </a:ln>
        </p:spPr>
      </p:cxnSp>
      <p:sp>
        <p:nvSpPr>
          <p:cNvPr id="1028" name="Google Shape;1028;p38"/>
          <p:cNvSpPr txBox="1">
            <a:spLocks noGrp="1"/>
          </p:cNvSpPr>
          <p:nvPr>
            <p:ph type="subTitle" idx="4294967295"/>
          </p:nvPr>
        </p:nvSpPr>
        <p:spPr>
          <a:xfrm>
            <a:off x="5506876" y="3913736"/>
            <a:ext cx="2136000" cy="61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Neptune is the farthest planet from the Sun</a:t>
            </a:r>
            <a:endParaRPr sz="1400"/>
          </a:p>
        </p:txBody>
      </p:sp>
      <p:sp>
        <p:nvSpPr>
          <p:cNvPr id="1029" name="Google Shape;1029;p38"/>
          <p:cNvSpPr txBox="1">
            <a:spLocks noGrp="1"/>
          </p:cNvSpPr>
          <p:nvPr>
            <p:ph type="subTitle" idx="4294967295"/>
          </p:nvPr>
        </p:nvSpPr>
        <p:spPr>
          <a:xfrm>
            <a:off x="5506876" y="1529538"/>
            <a:ext cx="2136000" cy="61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Despite being red, Mars is a cold place</a:t>
            </a:r>
            <a:endParaRPr sz="1400"/>
          </a:p>
        </p:txBody>
      </p:sp>
      <p:sp>
        <p:nvSpPr>
          <p:cNvPr id="1030" name="Google Shape;1030;p38"/>
          <p:cNvSpPr txBox="1">
            <a:spLocks noGrp="1"/>
          </p:cNvSpPr>
          <p:nvPr>
            <p:ph type="subTitle" idx="4294967295"/>
          </p:nvPr>
        </p:nvSpPr>
        <p:spPr>
          <a:xfrm>
            <a:off x="5882175" y="2801313"/>
            <a:ext cx="2018100" cy="61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It’s the biggest planet in the Solar System</a:t>
            </a:r>
            <a:endParaRPr sz="140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4"/>
        <p:cNvGrpSpPr/>
        <p:nvPr/>
      </p:nvGrpSpPr>
      <p:grpSpPr>
        <a:xfrm>
          <a:off x="0" y="0"/>
          <a:ext cx="0" cy="0"/>
          <a:chOff x="0" y="0"/>
          <a:chExt cx="0" cy="0"/>
        </a:xfrm>
      </p:grpSpPr>
      <p:sp>
        <p:nvSpPr>
          <p:cNvPr id="1035" name="Google Shape;1035;p39"/>
          <p:cNvSpPr txBox="1">
            <a:spLocks noGrp="1"/>
          </p:cNvSpPr>
          <p:nvPr>
            <p:ph type="title"/>
          </p:nvPr>
        </p:nvSpPr>
        <p:spPr>
          <a:xfrm>
            <a:off x="935900" y="1638550"/>
            <a:ext cx="3473100" cy="170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b="1">
                <a:solidFill>
                  <a:schemeClr val="dk1"/>
                </a:solidFill>
              </a:rPr>
              <a:t>A PICTURE IS WORTH A THOUSAND WORDS</a:t>
            </a:r>
            <a:endParaRPr sz="3600" b="1">
              <a:solidFill>
                <a:schemeClr val="dk1"/>
              </a:solidFill>
            </a:endParaRPr>
          </a:p>
        </p:txBody>
      </p:sp>
      <p:sp>
        <p:nvSpPr>
          <p:cNvPr id="1036" name="Google Shape;1036;p39"/>
          <p:cNvSpPr/>
          <p:nvPr/>
        </p:nvSpPr>
        <p:spPr>
          <a:xfrm>
            <a:off x="662463" y="1160575"/>
            <a:ext cx="610748" cy="359460"/>
          </a:xfrm>
          <a:custGeom>
            <a:avLst/>
            <a:gdLst/>
            <a:ahLst/>
            <a:cxnLst/>
            <a:rect l="l" t="t" r="r" b="b"/>
            <a:pathLst>
              <a:path w="17373" h="10225" extrusionOk="0">
                <a:moveTo>
                  <a:pt x="7622" y="4350"/>
                </a:moveTo>
                <a:cubicBezTo>
                  <a:pt x="8123" y="4626"/>
                  <a:pt x="8571" y="4988"/>
                  <a:pt x="8917" y="5437"/>
                </a:cubicBezTo>
                <a:cubicBezTo>
                  <a:pt x="9417" y="6128"/>
                  <a:pt x="9314" y="6904"/>
                  <a:pt x="8934" y="7595"/>
                </a:cubicBezTo>
                <a:lnTo>
                  <a:pt x="8571" y="8095"/>
                </a:lnTo>
                <a:cubicBezTo>
                  <a:pt x="6362" y="7854"/>
                  <a:pt x="5724" y="7060"/>
                  <a:pt x="6638" y="5696"/>
                </a:cubicBezTo>
                <a:cubicBezTo>
                  <a:pt x="6897" y="5196"/>
                  <a:pt x="7225" y="4747"/>
                  <a:pt x="7622" y="4350"/>
                </a:cubicBezTo>
                <a:close/>
                <a:moveTo>
                  <a:pt x="13984" y="0"/>
                </a:moveTo>
                <a:cubicBezTo>
                  <a:pt x="11387" y="0"/>
                  <a:pt x="8717" y="1233"/>
                  <a:pt x="6880" y="3107"/>
                </a:cubicBezTo>
                <a:cubicBezTo>
                  <a:pt x="6339" y="2978"/>
                  <a:pt x="5773" y="2909"/>
                  <a:pt x="5207" y="2909"/>
                </a:cubicBezTo>
                <a:cubicBezTo>
                  <a:pt x="2593" y="2909"/>
                  <a:pt x="1" y="4379"/>
                  <a:pt x="114" y="8181"/>
                </a:cubicBezTo>
                <a:cubicBezTo>
                  <a:pt x="132" y="8345"/>
                  <a:pt x="261" y="8427"/>
                  <a:pt x="390" y="8427"/>
                </a:cubicBezTo>
                <a:cubicBezTo>
                  <a:pt x="520" y="8427"/>
                  <a:pt x="649" y="8345"/>
                  <a:pt x="667" y="8181"/>
                </a:cubicBezTo>
                <a:cubicBezTo>
                  <a:pt x="943" y="5972"/>
                  <a:pt x="1927" y="4281"/>
                  <a:pt x="4205" y="3797"/>
                </a:cubicBezTo>
                <a:cubicBezTo>
                  <a:pt x="4504" y="3735"/>
                  <a:pt x="4810" y="3704"/>
                  <a:pt x="5119" y="3704"/>
                </a:cubicBezTo>
                <a:cubicBezTo>
                  <a:pt x="5487" y="3704"/>
                  <a:pt x="5858" y="3747"/>
                  <a:pt x="6224" y="3832"/>
                </a:cubicBezTo>
                <a:cubicBezTo>
                  <a:pt x="5810" y="4350"/>
                  <a:pt x="5447" y="4919"/>
                  <a:pt x="5154" y="5506"/>
                </a:cubicBezTo>
                <a:cubicBezTo>
                  <a:pt x="4464" y="7025"/>
                  <a:pt x="4636" y="9614"/>
                  <a:pt x="6552" y="10149"/>
                </a:cubicBezTo>
                <a:cubicBezTo>
                  <a:pt x="6737" y="10200"/>
                  <a:pt x="6919" y="10224"/>
                  <a:pt x="7097" y="10224"/>
                </a:cubicBezTo>
                <a:cubicBezTo>
                  <a:pt x="8538" y="10224"/>
                  <a:pt x="9752" y="8668"/>
                  <a:pt x="10228" y="7439"/>
                </a:cubicBezTo>
                <a:cubicBezTo>
                  <a:pt x="10884" y="5800"/>
                  <a:pt x="9900" y="4436"/>
                  <a:pt x="8364" y="3642"/>
                </a:cubicBezTo>
                <a:cubicBezTo>
                  <a:pt x="10126" y="2071"/>
                  <a:pt x="12451" y="1538"/>
                  <a:pt x="14764" y="1538"/>
                </a:cubicBezTo>
                <a:cubicBezTo>
                  <a:pt x="15374" y="1538"/>
                  <a:pt x="15982" y="1575"/>
                  <a:pt x="16580" y="1640"/>
                </a:cubicBezTo>
                <a:cubicBezTo>
                  <a:pt x="16600" y="1643"/>
                  <a:pt x="16620" y="1644"/>
                  <a:pt x="16639" y="1644"/>
                </a:cubicBezTo>
                <a:cubicBezTo>
                  <a:pt x="17150" y="1644"/>
                  <a:pt x="17372" y="786"/>
                  <a:pt x="16873" y="570"/>
                </a:cubicBezTo>
                <a:cubicBezTo>
                  <a:pt x="15954" y="179"/>
                  <a:pt x="14975" y="0"/>
                  <a:pt x="13984"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9"/>
          <p:cNvSpPr/>
          <p:nvPr/>
        </p:nvSpPr>
        <p:spPr>
          <a:xfrm>
            <a:off x="543050" y="1599625"/>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 name="Google Shape;1038;p39"/>
          <p:cNvGrpSpPr/>
          <p:nvPr/>
        </p:nvGrpSpPr>
        <p:grpSpPr>
          <a:xfrm>
            <a:off x="3456375" y="1520025"/>
            <a:ext cx="314328" cy="248002"/>
            <a:chOff x="0" y="803700"/>
            <a:chExt cx="314328" cy="248002"/>
          </a:xfrm>
        </p:grpSpPr>
        <p:sp>
          <p:nvSpPr>
            <p:cNvPr id="1039" name="Google Shape;1039;p39"/>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9"/>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 name="Google Shape;1041;p39"/>
          <p:cNvSpPr/>
          <p:nvPr/>
        </p:nvSpPr>
        <p:spPr>
          <a:xfrm rot="5399475">
            <a:off x="1120942" y="3527233"/>
            <a:ext cx="159443" cy="315202"/>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28575"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9"/>
          <p:cNvSpPr/>
          <p:nvPr/>
        </p:nvSpPr>
        <p:spPr>
          <a:xfrm rot="5399475">
            <a:off x="1488449" y="3536297"/>
            <a:ext cx="153860" cy="297088"/>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28575"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9"/>
          <p:cNvSpPr/>
          <p:nvPr/>
        </p:nvSpPr>
        <p:spPr>
          <a:xfrm>
            <a:off x="1927200" y="3388313"/>
            <a:ext cx="475824" cy="439148"/>
          </a:xfrm>
          <a:custGeom>
            <a:avLst/>
            <a:gdLst/>
            <a:ahLst/>
            <a:cxnLst/>
            <a:rect l="l" t="t" r="r" b="b"/>
            <a:pathLst>
              <a:path w="11832" h="10920" extrusionOk="0">
                <a:moveTo>
                  <a:pt x="8647" y="564"/>
                </a:moveTo>
                <a:cubicBezTo>
                  <a:pt x="9470" y="564"/>
                  <a:pt x="10295" y="582"/>
                  <a:pt x="11123" y="634"/>
                </a:cubicBezTo>
                <a:cubicBezTo>
                  <a:pt x="11123" y="1037"/>
                  <a:pt x="11123" y="1439"/>
                  <a:pt x="11132" y="1851"/>
                </a:cubicBezTo>
                <a:cubicBezTo>
                  <a:pt x="8756" y="2081"/>
                  <a:pt x="6361" y="2110"/>
                  <a:pt x="3976" y="2320"/>
                </a:cubicBezTo>
                <a:cubicBezTo>
                  <a:pt x="3957" y="1765"/>
                  <a:pt x="3918" y="1199"/>
                  <a:pt x="3861" y="644"/>
                </a:cubicBezTo>
                <a:cubicBezTo>
                  <a:pt x="5460" y="631"/>
                  <a:pt x="7051" y="564"/>
                  <a:pt x="8647" y="564"/>
                </a:cubicBezTo>
                <a:close/>
                <a:moveTo>
                  <a:pt x="1928" y="8073"/>
                </a:moveTo>
                <a:cubicBezTo>
                  <a:pt x="1994" y="8073"/>
                  <a:pt x="2064" y="8078"/>
                  <a:pt x="2137" y="8088"/>
                </a:cubicBezTo>
                <a:cubicBezTo>
                  <a:pt x="2903" y="8193"/>
                  <a:pt x="3162" y="9017"/>
                  <a:pt x="3171" y="9697"/>
                </a:cubicBezTo>
                <a:cubicBezTo>
                  <a:pt x="2948" y="9927"/>
                  <a:pt x="2630" y="10012"/>
                  <a:pt x="2296" y="10012"/>
                </a:cubicBezTo>
                <a:cubicBezTo>
                  <a:pt x="2129" y="10012"/>
                  <a:pt x="1958" y="9991"/>
                  <a:pt x="1792" y="9956"/>
                </a:cubicBezTo>
                <a:cubicBezTo>
                  <a:pt x="536" y="9701"/>
                  <a:pt x="680" y="8073"/>
                  <a:pt x="1928" y="8073"/>
                </a:cubicBezTo>
                <a:close/>
                <a:moveTo>
                  <a:pt x="9560" y="8796"/>
                </a:moveTo>
                <a:cubicBezTo>
                  <a:pt x="9638" y="8796"/>
                  <a:pt x="9718" y="8805"/>
                  <a:pt x="9801" y="8825"/>
                </a:cubicBezTo>
                <a:cubicBezTo>
                  <a:pt x="10328" y="8950"/>
                  <a:pt x="10663" y="9429"/>
                  <a:pt x="10979" y="9831"/>
                </a:cubicBezTo>
                <a:cubicBezTo>
                  <a:pt x="11017" y="9879"/>
                  <a:pt x="11075" y="9908"/>
                  <a:pt x="11142" y="9908"/>
                </a:cubicBezTo>
                <a:cubicBezTo>
                  <a:pt x="11142" y="9975"/>
                  <a:pt x="11142" y="10042"/>
                  <a:pt x="11132" y="10109"/>
                </a:cubicBezTo>
                <a:cubicBezTo>
                  <a:pt x="10843" y="10337"/>
                  <a:pt x="10470" y="10463"/>
                  <a:pt x="10104" y="10463"/>
                </a:cubicBezTo>
                <a:cubicBezTo>
                  <a:pt x="9671" y="10463"/>
                  <a:pt x="9247" y="10288"/>
                  <a:pt x="8977" y="9898"/>
                </a:cubicBezTo>
                <a:cubicBezTo>
                  <a:pt x="8571" y="9332"/>
                  <a:pt x="8978" y="8796"/>
                  <a:pt x="9560" y="8796"/>
                </a:cubicBezTo>
                <a:close/>
                <a:moveTo>
                  <a:pt x="8184" y="0"/>
                </a:moveTo>
                <a:cubicBezTo>
                  <a:pt x="6708" y="0"/>
                  <a:pt x="5229" y="97"/>
                  <a:pt x="3794" y="376"/>
                </a:cubicBezTo>
                <a:cubicBezTo>
                  <a:pt x="3771" y="360"/>
                  <a:pt x="3745" y="353"/>
                  <a:pt x="3720" y="353"/>
                </a:cubicBezTo>
                <a:cubicBezTo>
                  <a:pt x="3654" y="353"/>
                  <a:pt x="3593" y="404"/>
                  <a:pt x="3593" y="481"/>
                </a:cubicBezTo>
                <a:cubicBezTo>
                  <a:pt x="3420" y="2828"/>
                  <a:pt x="3487" y="5194"/>
                  <a:pt x="3449" y="7542"/>
                </a:cubicBezTo>
                <a:cubicBezTo>
                  <a:pt x="3439" y="7906"/>
                  <a:pt x="3497" y="8375"/>
                  <a:pt x="3478" y="8787"/>
                </a:cubicBezTo>
                <a:cubicBezTo>
                  <a:pt x="3221" y="8094"/>
                  <a:pt x="2647" y="7546"/>
                  <a:pt x="1890" y="7546"/>
                </a:cubicBezTo>
                <a:cubicBezTo>
                  <a:pt x="1716" y="7546"/>
                  <a:pt x="1533" y="7575"/>
                  <a:pt x="1341" y="7637"/>
                </a:cubicBezTo>
                <a:cubicBezTo>
                  <a:pt x="86" y="8049"/>
                  <a:pt x="0" y="9783"/>
                  <a:pt x="1188" y="10320"/>
                </a:cubicBezTo>
                <a:cubicBezTo>
                  <a:pt x="1500" y="10461"/>
                  <a:pt x="1924" y="10538"/>
                  <a:pt x="2342" y="10538"/>
                </a:cubicBezTo>
                <a:cubicBezTo>
                  <a:pt x="2719" y="10538"/>
                  <a:pt x="3091" y="10475"/>
                  <a:pt x="3372" y="10339"/>
                </a:cubicBezTo>
                <a:cubicBezTo>
                  <a:pt x="4014" y="10032"/>
                  <a:pt x="3928" y="9295"/>
                  <a:pt x="3947" y="8691"/>
                </a:cubicBezTo>
                <a:cubicBezTo>
                  <a:pt x="3995" y="6679"/>
                  <a:pt x="4062" y="4648"/>
                  <a:pt x="3995" y="2627"/>
                </a:cubicBezTo>
                <a:lnTo>
                  <a:pt x="3995" y="2627"/>
                </a:lnTo>
                <a:cubicBezTo>
                  <a:pt x="4719" y="2695"/>
                  <a:pt x="5450" y="2723"/>
                  <a:pt x="6183" y="2723"/>
                </a:cubicBezTo>
                <a:cubicBezTo>
                  <a:pt x="7730" y="2723"/>
                  <a:pt x="9289" y="2597"/>
                  <a:pt x="10816" y="2454"/>
                </a:cubicBezTo>
                <a:cubicBezTo>
                  <a:pt x="10871" y="2503"/>
                  <a:pt x="10942" y="2533"/>
                  <a:pt x="11013" y="2533"/>
                </a:cubicBezTo>
                <a:cubicBezTo>
                  <a:pt x="11053" y="2533"/>
                  <a:pt x="11094" y="2523"/>
                  <a:pt x="11132" y="2502"/>
                </a:cubicBezTo>
                <a:lnTo>
                  <a:pt x="11152" y="2493"/>
                </a:lnTo>
                <a:cubicBezTo>
                  <a:pt x="11190" y="4773"/>
                  <a:pt x="11247" y="7034"/>
                  <a:pt x="11171" y="9324"/>
                </a:cubicBezTo>
                <a:cubicBezTo>
                  <a:pt x="10766" y="8793"/>
                  <a:pt x="10226" y="8321"/>
                  <a:pt x="9543" y="8321"/>
                </a:cubicBezTo>
                <a:cubicBezTo>
                  <a:pt x="9498" y="8321"/>
                  <a:pt x="9454" y="8323"/>
                  <a:pt x="9408" y="8327"/>
                </a:cubicBezTo>
                <a:cubicBezTo>
                  <a:pt x="8661" y="8394"/>
                  <a:pt x="8134" y="9036"/>
                  <a:pt x="8364" y="9774"/>
                </a:cubicBezTo>
                <a:cubicBezTo>
                  <a:pt x="8591" y="10540"/>
                  <a:pt x="9314" y="10920"/>
                  <a:pt x="10034" y="10920"/>
                </a:cubicBezTo>
                <a:cubicBezTo>
                  <a:pt x="10557" y="10920"/>
                  <a:pt x="11080" y="10719"/>
                  <a:pt x="11410" y="10320"/>
                </a:cubicBezTo>
                <a:cubicBezTo>
                  <a:pt x="11496" y="10301"/>
                  <a:pt x="11564" y="10215"/>
                  <a:pt x="11573" y="10119"/>
                </a:cubicBezTo>
                <a:lnTo>
                  <a:pt x="11573" y="10080"/>
                </a:lnTo>
                <a:cubicBezTo>
                  <a:pt x="11621" y="9975"/>
                  <a:pt x="11669" y="9870"/>
                  <a:pt x="11698" y="9755"/>
                </a:cubicBezTo>
                <a:cubicBezTo>
                  <a:pt x="11716" y="9692"/>
                  <a:pt x="11666" y="9629"/>
                  <a:pt x="11605" y="9629"/>
                </a:cubicBezTo>
                <a:cubicBezTo>
                  <a:pt x="11601" y="9629"/>
                  <a:pt x="11597" y="9629"/>
                  <a:pt x="11592" y="9630"/>
                </a:cubicBezTo>
                <a:cubicBezTo>
                  <a:pt x="11765" y="6612"/>
                  <a:pt x="11832" y="3527"/>
                  <a:pt x="11401" y="529"/>
                </a:cubicBezTo>
                <a:cubicBezTo>
                  <a:pt x="11516" y="356"/>
                  <a:pt x="11401" y="117"/>
                  <a:pt x="11190" y="107"/>
                </a:cubicBezTo>
                <a:cubicBezTo>
                  <a:pt x="10199" y="45"/>
                  <a:pt x="9192" y="0"/>
                  <a:pt x="81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 name="Google Shape;1044;p39"/>
          <p:cNvGrpSpPr/>
          <p:nvPr/>
        </p:nvGrpSpPr>
        <p:grpSpPr>
          <a:xfrm>
            <a:off x="1496579" y="863833"/>
            <a:ext cx="217345" cy="563109"/>
            <a:chOff x="5377900" y="4145475"/>
            <a:chExt cx="138225" cy="358075"/>
          </a:xfrm>
        </p:grpSpPr>
        <p:sp>
          <p:nvSpPr>
            <p:cNvPr id="1045" name="Google Shape;1045;p39"/>
            <p:cNvSpPr/>
            <p:nvPr/>
          </p:nvSpPr>
          <p:spPr>
            <a:xfrm>
              <a:off x="5377900" y="4145475"/>
              <a:ext cx="138225" cy="273500"/>
            </a:xfrm>
            <a:custGeom>
              <a:avLst/>
              <a:gdLst/>
              <a:ahLst/>
              <a:cxnLst/>
              <a:rect l="l" t="t" r="r" b="b"/>
              <a:pathLst>
                <a:path w="5529" h="10940" extrusionOk="0">
                  <a:moveTo>
                    <a:pt x="3640" y="494"/>
                  </a:moveTo>
                  <a:cubicBezTo>
                    <a:pt x="4034" y="494"/>
                    <a:pt x="4402" y="570"/>
                    <a:pt x="4618" y="995"/>
                  </a:cubicBezTo>
                  <a:cubicBezTo>
                    <a:pt x="4839" y="1446"/>
                    <a:pt x="4733" y="2145"/>
                    <a:pt x="4695" y="2634"/>
                  </a:cubicBezTo>
                  <a:lnTo>
                    <a:pt x="4695" y="2624"/>
                  </a:lnTo>
                  <a:cubicBezTo>
                    <a:pt x="4609" y="3592"/>
                    <a:pt x="4494" y="4550"/>
                    <a:pt x="4369" y="5508"/>
                  </a:cubicBezTo>
                  <a:cubicBezTo>
                    <a:pt x="4235" y="6629"/>
                    <a:pt x="4082" y="7740"/>
                    <a:pt x="3909" y="8842"/>
                  </a:cubicBezTo>
                  <a:cubicBezTo>
                    <a:pt x="3862" y="9139"/>
                    <a:pt x="3881" y="9656"/>
                    <a:pt x="3708" y="9924"/>
                  </a:cubicBezTo>
                  <a:cubicBezTo>
                    <a:pt x="3440" y="10355"/>
                    <a:pt x="2971" y="10365"/>
                    <a:pt x="2559" y="10537"/>
                  </a:cubicBezTo>
                  <a:cubicBezTo>
                    <a:pt x="2520" y="10547"/>
                    <a:pt x="2492" y="10576"/>
                    <a:pt x="2472" y="10614"/>
                  </a:cubicBezTo>
                  <a:cubicBezTo>
                    <a:pt x="1198" y="10394"/>
                    <a:pt x="1495" y="8842"/>
                    <a:pt x="1428" y="7826"/>
                  </a:cubicBezTo>
                  <a:cubicBezTo>
                    <a:pt x="1361" y="6935"/>
                    <a:pt x="1237" y="6044"/>
                    <a:pt x="1074" y="5153"/>
                  </a:cubicBezTo>
                  <a:cubicBezTo>
                    <a:pt x="892" y="4138"/>
                    <a:pt x="681" y="3132"/>
                    <a:pt x="576" y="2097"/>
                  </a:cubicBezTo>
                  <a:cubicBezTo>
                    <a:pt x="499" y="1379"/>
                    <a:pt x="719" y="660"/>
                    <a:pt x="1543" y="555"/>
                  </a:cubicBezTo>
                  <a:cubicBezTo>
                    <a:pt x="1924" y="525"/>
                    <a:pt x="2304" y="513"/>
                    <a:pt x="2685" y="513"/>
                  </a:cubicBezTo>
                  <a:cubicBezTo>
                    <a:pt x="2802" y="513"/>
                    <a:pt x="2920" y="514"/>
                    <a:pt x="3038" y="516"/>
                  </a:cubicBezTo>
                  <a:cubicBezTo>
                    <a:pt x="3234" y="513"/>
                    <a:pt x="3441" y="494"/>
                    <a:pt x="3640" y="494"/>
                  </a:cubicBezTo>
                  <a:close/>
                  <a:moveTo>
                    <a:pt x="3475" y="1"/>
                  </a:moveTo>
                  <a:cubicBezTo>
                    <a:pt x="2932" y="1"/>
                    <a:pt x="2359" y="96"/>
                    <a:pt x="1955" y="114"/>
                  </a:cubicBezTo>
                  <a:cubicBezTo>
                    <a:pt x="1189" y="143"/>
                    <a:pt x="336" y="267"/>
                    <a:pt x="125" y="1130"/>
                  </a:cubicBezTo>
                  <a:cubicBezTo>
                    <a:pt x="1" y="1647"/>
                    <a:pt x="173" y="2289"/>
                    <a:pt x="240" y="2806"/>
                  </a:cubicBezTo>
                  <a:cubicBezTo>
                    <a:pt x="355" y="3573"/>
                    <a:pt x="499" y="4339"/>
                    <a:pt x="643" y="5096"/>
                  </a:cubicBezTo>
                  <a:cubicBezTo>
                    <a:pt x="786" y="5948"/>
                    <a:pt x="940" y="6801"/>
                    <a:pt x="1007" y="7663"/>
                  </a:cubicBezTo>
                  <a:cubicBezTo>
                    <a:pt x="1064" y="8353"/>
                    <a:pt x="949" y="9110"/>
                    <a:pt x="1083" y="9790"/>
                  </a:cubicBezTo>
                  <a:cubicBezTo>
                    <a:pt x="1215" y="10455"/>
                    <a:pt x="1737" y="10904"/>
                    <a:pt x="2374" y="10904"/>
                  </a:cubicBezTo>
                  <a:cubicBezTo>
                    <a:pt x="2435" y="10904"/>
                    <a:pt x="2496" y="10900"/>
                    <a:pt x="2559" y="10892"/>
                  </a:cubicBezTo>
                  <a:cubicBezTo>
                    <a:pt x="2587" y="10914"/>
                    <a:pt x="2621" y="10924"/>
                    <a:pt x="2655" y="10924"/>
                  </a:cubicBezTo>
                  <a:cubicBezTo>
                    <a:pt x="2679" y="10924"/>
                    <a:pt x="2702" y="10919"/>
                    <a:pt x="2722" y="10911"/>
                  </a:cubicBezTo>
                  <a:cubicBezTo>
                    <a:pt x="3153" y="10729"/>
                    <a:pt x="3498" y="10940"/>
                    <a:pt x="3842" y="10566"/>
                  </a:cubicBezTo>
                  <a:cubicBezTo>
                    <a:pt x="4120" y="10269"/>
                    <a:pt x="4187" y="9848"/>
                    <a:pt x="4254" y="9464"/>
                  </a:cubicBezTo>
                  <a:cubicBezTo>
                    <a:pt x="4513" y="7922"/>
                    <a:pt x="4705" y="6370"/>
                    <a:pt x="4887" y="4828"/>
                  </a:cubicBezTo>
                  <a:cubicBezTo>
                    <a:pt x="5021" y="3611"/>
                    <a:pt x="5529" y="1752"/>
                    <a:pt x="4906" y="593"/>
                  </a:cubicBezTo>
                  <a:cubicBezTo>
                    <a:pt x="4648" y="119"/>
                    <a:pt x="4080" y="1"/>
                    <a:pt x="347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9"/>
            <p:cNvSpPr/>
            <p:nvPr/>
          </p:nvSpPr>
          <p:spPr>
            <a:xfrm>
              <a:off x="5390350" y="4157675"/>
              <a:ext cx="108525" cy="252925"/>
            </a:xfrm>
            <a:custGeom>
              <a:avLst/>
              <a:gdLst/>
              <a:ahLst/>
              <a:cxnLst/>
              <a:rect l="l" t="t" r="r" b="b"/>
              <a:pathLst>
                <a:path w="4341" h="10117" extrusionOk="0">
                  <a:moveTo>
                    <a:pt x="3144" y="1"/>
                  </a:moveTo>
                  <a:cubicBezTo>
                    <a:pt x="2947" y="1"/>
                    <a:pt x="2744" y="19"/>
                    <a:pt x="2549" y="19"/>
                  </a:cubicBezTo>
                  <a:cubicBezTo>
                    <a:pt x="2437" y="17"/>
                    <a:pt x="2325" y="16"/>
                    <a:pt x="2212" y="16"/>
                  </a:cubicBezTo>
                  <a:cubicBezTo>
                    <a:pt x="1823" y="16"/>
                    <a:pt x="1431" y="30"/>
                    <a:pt x="1045" y="67"/>
                  </a:cubicBezTo>
                  <a:cubicBezTo>
                    <a:pt x="231" y="163"/>
                    <a:pt x="1" y="891"/>
                    <a:pt x="78" y="1609"/>
                  </a:cubicBezTo>
                  <a:cubicBezTo>
                    <a:pt x="192" y="2634"/>
                    <a:pt x="403" y="3650"/>
                    <a:pt x="576" y="4665"/>
                  </a:cubicBezTo>
                  <a:cubicBezTo>
                    <a:pt x="748" y="5547"/>
                    <a:pt x="863" y="6438"/>
                    <a:pt x="940" y="7338"/>
                  </a:cubicBezTo>
                  <a:cubicBezTo>
                    <a:pt x="1007" y="8344"/>
                    <a:pt x="710" y="9896"/>
                    <a:pt x="1984" y="10116"/>
                  </a:cubicBezTo>
                  <a:cubicBezTo>
                    <a:pt x="2003" y="10078"/>
                    <a:pt x="2032" y="10049"/>
                    <a:pt x="2070" y="10040"/>
                  </a:cubicBezTo>
                  <a:cubicBezTo>
                    <a:pt x="2482" y="9867"/>
                    <a:pt x="2942" y="9858"/>
                    <a:pt x="3220" y="9427"/>
                  </a:cubicBezTo>
                  <a:cubicBezTo>
                    <a:pt x="3392" y="9168"/>
                    <a:pt x="3373" y="8651"/>
                    <a:pt x="3421" y="8344"/>
                  </a:cubicBezTo>
                  <a:cubicBezTo>
                    <a:pt x="3593" y="7242"/>
                    <a:pt x="3737" y="6131"/>
                    <a:pt x="3881" y="5010"/>
                  </a:cubicBezTo>
                  <a:cubicBezTo>
                    <a:pt x="3996" y="4052"/>
                    <a:pt x="4111" y="3094"/>
                    <a:pt x="4197" y="2136"/>
                  </a:cubicBezTo>
                  <a:cubicBezTo>
                    <a:pt x="4235" y="1648"/>
                    <a:pt x="4341" y="958"/>
                    <a:pt x="4120" y="507"/>
                  </a:cubicBezTo>
                  <a:cubicBezTo>
                    <a:pt x="3903" y="73"/>
                    <a:pt x="3537" y="1"/>
                    <a:pt x="3144"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9"/>
            <p:cNvSpPr/>
            <p:nvPr/>
          </p:nvSpPr>
          <p:spPr>
            <a:xfrm>
              <a:off x="5411925" y="4426675"/>
              <a:ext cx="93175" cy="76875"/>
            </a:xfrm>
            <a:custGeom>
              <a:avLst/>
              <a:gdLst/>
              <a:ahLst/>
              <a:cxnLst/>
              <a:rect l="l" t="t" r="r" b="b"/>
              <a:pathLst>
                <a:path w="3727" h="3075" extrusionOk="0">
                  <a:moveTo>
                    <a:pt x="1693" y="362"/>
                  </a:moveTo>
                  <a:cubicBezTo>
                    <a:pt x="1896" y="362"/>
                    <a:pt x="2102" y="412"/>
                    <a:pt x="2309" y="535"/>
                  </a:cubicBezTo>
                  <a:cubicBezTo>
                    <a:pt x="2788" y="822"/>
                    <a:pt x="3190" y="1570"/>
                    <a:pt x="3018" y="2135"/>
                  </a:cubicBezTo>
                  <a:cubicBezTo>
                    <a:pt x="2893" y="2561"/>
                    <a:pt x="2274" y="2682"/>
                    <a:pt x="1724" y="2682"/>
                  </a:cubicBezTo>
                  <a:cubicBezTo>
                    <a:pt x="1471" y="2682"/>
                    <a:pt x="1233" y="2657"/>
                    <a:pt x="1064" y="2623"/>
                  </a:cubicBezTo>
                  <a:cubicBezTo>
                    <a:pt x="623" y="2528"/>
                    <a:pt x="604" y="2307"/>
                    <a:pt x="642" y="1905"/>
                  </a:cubicBezTo>
                  <a:cubicBezTo>
                    <a:pt x="661" y="1732"/>
                    <a:pt x="814" y="956"/>
                    <a:pt x="661" y="841"/>
                  </a:cubicBezTo>
                  <a:lnTo>
                    <a:pt x="661" y="841"/>
                  </a:lnTo>
                  <a:cubicBezTo>
                    <a:pt x="693" y="864"/>
                    <a:pt x="726" y="874"/>
                    <a:pt x="759" y="874"/>
                  </a:cubicBezTo>
                  <a:cubicBezTo>
                    <a:pt x="903" y="874"/>
                    <a:pt x="1033" y="679"/>
                    <a:pt x="939" y="554"/>
                  </a:cubicBezTo>
                  <a:cubicBezTo>
                    <a:pt x="1185" y="442"/>
                    <a:pt x="1437" y="362"/>
                    <a:pt x="1693" y="362"/>
                  </a:cubicBezTo>
                  <a:close/>
                  <a:moveTo>
                    <a:pt x="1622" y="1"/>
                  </a:moveTo>
                  <a:cubicBezTo>
                    <a:pt x="1232" y="1"/>
                    <a:pt x="853" y="133"/>
                    <a:pt x="613" y="439"/>
                  </a:cubicBezTo>
                  <a:lnTo>
                    <a:pt x="604" y="439"/>
                  </a:lnTo>
                  <a:cubicBezTo>
                    <a:pt x="220" y="621"/>
                    <a:pt x="288" y="1138"/>
                    <a:pt x="259" y="1483"/>
                  </a:cubicBezTo>
                  <a:cubicBezTo>
                    <a:pt x="220" y="1895"/>
                    <a:pt x="0" y="2614"/>
                    <a:pt x="422" y="2901"/>
                  </a:cubicBezTo>
                  <a:cubicBezTo>
                    <a:pt x="626" y="3038"/>
                    <a:pt x="927" y="3075"/>
                    <a:pt x="1234" y="3075"/>
                  </a:cubicBezTo>
                  <a:cubicBezTo>
                    <a:pt x="1531" y="3075"/>
                    <a:pt x="1834" y="3040"/>
                    <a:pt x="2060" y="3026"/>
                  </a:cubicBezTo>
                  <a:cubicBezTo>
                    <a:pt x="2462" y="3007"/>
                    <a:pt x="2989" y="3007"/>
                    <a:pt x="3257" y="2633"/>
                  </a:cubicBezTo>
                  <a:cubicBezTo>
                    <a:pt x="3727" y="1972"/>
                    <a:pt x="3296" y="841"/>
                    <a:pt x="2730" y="382"/>
                  </a:cubicBezTo>
                  <a:cubicBezTo>
                    <a:pt x="2443" y="143"/>
                    <a:pt x="2026" y="1"/>
                    <a:pt x="16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9"/>
            <p:cNvSpPr/>
            <p:nvPr/>
          </p:nvSpPr>
          <p:spPr>
            <a:xfrm>
              <a:off x="5427000" y="4435700"/>
              <a:ext cx="64700" cy="57975"/>
            </a:xfrm>
            <a:custGeom>
              <a:avLst/>
              <a:gdLst/>
              <a:ahLst/>
              <a:cxnLst/>
              <a:rect l="l" t="t" r="r" b="b"/>
              <a:pathLst>
                <a:path w="2588" h="2319" extrusionOk="0">
                  <a:moveTo>
                    <a:pt x="58" y="471"/>
                  </a:moveTo>
                  <a:lnTo>
                    <a:pt x="58" y="471"/>
                  </a:lnTo>
                  <a:cubicBezTo>
                    <a:pt x="58" y="471"/>
                    <a:pt x="59" y="471"/>
                    <a:pt x="59" y="472"/>
                  </a:cubicBezTo>
                  <a:lnTo>
                    <a:pt x="59" y="472"/>
                  </a:lnTo>
                  <a:cubicBezTo>
                    <a:pt x="59" y="471"/>
                    <a:pt x="58" y="471"/>
                    <a:pt x="58" y="471"/>
                  </a:cubicBezTo>
                  <a:close/>
                  <a:moveTo>
                    <a:pt x="1090" y="0"/>
                  </a:moveTo>
                  <a:cubicBezTo>
                    <a:pt x="835" y="0"/>
                    <a:pt x="586" y="77"/>
                    <a:pt x="336" y="183"/>
                  </a:cubicBezTo>
                  <a:cubicBezTo>
                    <a:pt x="430" y="309"/>
                    <a:pt x="300" y="504"/>
                    <a:pt x="156" y="504"/>
                  </a:cubicBezTo>
                  <a:cubicBezTo>
                    <a:pt x="124" y="504"/>
                    <a:pt x="91" y="494"/>
                    <a:pt x="59" y="472"/>
                  </a:cubicBezTo>
                  <a:lnTo>
                    <a:pt x="59" y="472"/>
                  </a:lnTo>
                  <a:cubicBezTo>
                    <a:pt x="220" y="589"/>
                    <a:pt x="58" y="1362"/>
                    <a:pt x="39" y="1534"/>
                  </a:cubicBezTo>
                  <a:cubicBezTo>
                    <a:pt x="1" y="1946"/>
                    <a:pt x="20" y="2167"/>
                    <a:pt x="461" y="2253"/>
                  </a:cubicBezTo>
                  <a:cubicBezTo>
                    <a:pt x="634" y="2290"/>
                    <a:pt x="881" y="2318"/>
                    <a:pt x="1142" y="2318"/>
                  </a:cubicBezTo>
                  <a:cubicBezTo>
                    <a:pt x="1686" y="2318"/>
                    <a:pt x="2292" y="2195"/>
                    <a:pt x="2415" y="1774"/>
                  </a:cubicBezTo>
                  <a:cubicBezTo>
                    <a:pt x="2587" y="1209"/>
                    <a:pt x="2195" y="461"/>
                    <a:pt x="1716" y="174"/>
                  </a:cubicBezTo>
                  <a:cubicBezTo>
                    <a:pt x="1502" y="50"/>
                    <a:pt x="1294" y="0"/>
                    <a:pt x="1090"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39"/>
          <p:cNvSpPr/>
          <p:nvPr/>
        </p:nvSpPr>
        <p:spPr>
          <a:xfrm>
            <a:off x="2568025" y="3699625"/>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53"/>
        <p:cNvGrpSpPr/>
        <p:nvPr/>
      </p:nvGrpSpPr>
      <p:grpSpPr>
        <a:xfrm>
          <a:off x="0" y="0"/>
          <a:ext cx="0" cy="0"/>
          <a:chOff x="0" y="0"/>
          <a:chExt cx="0" cy="0"/>
        </a:xfrm>
      </p:grpSpPr>
      <p:sp>
        <p:nvSpPr>
          <p:cNvPr id="1054" name="Google Shape;1054;p40"/>
          <p:cNvSpPr txBox="1">
            <a:spLocks noGrp="1"/>
          </p:cNvSpPr>
          <p:nvPr>
            <p:ph type="title"/>
          </p:nvPr>
        </p:nvSpPr>
        <p:spPr>
          <a:xfrm>
            <a:off x="2823313" y="3182075"/>
            <a:ext cx="349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1055" name="Google Shape;1055;p40"/>
          <p:cNvSpPr txBox="1">
            <a:spLocks noGrp="1"/>
          </p:cNvSpPr>
          <p:nvPr>
            <p:ph type="body" idx="1"/>
          </p:nvPr>
        </p:nvSpPr>
        <p:spPr>
          <a:xfrm>
            <a:off x="2260800" y="1248675"/>
            <a:ext cx="4622400" cy="13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1056" name="Google Shape;1056;p40"/>
          <p:cNvSpPr/>
          <p:nvPr/>
        </p:nvSpPr>
        <p:spPr>
          <a:xfrm rot="7917476" flipH="1">
            <a:off x="3458682" y="1721787"/>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 name="Google Shape;1057;p40"/>
          <p:cNvGrpSpPr/>
          <p:nvPr/>
        </p:nvGrpSpPr>
        <p:grpSpPr>
          <a:xfrm>
            <a:off x="1213203" y="2386814"/>
            <a:ext cx="397239" cy="369882"/>
            <a:chOff x="4881650" y="2300800"/>
            <a:chExt cx="211275" cy="196725"/>
          </a:xfrm>
        </p:grpSpPr>
        <p:sp>
          <p:nvSpPr>
            <p:cNvPr id="1058" name="Google Shape;1058;p40"/>
            <p:cNvSpPr/>
            <p:nvPr/>
          </p:nvSpPr>
          <p:spPr>
            <a:xfrm>
              <a:off x="4885175" y="2302075"/>
              <a:ext cx="199850" cy="195450"/>
            </a:xfrm>
            <a:custGeom>
              <a:avLst/>
              <a:gdLst/>
              <a:ahLst/>
              <a:cxnLst/>
              <a:rect l="l" t="t" r="r" b="b"/>
              <a:pathLst>
                <a:path w="7994" h="7818" extrusionOk="0">
                  <a:moveTo>
                    <a:pt x="3826" y="0"/>
                  </a:moveTo>
                  <a:cubicBezTo>
                    <a:pt x="3558" y="0"/>
                    <a:pt x="3302" y="155"/>
                    <a:pt x="3203" y="513"/>
                  </a:cubicBezTo>
                  <a:cubicBezTo>
                    <a:pt x="3030" y="1136"/>
                    <a:pt x="2848" y="1758"/>
                    <a:pt x="2666" y="2381"/>
                  </a:cubicBezTo>
                  <a:cubicBezTo>
                    <a:pt x="2627" y="2382"/>
                    <a:pt x="2588" y="2382"/>
                    <a:pt x="2549" y="2382"/>
                  </a:cubicBezTo>
                  <a:cubicBezTo>
                    <a:pt x="2205" y="2382"/>
                    <a:pt x="1861" y="2345"/>
                    <a:pt x="1517" y="2285"/>
                  </a:cubicBezTo>
                  <a:cubicBezTo>
                    <a:pt x="1431" y="2228"/>
                    <a:pt x="1325" y="2189"/>
                    <a:pt x="1220" y="2180"/>
                  </a:cubicBezTo>
                  <a:lnTo>
                    <a:pt x="894" y="2141"/>
                  </a:lnTo>
                  <a:cubicBezTo>
                    <a:pt x="864" y="2138"/>
                    <a:pt x="835" y="2136"/>
                    <a:pt x="807" y="2136"/>
                  </a:cubicBezTo>
                  <a:cubicBezTo>
                    <a:pt x="64" y="2136"/>
                    <a:pt x="1" y="3319"/>
                    <a:pt x="702" y="3540"/>
                  </a:cubicBezTo>
                  <a:lnTo>
                    <a:pt x="770" y="3559"/>
                  </a:lnTo>
                  <a:cubicBezTo>
                    <a:pt x="1143" y="3962"/>
                    <a:pt x="1546" y="4345"/>
                    <a:pt x="1957" y="4699"/>
                  </a:cubicBezTo>
                  <a:cubicBezTo>
                    <a:pt x="1728" y="5447"/>
                    <a:pt x="1488" y="6194"/>
                    <a:pt x="1239" y="6941"/>
                  </a:cubicBezTo>
                  <a:cubicBezTo>
                    <a:pt x="1067" y="7463"/>
                    <a:pt x="1501" y="7818"/>
                    <a:pt x="1944" y="7818"/>
                  </a:cubicBezTo>
                  <a:cubicBezTo>
                    <a:pt x="2119" y="7818"/>
                    <a:pt x="2296" y="7763"/>
                    <a:pt x="2436" y="7641"/>
                  </a:cubicBezTo>
                  <a:lnTo>
                    <a:pt x="4027" y="6251"/>
                  </a:lnTo>
                  <a:cubicBezTo>
                    <a:pt x="4506" y="6577"/>
                    <a:pt x="4985" y="6874"/>
                    <a:pt x="5464" y="7171"/>
                  </a:cubicBezTo>
                  <a:cubicBezTo>
                    <a:pt x="5578" y="7242"/>
                    <a:pt x="5696" y="7274"/>
                    <a:pt x="5811" y="7274"/>
                  </a:cubicBezTo>
                  <a:cubicBezTo>
                    <a:pt x="6175" y="7274"/>
                    <a:pt x="6500" y="6952"/>
                    <a:pt x="6537" y="6558"/>
                  </a:cubicBezTo>
                  <a:cubicBezTo>
                    <a:pt x="6604" y="5782"/>
                    <a:pt x="6412" y="5083"/>
                    <a:pt x="6134" y="4412"/>
                  </a:cubicBezTo>
                  <a:lnTo>
                    <a:pt x="7485" y="3234"/>
                  </a:lnTo>
                  <a:cubicBezTo>
                    <a:pt x="7993" y="2803"/>
                    <a:pt x="7552" y="2055"/>
                    <a:pt x="6987" y="2017"/>
                  </a:cubicBezTo>
                  <a:cubicBezTo>
                    <a:pt x="6878" y="2014"/>
                    <a:pt x="6770" y="2012"/>
                    <a:pt x="6661" y="2012"/>
                  </a:cubicBezTo>
                  <a:cubicBezTo>
                    <a:pt x="6109" y="2012"/>
                    <a:pt x="5560" y="2053"/>
                    <a:pt x="5023" y="2141"/>
                  </a:cubicBezTo>
                  <a:cubicBezTo>
                    <a:pt x="4812" y="1682"/>
                    <a:pt x="4678" y="1203"/>
                    <a:pt x="4611" y="704"/>
                  </a:cubicBezTo>
                  <a:cubicBezTo>
                    <a:pt x="4557" y="273"/>
                    <a:pt x="4181" y="0"/>
                    <a:pt x="38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0"/>
            <p:cNvSpPr/>
            <p:nvPr/>
          </p:nvSpPr>
          <p:spPr>
            <a:xfrm>
              <a:off x="4881650" y="2300800"/>
              <a:ext cx="211275" cy="193400"/>
            </a:xfrm>
            <a:custGeom>
              <a:avLst/>
              <a:gdLst/>
              <a:ahLst/>
              <a:cxnLst/>
              <a:rect l="l" t="t" r="r" b="b"/>
              <a:pathLst>
                <a:path w="8451" h="7736" extrusionOk="0">
                  <a:moveTo>
                    <a:pt x="4158" y="755"/>
                  </a:moveTo>
                  <a:cubicBezTo>
                    <a:pt x="4484" y="1397"/>
                    <a:pt x="4771" y="2068"/>
                    <a:pt x="5011" y="2748"/>
                  </a:cubicBezTo>
                  <a:cubicBezTo>
                    <a:pt x="5056" y="2868"/>
                    <a:pt x="5163" y="2928"/>
                    <a:pt x="5271" y="2928"/>
                  </a:cubicBezTo>
                  <a:cubicBezTo>
                    <a:pt x="5370" y="2928"/>
                    <a:pt x="5468" y="2878"/>
                    <a:pt x="5519" y="2777"/>
                  </a:cubicBezTo>
                  <a:lnTo>
                    <a:pt x="5576" y="2806"/>
                  </a:lnTo>
                  <a:lnTo>
                    <a:pt x="5643" y="2834"/>
                  </a:lnTo>
                  <a:cubicBezTo>
                    <a:pt x="5648" y="2839"/>
                    <a:pt x="5655" y="2842"/>
                    <a:pt x="5662" y="2842"/>
                  </a:cubicBezTo>
                  <a:cubicBezTo>
                    <a:pt x="5670" y="2842"/>
                    <a:pt x="5677" y="2839"/>
                    <a:pt x="5682" y="2834"/>
                  </a:cubicBezTo>
                  <a:cubicBezTo>
                    <a:pt x="5978" y="2901"/>
                    <a:pt x="6285" y="2930"/>
                    <a:pt x="6582" y="2930"/>
                  </a:cubicBezTo>
                  <a:cubicBezTo>
                    <a:pt x="6917" y="2949"/>
                    <a:pt x="7243" y="2959"/>
                    <a:pt x="7569" y="2959"/>
                  </a:cubicBezTo>
                  <a:cubicBezTo>
                    <a:pt x="7186" y="3515"/>
                    <a:pt x="6716" y="4013"/>
                    <a:pt x="6180" y="4434"/>
                  </a:cubicBezTo>
                  <a:lnTo>
                    <a:pt x="6170" y="4434"/>
                  </a:lnTo>
                  <a:cubicBezTo>
                    <a:pt x="6141" y="4463"/>
                    <a:pt x="6122" y="4492"/>
                    <a:pt x="6103" y="4530"/>
                  </a:cubicBezTo>
                  <a:cubicBezTo>
                    <a:pt x="5988" y="4540"/>
                    <a:pt x="5902" y="4645"/>
                    <a:pt x="5921" y="4760"/>
                  </a:cubicBezTo>
                  <a:cubicBezTo>
                    <a:pt x="5998" y="5526"/>
                    <a:pt x="6113" y="6255"/>
                    <a:pt x="6113" y="7011"/>
                  </a:cubicBezTo>
                  <a:cubicBezTo>
                    <a:pt x="5442" y="6580"/>
                    <a:pt x="4771" y="6120"/>
                    <a:pt x="4091" y="5699"/>
                  </a:cubicBezTo>
                  <a:cubicBezTo>
                    <a:pt x="4067" y="5681"/>
                    <a:pt x="4039" y="5674"/>
                    <a:pt x="4012" y="5674"/>
                  </a:cubicBezTo>
                  <a:cubicBezTo>
                    <a:pt x="3996" y="5674"/>
                    <a:pt x="3981" y="5676"/>
                    <a:pt x="3967" y="5680"/>
                  </a:cubicBezTo>
                  <a:cubicBezTo>
                    <a:pt x="3924" y="5627"/>
                    <a:pt x="3861" y="5601"/>
                    <a:pt x="3798" y="5601"/>
                  </a:cubicBezTo>
                  <a:cubicBezTo>
                    <a:pt x="3734" y="5601"/>
                    <a:pt x="3670" y="5627"/>
                    <a:pt x="3622" y="5680"/>
                  </a:cubicBezTo>
                  <a:cubicBezTo>
                    <a:pt x="3124" y="6216"/>
                    <a:pt x="2539" y="6676"/>
                    <a:pt x="1888" y="7021"/>
                  </a:cubicBezTo>
                  <a:cubicBezTo>
                    <a:pt x="2108" y="6245"/>
                    <a:pt x="2348" y="5431"/>
                    <a:pt x="2376" y="4635"/>
                  </a:cubicBezTo>
                  <a:cubicBezTo>
                    <a:pt x="2482" y="4520"/>
                    <a:pt x="2463" y="4329"/>
                    <a:pt x="2328" y="4233"/>
                  </a:cubicBezTo>
                  <a:cubicBezTo>
                    <a:pt x="1830" y="3869"/>
                    <a:pt x="1361" y="3467"/>
                    <a:pt x="920" y="3036"/>
                  </a:cubicBezTo>
                  <a:cubicBezTo>
                    <a:pt x="1562" y="3036"/>
                    <a:pt x="2213" y="3036"/>
                    <a:pt x="2836" y="2911"/>
                  </a:cubicBezTo>
                  <a:cubicBezTo>
                    <a:pt x="2884" y="2901"/>
                    <a:pt x="2922" y="2863"/>
                    <a:pt x="2942" y="2806"/>
                  </a:cubicBezTo>
                  <a:cubicBezTo>
                    <a:pt x="2980" y="2806"/>
                    <a:pt x="3009" y="2786"/>
                    <a:pt x="3028" y="2748"/>
                  </a:cubicBezTo>
                  <a:cubicBezTo>
                    <a:pt x="3411" y="2078"/>
                    <a:pt x="3746" y="1407"/>
                    <a:pt x="4158" y="755"/>
                  </a:cubicBezTo>
                  <a:close/>
                  <a:moveTo>
                    <a:pt x="4201" y="1"/>
                  </a:moveTo>
                  <a:cubicBezTo>
                    <a:pt x="4118" y="1"/>
                    <a:pt x="4034" y="42"/>
                    <a:pt x="3986" y="123"/>
                  </a:cubicBezTo>
                  <a:cubicBezTo>
                    <a:pt x="3497" y="880"/>
                    <a:pt x="3037" y="1733"/>
                    <a:pt x="2817" y="2614"/>
                  </a:cubicBezTo>
                  <a:cubicBezTo>
                    <a:pt x="2365" y="2534"/>
                    <a:pt x="1900" y="2516"/>
                    <a:pt x="1437" y="2516"/>
                  </a:cubicBezTo>
                  <a:cubicBezTo>
                    <a:pt x="1067" y="2516"/>
                    <a:pt x="698" y="2528"/>
                    <a:pt x="336" y="2528"/>
                  </a:cubicBezTo>
                  <a:cubicBezTo>
                    <a:pt x="115" y="2528"/>
                    <a:pt x="0" y="2796"/>
                    <a:pt x="154" y="2959"/>
                  </a:cubicBezTo>
                  <a:cubicBezTo>
                    <a:pt x="719" y="3620"/>
                    <a:pt x="1361" y="4195"/>
                    <a:pt x="2070" y="4674"/>
                  </a:cubicBezTo>
                  <a:cubicBezTo>
                    <a:pt x="1667" y="5517"/>
                    <a:pt x="1505" y="6523"/>
                    <a:pt x="1265" y="7404"/>
                  </a:cubicBezTo>
                  <a:cubicBezTo>
                    <a:pt x="1232" y="7552"/>
                    <a:pt x="1346" y="7727"/>
                    <a:pt x="1494" y="7727"/>
                  </a:cubicBezTo>
                  <a:cubicBezTo>
                    <a:pt x="1519" y="7727"/>
                    <a:pt x="1545" y="7722"/>
                    <a:pt x="1572" y="7711"/>
                  </a:cubicBezTo>
                  <a:cubicBezTo>
                    <a:pt x="2491" y="7347"/>
                    <a:pt x="3315" y="6772"/>
                    <a:pt x="3986" y="6034"/>
                  </a:cubicBezTo>
                  <a:cubicBezTo>
                    <a:pt x="4685" y="6647"/>
                    <a:pt x="5442" y="7213"/>
                    <a:pt x="6228" y="7701"/>
                  </a:cubicBezTo>
                  <a:cubicBezTo>
                    <a:pt x="6270" y="7725"/>
                    <a:pt x="6314" y="7735"/>
                    <a:pt x="6358" y="7735"/>
                  </a:cubicBezTo>
                  <a:cubicBezTo>
                    <a:pt x="6491" y="7735"/>
                    <a:pt x="6611" y="7633"/>
                    <a:pt x="6611" y="7481"/>
                  </a:cubicBezTo>
                  <a:cubicBezTo>
                    <a:pt x="6668" y="6647"/>
                    <a:pt x="6668" y="5728"/>
                    <a:pt x="6448" y="4904"/>
                  </a:cubicBezTo>
                  <a:cubicBezTo>
                    <a:pt x="6467" y="4894"/>
                    <a:pt x="6486" y="4885"/>
                    <a:pt x="6505" y="4875"/>
                  </a:cubicBezTo>
                  <a:cubicBezTo>
                    <a:pt x="7262" y="4338"/>
                    <a:pt x="7885" y="3639"/>
                    <a:pt x="8335" y="2834"/>
                  </a:cubicBezTo>
                  <a:cubicBezTo>
                    <a:pt x="8450" y="2643"/>
                    <a:pt x="8306" y="2403"/>
                    <a:pt x="8086" y="2403"/>
                  </a:cubicBezTo>
                  <a:lnTo>
                    <a:pt x="6592" y="2403"/>
                  </a:lnTo>
                  <a:cubicBezTo>
                    <a:pt x="6470" y="2403"/>
                    <a:pt x="6347" y="2399"/>
                    <a:pt x="6223" y="2399"/>
                  </a:cubicBezTo>
                  <a:cubicBezTo>
                    <a:pt x="5976" y="2399"/>
                    <a:pt x="5729" y="2416"/>
                    <a:pt x="5499" y="2518"/>
                  </a:cubicBezTo>
                  <a:cubicBezTo>
                    <a:pt x="5202" y="1694"/>
                    <a:pt x="4848" y="890"/>
                    <a:pt x="4417" y="123"/>
                  </a:cubicBezTo>
                  <a:cubicBezTo>
                    <a:pt x="4369" y="42"/>
                    <a:pt x="4285" y="1"/>
                    <a:pt x="420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40"/>
          <p:cNvGrpSpPr/>
          <p:nvPr/>
        </p:nvGrpSpPr>
        <p:grpSpPr>
          <a:xfrm>
            <a:off x="7076825" y="3653033"/>
            <a:ext cx="814093" cy="703380"/>
            <a:chOff x="3570825" y="3561975"/>
            <a:chExt cx="502775" cy="434400"/>
          </a:xfrm>
        </p:grpSpPr>
        <p:sp>
          <p:nvSpPr>
            <p:cNvPr id="1061" name="Google Shape;1061;p40"/>
            <p:cNvSpPr/>
            <p:nvPr/>
          </p:nvSpPr>
          <p:spPr>
            <a:xfrm>
              <a:off x="3889300" y="3740475"/>
              <a:ext cx="177575" cy="250650"/>
            </a:xfrm>
            <a:custGeom>
              <a:avLst/>
              <a:gdLst/>
              <a:ahLst/>
              <a:cxnLst/>
              <a:rect l="l" t="t" r="r" b="b"/>
              <a:pathLst>
                <a:path w="7103" h="10026" extrusionOk="0">
                  <a:moveTo>
                    <a:pt x="2715" y="372"/>
                  </a:moveTo>
                  <a:cubicBezTo>
                    <a:pt x="4445" y="372"/>
                    <a:pt x="5606" y="2283"/>
                    <a:pt x="6125" y="3764"/>
                  </a:cubicBezTo>
                  <a:cubicBezTo>
                    <a:pt x="6757" y="5584"/>
                    <a:pt x="6834" y="8018"/>
                    <a:pt x="4985" y="9177"/>
                  </a:cubicBezTo>
                  <a:lnTo>
                    <a:pt x="4976" y="9177"/>
                  </a:lnTo>
                  <a:cubicBezTo>
                    <a:pt x="4582" y="9423"/>
                    <a:pt x="4098" y="9567"/>
                    <a:pt x="3636" y="9567"/>
                  </a:cubicBezTo>
                  <a:cubicBezTo>
                    <a:pt x="2929" y="9567"/>
                    <a:pt x="2272" y="9229"/>
                    <a:pt x="2063" y="8401"/>
                  </a:cubicBezTo>
                  <a:cubicBezTo>
                    <a:pt x="1814" y="7424"/>
                    <a:pt x="2274" y="6398"/>
                    <a:pt x="2485" y="5440"/>
                  </a:cubicBezTo>
                  <a:cubicBezTo>
                    <a:pt x="2513" y="5421"/>
                    <a:pt x="2552" y="5412"/>
                    <a:pt x="2590" y="5383"/>
                  </a:cubicBezTo>
                  <a:cubicBezTo>
                    <a:pt x="2712" y="5317"/>
                    <a:pt x="2651" y="5133"/>
                    <a:pt x="2514" y="5133"/>
                  </a:cubicBezTo>
                  <a:cubicBezTo>
                    <a:pt x="2511" y="5133"/>
                    <a:pt x="2507" y="5134"/>
                    <a:pt x="2504" y="5134"/>
                  </a:cubicBezTo>
                  <a:cubicBezTo>
                    <a:pt x="2472" y="5059"/>
                    <a:pt x="2401" y="5020"/>
                    <a:pt x="2330" y="5020"/>
                  </a:cubicBezTo>
                  <a:cubicBezTo>
                    <a:pt x="2273" y="5020"/>
                    <a:pt x="2216" y="5045"/>
                    <a:pt x="2178" y="5096"/>
                  </a:cubicBezTo>
                  <a:cubicBezTo>
                    <a:pt x="1910" y="5038"/>
                    <a:pt x="1651" y="4981"/>
                    <a:pt x="1383" y="4923"/>
                  </a:cubicBezTo>
                  <a:lnTo>
                    <a:pt x="1086" y="4502"/>
                  </a:lnTo>
                  <a:cubicBezTo>
                    <a:pt x="971" y="4300"/>
                    <a:pt x="875" y="4080"/>
                    <a:pt x="808" y="3860"/>
                  </a:cubicBezTo>
                  <a:cubicBezTo>
                    <a:pt x="664" y="3457"/>
                    <a:pt x="597" y="3036"/>
                    <a:pt x="597" y="2605"/>
                  </a:cubicBezTo>
                  <a:cubicBezTo>
                    <a:pt x="607" y="1656"/>
                    <a:pt x="1067" y="746"/>
                    <a:pt x="2034" y="468"/>
                  </a:cubicBezTo>
                  <a:cubicBezTo>
                    <a:pt x="2270" y="403"/>
                    <a:pt x="2497" y="372"/>
                    <a:pt x="2715" y="372"/>
                  </a:cubicBezTo>
                  <a:close/>
                  <a:moveTo>
                    <a:pt x="2663" y="1"/>
                  </a:moveTo>
                  <a:cubicBezTo>
                    <a:pt x="1647" y="1"/>
                    <a:pt x="688" y="519"/>
                    <a:pt x="339" y="1627"/>
                  </a:cubicBezTo>
                  <a:cubicBezTo>
                    <a:pt x="0" y="2699"/>
                    <a:pt x="501" y="5587"/>
                    <a:pt x="1923" y="5587"/>
                  </a:cubicBezTo>
                  <a:cubicBezTo>
                    <a:pt x="1950" y="5587"/>
                    <a:pt x="1978" y="5586"/>
                    <a:pt x="2006" y="5584"/>
                  </a:cubicBezTo>
                  <a:lnTo>
                    <a:pt x="2006" y="5584"/>
                  </a:lnTo>
                  <a:cubicBezTo>
                    <a:pt x="1488" y="7222"/>
                    <a:pt x="1096" y="9771"/>
                    <a:pt x="3376" y="10010"/>
                  </a:cubicBezTo>
                  <a:cubicBezTo>
                    <a:pt x="3475" y="10020"/>
                    <a:pt x="3572" y="10025"/>
                    <a:pt x="3668" y="10025"/>
                  </a:cubicBezTo>
                  <a:cubicBezTo>
                    <a:pt x="5552" y="10025"/>
                    <a:pt x="6859" y="8111"/>
                    <a:pt x="6968" y="6370"/>
                  </a:cubicBezTo>
                  <a:cubicBezTo>
                    <a:pt x="7102" y="4367"/>
                    <a:pt x="6163" y="1752"/>
                    <a:pt x="4477" y="574"/>
                  </a:cubicBezTo>
                  <a:cubicBezTo>
                    <a:pt x="3937" y="197"/>
                    <a:pt x="3289" y="1"/>
                    <a:pt x="266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3617050" y="3561975"/>
              <a:ext cx="456550" cy="184500"/>
            </a:xfrm>
            <a:custGeom>
              <a:avLst/>
              <a:gdLst/>
              <a:ahLst/>
              <a:cxnLst/>
              <a:rect l="l" t="t" r="r" b="b"/>
              <a:pathLst>
                <a:path w="18262" h="7380" extrusionOk="0">
                  <a:moveTo>
                    <a:pt x="13292" y="1313"/>
                  </a:moveTo>
                  <a:cubicBezTo>
                    <a:pt x="14228" y="1313"/>
                    <a:pt x="15143" y="1553"/>
                    <a:pt x="15971" y="2205"/>
                  </a:cubicBezTo>
                  <a:cubicBezTo>
                    <a:pt x="16383" y="2540"/>
                    <a:pt x="16824" y="2991"/>
                    <a:pt x="16900" y="3546"/>
                  </a:cubicBezTo>
                  <a:cubicBezTo>
                    <a:pt x="17006" y="4428"/>
                    <a:pt x="16201" y="4849"/>
                    <a:pt x="15482" y="5079"/>
                  </a:cubicBezTo>
                  <a:cubicBezTo>
                    <a:pt x="14786" y="5300"/>
                    <a:pt x="14066" y="5381"/>
                    <a:pt x="13342" y="5381"/>
                  </a:cubicBezTo>
                  <a:cubicBezTo>
                    <a:pt x="13059" y="5381"/>
                    <a:pt x="12776" y="5369"/>
                    <a:pt x="12493" y="5347"/>
                  </a:cubicBezTo>
                  <a:cubicBezTo>
                    <a:pt x="12487" y="5346"/>
                    <a:pt x="12481" y="5345"/>
                    <a:pt x="12475" y="5345"/>
                  </a:cubicBezTo>
                  <a:cubicBezTo>
                    <a:pt x="12434" y="5345"/>
                    <a:pt x="12396" y="5373"/>
                    <a:pt x="12388" y="5414"/>
                  </a:cubicBezTo>
                  <a:cubicBezTo>
                    <a:pt x="12359" y="5443"/>
                    <a:pt x="12340" y="5481"/>
                    <a:pt x="12340" y="5529"/>
                  </a:cubicBezTo>
                  <a:cubicBezTo>
                    <a:pt x="12330" y="5855"/>
                    <a:pt x="12321" y="6171"/>
                    <a:pt x="12321" y="6487"/>
                  </a:cubicBezTo>
                  <a:cubicBezTo>
                    <a:pt x="11880" y="6392"/>
                    <a:pt x="11497" y="6123"/>
                    <a:pt x="11257" y="5740"/>
                  </a:cubicBezTo>
                  <a:cubicBezTo>
                    <a:pt x="11227" y="5687"/>
                    <a:pt x="11166" y="5658"/>
                    <a:pt x="11104" y="5658"/>
                  </a:cubicBezTo>
                  <a:cubicBezTo>
                    <a:pt x="11088" y="5658"/>
                    <a:pt x="11072" y="5660"/>
                    <a:pt x="11056" y="5663"/>
                  </a:cubicBezTo>
                  <a:cubicBezTo>
                    <a:pt x="10528" y="5845"/>
                    <a:pt x="9983" y="5932"/>
                    <a:pt x="9421" y="5932"/>
                  </a:cubicBezTo>
                  <a:cubicBezTo>
                    <a:pt x="9391" y="5932"/>
                    <a:pt x="9361" y="5932"/>
                    <a:pt x="9332" y="5932"/>
                  </a:cubicBezTo>
                  <a:cubicBezTo>
                    <a:pt x="9935" y="5616"/>
                    <a:pt x="10405" y="5098"/>
                    <a:pt x="10654" y="4466"/>
                  </a:cubicBezTo>
                  <a:cubicBezTo>
                    <a:pt x="11056" y="3498"/>
                    <a:pt x="10845" y="2626"/>
                    <a:pt x="10319" y="1918"/>
                  </a:cubicBezTo>
                  <a:cubicBezTo>
                    <a:pt x="11284" y="1583"/>
                    <a:pt x="12301" y="1313"/>
                    <a:pt x="13292" y="1313"/>
                  </a:cubicBezTo>
                  <a:close/>
                  <a:moveTo>
                    <a:pt x="5477" y="385"/>
                  </a:moveTo>
                  <a:cubicBezTo>
                    <a:pt x="6183" y="385"/>
                    <a:pt x="6877" y="468"/>
                    <a:pt x="7492" y="615"/>
                  </a:cubicBezTo>
                  <a:cubicBezTo>
                    <a:pt x="9217" y="1017"/>
                    <a:pt x="11372" y="2761"/>
                    <a:pt x="10050" y="4696"/>
                  </a:cubicBezTo>
                  <a:cubicBezTo>
                    <a:pt x="9350" y="5730"/>
                    <a:pt x="8262" y="6014"/>
                    <a:pt x="7121" y="6014"/>
                  </a:cubicBezTo>
                  <a:cubicBezTo>
                    <a:pt x="6263" y="6014"/>
                    <a:pt x="5376" y="5854"/>
                    <a:pt x="4599" y="5730"/>
                  </a:cubicBezTo>
                  <a:cubicBezTo>
                    <a:pt x="4584" y="5727"/>
                    <a:pt x="4569" y="5726"/>
                    <a:pt x="4554" y="5726"/>
                  </a:cubicBezTo>
                  <a:cubicBezTo>
                    <a:pt x="4389" y="5726"/>
                    <a:pt x="4292" y="5915"/>
                    <a:pt x="4398" y="6056"/>
                  </a:cubicBezTo>
                  <a:cubicBezTo>
                    <a:pt x="4389" y="6055"/>
                    <a:pt x="4381" y="6054"/>
                    <a:pt x="4373" y="6054"/>
                  </a:cubicBezTo>
                  <a:cubicBezTo>
                    <a:pt x="4336" y="6054"/>
                    <a:pt x="4305" y="6071"/>
                    <a:pt x="4273" y="6095"/>
                  </a:cubicBezTo>
                  <a:cubicBezTo>
                    <a:pt x="3957" y="6353"/>
                    <a:pt x="3622" y="6593"/>
                    <a:pt x="3267" y="6813"/>
                  </a:cubicBezTo>
                  <a:cubicBezTo>
                    <a:pt x="3449" y="6468"/>
                    <a:pt x="3545" y="6095"/>
                    <a:pt x="3574" y="5711"/>
                  </a:cubicBezTo>
                  <a:cubicBezTo>
                    <a:pt x="3584" y="5654"/>
                    <a:pt x="3545" y="5587"/>
                    <a:pt x="3478" y="5568"/>
                  </a:cubicBezTo>
                  <a:cubicBezTo>
                    <a:pt x="1677" y="5156"/>
                    <a:pt x="1" y="2397"/>
                    <a:pt x="2127" y="1170"/>
                  </a:cubicBezTo>
                  <a:cubicBezTo>
                    <a:pt x="3070" y="618"/>
                    <a:pt x="4291" y="385"/>
                    <a:pt x="5477" y="385"/>
                  </a:cubicBezTo>
                  <a:close/>
                  <a:moveTo>
                    <a:pt x="5651" y="1"/>
                  </a:moveTo>
                  <a:cubicBezTo>
                    <a:pt x="4974" y="1"/>
                    <a:pt x="4298" y="75"/>
                    <a:pt x="3632" y="222"/>
                  </a:cubicBezTo>
                  <a:cubicBezTo>
                    <a:pt x="2635" y="452"/>
                    <a:pt x="1438" y="816"/>
                    <a:pt x="987" y="1841"/>
                  </a:cubicBezTo>
                  <a:cubicBezTo>
                    <a:pt x="221" y="3585"/>
                    <a:pt x="1601" y="5501"/>
                    <a:pt x="3354" y="5798"/>
                  </a:cubicBezTo>
                  <a:cubicBezTo>
                    <a:pt x="3229" y="6267"/>
                    <a:pt x="3018" y="6717"/>
                    <a:pt x="2721" y="7110"/>
                  </a:cubicBezTo>
                  <a:cubicBezTo>
                    <a:pt x="2626" y="7222"/>
                    <a:pt x="2716" y="7380"/>
                    <a:pt x="2843" y="7380"/>
                  </a:cubicBezTo>
                  <a:cubicBezTo>
                    <a:pt x="2868" y="7380"/>
                    <a:pt x="2895" y="7374"/>
                    <a:pt x="2923" y="7359"/>
                  </a:cubicBezTo>
                  <a:cubicBezTo>
                    <a:pt x="3488" y="7120"/>
                    <a:pt x="4091" y="6784"/>
                    <a:pt x="4503" y="6305"/>
                  </a:cubicBezTo>
                  <a:cubicBezTo>
                    <a:pt x="4551" y="6257"/>
                    <a:pt x="4551" y="6171"/>
                    <a:pt x="4503" y="6114"/>
                  </a:cubicBezTo>
                  <a:lnTo>
                    <a:pt x="4503" y="6114"/>
                  </a:lnTo>
                  <a:cubicBezTo>
                    <a:pt x="5242" y="6292"/>
                    <a:pt x="6121" y="6436"/>
                    <a:pt x="6989" y="6436"/>
                  </a:cubicBezTo>
                  <a:cubicBezTo>
                    <a:pt x="7663" y="6436"/>
                    <a:pt x="8330" y="6349"/>
                    <a:pt x="8920" y="6123"/>
                  </a:cubicBezTo>
                  <a:cubicBezTo>
                    <a:pt x="9222" y="6182"/>
                    <a:pt x="9523" y="6211"/>
                    <a:pt x="9832" y="6211"/>
                  </a:cubicBezTo>
                  <a:cubicBezTo>
                    <a:pt x="9876" y="6211"/>
                    <a:pt x="9920" y="6211"/>
                    <a:pt x="9964" y="6210"/>
                  </a:cubicBezTo>
                  <a:cubicBezTo>
                    <a:pt x="10206" y="6194"/>
                    <a:pt x="10590" y="6060"/>
                    <a:pt x="10873" y="6060"/>
                  </a:cubicBezTo>
                  <a:cubicBezTo>
                    <a:pt x="10949" y="6060"/>
                    <a:pt x="11018" y="6070"/>
                    <a:pt x="11075" y="6095"/>
                  </a:cubicBezTo>
                  <a:cubicBezTo>
                    <a:pt x="11238" y="6152"/>
                    <a:pt x="11439" y="6478"/>
                    <a:pt x="11612" y="6583"/>
                  </a:cubicBezTo>
                  <a:cubicBezTo>
                    <a:pt x="11890" y="6746"/>
                    <a:pt x="12187" y="6842"/>
                    <a:pt x="12503" y="6871"/>
                  </a:cubicBezTo>
                  <a:cubicBezTo>
                    <a:pt x="12608" y="6861"/>
                    <a:pt x="12685" y="6784"/>
                    <a:pt x="12685" y="6689"/>
                  </a:cubicBezTo>
                  <a:lnTo>
                    <a:pt x="12685" y="5616"/>
                  </a:lnTo>
                  <a:cubicBezTo>
                    <a:pt x="12957" y="5659"/>
                    <a:pt x="13284" y="5683"/>
                    <a:pt x="13639" y="5683"/>
                  </a:cubicBezTo>
                  <a:cubicBezTo>
                    <a:pt x="15559" y="5683"/>
                    <a:pt x="18261" y="4979"/>
                    <a:pt x="17073" y="2828"/>
                  </a:cubicBezTo>
                  <a:cubicBezTo>
                    <a:pt x="16297" y="1428"/>
                    <a:pt x="14775" y="882"/>
                    <a:pt x="13217" y="882"/>
                  </a:cubicBezTo>
                  <a:cubicBezTo>
                    <a:pt x="12099" y="882"/>
                    <a:pt x="10962" y="1163"/>
                    <a:pt x="10069" y="1611"/>
                  </a:cubicBezTo>
                  <a:cubicBezTo>
                    <a:pt x="9361" y="892"/>
                    <a:pt x="8450" y="394"/>
                    <a:pt x="7464" y="183"/>
                  </a:cubicBezTo>
                  <a:cubicBezTo>
                    <a:pt x="6865" y="61"/>
                    <a:pt x="6258" y="1"/>
                    <a:pt x="565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3903975" y="3749950"/>
              <a:ext cx="155950" cy="229725"/>
            </a:xfrm>
            <a:custGeom>
              <a:avLst/>
              <a:gdLst/>
              <a:ahLst/>
              <a:cxnLst/>
              <a:rect l="l" t="t" r="r" b="b"/>
              <a:pathLst>
                <a:path w="6238" h="9189" extrusionOk="0">
                  <a:moveTo>
                    <a:pt x="1571" y="1708"/>
                  </a:moveTo>
                  <a:cubicBezTo>
                    <a:pt x="1622" y="1708"/>
                    <a:pt x="1674" y="1714"/>
                    <a:pt x="1725" y="1727"/>
                  </a:cubicBezTo>
                  <a:cubicBezTo>
                    <a:pt x="2290" y="1871"/>
                    <a:pt x="2635" y="2638"/>
                    <a:pt x="2300" y="3126"/>
                  </a:cubicBezTo>
                  <a:cubicBezTo>
                    <a:pt x="2260" y="3183"/>
                    <a:pt x="2198" y="3208"/>
                    <a:pt x="2137" y="3208"/>
                  </a:cubicBezTo>
                  <a:cubicBezTo>
                    <a:pt x="2023" y="3208"/>
                    <a:pt x="1915" y="3120"/>
                    <a:pt x="1965" y="2982"/>
                  </a:cubicBezTo>
                  <a:cubicBezTo>
                    <a:pt x="2070" y="2685"/>
                    <a:pt x="2070" y="2341"/>
                    <a:pt x="1773" y="2159"/>
                  </a:cubicBezTo>
                  <a:cubicBezTo>
                    <a:pt x="1713" y="2115"/>
                    <a:pt x="1647" y="2094"/>
                    <a:pt x="1582" y="2094"/>
                  </a:cubicBezTo>
                  <a:cubicBezTo>
                    <a:pt x="1449" y="2094"/>
                    <a:pt x="1326" y="2180"/>
                    <a:pt x="1294" y="2321"/>
                  </a:cubicBezTo>
                  <a:cubicBezTo>
                    <a:pt x="1208" y="2551"/>
                    <a:pt x="1313" y="2800"/>
                    <a:pt x="1352" y="3030"/>
                  </a:cubicBezTo>
                  <a:cubicBezTo>
                    <a:pt x="1376" y="3124"/>
                    <a:pt x="1308" y="3189"/>
                    <a:pt x="1239" y="3189"/>
                  </a:cubicBezTo>
                  <a:cubicBezTo>
                    <a:pt x="1202" y="3189"/>
                    <a:pt x="1164" y="3170"/>
                    <a:pt x="1141" y="3126"/>
                  </a:cubicBezTo>
                  <a:cubicBezTo>
                    <a:pt x="959" y="2829"/>
                    <a:pt x="844" y="2417"/>
                    <a:pt x="997" y="2092"/>
                  </a:cubicBezTo>
                  <a:cubicBezTo>
                    <a:pt x="1100" y="1854"/>
                    <a:pt x="1328" y="1708"/>
                    <a:pt x="1571" y="1708"/>
                  </a:cubicBezTo>
                  <a:close/>
                  <a:moveTo>
                    <a:pt x="2128" y="0"/>
                  </a:moveTo>
                  <a:cubicBezTo>
                    <a:pt x="1907" y="0"/>
                    <a:pt x="1677" y="31"/>
                    <a:pt x="1438" y="99"/>
                  </a:cubicBezTo>
                  <a:cubicBezTo>
                    <a:pt x="470" y="367"/>
                    <a:pt x="10" y="1277"/>
                    <a:pt x="1" y="2226"/>
                  </a:cubicBezTo>
                  <a:cubicBezTo>
                    <a:pt x="1" y="2657"/>
                    <a:pt x="68" y="3078"/>
                    <a:pt x="212" y="3481"/>
                  </a:cubicBezTo>
                  <a:cubicBezTo>
                    <a:pt x="279" y="3701"/>
                    <a:pt x="374" y="3921"/>
                    <a:pt x="499" y="4123"/>
                  </a:cubicBezTo>
                  <a:lnTo>
                    <a:pt x="786" y="4544"/>
                  </a:lnTo>
                  <a:cubicBezTo>
                    <a:pt x="1055" y="4592"/>
                    <a:pt x="1323" y="4659"/>
                    <a:pt x="1582" y="4717"/>
                  </a:cubicBezTo>
                  <a:cubicBezTo>
                    <a:pt x="1620" y="4666"/>
                    <a:pt x="1677" y="4641"/>
                    <a:pt x="1733" y="4641"/>
                  </a:cubicBezTo>
                  <a:cubicBezTo>
                    <a:pt x="1804" y="4641"/>
                    <a:pt x="1875" y="4680"/>
                    <a:pt x="1907" y="4755"/>
                  </a:cubicBezTo>
                  <a:cubicBezTo>
                    <a:pt x="1911" y="4755"/>
                    <a:pt x="1914" y="4754"/>
                    <a:pt x="1918" y="4754"/>
                  </a:cubicBezTo>
                  <a:cubicBezTo>
                    <a:pt x="2054" y="4754"/>
                    <a:pt x="2115" y="4938"/>
                    <a:pt x="1993" y="5004"/>
                  </a:cubicBezTo>
                  <a:cubicBezTo>
                    <a:pt x="1955" y="5033"/>
                    <a:pt x="1926" y="5042"/>
                    <a:pt x="1888" y="5061"/>
                  </a:cubicBezTo>
                  <a:cubicBezTo>
                    <a:pt x="1687" y="6029"/>
                    <a:pt x="1217" y="7045"/>
                    <a:pt x="1467" y="8022"/>
                  </a:cubicBezTo>
                  <a:cubicBezTo>
                    <a:pt x="1681" y="8850"/>
                    <a:pt x="2340" y="9188"/>
                    <a:pt x="3048" y="9188"/>
                  </a:cubicBezTo>
                  <a:cubicBezTo>
                    <a:pt x="3511" y="9188"/>
                    <a:pt x="3995" y="9044"/>
                    <a:pt x="4389" y="8798"/>
                  </a:cubicBezTo>
                  <a:cubicBezTo>
                    <a:pt x="6238" y="7639"/>
                    <a:pt x="6170" y="5196"/>
                    <a:pt x="5529" y="3385"/>
                  </a:cubicBezTo>
                  <a:cubicBezTo>
                    <a:pt x="5011" y="1907"/>
                    <a:pt x="3852" y="0"/>
                    <a:pt x="2128"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0"/>
            <p:cNvSpPr/>
            <p:nvPr/>
          </p:nvSpPr>
          <p:spPr>
            <a:xfrm>
              <a:off x="3988050" y="3633550"/>
              <a:ext cx="22575" cy="19375"/>
            </a:xfrm>
            <a:custGeom>
              <a:avLst/>
              <a:gdLst/>
              <a:ahLst/>
              <a:cxnLst/>
              <a:rect l="l" t="t" r="r" b="b"/>
              <a:pathLst>
                <a:path w="903" h="775" extrusionOk="0">
                  <a:moveTo>
                    <a:pt x="435" y="0"/>
                  </a:moveTo>
                  <a:cubicBezTo>
                    <a:pt x="353" y="0"/>
                    <a:pt x="271" y="33"/>
                    <a:pt x="202" y="108"/>
                  </a:cubicBezTo>
                  <a:cubicBezTo>
                    <a:pt x="0" y="300"/>
                    <a:pt x="67" y="645"/>
                    <a:pt x="326" y="750"/>
                  </a:cubicBezTo>
                  <a:cubicBezTo>
                    <a:pt x="339" y="750"/>
                    <a:pt x="352" y="755"/>
                    <a:pt x="367" y="755"/>
                  </a:cubicBezTo>
                  <a:cubicBezTo>
                    <a:pt x="375" y="755"/>
                    <a:pt x="384" y="753"/>
                    <a:pt x="393" y="750"/>
                  </a:cubicBezTo>
                  <a:cubicBezTo>
                    <a:pt x="403" y="760"/>
                    <a:pt x="412" y="760"/>
                    <a:pt x="422" y="769"/>
                  </a:cubicBezTo>
                  <a:cubicBezTo>
                    <a:pt x="443" y="773"/>
                    <a:pt x="463" y="775"/>
                    <a:pt x="483" y="775"/>
                  </a:cubicBezTo>
                  <a:cubicBezTo>
                    <a:pt x="722" y="775"/>
                    <a:pt x="902" y="520"/>
                    <a:pt x="805" y="290"/>
                  </a:cubicBezTo>
                  <a:cubicBezTo>
                    <a:pt x="749" y="120"/>
                    <a:pt x="593" y="0"/>
                    <a:pt x="4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3925050" y="3792625"/>
              <a:ext cx="45050" cy="37550"/>
            </a:xfrm>
            <a:custGeom>
              <a:avLst/>
              <a:gdLst/>
              <a:ahLst/>
              <a:cxnLst/>
              <a:rect l="l" t="t" r="r" b="b"/>
              <a:pathLst>
                <a:path w="1802" h="1502" extrusionOk="0">
                  <a:moveTo>
                    <a:pt x="733" y="1"/>
                  </a:moveTo>
                  <a:cubicBezTo>
                    <a:pt x="482" y="1"/>
                    <a:pt x="249" y="147"/>
                    <a:pt x="154" y="385"/>
                  </a:cubicBezTo>
                  <a:cubicBezTo>
                    <a:pt x="1" y="720"/>
                    <a:pt x="116" y="1122"/>
                    <a:pt x="288" y="1419"/>
                  </a:cubicBezTo>
                  <a:cubicBezTo>
                    <a:pt x="312" y="1463"/>
                    <a:pt x="351" y="1482"/>
                    <a:pt x="391" y="1482"/>
                  </a:cubicBezTo>
                  <a:cubicBezTo>
                    <a:pt x="462" y="1482"/>
                    <a:pt x="533" y="1420"/>
                    <a:pt x="509" y="1333"/>
                  </a:cubicBezTo>
                  <a:cubicBezTo>
                    <a:pt x="470" y="1103"/>
                    <a:pt x="355" y="864"/>
                    <a:pt x="442" y="624"/>
                  </a:cubicBezTo>
                  <a:cubicBezTo>
                    <a:pt x="474" y="475"/>
                    <a:pt x="602" y="388"/>
                    <a:pt x="735" y="388"/>
                  </a:cubicBezTo>
                  <a:cubicBezTo>
                    <a:pt x="799" y="388"/>
                    <a:pt x="864" y="408"/>
                    <a:pt x="921" y="452"/>
                  </a:cubicBezTo>
                  <a:cubicBezTo>
                    <a:pt x="1218" y="634"/>
                    <a:pt x="1227" y="988"/>
                    <a:pt x="1122" y="1275"/>
                  </a:cubicBezTo>
                  <a:cubicBezTo>
                    <a:pt x="1072" y="1413"/>
                    <a:pt x="1180" y="1501"/>
                    <a:pt x="1294" y="1501"/>
                  </a:cubicBezTo>
                  <a:cubicBezTo>
                    <a:pt x="1355" y="1501"/>
                    <a:pt x="1417" y="1476"/>
                    <a:pt x="1457" y="1419"/>
                  </a:cubicBezTo>
                  <a:cubicBezTo>
                    <a:pt x="1802" y="931"/>
                    <a:pt x="1447" y="164"/>
                    <a:pt x="892" y="20"/>
                  </a:cubicBezTo>
                  <a:cubicBezTo>
                    <a:pt x="839" y="7"/>
                    <a:pt x="785" y="1"/>
                    <a:pt x="73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3905425" y="3644925"/>
              <a:ext cx="21325" cy="19400"/>
            </a:xfrm>
            <a:custGeom>
              <a:avLst/>
              <a:gdLst/>
              <a:ahLst/>
              <a:cxnLst/>
              <a:rect l="l" t="t" r="r" b="b"/>
              <a:pathLst>
                <a:path w="853" h="776" extrusionOk="0">
                  <a:moveTo>
                    <a:pt x="343" y="1"/>
                  </a:moveTo>
                  <a:cubicBezTo>
                    <a:pt x="317" y="1"/>
                    <a:pt x="291" y="6"/>
                    <a:pt x="268" y="17"/>
                  </a:cubicBezTo>
                  <a:cubicBezTo>
                    <a:pt x="86" y="113"/>
                    <a:pt x="0" y="324"/>
                    <a:pt x="67" y="516"/>
                  </a:cubicBezTo>
                  <a:cubicBezTo>
                    <a:pt x="113" y="676"/>
                    <a:pt x="262" y="775"/>
                    <a:pt x="423" y="775"/>
                  </a:cubicBezTo>
                  <a:cubicBezTo>
                    <a:pt x="464" y="775"/>
                    <a:pt x="505" y="769"/>
                    <a:pt x="546" y="755"/>
                  </a:cubicBezTo>
                  <a:cubicBezTo>
                    <a:pt x="738" y="698"/>
                    <a:pt x="853" y="496"/>
                    <a:pt x="795" y="295"/>
                  </a:cubicBezTo>
                  <a:cubicBezTo>
                    <a:pt x="748" y="152"/>
                    <a:pt x="613" y="46"/>
                    <a:pt x="460" y="37"/>
                  </a:cubicBezTo>
                  <a:cubicBezTo>
                    <a:pt x="425" y="13"/>
                    <a:pt x="383" y="1"/>
                    <a:pt x="3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0"/>
            <p:cNvSpPr/>
            <p:nvPr/>
          </p:nvSpPr>
          <p:spPr>
            <a:xfrm>
              <a:off x="3812825" y="3648625"/>
              <a:ext cx="23175" cy="16875"/>
            </a:xfrm>
            <a:custGeom>
              <a:avLst/>
              <a:gdLst/>
              <a:ahLst/>
              <a:cxnLst/>
              <a:rect l="l" t="t" r="r" b="b"/>
              <a:pathLst>
                <a:path w="927" h="675" extrusionOk="0">
                  <a:moveTo>
                    <a:pt x="449" y="1"/>
                  </a:moveTo>
                  <a:cubicBezTo>
                    <a:pt x="382" y="1"/>
                    <a:pt x="315" y="25"/>
                    <a:pt x="255" y="80"/>
                  </a:cubicBezTo>
                  <a:cubicBezTo>
                    <a:pt x="207" y="80"/>
                    <a:pt x="169" y="109"/>
                    <a:pt x="140" y="147"/>
                  </a:cubicBezTo>
                  <a:cubicBezTo>
                    <a:pt x="1" y="406"/>
                    <a:pt x="264" y="675"/>
                    <a:pt x="509" y="675"/>
                  </a:cubicBezTo>
                  <a:cubicBezTo>
                    <a:pt x="600" y="675"/>
                    <a:pt x="689" y="638"/>
                    <a:pt x="754" y="550"/>
                  </a:cubicBezTo>
                  <a:cubicBezTo>
                    <a:pt x="926" y="317"/>
                    <a:pt x="692" y="1"/>
                    <a:pt x="4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0"/>
            <p:cNvSpPr/>
            <p:nvPr/>
          </p:nvSpPr>
          <p:spPr>
            <a:xfrm>
              <a:off x="3749750" y="3639325"/>
              <a:ext cx="24675" cy="22350"/>
            </a:xfrm>
            <a:custGeom>
              <a:avLst/>
              <a:gdLst/>
              <a:ahLst/>
              <a:cxnLst/>
              <a:rect l="l" t="t" r="r" b="b"/>
              <a:pathLst>
                <a:path w="987" h="894" extrusionOk="0">
                  <a:moveTo>
                    <a:pt x="508" y="337"/>
                  </a:moveTo>
                  <a:lnTo>
                    <a:pt x="527" y="347"/>
                  </a:lnTo>
                  <a:cubicBezTo>
                    <a:pt x="613" y="385"/>
                    <a:pt x="623" y="500"/>
                    <a:pt x="546" y="558"/>
                  </a:cubicBezTo>
                  <a:cubicBezTo>
                    <a:pt x="512" y="590"/>
                    <a:pt x="481" y="604"/>
                    <a:pt x="456" y="604"/>
                  </a:cubicBezTo>
                  <a:cubicBezTo>
                    <a:pt x="348" y="604"/>
                    <a:pt x="333" y="361"/>
                    <a:pt x="489" y="337"/>
                  </a:cubicBezTo>
                  <a:close/>
                  <a:moveTo>
                    <a:pt x="418" y="0"/>
                  </a:moveTo>
                  <a:cubicBezTo>
                    <a:pt x="297" y="0"/>
                    <a:pt x="175" y="41"/>
                    <a:pt x="77" y="126"/>
                  </a:cubicBezTo>
                  <a:cubicBezTo>
                    <a:pt x="0" y="222"/>
                    <a:pt x="38" y="356"/>
                    <a:pt x="153" y="395"/>
                  </a:cubicBezTo>
                  <a:cubicBezTo>
                    <a:pt x="125" y="452"/>
                    <a:pt x="115" y="510"/>
                    <a:pt x="115" y="567"/>
                  </a:cubicBezTo>
                  <a:cubicBezTo>
                    <a:pt x="122" y="772"/>
                    <a:pt x="296" y="893"/>
                    <a:pt x="478" y="893"/>
                  </a:cubicBezTo>
                  <a:cubicBezTo>
                    <a:pt x="544" y="893"/>
                    <a:pt x="610" y="878"/>
                    <a:pt x="671" y="845"/>
                  </a:cubicBezTo>
                  <a:cubicBezTo>
                    <a:pt x="920" y="711"/>
                    <a:pt x="987" y="376"/>
                    <a:pt x="795" y="155"/>
                  </a:cubicBezTo>
                  <a:cubicBezTo>
                    <a:pt x="693" y="53"/>
                    <a:pt x="556" y="0"/>
                    <a:pt x="4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0"/>
            <p:cNvSpPr/>
            <p:nvPr/>
          </p:nvSpPr>
          <p:spPr>
            <a:xfrm>
              <a:off x="3570825" y="3756525"/>
              <a:ext cx="177975" cy="239850"/>
            </a:xfrm>
            <a:custGeom>
              <a:avLst/>
              <a:gdLst/>
              <a:ahLst/>
              <a:cxnLst/>
              <a:rect l="l" t="t" r="r" b="b"/>
              <a:pathLst>
                <a:path w="7119" h="9594" extrusionOk="0">
                  <a:moveTo>
                    <a:pt x="3599" y="359"/>
                  </a:moveTo>
                  <a:cubicBezTo>
                    <a:pt x="3808" y="359"/>
                    <a:pt x="4029" y="391"/>
                    <a:pt x="4264" y="459"/>
                  </a:cubicBezTo>
                  <a:cubicBezTo>
                    <a:pt x="5116" y="708"/>
                    <a:pt x="5768" y="1445"/>
                    <a:pt x="6132" y="2221"/>
                  </a:cubicBezTo>
                  <a:cubicBezTo>
                    <a:pt x="6558" y="3142"/>
                    <a:pt x="6613" y="5054"/>
                    <a:pt x="5314" y="5054"/>
                  </a:cubicBezTo>
                  <a:cubicBezTo>
                    <a:pt x="5180" y="5054"/>
                    <a:pt x="5031" y="5034"/>
                    <a:pt x="4867" y="4990"/>
                  </a:cubicBezTo>
                  <a:cubicBezTo>
                    <a:pt x="4858" y="4980"/>
                    <a:pt x="4839" y="4980"/>
                    <a:pt x="4819" y="4980"/>
                  </a:cubicBezTo>
                  <a:cubicBezTo>
                    <a:pt x="4676" y="4980"/>
                    <a:pt x="4580" y="5115"/>
                    <a:pt x="4628" y="5249"/>
                  </a:cubicBezTo>
                  <a:cubicBezTo>
                    <a:pt x="4915" y="6130"/>
                    <a:pt x="5270" y="7117"/>
                    <a:pt x="4944" y="8046"/>
                  </a:cubicBezTo>
                  <a:cubicBezTo>
                    <a:pt x="4678" y="8801"/>
                    <a:pt x="4105" y="9131"/>
                    <a:pt x="3486" y="9131"/>
                  </a:cubicBezTo>
                  <a:cubicBezTo>
                    <a:pt x="2989" y="9131"/>
                    <a:pt x="2463" y="8919"/>
                    <a:pt x="2041" y="8544"/>
                  </a:cubicBezTo>
                  <a:cubicBezTo>
                    <a:pt x="863" y="7490"/>
                    <a:pt x="690" y="5709"/>
                    <a:pt x="825" y="4233"/>
                  </a:cubicBezTo>
                  <a:cubicBezTo>
                    <a:pt x="953" y="2688"/>
                    <a:pt x="1805" y="359"/>
                    <a:pt x="3599" y="359"/>
                  </a:cubicBezTo>
                  <a:close/>
                  <a:moveTo>
                    <a:pt x="3757" y="0"/>
                  </a:moveTo>
                  <a:cubicBezTo>
                    <a:pt x="2448" y="0"/>
                    <a:pt x="1189" y="1022"/>
                    <a:pt x="700" y="2518"/>
                  </a:cubicBezTo>
                  <a:cubicBezTo>
                    <a:pt x="1" y="4655"/>
                    <a:pt x="96" y="8171"/>
                    <a:pt x="2415" y="9330"/>
                  </a:cubicBezTo>
                  <a:cubicBezTo>
                    <a:pt x="2758" y="9501"/>
                    <a:pt x="3127" y="9593"/>
                    <a:pt x="3487" y="9593"/>
                  </a:cubicBezTo>
                  <a:cubicBezTo>
                    <a:pt x="4053" y="9593"/>
                    <a:pt x="4596" y="9367"/>
                    <a:pt x="4982" y="8870"/>
                  </a:cubicBezTo>
                  <a:cubicBezTo>
                    <a:pt x="5806" y="7816"/>
                    <a:pt x="5461" y="6456"/>
                    <a:pt x="5088" y="5297"/>
                  </a:cubicBezTo>
                  <a:lnTo>
                    <a:pt x="5088" y="5297"/>
                  </a:lnTo>
                  <a:cubicBezTo>
                    <a:pt x="5183" y="5318"/>
                    <a:pt x="5278" y="5329"/>
                    <a:pt x="5372" y="5329"/>
                  </a:cubicBezTo>
                  <a:cubicBezTo>
                    <a:pt x="5976" y="5329"/>
                    <a:pt x="6529" y="4894"/>
                    <a:pt x="6745" y="4271"/>
                  </a:cubicBezTo>
                  <a:cubicBezTo>
                    <a:pt x="7119" y="3218"/>
                    <a:pt x="6592" y="1905"/>
                    <a:pt x="5902" y="1091"/>
                  </a:cubicBezTo>
                  <a:cubicBezTo>
                    <a:pt x="5260" y="330"/>
                    <a:pt x="4500" y="0"/>
                    <a:pt x="37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3588075" y="3765725"/>
              <a:ext cx="148100" cy="219100"/>
            </a:xfrm>
            <a:custGeom>
              <a:avLst/>
              <a:gdLst/>
              <a:ahLst/>
              <a:cxnLst/>
              <a:rect l="l" t="t" r="r" b="b"/>
              <a:pathLst>
                <a:path w="5924" h="8764" extrusionOk="0">
                  <a:moveTo>
                    <a:pt x="3980" y="2249"/>
                  </a:moveTo>
                  <a:cubicBezTo>
                    <a:pt x="4592" y="2249"/>
                    <a:pt x="5001" y="2898"/>
                    <a:pt x="4915" y="3501"/>
                  </a:cubicBezTo>
                  <a:cubicBezTo>
                    <a:pt x="4902" y="3586"/>
                    <a:pt x="4833" y="3624"/>
                    <a:pt x="4760" y="3624"/>
                  </a:cubicBezTo>
                  <a:cubicBezTo>
                    <a:pt x="4668" y="3624"/>
                    <a:pt x="4570" y="3564"/>
                    <a:pt x="4570" y="3463"/>
                  </a:cubicBezTo>
                  <a:cubicBezTo>
                    <a:pt x="4599" y="3051"/>
                    <a:pt x="4407" y="2601"/>
                    <a:pt x="3938" y="2601"/>
                  </a:cubicBezTo>
                  <a:cubicBezTo>
                    <a:pt x="3468" y="2601"/>
                    <a:pt x="3306" y="3118"/>
                    <a:pt x="3622" y="3434"/>
                  </a:cubicBezTo>
                  <a:cubicBezTo>
                    <a:pt x="3687" y="3507"/>
                    <a:pt x="3628" y="3608"/>
                    <a:pt x="3544" y="3608"/>
                  </a:cubicBezTo>
                  <a:cubicBezTo>
                    <a:pt x="3529" y="3608"/>
                    <a:pt x="3513" y="3604"/>
                    <a:pt x="3497" y="3597"/>
                  </a:cubicBezTo>
                  <a:cubicBezTo>
                    <a:pt x="2874" y="3290"/>
                    <a:pt x="3181" y="2399"/>
                    <a:pt x="3765" y="2275"/>
                  </a:cubicBezTo>
                  <a:cubicBezTo>
                    <a:pt x="3839" y="2257"/>
                    <a:pt x="3911" y="2249"/>
                    <a:pt x="3980" y="2249"/>
                  </a:cubicBezTo>
                  <a:close/>
                  <a:moveTo>
                    <a:pt x="2907" y="0"/>
                  </a:moveTo>
                  <a:cubicBezTo>
                    <a:pt x="1114" y="0"/>
                    <a:pt x="263" y="2321"/>
                    <a:pt x="135" y="3865"/>
                  </a:cubicBezTo>
                  <a:cubicBezTo>
                    <a:pt x="0" y="5341"/>
                    <a:pt x="173" y="7122"/>
                    <a:pt x="1351" y="8176"/>
                  </a:cubicBezTo>
                  <a:cubicBezTo>
                    <a:pt x="1773" y="8551"/>
                    <a:pt x="2299" y="8763"/>
                    <a:pt x="2796" y="8763"/>
                  </a:cubicBezTo>
                  <a:cubicBezTo>
                    <a:pt x="3415" y="8763"/>
                    <a:pt x="3988" y="8433"/>
                    <a:pt x="4254" y="7678"/>
                  </a:cubicBezTo>
                  <a:cubicBezTo>
                    <a:pt x="4580" y="6749"/>
                    <a:pt x="4225" y="5772"/>
                    <a:pt x="3938" y="4881"/>
                  </a:cubicBezTo>
                  <a:cubicBezTo>
                    <a:pt x="3892" y="4751"/>
                    <a:pt x="3979" y="4622"/>
                    <a:pt x="4115" y="4622"/>
                  </a:cubicBezTo>
                  <a:cubicBezTo>
                    <a:pt x="4120" y="4622"/>
                    <a:pt x="4125" y="4622"/>
                    <a:pt x="4129" y="4622"/>
                  </a:cubicBezTo>
                  <a:cubicBezTo>
                    <a:pt x="4139" y="4617"/>
                    <a:pt x="4149" y="4615"/>
                    <a:pt x="4157" y="4615"/>
                  </a:cubicBezTo>
                  <a:cubicBezTo>
                    <a:pt x="4165" y="4615"/>
                    <a:pt x="4173" y="4617"/>
                    <a:pt x="4177" y="4622"/>
                  </a:cubicBezTo>
                  <a:cubicBezTo>
                    <a:pt x="4341" y="4666"/>
                    <a:pt x="4490" y="4686"/>
                    <a:pt x="4624" y="4686"/>
                  </a:cubicBezTo>
                  <a:cubicBezTo>
                    <a:pt x="5923" y="4686"/>
                    <a:pt x="5868" y="2774"/>
                    <a:pt x="5442" y="1853"/>
                  </a:cubicBezTo>
                  <a:cubicBezTo>
                    <a:pt x="5078" y="1077"/>
                    <a:pt x="4426" y="340"/>
                    <a:pt x="3574" y="100"/>
                  </a:cubicBezTo>
                  <a:cubicBezTo>
                    <a:pt x="3339" y="32"/>
                    <a:pt x="3117" y="0"/>
                    <a:pt x="2907"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0"/>
            <p:cNvSpPr/>
            <p:nvPr/>
          </p:nvSpPr>
          <p:spPr>
            <a:xfrm>
              <a:off x="3692725" y="3624450"/>
              <a:ext cx="20400" cy="19800"/>
            </a:xfrm>
            <a:custGeom>
              <a:avLst/>
              <a:gdLst/>
              <a:ahLst/>
              <a:cxnLst/>
              <a:rect l="l" t="t" r="r" b="b"/>
              <a:pathLst>
                <a:path w="816" h="792" extrusionOk="0">
                  <a:moveTo>
                    <a:pt x="443" y="287"/>
                  </a:moveTo>
                  <a:cubicBezTo>
                    <a:pt x="484" y="287"/>
                    <a:pt x="509" y="359"/>
                    <a:pt x="509" y="405"/>
                  </a:cubicBezTo>
                  <a:cubicBezTo>
                    <a:pt x="518" y="463"/>
                    <a:pt x="480" y="520"/>
                    <a:pt x="432" y="549"/>
                  </a:cubicBezTo>
                  <a:cubicBezTo>
                    <a:pt x="432" y="530"/>
                    <a:pt x="422" y="520"/>
                    <a:pt x="403" y="511"/>
                  </a:cubicBezTo>
                  <a:cubicBezTo>
                    <a:pt x="365" y="472"/>
                    <a:pt x="355" y="472"/>
                    <a:pt x="355" y="424"/>
                  </a:cubicBezTo>
                  <a:cubicBezTo>
                    <a:pt x="355" y="377"/>
                    <a:pt x="375" y="329"/>
                    <a:pt x="413" y="300"/>
                  </a:cubicBezTo>
                  <a:cubicBezTo>
                    <a:pt x="424" y="291"/>
                    <a:pt x="434" y="287"/>
                    <a:pt x="443" y="287"/>
                  </a:cubicBezTo>
                  <a:close/>
                  <a:moveTo>
                    <a:pt x="437" y="0"/>
                  </a:moveTo>
                  <a:cubicBezTo>
                    <a:pt x="356" y="0"/>
                    <a:pt x="275" y="30"/>
                    <a:pt x="212" y="89"/>
                  </a:cubicBezTo>
                  <a:cubicBezTo>
                    <a:pt x="183" y="89"/>
                    <a:pt x="164" y="99"/>
                    <a:pt x="154" y="108"/>
                  </a:cubicBezTo>
                  <a:cubicBezTo>
                    <a:pt x="30" y="223"/>
                    <a:pt x="1" y="405"/>
                    <a:pt x="78" y="549"/>
                  </a:cubicBezTo>
                  <a:cubicBezTo>
                    <a:pt x="78" y="568"/>
                    <a:pt x="87" y="578"/>
                    <a:pt x="97" y="597"/>
                  </a:cubicBezTo>
                  <a:cubicBezTo>
                    <a:pt x="106" y="616"/>
                    <a:pt x="116" y="635"/>
                    <a:pt x="135" y="654"/>
                  </a:cubicBezTo>
                  <a:cubicBezTo>
                    <a:pt x="201" y="746"/>
                    <a:pt x="302" y="791"/>
                    <a:pt x="405" y="791"/>
                  </a:cubicBezTo>
                  <a:cubicBezTo>
                    <a:pt x="497" y="791"/>
                    <a:pt x="590" y="755"/>
                    <a:pt x="662" y="683"/>
                  </a:cubicBezTo>
                  <a:cubicBezTo>
                    <a:pt x="796" y="530"/>
                    <a:pt x="815" y="310"/>
                    <a:pt x="710" y="137"/>
                  </a:cubicBezTo>
                  <a:cubicBezTo>
                    <a:pt x="641" y="46"/>
                    <a:pt x="539" y="0"/>
                    <a:pt x="43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0"/>
            <p:cNvSpPr/>
            <p:nvPr/>
          </p:nvSpPr>
          <p:spPr>
            <a:xfrm>
              <a:off x="3659925" y="3821950"/>
              <a:ext cx="53200" cy="34375"/>
            </a:xfrm>
            <a:custGeom>
              <a:avLst/>
              <a:gdLst/>
              <a:ahLst/>
              <a:cxnLst/>
              <a:rect l="l" t="t" r="r" b="b"/>
              <a:pathLst>
                <a:path w="2128" h="1375" extrusionOk="0">
                  <a:moveTo>
                    <a:pt x="1106" y="0"/>
                  </a:moveTo>
                  <a:cubicBezTo>
                    <a:pt x="1037" y="0"/>
                    <a:pt x="965" y="8"/>
                    <a:pt x="891" y="26"/>
                  </a:cubicBezTo>
                  <a:cubicBezTo>
                    <a:pt x="307" y="150"/>
                    <a:pt x="0" y="1041"/>
                    <a:pt x="633" y="1348"/>
                  </a:cubicBezTo>
                  <a:cubicBezTo>
                    <a:pt x="647" y="1355"/>
                    <a:pt x="661" y="1358"/>
                    <a:pt x="674" y="1358"/>
                  </a:cubicBezTo>
                  <a:cubicBezTo>
                    <a:pt x="753" y="1358"/>
                    <a:pt x="813" y="1251"/>
                    <a:pt x="748" y="1185"/>
                  </a:cubicBezTo>
                  <a:cubicBezTo>
                    <a:pt x="432" y="869"/>
                    <a:pt x="594" y="352"/>
                    <a:pt x="1064" y="342"/>
                  </a:cubicBezTo>
                  <a:cubicBezTo>
                    <a:pt x="1069" y="342"/>
                    <a:pt x="1073" y="342"/>
                    <a:pt x="1078" y="342"/>
                  </a:cubicBezTo>
                  <a:cubicBezTo>
                    <a:pt x="1547" y="342"/>
                    <a:pt x="1725" y="806"/>
                    <a:pt x="1706" y="1204"/>
                  </a:cubicBezTo>
                  <a:cubicBezTo>
                    <a:pt x="1700" y="1312"/>
                    <a:pt x="1798" y="1374"/>
                    <a:pt x="1889" y="1374"/>
                  </a:cubicBezTo>
                  <a:cubicBezTo>
                    <a:pt x="1961" y="1374"/>
                    <a:pt x="2028" y="1336"/>
                    <a:pt x="2041" y="1252"/>
                  </a:cubicBezTo>
                  <a:cubicBezTo>
                    <a:pt x="2127" y="649"/>
                    <a:pt x="1718" y="0"/>
                    <a:pt x="110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 name="Google Shape;1073;p40"/>
          <p:cNvSpPr/>
          <p:nvPr/>
        </p:nvSpPr>
        <p:spPr>
          <a:xfrm>
            <a:off x="6608700" y="4072550"/>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0"/>
          <p:cNvSpPr/>
          <p:nvPr/>
        </p:nvSpPr>
        <p:spPr>
          <a:xfrm>
            <a:off x="6724075" y="3246138"/>
            <a:ext cx="356450" cy="345675"/>
          </a:xfrm>
          <a:custGeom>
            <a:avLst/>
            <a:gdLst/>
            <a:ahLst/>
            <a:cxnLst/>
            <a:rect l="l" t="t" r="r" b="b"/>
            <a:pathLst>
              <a:path w="14258" h="13827" extrusionOk="0">
                <a:moveTo>
                  <a:pt x="6266" y="9196"/>
                </a:moveTo>
                <a:cubicBezTo>
                  <a:pt x="7474" y="9248"/>
                  <a:pt x="8682" y="9662"/>
                  <a:pt x="8786" y="10836"/>
                </a:cubicBezTo>
                <a:cubicBezTo>
                  <a:pt x="8817" y="11690"/>
                  <a:pt x="8269" y="12124"/>
                  <a:pt x="7154" y="12124"/>
                </a:cubicBezTo>
                <a:cubicBezTo>
                  <a:pt x="7052" y="12124"/>
                  <a:pt x="6946" y="12120"/>
                  <a:pt x="6835" y="12113"/>
                </a:cubicBezTo>
                <a:cubicBezTo>
                  <a:pt x="6059" y="11422"/>
                  <a:pt x="6059" y="10214"/>
                  <a:pt x="6231" y="9317"/>
                </a:cubicBezTo>
                <a:cubicBezTo>
                  <a:pt x="6231" y="9282"/>
                  <a:pt x="6249" y="9248"/>
                  <a:pt x="6266" y="9196"/>
                </a:cubicBezTo>
                <a:close/>
                <a:moveTo>
                  <a:pt x="13391" y="1"/>
                </a:moveTo>
                <a:cubicBezTo>
                  <a:pt x="13296" y="1"/>
                  <a:pt x="13197" y="26"/>
                  <a:pt x="13101" y="83"/>
                </a:cubicBezTo>
                <a:cubicBezTo>
                  <a:pt x="10322" y="1757"/>
                  <a:pt x="6093" y="4708"/>
                  <a:pt x="4989" y="8195"/>
                </a:cubicBezTo>
                <a:cubicBezTo>
                  <a:pt x="2451" y="8505"/>
                  <a:pt x="1" y="10128"/>
                  <a:pt x="518" y="13217"/>
                </a:cubicBezTo>
                <a:cubicBezTo>
                  <a:pt x="549" y="13408"/>
                  <a:pt x="707" y="13494"/>
                  <a:pt x="872" y="13494"/>
                </a:cubicBezTo>
                <a:cubicBezTo>
                  <a:pt x="1082" y="13494"/>
                  <a:pt x="1305" y="13355"/>
                  <a:pt x="1295" y="13114"/>
                </a:cubicBezTo>
                <a:cubicBezTo>
                  <a:pt x="1140" y="11060"/>
                  <a:pt x="2520" y="9904"/>
                  <a:pt x="4367" y="9386"/>
                </a:cubicBezTo>
                <a:cubicBezTo>
                  <a:pt x="4488" y="9351"/>
                  <a:pt x="4609" y="9334"/>
                  <a:pt x="4747" y="9299"/>
                </a:cubicBezTo>
                <a:lnTo>
                  <a:pt x="4747" y="9299"/>
                </a:lnTo>
                <a:cubicBezTo>
                  <a:pt x="4730" y="9420"/>
                  <a:pt x="4730" y="9541"/>
                  <a:pt x="4730" y="9662"/>
                </a:cubicBezTo>
                <a:cubicBezTo>
                  <a:pt x="4619" y="11826"/>
                  <a:pt x="6299" y="13826"/>
                  <a:pt x="7848" y="13826"/>
                </a:cubicBezTo>
                <a:cubicBezTo>
                  <a:pt x="8708" y="13826"/>
                  <a:pt x="9527" y="13210"/>
                  <a:pt x="9977" y="11664"/>
                </a:cubicBezTo>
                <a:cubicBezTo>
                  <a:pt x="10581" y="9593"/>
                  <a:pt x="8803" y="8385"/>
                  <a:pt x="6628" y="8178"/>
                </a:cubicBezTo>
                <a:cubicBezTo>
                  <a:pt x="7094" y="7228"/>
                  <a:pt x="7854" y="6365"/>
                  <a:pt x="8527" y="5640"/>
                </a:cubicBezTo>
                <a:cubicBezTo>
                  <a:pt x="10115" y="3897"/>
                  <a:pt x="12100" y="2603"/>
                  <a:pt x="13825" y="1032"/>
                </a:cubicBezTo>
                <a:cubicBezTo>
                  <a:pt x="14258" y="643"/>
                  <a:pt x="13872" y="1"/>
                  <a:pt x="13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0"/>
          <p:cNvSpPr/>
          <p:nvPr/>
        </p:nvSpPr>
        <p:spPr>
          <a:xfrm>
            <a:off x="4102431" y="632576"/>
            <a:ext cx="793479" cy="256106"/>
          </a:xfrm>
          <a:custGeom>
            <a:avLst/>
            <a:gdLst/>
            <a:ahLst/>
            <a:cxnLst/>
            <a:rect l="l" t="t" r="r" b="b"/>
            <a:pathLst>
              <a:path w="20436" h="6596" extrusionOk="0">
                <a:moveTo>
                  <a:pt x="2319" y="1130"/>
                </a:moveTo>
                <a:cubicBezTo>
                  <a:pt x="2432" y="1130"/>
                  <a:pt x="2544" y="1137"/>
                  <a:pt x="2655" y="1152"/>
                </a:cubicBezTo>
                <a:cubicBezTo>
                  <a:pt x="3373" y="1200"/>
                  <a:pt x="4044" y="1430"/>
                  <a:pt x="4705" y="1689"/>
                </a:cubicBezTo>
                <a:cubicBezTo>
                  <a:pt x="4647" y="2666"/>
                  <a:pt x="4638" y="3662"/>
                  <a:pt x="4638" y="4639"/>
                </a:cubicBezTo>
                <a:cubicBezTo>
                  <a:pt x="4621" y="4633"/>
                  <a:pt x="4603" y="4629"/>
                  <a:pt x="4584" y="4629"/>
                </a:cubicBezTo>
                <a:cubicBezTo>
                  <a:pt x="4550" y="4629"/>
                  <a:pt x="4515" y="4640"/>
                  <a:pt x="4485" y="4659"/>
                </a:cubicBezTo>
                <a:cubicBezTo>
                  <a:pt x="3986" y="4984"/>
                  <a:pt x="3459" y="5253"/>
                  <a:pt x="2894" y="5463"/>
                </a:cubicBezTo>
                <a:cubicBezTo>
                  <a:pt x="2609" y="5558"/>
                  <a:pt x="2311" y="5660"/>
                  <a:pt x="2011" y="5660"/>
                </a:cubicBezTo>
                <a:cubicBezTo>
                  <a:pt x="1948" y="5660"/>
                  <a:pt x="1884" y="5655"/>
                  <a:pt x="1821" y="5645"/>
                </a:cubicBezTo>
                <a:cubicBezTo>
                  <a:pt x="1285" y="5559"/>
                  <a:pt x="796" y="5032"/>
                  <a:pt x="1208" y="4534"/>
                </a:cubicBezTo>
                <a:cubicBezTo>
                  <a:pt x="1371" y="4524"/>
                  <a:pt x="1534" y="4467"/>
                  <a:pt x="1668" y="4362"/>
                </a:cubicBezTo>
                <a:cubicBezTo>
                  <a:pt x="1800" y="4247"/>
                  <a:pt x="1673" y="4060"/>
                  <a:pt x="1533" y="4060"/>
                </a:cubicBezTo>
                <a:cubicBezTo>
                  <a:pt x="1520" y="4060"/>
                  <a:pt x="1508" y="4061"/>
                  <a:pt x="1495" y="4065"/>
                </a:cubicBezTo>
                <a:cubicBezTo>
                  <a:pt x="1393" y="4089"/>
                  <a:pt x="1286" y="4105"/>
                  <a:pt x="1182" y="4105"/>
                </a:cubicBezTo>
                <a:cubicBezTo>
                  <a:pt x="925" y="4105"/>
                  <a:pt x="685" y="4012"/>
                  <a:pt x="576" y="3739"/>
                </a:cubicBezTo>
                <a:cubicBezTo>
                  <a:pt x="375" y="3260"/>
                  <a:pt x="863" y="2896"/>
                  <a:pt x="1275" y="2857"/>
                </a:cubicBezTo>
                <a:cubicBezTo>
                  <a:pt x="1352" y="2848"/>
                  <a:pt x="1409" y="2771"/>
                  <a:pt x="1381" y="2695"/>
                </a:cubicBezTo>
                <a:cubicBezTo>
                  <a:pt x="1467" y="2685"/>
                  <a:pt x="1486" y="2580"/>
                  <a:pt x="1409" y="2532"/>
                </a:cubicBezTo>
                <a:cubicBezTo>
                  <a:pt x="672" y="2139"/>
                  <a:pt x="1160" y="1344"/>
                  <a:pt x="1783" y="1190"/>
                </a:cubicBezTo>
                <a:cubicBezTo>
                  <a:pt x="1960" y="1149"/>
                  <a:pt x="2140" y="1130"/>
                  <a:pt x="2319" y="1130"/>
                </a:cubicBezTo>
                <a:close/>
                <a:moveTo>
                  <a:pt x="15262" y="750"/>
                </a:moveTo>
                <a:cubicBezTo>
                  <a:pt x="15368" y="2398"/>
                  <a:pt x="15406" y="4026"/>
                  <a:pt x="15358" y="5674"/>
                </a:cubicBezTo>
                <a:cubicBezTo>
                  <a:pt x="14496" y="4639"/>
                  <a:pt x="13576" y="3653"/>
                  <a:pt x="12609" y="2714"/>
                </a:cubicBezTo>
                <a:cubicBezTo>
                  <a:pt x="12599" y="2704"/>
                  <a:pt x="12599" y="2704"/>
                  <a:pt x="12589" y="2704"/>
                </a:cubicBezTo>
                <a:cubicBezTo>
                  <a:pt x="13509" y="2091"/>
                  <a:pt x="14391" y="1430"/>
                  <a:pt x="15262" y="750"/>
                </a:cubicBezTo>
                <a:close/>
                <a:moveTo>
                  <a:pt x="5069" y="664"/>
                </a:moveTo>
                <a:lnTo>
                  <a:pt x="5069" y="664"/>
                </a:lnTo>
                <a:cubicBezTo>
                  <a:pt x="5749" y="1363"/>
                  <a:pt x="6506" y="1976"/>
                  <a:pt x="7311" y="2522"/>
                </a:cubicBezTo>
                <a:cubicBezTo>
                  <a:pt x="7598" y="2714"/>
                  <a:pt x="7933" y="2963"/>
                  <a:pt x="8278" y="3202"/>
                </a:cubicBezTo>
                <a:cubicBezTo>
                  <a:pt x="7359" y="4189"/>
                  <a:pt x="6324" y="5051"/>
                  <a:pt x="5184" y="5770"/>
                </a:cubicBezTo>
                <a:cubicBezTo>
                  <a:pt x="5002" y="5425"/>
                  <a:pt x="5040" y="4908"/>
                  <a:pt x="5040" y="4467"/>
                </a:cubicBezTo>
                <a:cubicBezTo>
                  <a:pt x="5069" y="3202"/>
                  <a:pt x="5155" y="1928"/>
                  <a:pt x="5069" y="664"/>
                </a:cubicBezTo>
                <a:close/>
                <a:moveTo>
                  <a:pt x="18267" y="1139"/>
                </a:moveTo>
                <a:cubicBezTo>
                  <a:pt x="18338" y="1139"/>
                  <a:pt x="18409" y="1140"/>
                  <a:pt x="18481" y="1143"/>
                </a:cubicBezTo>
                <a:cubicBezTo>
                  <a:pt x="18836" y="1162"/>
                  <a:pt x="20436" y="1708"/>
                  <a:pt x="19458" y="2331"/>
                </a:cubicBezTo>
                <a:cubicBezTo>
                  <a:pt x="19369" y="2301"/>
                  <a:pt x="19275" y="2286"/>
                  <a:pt x="19182" y="2286"/>
                </a:cubicBezTo>
                <a:cubicBezTo>
                  <a:pt x="19127" y="2286"/>
                  <a:pt x="19072" y="2291"/>
                  <a:pt x="19018" y="2302"/>
                </a:cubicBezTo>
                <a:cubicBezTo>
                  <a:pt x="18807" y="2340"/>
                  <a:pt x="18855" y="2666"/>
                  <a:pt x="19066" y="2666"/>
                </a:cubicBezTo>
                <a:cubicBezTo>
                  <a:pt x="19458" y="2666"/>
                  <a:pt x="19851" y="2896"/>
                  <a:pt x="19890" y="3327"/>
                </a:cubicBezTo>
                <a:cubicBezTo>
                  <a:pt x="19918" y="3701"/>
                  <a:pt x="19612" y="4007"/>
                  <a:pt x="19267" y="4084"/>
                </a:cubicBezTo>
                <a:cubicBezTo>
                  <a:pt x="19248" y="4084"/>
                  <a:pt x="19219" y="4074"/>
                  <a:pt x="19200" y="4065"/>
                </a:cubicBezTo>
                <a:cubicBezTo>
                  <a:pt x="19191" y="4063"/>
                  <a:pt x="19183" y="4062"/>
                  <a:pt x="19175" y="4062"/>
                </a:cubicBezTo>
                <a:cubicBezTo>
                  <a:pt x="19138" y="4062"/>
                  <a:pt x="19107" y="4079"/>
                  <a:pt x="19075" y="4103"/>
                </a:cubicBezTo>
                <a:cubicBezTo>
                  <a:pt x="19056" y="4103"/>
                  <a:pt x="19027" y="4093"/>
                  <a:pt x="18999" y="4093"/>
                </a:cubicBezTo>
                <a:cubicBezTo>
                  <a:pt x="18993" y="4092"/>
                  <a:pt x="18987" y="4092"/>
                  <a:pt x="18982" y="4092"/>
                </a:cubicBezTo>
                <a:cubicBezTo>
                  <a:pt x="18877" y="4092"/>
                  <a:pt x="18823" y="4258"/>
                  <a:pt x="18951" y="4285"/>
                </a:cubicBezTo>
                <a:cubicBezTo>
                  <a:pt x="18999" y="4294"/>
                  <a:pt x="19056" y="4304"/>
                  <a:pt x="19114" y="4314"/>
                </a:cubicBezTo>
                <a:cubicBezTo>
                  <a:pt x="19114" y="4314"/>
                  <a:pt x="19123" y="4323"/>
                  <a:pt x="19123" y="4323"/>
                </a:cubicBezTo>
                <a:cubicBezTo>
                  <a:pt x="20302" y="4802"/>
                  <a:pt x="19391" y="5751"/>
                  <a:pt x="18855" y="5904"/>
                </a:cubicBezTo>
                <a:cubicBezTo>
                  <a:pt x="18717" y="5944"/>
                  <a:pt x="18577" y="5961"/>
                  <a:pt x="18437" y="5961"/>
                </a:cubicBezTo>
                <a:cubicBezTo>
                  <a:pt x="18107" y="5961"/>
                  <a:pt x="17775" y="5868"/>
                  <a:pt x="17466" y="5760"/>
                </a:cubicBezTo>
                <a:cubicBezTo>
                  <a:pt x="16872" y="5540"/>
                  <a:pt x="16307" y="5253"/>
                  <a:pt x="15780" y="4908"/>
                </a:cubicBezTo>
                <a:cubicBezTo>
                  <a:pt x="15866" y="3796"/>
                  <a:pt x="15847" y="2685"/>
                  <a:pt x="15722" y="1583"/>
                </a:cubicBezTo>
                <a:lnTo>
                  <a:pt x="15751" y="1583"/>
                </a:lnTo>
                <a:cubicBezTo>
                  <a:pt x="16383" y="1363"/>
                  <a:pt x="17025" y="1229"/>
                  <a:pt x="17686" y="1162"/>
                </a:cubicBezTo>
                <a:cubicBezTo>
                  <a:pt x="17882" y="1148"/>
                  <a:pt x="18074" y="1139"/>
                  <a:pt x="18267" y="1139"/>
                </a:cubicBezTo>
                <a:close/>
                <a:moveTo>
                  <a:pt x="12388" y="2829"/>
                </a:moveTo>
                <a:cubicBezTo>
                  <a:pt x="12398" y="2857"/>
                  <a:pt x="12407" y="2877"/>
                  <a:pt x="12417" y="2886"/>
                </a:cubicBezTo>
                <a:cubicBezTo>
                  <a:pt x="13298" y="3959"/>
                  <a:pt x="14228" y="4984"/>
                  <a:pt x="15214" y="5961"/>
                </a:cubicBezTo>
                <a:cubicBezTo>
                  <a:pt x="15244" y="5991"/>
                  <a:pt x="15279" y="6003"/>
                  <a:pt x="15315" y="6003"/>
                </a:cubicBezTo>
                <a:cubicBezTo>
                  <a:pt x="15326" y="6003"/>
                  <a:pt x="15337" y="6002"/>
                  <a:pt x="15349" y="6000"/>
                </a:cubicBezTo>
                <a:cubicBezTo>
                  <a:pt x="15349" y="6009"/>
                  <a:pt x="15349" y="6019"/>
                  <a:pt x="15349" y="6038"/>
                </a:cubicBezTo>
                <a:cubicBezTo>
                  <a:pt x="12819" y="6096"/>
                  <a:pt x="10290" y="6143"/>
                  <a:pt x="7751" y="6153"/>
                </a:cubicBezTo>
                <a:cubicBezTo>
                  <a:pt x="7330" y="6153"/>
                  <a:pt x="6904" y="6166"/>
                  <a:pt x="6477" y="6166"/>
                </a:cubicBezTo>
                <a:cubicBezTo>
                  <a:pt x="6263" y="6166"/>
                  <a:pt x="6049" y="6163"/>
                  <a:pt x="5835" y="6153"/>
                </a:cubicBezTo>
                <a:cubicBezTo>
                  <a:pt x="5653" y="6153"/>
                  <a:pt x="5471" y="6086"/>
                  <a:pt x="5328" y="5961"/>
                </a:cubicBezTo>
                <a:cubicBezTo>
                  <a:pt x="6554" y="5310"/>
                  <a:pt x="7665" y="4448"/>
                  <a:pt x="8614" y="3423"/>
                </a:cubicBezTo>
                <a:cubicBezTo>
                  <a:pt x="9054" y="3691"/>
                  <a:pt x="9524" y="3911"/>
                  <a:pt x="9984" y="3969"/>
                </a:cubicBezTo>
                <a:cubicBezTo>
                  <a:pt x="10028" y="3973"/>
                  <a:pt x="10072" y="3975"/>
                  <a:pt x="10117" y="3975"/>
                </a:cubicBezTo>
                <a:cubicBezTo>
                  <a:pt x="10919" y="3975"/>
                  <a:pt x="11753" y="3264"/>
                  <a:pt x="12388" y="2829"/>
                </a:cubicBezTo>
                <a:close/>
                <a:moveTo>
                  <a:pt x="7269" y="1"/>
                </a:moveTo>
                <a:cubicBezTo>
                  <a:pt x="6540" y="1"/>
                  <a:pt x="5816" y="39"/>
                  <a:pt x="5126" y="175"/>
                </a:cubicBezTo>
                <a:cubicBezTo>
                  <a:pt x="5050" y="194"/>
                  <a:pt x="5050" y="309"/>
                  <a:pt x="5126" y="338"/>
                </a:cubicBezTo>
                <a:cubicBezTo>
                  <a:pt x="5874" y="491"/>
                  <a:pt x="6669" y="530"/>
                  <a:pt x="7468" y="530"/>
                </a:cubicBezTo>
                <a:cubicBezTo>
                  <a:pt x="8271" y="530"/>
                  <a:pt x="9078" y="491"/>
                  <a:pt x="9844" y="491"/>
                </a:cubicBezTo>
                <a:cubicBezTo>
                  <a:pt x="9887" y="491"/>
                  <a:pt x="9931" y="491"/>
                  <a:pt x="9974" y="491"/>
                </a:cubicBezTo>
                <a:cubicBezTo>
                  <a:pt x="11250" y="506"/>
                  <a:pt x="12526" y="538"/>
                  <a:pt x="13802" y="538"/>
                </a:cubicBezTo>
                <a:cubicBezTo>
                  <a:pt x="14164" y="538"/>
                  <a:pt x="14526" y="536"/>
                  <a:pt x="14889" y="529"/>
                </a:cubicBezTo>
                <a:lnTo>
                  <a:pt x="14889" y="529"/>
                </a:lnTo>
                <a:cubicBezTo>
                  <a:pt x="14180" y="1056"/>
                  <a:pt x="13452" y="1574"/>
                  <a:pt x="12714" y="2062"/>
                </a:cubicBezTo>
                <a:cubicBezTo>
                  <a:pt x="11966" y="2572"/>
                  <a:pt x="10970" y="3442"/>
                  <a:pt x="10013" y="3442"/>
                </a:cubicBezTo>
                <a:cubicBezTo>
                  <a:pt x="9855" y="3442"/>
                  <a:pt x="9698" y="3418"/>
                  <a:pt x="9543" y="3365"/>
                </a:cubicBezTo>
                <a:cubicBezTo>
                  <a:pt x="7886" y="2800"/>
                  <a:pt x="6429" y="1315"/>
                  <a:pt x="5031" y="300"/>
                </a:cubicBezTo>
                <a:cubicBezTo>
                  <a:pt x="5011" y="285"/>
                  <a:pt x="4990" y="278"/>
                  <a:pt x="4968" y="278"/>
                </a:cubicBezTo>
                <a:cubicBezTo>
                  <a:pt x="4947" y="278"/>
                  <a:pt x="4925" y="285"/>
                  <a:pt x="4906" y="300"/>
                </a:cubicBezTo>
                <a:cubicBezTo>
                  <a:pt x="4858" y="319"/>
                  <a:pt x="4829" y="357"/>
                  <a:pt x="4829" y="405"/>
                </a:cubicBezTo>
                <a:cubicBezTo>
                  <a:pt x="4791" y="702"/>
                  <a:pt x="4762" y="1008"/>
                  <a:pt x="4734" y="1305"/>
                </a:cubicBezTo>
                <a:cubicBezTo>
                  <a:pt x="4094" y="1058"/>
                  <a:pt x="3173" y="731"/>
                  <a:pt x="2342" y="731"/>
                </a:cubicBezTo>
                <a:cubicBezTo>
                  <a:pt x="1853" y="731"/>
                  <a:pt x="1396" y="844"/>
                  <a:pt x="1045" y="1152"/>
                </a:cubicBezTo>
                <a:cubicBezTo>
                  <a:pt x="633" y="1516"/>
                  <a:pt x="585" y="2273"/>
                  <a:pt x="1016" y="2570"/>
                </a:cubicBezTo>
                <a:cubicBezTo>
                  <a:pt x="461" y="2599"/>
                  <a:pt x="1" y="3260"/>
                  <a:pt x="145" y="3796"/>
                </a:cubicBezTo>
                <a:cubicBezTo>
                  <a:pt x="250" y="4112"/>
                  <a:pt x="499" y="4362"/>
                  <a:pt x="815" y="4467"/>
                </a:cubicBezTo>
                <a:cubicBezTo>
                  <a:pt x="470" y="4860"/>
                  <a:pt x="691" y="5597"/>
                  <a:pt x="1189" y="5894"/>
                </a:cubicBezTo>
                <a:cubicBezTo>
                  <a:pt x="1448" y="6046"/>
                  <a:pt x="1734" y="6110"/>
                  <a:pt x="2031" y="6110"/>
                </a:cubicBezTo>
                <a:cubicBezTo>
                  <a:pt x="2952" y="6110"/>
                  <a:pt x="3979" y="5498"/>
                  <a:pt x="4638" y="5013"/>
                </a:cubicBezTo>
                <a:lnTo>
                  <a:pt x="4638" y="5224"/>
                </a:lnTo>
                <a:cubicBezTo>
                  <a:pt x="4638" y="6163"/>
                  <a:pt x="4925" y="6488"/>
                  <a:pt x="5845" y="6536"/>
                </a:cubicBezTo>
                <a:cubicBezTo>
                  <a:pt x="6720" y="6579"/>
                  <a:pt x="7600" y="6595"/>
                  <a:pt x="8482" y="6595"/>
                </a:cubicBezTo>
                <a:cubicBezTo>
                  <a:pt x="10789" y="6595"/>
                  <a:pt x="13112" y="6481"/>
                  <a:pt x="15406" y="6412"/>
                </a:cubicBezTo>
                <a:cubicBezTo>
                  <a:pt x="15483" y="6412"/>
                  <a:pt x="15559" y="6364"/>
                  <a:pt x="15578" y="6278"/>
                </a:cubicBezTo>
                <a:cubicBezTo>
                  <a:pt x="15598" y="6268"/>
                  <a:pt x="15607" y="6239"/>
                  <a:pt x="15617" y="6220"/>
                </a:cubicBezTo>
                <a:cubicBezTo>
                  <a:pt x="15674" y="5875"/>
                  <a:pt x="15722" y="5521"/>
                  <a:pt x="15751" y="5176"/>
                </a:cubicBezTo>
                <a:cubicBezTo>
                  <a:pt x="16461" y="5737"/>
                  <a:pt x="17486" y="6366"/>
                  <a:pt x="18445" y="6366"/>
                </a:cubicBezTo>
                <a:cubicBezTo>
                  <a:pt x="18781" y="6366"/>
                  <a:pt x="19108" y="6289"/>
                  <a:pt x="19411" y="6105"/>
                </a:cubicBezTo>
                <a:cubicBezTo>
                  <a:pt x="20100" y="5693"/>
                  <a:pt x="20263" y="4649"/>
                  <a:pt x="19631" y="4227"/>
                </a:cubicBezTo>
                <a:cubicBezTo>
                  <a:pt x="19985" y="4084"/>
                  <a:pt x="20225" y="3768"/>
                  <a:pt x="20254" y="3384"/>
                </a:cubicBezTo>
                <a:cubicBezTo>
                  <a:pt x="20263" y="3011"/>
                  <a:pt x="20081" y="2666"/>
                  <a:pt x="19765" y="2465"/>
                </a:cubicBezTo>
                <a:cubicBezTo>
                  <a:pt x="20225" y="2053"/>
                  <a:pt x="20005" y="1277"/>
                  <a:pt x="19468" y="980"/>
                </a:cubicBezTo>
                <a:cubicBezTo>
                  <a:pt x="19098" y="769"/>
                  <a:pt x="18645" y="689"/>
                  <a:pt x="18167" y="689"/>
                </a:cubicBezTo>
                <a:cubicBezTo>
                  <a:pt x="17297" y="689"/>
                  <a:pt x="16345" y="956"/>
                  <a:pt x="15665" y="1190"/>
                </a:cubicBezTo>
                <a:cubicBezTo>
                  <a:pt x="15626" y="884"/>
                  <a:pt x="15578" y="587"/>
                  <a:pt x="15511" y="280"/>
                </a:cubicBezTo>
                <a:cubicBezTo>
                  <a:pt x="15503" y="217"/>
                  <a:pt x="15450" y="180"/>
                  <a:pt x="15388" y="180"/>
                </a:cubicBezTo>
                <a:cubicBezTo>
                  <a:pt x="15375" y="180"/>
                  <a:pt x="15362" y="181"/>
                  <a:pt x="15349" y="185"/>
                </a:cubicBezTo>
                <a:cubicBezTo>
                  <a:pt x="15320" y="127"/>
                  <a:pt x="15253" y="98"/>
                  <a:pt x="15195" y="98"/>
                </a:cubicBezTo>
                <a:cubicBezTo>
                  <a:pt x="14328" y="65"/>
                  <a:pt x="13459" y="58"/>
                  <a:pt x="12588" y="58"/>
                </a:cubicBezTo>
                <a:cubicBezTo>
                  <a:pt x="11935" y="58"/>
                  <a:pt x="11282" y="62"/>
                  <a:pt x="10628" y="62"/>
                </a:cubicBezTo>
                <a:cubicBezTo>
                  <a:pt x="10410" y="62"/>
                  <a:pt x="10192" y="61"/>
                  <a:pt x="9974" y="60"/>
                </a:cubicBezTo>
                <a:cubicBezTo>
                  <a:pt x="9101" y="60"/>
                  <a:pt x="8181" y="1"/>
                  <a:pt x="726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 name="Google Shape;1076;p40"/>
          <p:cNvGrpSpPr/>
          <p:nvPr/>
        </p:nvGrpSpPr>
        <p:grpSpPr>
          <a:xfrm>
            <a:off x="7483872" y="1535486"/>
            <a:ext cx="373733" cy="374642"/>
            <a:chOff x="2349600" y="296675"/>
            <a:chExt cx="236600" cy="237175"/>
          </a:xfrm>
        </p:grpSpPr>
        <p:sp>
          <p:nvSpPr>
            <p:cNvPr id="1077" name="Google Shape;1077;p40"/>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0"/>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 name="Google Shape;1079;p40"/>
          <p:cNvGrpSpPr/>
          <p:nvPr/>
        </p:nvGrpSpPr>
        <p:grpSpPr>
          <a:xfrm>
            <a:off x="7483872" y="2037111"/>
            <a:ext cx="373733" cy="374642"/>
            <a:chOff x="2349600" y="296675"/>
            <a:chExt cx="236600" cy="237175"/>
          </a:xfrm>
        </p:grpSpPr>
        <p:sp>
          <p:nvSpPr>
            <p:cNvPr id="1080" name="Google Shape;1080;p40"/>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0"/>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40"/>
          <p:cNvGrpSpPr/>
          <p:nvPr/>
        </p:nvGrpSpPr>
        <p:grpSpPr>
          <a:xfrm>
            <a:off x="7483872" y="2538736"/>
            <a:ext cx="373733" cy="374642"/>
            <a:chOff x="2349600" y="296675"/>
            <a:chExt cx="236600" cy="237175"/>
          </a:xfrm>
        </p:grpSpPr>
        <p:sp>
          <p:nvSpPr>
            <p:cNvPr id="1083" name="Google Shape;1083;p40"/>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0"/>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40"/>
          <p:cNvGrpSpPr/>
          <p:nvPr/>
        </p:nvGrpSpPr>
        <p:grpSpPr>
          <a:xfrm>
            <a:off x="1067208" y="632573"/>
            <a:ext cx="885686" cy="954886"/>
            <a:chOff x="2209000" y="1084500"/>
            <a:chExt cx="541075" cy="583350"/>
          </a:xfrm>
        </p:grpSpPr>
        <p:sp>
          <p:nvSpPr>
            <p:cNvPr id="1086" name="Google Shape;1086;p40"/>
            <p:cNvSpPr/>
            <p:nvPr/>
          </p:nvSpPr>
          <p:spPr>
            <a:xfrm>
              <a:off x="2443950" y="1168525"/>
              <a:ext cx="69250" cy="69550"/>
            </a:xfrm>
            <a:custGeom>
              <a:avLst/>
              <a:gdLst/>
              <a:ahLst/>
              <a:cxnLst/>
              <a:rect l="l" t="t" r="r" b="b"/>
              <a:pathLst>
                <a:path w="2770" h="2782" extrusionOk="0">
                  <a:moveTo>
                    <a:pt x="1175" y="0"/>
                  </a:moveTo>
                  <a:cubicBezTo>
                    <a:pt x="982" y="0"/>
                    <a:pt x="785" y="46"/>
                    <a:pt x="594" y="147"/>
                  </a:cubicBezTo>
                  <a:cubicBezTo>
                    <a:pt x="221" y="358"/>
                    <a:pt x="0" y="760"/>
                    <a:pt x="20" y="1182"/>
                  </a:cubicBezTo>
                  <a:cubicBezTo>
                    <a:pt x="39" y="1345"/>
                    <a:pt x="77" y="1508"/>
                    <a:pt x="154" y="1651"/>
                  </a:cubicBezTo>
                  <a:cubicBezTo>
                    <a:pt x="120" y="2323"/>
                    <a:pt x="727" y="2781"/>
                    <a:pt x="1367" y="2781"/>
                  </a:cubicBezTo>
                  <a:cubicBezTo>
                    <a:pt x="1457" y="2781"/>
                    <a:pt x="1549" y="2772"/>
                    <a:pt x="1639" y="2753"/>
                  </a:cubicBezTo>
                  <a:cubicBezTo>
                    <a:pt x="2396" y="2600"/>
                    <a:pt x="2769" y="1718"/>
                    <a:pt x="2530" y="1019"/>
                  </a:cubicBezTo>
                  <a:cubicBezTo>
                    <a:pt x="2327" y="433"/>
                    <a:pt x="1770" y="0"/>
                    <a:pt x="1175"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0"/>
            <p:cNvSpPr/>
            <p:nvPr/>
          </p:nvSpPr>
          <p:spPr>
            <a:xfrm>
              <a:off x="2543350" y="1178375"/>
              <a:ext cx="63975" cy="57250"/>
            </a:xfrm>
            <a:custGeom>
              <a:avLst/>
              <a:gdLst/>
              <a:ahLst/>
              <a:cxnLst/>
              <a:rect l="l" t="t" r="r" b="b"/>
              <a:pathLst>
                <a:path w="2559" h="2290" extrusionOk="0">
                  <a:moveTo>
                    <a:pt x="1141" y="1"/>
                  </a:moveTo>
                  <a:cubicBezTo>
                    <a:pt x="796" y="1"/>
                    <a:pt x="457" y="151"/>
                    <a:pt x="240" y="472"/>
                  </a:cubicBezTo>
                  <a:cubicBezTo>
                    <a:pt x="58" y="730"/>
                    <a:pt x="0" y="1066"/>
                    <a:pt x="77" y="1372"/>
                  </a:cubicBezTo>
                  <a:cubicBezTo>
                    <a:pt x="125" y="1583"/>
                    <a:pt x="249" y="1775"/>
                    <a:pt x="431" y="1899"/>
                  </a:cubicBezTo>
                  <a:cubicBezTo>
                    <a:pt x="643" y="2154"/>
                    <a:pt x="947" y="2289"/>
                    <a:pt x="1258" y="2289"/>
                  </a:cubicBezTo>
                  <a:cubicBezTo>
                    <a:pt x="1439" y="2289"/>
                    <a:pt x="1623" y="2243"/>
                    <a:pt x="1792" y="2148"/>
                  </a:cubicBezTo>
                  <a:cubicBezTo>
                    <a:pt x="2434" y="1784"/>
                    <a:pt x="2558" y="912"/>
                    <a:pt x="2041" y="385"/>
                  </a:cubicBezTo>
                  <a:cubicBezTo>
                    <a:pt x="1799" y="134"/>
                    <a:pt x="1467" y="1"/>
                    <a:pt x="114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2636025" y="1186550"/>
              <a:ext cx="64950" cy="60750"/>
            </a:xfrm>
            <a:custGeom>
              <a:avLst/>
              <a:gdLst/>
              <a:ahLst/>
              <a:cxnLst/>
              <a:rect l="l" t="t" r="r" b="b"/>
              <a:pathLst>
                <a:path w="2598" h="2430" extrusionOk="0">
                  <a:moveTo>
                    <a:pt x="1307" y="0"/>
                  </a:moveTo>
                  <a:cubicBezTo>
                    <a:pt x="1220" y="0"/>
                    <a:pt x="1132" y="10"/>
                    <a:pt x="1045" y="30"/>
                  </a:cubicBezTo>
                  <a:cubicBezTo>
                    <a:pt x="633" y="145"/>
                    <a:pt x="327" y="480"/>
                    <a:pt x="260" y="902"/>
                  </a:cubicBezTo>
                  <a:cubicBezTo>
                    <a:pt x="1" y="1256"/>
                    <a:pt x="87" y="1783"/>
                    <a:pt x="394" y="2090"/>
                  </a:cubicBezTo>
                  <a:cubicBezTo>
                    <a:pt x="626" y="2322"/>
                    <a:pt x="927" y="2429"/>
                    <a:pt x="1228" y="2429"/>
                  </a:cubicBezTo>
                  <a:cubicBezTo>
                    <a:pt x="1697" y="2429"/>
                    <a:pt x="2167" y="2167"/>
                    <a:pt x="2377" y="1706"/>
                  </a:cubicBezTo>
                  <a:cubicBezTo>
                    <a:pt x="2597" y="1275"/>
                    <a:pt x="2530" y="748"/>
                    <a:pt x="2204" y="394"/>
                  </a:cubicBezTo>
                  <a:cubicBezTo>
                    <a:pt x="1968" y="143"/>
                    <a:pt x="1642" y="0"/>
                    <a:pt x="1307"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0"/>
            <p:cNvSpPr/>
            <p:nvPr/>
          </p:nvSpPr>
          <p:spPr>
            <a:xfrm>
              <a:off x="2246350" y="1319550"/>
              <a:ext cx="180625" cy="162750"/>
            </a:xfrm>
            <a:custGeom>
              <a:avLst/>
              <a:gdLst/>
              <a:ahLst/>
              <a:cxnLst/>
              <a:rect l="l" t="t" r="r" b="b"/>
              <a:pathLst>
                <a:path w="7225" h="6510" extrusionOk="0">
                  <a:moveTo>
                    <a:pt x="3324" y="616"/>
                  </a:moveTo>
                  <a:cubicBezTo>
                    <a:pt x="4433" y="616"/>
                    <a:pt x="5599" y="1080"/>
                    <a:pt x="6017" y="2134"/>
                  </a:cubicBezTo>
                  <a:cubicBezTo>
                    <a:pt x="6554" y="3495"/>
                    <a:pt x="5682" y="5056"/>
                    <a:pt x="4446" y="5679"/>
                  </a:cubicBezTo>
                  <a:cubicBezTo>
                    <a:pt x="4075" y="5863"/>
                    <a:pt x="3675" y="5950"/>
                    <a:pt x="3280" y="5950"/>
                  </a:cubicBezTo>
                  <a:cubicBezTo>
                    <a:pt x="2193" y="5950"/>
                    <a:pt x="1141" y="5292"/>
                    <a:pt x="825" y="4175"/>
                  </a:cubicBezTo>
                  <a:cubicBezTo>
                    <a:pt x="489" y="2891"/>
                    <a:pt x="997" y="1541"/>
                    <a:pt x="2099" y="793"/>
                  </a:cubicBezTo>
                  <a:cubicBezTo>
                    <a:pt x="2110" y="796"/>
                    <a:pt x="2121" y="797"/>
                    <a:pt x="2132" y="797"/>
                  </a:cubicBezTo>
                  <a:cubicBezTo>
                    <a:pt x="2159" y="797"/>
                    <a:pt x="2184" y="790"/>
                    <a:pt x="2204" y="784"/>
                  </a:cubicBezTo>
                  <a:cubicBezTo>
                    <a:pt x="2547" y="674"/>
                    <a:pt x="2932" y="616"/>
                    <a:pt x="3324" y="616"/>
                  </a:cubicBezTo>
                  <a:close/>
                  <a:moveTo>
                    <a:pt x="3342" y="1"/>
                  </a:moveTo>
                  <a:cubicBezTo>
                    <a:pt x="2862" y="1"/>
                    <a:pt x="2396" y="95"/>
                    <a:pt x="1993" y="295"/>
                  </a:cubicBezTo>
                  <a:cubicBezTo>
                    <a:pt x="1926" y="324"/>
                    <a:pt x="1878" y="381"/>
                    <a:pt x="1869" y="458"/>
                  </a:cubicBezTo>
                  <a:cubicBezTo>
                    <a:pt x="623" y="1042"/>
                    <a:pt x="1" y="2642"/>
                    <a:pt x="240" y="4012"/>
                  </a:cubicBezTo>
                  <a:cubicBezTo>
                    <a:pt x="507" y="5531"/>
                    <a:pt x="1851" y="6509"/>
                    <a:pt x="3293" y="6509"/>
                  </a:cubicBezTo>
                  <a:cubicBezTo>
                    <a:pt x="3660" y="6509"/>
                    <a:pt x="4034" y="6446"/>
                    <a:pt x="4398" y="6311"/>
                  </a:cubicBezTo>
                  <a:cubicBezTo>
                    <a:pt x="6065" y="5689"/>
                    <a:pt x="7224" y="3677"/>
                    <a:pt x="6573" y="1943"/>
                  </a:cubicBezTo>
                  <a:cubicBezTo>
                    <a:pt x="6115" y="731"/>
                    <a:pt x="4677" y="1"/>
                    <a:pt x="334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0"/>
            <p:cNvSpPr/>
            <p:nvPr/>
          </p:nvSpPr>
          <p:spPr>
            <a:xfrm>
              <a:off x="2209000" y="1497200"/>
              <a:ext cx="264675" cy="170650"/>
            </a:xfrm>
            <a:custGeom>
              <a:avLst/>
              <a:gdLst/>
              <a:ahLst/>
              <a:cxnLst/>
              <a:rect l="l" t="t" r="r" b="b"/>
              <a:pathLst>
                <a:path w="10587" h="6826" extrusionOk="0">
                  <a:moveTo>
                    <a:pt x="5362" y="601"/>
                  </a:moveTo>
                  <a:cubicBezTo>
                    <a:pt x="8098" y="601"/>
                    <a:pt x="9630" y="3487"/>
                    <a:pt x="9734" y="5931"/>
                  </a:cubicBezTo>
                  <a:cubicBezTo>
                    <a:pt x="9734" y="5960"/>
                    <a:pt x="9743" y="5988"/>
                    <a:pt x="9753" y="6017"/>
                  </a:cubicBezTo>
                  <a:cubicBezTo>
                    <a:pt x="9002" y="6108"/>
                    <a:pt x="8255" y="6145"/>
                    <a:pt x="7510" y="6145"/>
                  </a:cubicBezTo>
                  <a:cubicBezTo>
                    <a:pt x="5106" y="6145"/>
                    <a:pt x="2722" y="5760"/>
                    <a:pt x="316" y="5548"/>
                  </a:cubicBezTo>
                  <a:cubicBezTo>
                    <a:pt x="316" y="5519"/>
                    <a:pt x="307" y="5481"/>
                    <a:pt x="307" y="5452"/>
                  </a:cubicBezTo>
                  <a:cubicBezTo>
                    <a:pt x="307" y="5433"/>
                    <a:pt x="307" y="5414"/>
                    <a:pt x="307" y="5394"/>
                  </a:cubicBezTo>
                  <a:cubicBezTo>
                    <a:pt x="316" y="5385"/>
                    <a:pt x="316" y="5375"/>
                    <a:pt x="326" y="5366"/>
                  </a:cubicBezTo>
                  <a:cubicBezTo>
                    <a:pt x="345" y="5308"/>
                    <a:pt x="364" y="5241"/>
                    <a:pt x="383" y="5184"/>
                  </a:cubicBezTo>
                  <a:lnTo>
                    <a:pt x="403" y="5155"/>
                  </a:lnTo>
                  <a:cubicBezTo>
                    <a:pt x="441" y="5117"/>
                    <a:pt x="450" y="5059"/>
                    <a:pt x="441" y="5002"/>
                  </a:cubicBezTo>
                  <a:cubicBezTo>
                    <a:pt x="1188" y="2798"/>
                    <a:pt x="2644" y="690"/>
                    <a:pt x="5202" y="604"/>
                  </a:cubicBezTo>
                  <a:cubicBezTo>
                    <a:pt x="5256" y="602"/>
                    <a:pt x="5309" y="601"/>
                    <a:pt x="5362" y="601"/>
                  </a:cubicBezTo>
                  <a:close/>
                  <a:moveTo>
                    <a:pt x="5385" y="0"/>
                  </a:moveTo>
                  <a:cubicBezTo>
                    <a:pt x="5372" y="0"/>
                    <a:pt x="5359" y="1"/>
                    <a:pt x="5346" y="1"/>
                  </a:cubicBezTo>
                  <a:cubicBezTo>
                    <a:pt x="2520" y="20"/>
                    <a:pt x="441" y="2453"/>
                    <a:pt x="48" y="5117"/>
                  </a:cubicBezTo>
                  <a:cubicBezTo>
                    <a:pt x="10" y="5212"/>
                    <a:pt x="0" y="5327"/>
                    <a:pt x="19" y="5442"/>
                  </a:cubicBezTo>
                  <a:cubicBezTo>
                    <a:pt x="29" y="5519"/>
                    <a:pt x="67" y="5596"/>
                    <a:pt x="125" y="5663"/>
                  </a:cubicBezTo>
                  <a:cubicBezTo>
                    <a:pt x="96" y="5758"/>
                    <a:pt x="144" y="5854"/>
                    <a:pt x="240" y="5893"/>
                  </a:cubicBezTo>
                  <a:cubicBezTo>
                    <a:pt x="1849" y="6467"/>
                    <a:pt x="3612" y="6649"/>
                    <a:pt x="5308" y="6755"/>
                  </a:cubicBezTo>
                  <a:cubicBezTo>
                    <a:pt x="5997" y="6796"/>
                    <a:pt x="6705" y="6826"/>
                    <a:pt x="7415" y="6826"/>
                  </a:cubicBezTo>
                  <a:cubicBezTo>
                    <a:pt x="8372" y="6826"/>
                    <a:pt x="9332" y="6771"/>
                    <a:pt x="10251" y="6611"/>
                  </a:cubicBezTo>
                  <a:cubicBezTo>
                    <a:pt x="10586" y="6554"/>
                    <a:pt x="10539" y="6151"/>
                    <a:pt x="10309" y="6017"/>
                  </a:cubicBezTo>
                  <a:cubicBezTo>
                    <a:pt x="10318" y="5988"/>
                    <a:pt x="10318" y="5960"/>
                    <a:pt x="10328" y="5931"/>
                  </a:cubicBezTo>
                  <a:cubicBezTo>
                    <a:pt x="10566" y="3146"/>
                    <a:pt x="8279" y="0"/>
                    <a:pt x="538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2396525" y="1084500"/>
              <a:ext cx="353550" cy="260450"/>
            </a:xfrm>
            <a:custGeom>
              <a:avLst/>
              <a:gdLst/>
              <a:ahLst/>
              <a:cxnLst/>
              <a:rect l="l" t="t" r="r" b="b"/>
              <a:pathLst>
                <a:path w="14142" h="10418" extrusionOk="0">
                  <a:moveTo>
                    <a:pt x="6911" y="613"/>
                  </a:moveTo>
                  <a:cubicBezTo>
                    <a:pt x="7915" y="613"/>
                    <a:pt x="8917" y="790"/>
                    <a:pt x="9811" y="1104"/>
                  </a:cubicBezTo>
                  <a:cubicBezTo>
                    <a:pt x="12129" y="1927"/>
                    <a:pt x="13930" y="4236"/>
                    <a:pt x="12704" y="6718"/>
                  </a:cubicBezTo>
                  <a:cubicBezTo>
                    <a:pt x="11814" y="8517"/>
                    <a:pt x="10006" y="8970"/>
                    <a:pt x="8156" y="8970"/>
                  </a:cubicBezTo>
                  <a:cubicBezTo>
                    <a:pt x="7121" y="8970"/>
                    <a:pt x="6072" y="8828"/>
                    <a:pt x="5164" y="8701"/>
                  </a:cubicBezTo>
                  <a:cubicBezTo>
                    <a:pt x="5155" y="8696"/>
                    <a:pt x="5145" y="8694"/>
                    <a:pt x="5136" y="8694"/>
                  </a:cubicBezTo>
                  <a:cubicBezTo>
                    <a:pt x="5126" y="8694"/>
                    <a:pt x="5116" y="8696"/>
                    <a:pt x="5107" y="8701"/>
                  </a:cubicBezTo>
                  <a:cubicBezTo>
                    <a:pt x="5068" y="8671"/>
                    <a:pt x="5021" y="8656"/>
                    <a:pt x="4975" y="8656"/>
                  </a:cubicBezTo>
                  <a:cubicBezTo>
                    <a:pt x="4918" y="8656"/>
                    <a:pt x="4862" y="8678"/>
                    <a:pt x="4819" y="8720"/>
                  </a:cubicBezTo>
                  <a:cubicBezTo>
                    <a:pt x="4015" y="9438"/>
                    <a:pt x="3181" y="9879"/>
                    <a:pt x="2156" y="9917"/>
                  </a:cubicBezTo>
                  <a:cubicBezTo>
                    <a:pt x="2482" y="9525"/>
                    <a:pt x="2664" y="9026"/>
                    <a:pt x="2683" y="8519"/>
                  </a:cubicBezTo>
                  <a:cubicBezTo>
                    <a:pt x="2683" y="8509"/>
                    <a:pt x="2683" y="8500"/>
                    <a:pt x="2683" y="8490"/>
                  </a:cubicBezTo>
                  <a:cubicBezTo>
                    <a:pt x="2721" y="8413"/>
                    <a:pt x="2702" y="8318"/>
                    <a:pt x="2626" y="8270"/>
                  </a:cubicBezTo>
                  <a:cubicBezTo>
                    <a:pt x="422" y="6746"/>
                    <a:pt x="757" y="3700"/>
                    <a:pt x="2616" y="2062"/>
                  </a:cubicBezTo>
                  <a:cubicBezTo>
                    <a:pt x="3773" y="1045"/>
                    <a:pt x="5343" y="613"/>
                    <a:pt x="6911" y="613"/>
                  </a:cubicBezTo>
                  <a:close/>
                  <a:moveTo>
                    <a:pt x="7167" y="0"/>
                  </a:moveTo>
                  <a:cubicBezTo>
                    <a:pt x="4755" y="0"/>
                    <a:pt x="2338" y="976"/>
                    <a:pt x="1160" y="2905"/>
                  </a:cubicBezTo>
                  <a:cubicBezTo>
                    <a:pt x="1" y="4802"/>
                    <a:pt x="374" y="7407"/>
                    <a:pt x="2396" y="8519"/>
                  </a:cubicBezTo>
                  <a:cubicBezTo>
                    <a:pt x="2214" y="9084"/>
                    <a:pt x="1869" y="9592"/>
                    <a:pt x="1418" y="9975"/>
                  </a:cubicBezTo>
                  <a:cubicBezTo>
                    <a:pt x="1236" y="10128"/>
                    <a:pt x="1399" y="10377"/>
                    <a:pt x="1591" y="10396"/>
                  </a:cubicBezTo>
                  <a:cubicBezTo>
                    <a:pt x="1733" y="10410"/>
                    <a:pt x="1876" y="10417"/>
                    <a:pt x="2021" y="10417"/>
                  </a:cubicBezTo>
                  <a:cubicBezTo>
                    <a:pt x="3092" y="10417"/>
                    <a:pt x="4221" y="10041"/>
                    <a:pt x="4963" y="9256"/>
                  </a:cubicBezTo>
                  <a:cubicBezTo>
                    <a:pt x="4982" y="9266"/>
                    <a:pt x="4992" y="9266"/>
                    <a:pt x="5001" y="9266"/>
                  </a:cubicBezTo>
                  <a:cubicBezTo>
                    <a:pt x="6007" y="9442"/>
                    <a:pt x="7100" y="9604"/>
                    <a:pt x="8176" y="9604"/>
                  </a:cubicBezTo>
                  <a:cubicBezTo>
                    <a:pt x="9682" y="9604"/>
                    <a:pt x="11154" y="9286"/>
                    <a:pt x="12311" y="8241"/>
                  </a:cubicBezTo>
                  <a:cubicBezTo>
                    <a:pt x="13854" y="6842"/>
                    <a:pt x="14141" y="4399"/>
                    <a:pt x="12972" y="2675"/>
                  </a:cubicBezTo>
                  <a:cubicBezTo>
                    <a:pt x="11757" y="885"/>
                    <a:pt x="9464" y="0"/>
                    <a:pt x="716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0"/>
            <p:cNvSpPr/>
            <p:nvPr/>
          </p:nvSpPr>
          <p:spPr>
            <a:xfrm>
              <a:off x="2461200" y="1184050"/>
              <a:ext cx="37850" cy="35175"/>
            </a:xfrm>
            <a:custGeom>
              <a:avLst/>
              <a:gdLst/>
              <a:ahLst/>
              <a:cxnLst/>
              <a:rect l="l" t="t" r="r" b="b"/>
              <a:pathLst>
                <a:path w="1514" h="1407" extrusionOk="0">
                  <a:moveTo>
                    <a:pt x="834" y="398"/>
                  </a:moveTo>
                  <a:cubicBezTo>
                    <a:pt x="853" y="408"/>
                    <a:pt x="862" y="417"/>
                    <a:pt x="872" y="427"/>
                  </a:cubicBezTo>
                  <a:cubicBezTo>
                    <a:pt x="968" y="513"/>
                    <a:pt x="1016" y="628"/>
                    <a:pt x="1016" y="752"/>
                  </a:cubicBezTo>
                  <a:cubicBezTo>
                    <a:pt x="997" y="906"/>
                    <a:pt x="872" y="1021"/>
                    <a:pt x="719" y="1021"/>
                  </a:cubicBezTo>
                  <a:cubicBezTo>
                    <a:pt x="710" y="1021"/>
                    <a:pt x="702" y="1021"/>
                    <a:pt x="694" y="1021"/>
                  </a:cubicBezTo>
                  <a:cubicBezTo>
                    <a:pt x="382" y="1021"/>
                    <a:pt x="350" y="671"/>
                    <a:pt x="518" y="484"/>
                  </a:cubicBezTo>
                  <a:lnTo>
                    <a:pt x="518" y="484"/>
                  </a:lnTo>
                  <a:cubicBezTo>
                    <a:pt x="552" y="519"/>
                    <a:pt x="596" y="534"/>
                    <a:pt x="641" y="534"/>
                  </a:cubicBezTo>
                  <a:cubicBezTo>
                    <a:pt x="721" y="534"/>
                    <a:pt x="803" y="484"/>
                    <a:pt x="834" y="398"/>
                  </a:cubicBezTo>
                  <a:close/>
                  <a:moveTo>
                    <a:pt x="812" y="1"/>
                  </a:moveTo>
                  <a:cubicBezTo>
                    <a:pt x="683" y="1"/>
                    <a:pt x="562" y="74"/>
                    <a:pt x="508" y="197"/>
                  </a:cubicBezTo>
                  <a:cubicBezTo>
                    <a:pt x="192" y="264"/>
                    <a:pt x="0" y="618"/>
                    <a:pt x="67" y="934"/>
                  </a:cubicBezTo>
                  <a:cubicBezTo>
                    <a:pt x="134" y="1240"/>
                    <a:pt x="422" y="1407"/>
                    <a:pt x="714" y="1407"/>
                  </a:cubicBezTo>
                  <a:cubicBezTo>
                    <a:pt x="796" y="1407"/>
                    <a:pt x="880" y="1393"/>
                    <a:pt x="958" y="1366"/>
                  </a:cubicBezTo>
                  <a:cubicBezTo>
                    <a:pt x="1341" y="1222"/>
                    <a:pt x="1514" y="781"/>
                    <a:pt x="1332" y="417"/>
                  </a:cubicBezTo>
                  <a:cubicBezTo>
                    <a:pt x="1255" y="235"/>
                    <a:pt x="1102" y="91"/>
                    <a:pt x="910" y="15"/>
                  </a:cubicBezTo>
                  <a:cubicBezTo>
                    <a:pt x="878" y="5"/>
                    <a:pt x="845" y="1"/>
                    <a:pt x="81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0"/>
            <p:cNvSpPr/>
            <p:nvPr/>
          </p:nvSpPr>
          <p:spPr>
            <a:xfrm>
              <a:off x="2560100" y="1193675"/>
              <a:ext cx="34050" cy="29025"/>
            </a:xfrm>
            <a:custGeom>
              <a:avLst/>
              <a:gdLst/>
              <a:ahLst/>
              <a:cxnLst/>
              <a:rect l="l" t="t" r="r" b="b"/>
              <a:pathLst>
                <a:path w="1362" h="1161" extrusionOk="0">
                  <a:moveTo>
                    <a:pt x="595" y="272"/>
                  </a:moveTo>
                  <a:cubicBezTo>
                    <a:pt x="854" y="310"/>
                    <a:pt x="1026" y="674"/>
                    <a:pt x="700" y="770"/>
                  </a:cubicBezTo>
                  <a:cubicBezTo>
                    <a:pt x="676" y="780"/>
                    <a:pt x="652" y="784"/>
                    <a:pt x="628" y="784"/>
                  </a:cubicBezTo>
                  <a:cubicBezTo>
                    <a:pt x="535" y="784"/>
                    <a:pt x="447" y="717"/>
                    <a:pt x="432" y="626"/>
                  </a:cubicBezTo>
                  <a:cubicBezTo>
                    <a:pt x="422" y="569"/>
                    <a:pt x="422" y="502"/>
                    <a:pt x="442" y="444"/>
                  </a:cubicBezTo>
                  <a:cubicBezTo>
                    <a:pt x="470" y="377"/>
                    <a:pt x="537" y="348"/>
                    <a:pt x="585" y="291"/>
                  </a:cubicBezTo>
                  <a:cubicBezTo>
                    <a:pt x="585" y="281"/>
                    <a:pt x="585" y="281"/>
                    <a:pt x="595" y="272"/>
                  </a:cubicBezTo>
                  <a:close/>
                  <a:moveTo>
                    <a:pt x="660" y="0"/>
                  </a:moveTo>
                  <a:cubicBezTo>
                    <a:pt x="620" y="0"/>
                    <a:pt x="579" y="4"/>
                    <a:pt x="537" y="13"/>
                  </a:cubicBezTo>
                  <a:cubicBezTo>
                    <a:pt x="518" y="3"/>
                    <a:pt x="489" y="3"/>
                    <a:pt x="461" y="3"/>
                  </a:cubicBezTo>
                  <a:cubicBezTo>
                    <a:pt x="125" y="42"/>
                    <a:pt x="1" y="473"/>
                    <a:pt x="78" y="751"/>
                  </a:cubicBezTo>
                  <a:cubicBezTo>
                    <a:pt x="153" y="1000"/>
                    <a:pt x="384" y="1160"/>
                    <a:pt x="628" y="1160"/>
                  </a:cubicBezTo>
                  <a:cubicBezTo>
                    <a:pt x="694" y="1160"/>
                    <a:pt x="760" y="1149"/>
                    <a:pt x="825" y="1124"/>
                  </a:cubicBezTo>
                  <a:cubicBezTo>
                    <a:pt x="1141" y="1019"/>
                    <a:pt x="1361" y="674"/>
                    <a:pt x="1218" y="348"/>
                  </a:cubicBezTo>
                  <a:cubicBezTo>
                    <a:pt x="1111" y="136"/>
                    <a:pt x="894" y="0"/>
                    <a:pt x="66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2655675" y="1200875"/>
              <a:ext cx="35000" cy="31050"/>
            </a:xfrm>
            <a:custGeom>
              <a:avLst/>
              <a:gdLst/>
              <a:ahLst/>
              <a:cxnLst/>
              <a:rect l="l" t="t" r="r" b="b"/>
              <a:pathLst>
                <a:path w="1400" h="1242" extrusionOk="0">
                  <a:moveTo>
                    <a:pt x="671" y="290"/>
                  </a:moveTo>
                  <a:cubicBezTo>
                    <a:pt x="949" y="348"/>
                    <a:pt x="1083" y="779"/>
                    <a:pt x="729" y="836"/>
                  </a:cubicBezTo>
                  <a:cubicBezTo>
                    <a:pt x="711" y="839"/>
                    <a:pt x="695" y="840"/>
                    <a:pt x="679" y="840"/>
                  </a:cubicBezTo>
                  <a:cubicBezTo>
                    <a:pt x="410" y="840"/>
                    <a:pt x="396" y="465"/>
                    <a:pt x="614" y="348"/>
                  </a:cubicBezTo>
                  <a:cubicBezTo>
                    <a:pt x="633" y="329"/>
                    <a:pt x="652" y="309"/>
                    <a:pt x="671" y="290"/>
                  </a:cubicBezTo>
                  <a:close/>
                  <a:moveTo>
                    <a:pt x="499" y="0"/>
                  </a:moveTo>
                  <a:cubicBezTo>
                    <a:pt x="472" y="0"/>
                    <a:pt x="446" y="8"/>
                    <a:pt x="422" y="22"/>
                  </a:cubicBezTo>
                  <a:cubicBezTo>
                    <a:pt x="125" y="147"/>
                    <a:pt x="0" y="530"/>
                    <a:pt x="96" y="827"/>
                  </a:cubicBezTo>
                  <a:cubicBezTo>
                    <a:pt x="183" y="1080"/>
                    <a:pt x="421" y="1242"/>
                    <a:pt x="679" y="1242"/>
                  </a:cubicBezTo>
                  <a:cubicBezTo>
                    <a:pt x="733" y="1242"/>
                    <a:pt x="788" y="1235"/>
                    <a:pt x="843" y="1220"/>
                  </a:cubicBezTo>
                  <a:cubicBezTo>
                    <a:pt x="1179" y="1152"/>
                    <a:pt x="1399" y="827"/>
                    <a:pt x="1342" y="501"/>
                  </a:cubicBezTo>
                  <a:cubicBezTo>
                    <a:pt x="1276" y="207"/>
                    <a:pt x="1016" y="3"/>
                    <a:pt x="727" y="3"/>
                  </a:cubicBezTo>
                  <a:cubicBezTo>
                    <a:pt x="677" y="3"/>
                    <a:pt x="626" y="9"/>
                    <a:pt x="575" y="22"/>
                  </a:cubicBezTo>
                  <a:cubicBezTo>
                    <a:pt x="551" y="8"/>
                    <a:pt x="525" y="0"/>
                    <a:pt x="49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40"/>
          <p:cNvGrpSpPr/>
          <p:nvPr/>
        </p:nvGrpSpPr>
        <p:grpSpPr>
          <a:xfrm>
            <a:off x="1305813" y="3370000"/>
            <a:ext cx="408483" cy="1058470"/>
            <a:chOff x="5377900" y="4145475"/>
            <a:chExt cx="138225" cy="358075"/>
          </a:xfrm>
        </p:grpSpPr>
        <p:sp>
          <p:nvSpPr>
            <p:cNvPr id="1096" name="Google Shape;1096;p40"/>
            <p:cNvSpPr/>
            <p:nvPr/>
          </p:nvSpPr>
          <p:spPr>
            <a:xfrm>
              <a:off x="5377900" y="4145475"/>
              <a:ext cx="138225" cy="273500"/>
            </a:xfrm>
            <a:custGeom>
              <a:avLst/>
              <a:gdLst/>
              <a:ahLst/>
              <a:cxnLst/>
              <a:rect l="l" t="t" r="r" b="b"/>
              <a:pathLst>
                <a:path w="5529" h="10940" extrusionOk="0">
                  <a:moveTo>
                    <a:pt x="3640" y="494"/>
                  </a:moveTo>
                  <a:cubicBezTo>
                    <a:pt x="4034" y="494"/>
                    <a:pt x="4402" y="570"/>
                    <a:pt x="4618" y="995"/>
                  </a:cubicBezTo>
                  <a:cubicBezTo>
                    <a:pt x="4839" y="1446"/>
                    <a:pt x="4733" y="2145"/>
                    <a:pt x="4695" y="2634"/>
                  </a:cubicBezTo>
                  <a:lnTo>
                    <a:pt x="4695" y="2624"/>
                  </a:lnTo>
                  <a:cubicBezTo>
                    <a:pt x="4609" y="3592"/>
                    <a:pt x="4494" y="4550"/>
                    <a:pt x="4369" y="5508"/>
                  </a:cubicBezTo>
                  <a:cubicBezTo>
                    <a:pt x="4235" y="6629"/>
                    <a:pt x="4082" y="7740"/>
                    <a:pt x="3909" y="8842"/>
                  </a:cubicBezTo>
                  <a:cubicBezTo>
                    <a:pt x="3862" y="9139"/>
                    <a:pt x="3881" y="9656"/>
                    <a:pt x="3708" y="9924"/>
                  </a:cubicBezTo>
                  <a:cubicBezTo>
                    <a:pt x="3440" y="10355"/>
                    <a:pt x="2971" y="10365"/>
                    <a:pt x="2559" y="10537"/>
                  </a:cubicBezTo>
                  <a:cubicBezTo>
                    <a:pt x="2520" y="10547"/>
                    <a:pt x="2492" y="10576"/>
                    <a:pt x="2472" y="10614"/>
                  </a:cubicBezTo>
                  <a:cubicBezTo>
                    <a:pt x="1198" y="10394"/>
                    <a:pt x="1495" y="8842"/>
                    <a:pt x="1428" y="7826"/>
                  </a:cubicBezTo>
                  <a:cubicBezTo>
                    <a:pt x="1361" y="6935"/>
                    <a:pt x="1237" y="6044"/>
                    <a:pt x="1074" y="5153"/>
                  </a:cubicBezTo>
                  <a:cubicBezTo>
                    <a:pt x="892" y="4138"/>
                    <a:pt x="681" y="3132"/>
                    <a:pt x="576" y="2097"/>
                  </a:cubicBezTo>
                  <a:cubicBezTo>
                    <a:pt x="499" y="1379"/>
                    <a:pt x="719" y="660"/>
                    <a:pt x="1543" y="555"/>
                  </a:cubicBezTo>
                  <a:cubicBezTo>
                    <a:pt x="1924" y="525"/>
                    <a:pt x="2304" y="513"/>
                    <a:pt x="2685" y="513"/>
                  </a:cubicBezTo>
                  <a:cubicBezTo>
                    <a:pt x="2802" y="513"/>
                    <a:pt x="2920" y="514"/>
                    <a:pt x="3038" y="516"/>
                  </a:cubicBezTo>
                  <a:cubicBezTo>
                    <a:pt x="3234" y="513"/>
                    <a:pt x="3441" y="494"/>
                    <a:pt x="3640" y="494"/>
                  </a:cubicBezTo>
                  <a:close/>
                  <a:moveTo>
                    <a:pt x="3475" y="1"/>
                  </a:moveTo>
                  <a:cubicBezTo>
                    <a:pt x="2932" y="1"/>
                    <a:pt x="2359" y="96"/>
                    <a:pt x="1955" y="114"/>
                  </a:cubicBezTo>
                  <a:cubicBezTo>
                    <a:pt x="1189" y="143"/>
                    <a:pt x="336" y="267"/>
                    <a:pt x="125" y="1130"/>
                  </a:cubicBezTo>
                  <a:cubicBezTo>
                    <a:pt x="1" y="1647"/>
                    <a:pt x="173" y="2289"/>
                    <a:pt x="240" y="2806"/>
                  </a:cubicBezTo>
                  <a:cubicBezTo>
                    <a:pt x="355" y="3573"/>
                    <a:pt x="499" y="4339"/>
                    <a:pt x="643" y="5096"/>
                  </a:cubicBezTo>
                  <a:cubicBezTo>
                    <a:pt x="786" y="5948"/>
                    <a:pt x="940" y="6801"/>
                    <a:pt x="1007" y="7663"/>
                  </a:cubicBezTo>
                  <a:cubicBezTo>
                    <a:pt x="1064" y="8353"/>
                    <a:pt x="949" y="9110"/>
                    <a:pt x="1083" y="9790"/>
                  </a:cubicBezTo>
                  <a:cubicBezTo>
                    <a:pt x="1215" y="10455"/>
                    <a:pt x="1737" y="10904"/>
                    <a:pt x="2374" y="10904"/>
                  </a:cubicBezTo>
                  <a:cubicBezTo>
                    <a:pt x="2435" y="10904"/>
                    <a:pt x="2496" y="10900"/>
                    <a:pt x="2559" y="10892"/>
                  </a:cubicBezTo>
                  <a:cubicBezTo>
                    <a:pt x="2587" y="10914"/>
                    <a:pt x="2621" y="10924"/>
                    <a:pt x="2655" y="10924"/>
                  </a:cubicBezTo>
                  <a:cubicBezTo>
                    <a:pt x="2679" y="10924"/>
                    <a:pt x="2702" y="10919"/>
                    <a:pt x="2722" y="10911"/>
                  </a:cubicBezTo>
                  <a:cubicBezTo>
                    <a:pt x="3153" y="10729"/>
                    <a:pt x="3498" y="10940"/>
                    <a:pt x="3842" y="10566"/>
                  </a:cubicBezTo>
                  <a:cubicBezTo>
                    <a:pt x="4120" y="10269"/>
                    <a:pt x="4187" y="9848"/>
                    <a:pt x="4254" y="9464"/>
                  </a:cubicBezTo>
                  <a:cubicBezTo>
                    <a:pt x="4513" y="7922"/>
                    <a:pt x="4705" y="6370"/>
                    <a:pt x="4887" y="4828"/>
                  </a:cubicBezTo>
                  <a:cubicBezTo>
                    <a:pt x="5021" y="3611"/>
                    <a:pt x="5529" y="1752"/>
                    <a:pt x="4906" y="593"/>
                  </a:cubicBezTo>
                  <a:cubicBezTo>
                    <a:pt x="4648" y="119"/>
                    <a:pt x="4080" y="1"/>
                    <a:pt x="347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5390350" y="4157675"/>
              <a:ext cx="108525" cy="252925"/>
            </a:xfrm>
            <a:custGeom>
              <a:avLst/>
              <a:gdLst/>
              <a:ahLst/>
              <a:cxnLst/>
              <a:rect l="l" t="t" r="r" b="b"/>
              <a:pathLst>
                <a:path w="4341" h="10117" extrusionOk="0">
                  <a:moveTo>
                    <a:pt x="3144" y="1"/>
                  </a:moveTo>
                  <a:cubicBezTo>
                    <a:pt x="2947" y="1"/>
                    <a:pt x="2744" y="19"/>
                    <a:pt x="2549" y="19"/>
                  </a:cubicBezTo>
                  <a:cubicBezTo>
                    <a:pt x="2437" y="17"/>
                    <a:pt x="2325" y="16"/>
                    <a:pt x="2212" y="16"/>
                  </a:cubicBezTo>
                  <a:cubicBezTo>
                    <a:pt x="1823" y="16"/>
                    <a:pt x="1431" y="30"/>
                    <a:pt x="1045" y="67"/>
                  </a:cubicBezTo>
                  <a:cubicBezTo>
                    <a:pt x="231" y="163"/>
                    <a:pt x="1" y="891"/>
                    <a:pt x="78" y="1609"/>
                  </a:cubicBezTo>
                  <a:cubicBezTo>
                    <a:pt x="192" y="2634"/>
                    <a:pt x="403" y="3650"/>
                    <a:pt x="576" y="4665"/>
                  </a:cubicBezTo>
                  <a:cubicBezTo>
                    <a:pt x="748" y="5547"/>
                    <a:pt x="863" y="6438"/>
                    <a:pt x="940" y="7338"/>
                  </a:cubicBezTo>
                  <a:cubicBezTo>
                    <a:pt x="1007" y="8344"/>
                    <a:pt x="710" y="9896"/>
                    <a:pt x="1984" y="10116"/>
                  </a:cubicBezTo>
                  <a:cubicBezTo>
                    <a:pt x="2003" y="10078"/>
                    <a:pt x="2032" y="10049"/>
                    <a:pt x="2070" y="10040"/>
                  </a:cubicBezTo>
                  <a:cubicBezTo>
                    <a:pt x="2482" y="9867"/>
                    <a:pt x="2942" y="9858"/>
                    <a:pt x="3220" y="9427"/>
                  </a:cubicBezTo>
                  <a:cubicBezTo>
                    <a:pt x="3392" y="9168"/>
                    <a:pt x="3373" y="8651"/>
                    <a:pt x="3421" y="8344"/>
                  </a:cubicBezTo>
                  <a:cubicBezTo>
                    <a:pt x="3593" y="7242"/>
                    <a:pt x="3737" y="6131"/>
                    <a:pt x="3881" y="5010"/>
                  </a:cubicBezTo>
                  <a:cubicBezTo>
                    <a:pt x="3996" y="4052"/>
                    <a:pt x="4111" y="3094"/>
                    <a:pt x="4197" y="2136"/>
                  </a:cubicBezTo>
                  <a:cubicBezTo>
                    <a:pt x="4235" y="1648"/>
                    <a:pt x="4341" y="958"/>
                    <a:pt x="4120" y="507"/>
                  </a:cubicBezTo>
                  <a:cubicBezTo>
                    <a:pt x="3903" y="73"/>
                    <a:pt x="3537" y="1"/>
                    <a:pt x="3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0"/>
            <p:cNvSpPr/>
            <p:nvPr/>
          </p:nvSpPr>
          <p:spPr>
            <a:xfrm>
              <a:off x="5411925" y="4426675"/>
              <a:ext cx="93175" cy="76875"/>
            </a:xfrm>
            <a:custGeom>
              <a:avLst/>
              <a:gdLst/>
              <a:ahLst/>
              <a:cxnLst/>
              <a:rect l="l" t="t" r="r" b="b"/>
              <a:pathLst>
                <a:path w="3727" h="3075" extrusionOk="0">
                  <a:moveTo>
                    <a:pt x="1693" y="362"/>
                  </a:moveTo>
                  <a:cubicBezTo>
                    <a:pt x="1896" y="362"/>
                    <a:pt x="2102" y="412"/>
                    <a:pt x="2309" y="535"/>
                  </a:cubicBezTo>
                  <a:cubicBezTo>
                    <a:pt x="2788" y="822"/>
                    <a:pt x="3190" y="1570"/>
                    <a:pt x="3018" y="2135"/>
                  </a:cubicBezTo>
                  <a:cubicBezTo>
                    <a:pt x="2893" y="2561"/>
                    <a:pt x="2274" y="2682"/>
                    <a:pt x="1724" y="2682"/>
                  </a:cubicBezTo>
                  <a:cubicBezTo>
                    <a:pt x="1471" y="2682"/>
                    <a:pt x="1233" y="2657"/>
                    <a:pt x="1064" y="2623"/>
                  </a:cubicBezTo>
                  <a:cubicBezTo>
                    <a:pt x="623" y="2528"/>
                    <a:pt x="604" y="2307"/>
                    <a:pt x="642" y="1905"/>
                  </a:cubicBezTo>
                  <a:cubicBezTo>
                    <a:pt x="661" y="1732"/>
                    <a:pt x="814" y="956"/>
                    <a:pt x="661" y="841"/>
                  </a:cubicBezTo>
                  <a:lnTo>
                    <a:pt x="661" y="841"/>
                  </a:lnTo>
                  <a:cubicBezTo>
                    <a:pt x="693" y="864"/>
                    <a:pt x="726" y="874"/>
                    <a:pt x="759" y="874"/>
                  </a:cubicBezTo>
                  <a:cubicBezTo>
                    <a:pt x="903" y="874"/>
                    <a:pt x="1033" y="679"/>
                    <a:pt x="939" y="554"/>
                  </a:cubicBezTo>
                  <a:cubicBezTo>
                    <a:pt x="1185" y="442"/>
                    <a:pt x="1437" y="362"/>
                    <a:pt x="1693" y="362"/>
                  </a:cubicBezTo>
                  <a:close/>
                  <a:moveTo>
                    <a:pt x="1622" y="1"/>
                  </a:moveTo>
                  <a:cubicBezTo>
                    <a:pt x="1232" y="1"/>
                    <a:pt x="853" y="133"/>
                    <a:pt x="613" y="439"/>
                  </a:cubicBezTo>
                  <a:lnTo>
                    <a:pt x="604" y="439"/>
                  </a:lnTo>
                  <a:cubicBezTo>
                    <a:pt x="220" y="621"/>
                    <a:pt x="288" y="1138"/>
                    <a:pt x="259" y="1483"/>
                  </a:cubicBezTo>
                  <a:cubicBezTo>
                    <a:pt x="220" y="1895"/>
                    <a:pt x="0" y="2614"/>
                    <a:pt x="422" y="2901"/>
                  </a:cubicBezTo>
                  <a:cubicBezTo>
                    <a:pt x="626" y="3038"/>
                    <a:pt x="927" y="3075"/>
                    <a:pt x="1234" y="3075"/>
                  </a:cubicBezTo>
                  <a:cubicBezTo>
                    <a:pt x="1531" y="3075"/>
                    <a:pt x="1834" y="3040"/>
                    <a:pt x="2060" y="3026"/>
                  </a:cubicBezTo>
                  <a:cubicBezTo>
                    <a:pt x="2462" y="3007"/>
                    <a:pt x="2989" y="3007"/>
                    <a:pt x="3257" y="2633"/>
                  </a:cubicBezTo>
                  <a:cubicBezTo>
                    <a:pt x="3727" y="1972"/>
                    <a:pt x="3296" y="841"/>
                    <a:pt x="2730" y="382"/>
                  </a:cubicBezTo>
                  <a:cubicBezTo>
                    <a:pt x="2443" y="143"/>
                    <a:pt x="2026" y="1"/>
                    <a:pt x="16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0"/>
            <p:cNvSpPr/>
            <p:nvPr/>
          </p:nvSpPr>
          <p:spPr>
            <a:xfrm>
              <a:off x="5427000" y="4435700"/>
              <a:ext cx="64700" cy="57975"/>
            </a:xfrm>
            <a:custGeom>
              <a:avLst/>
              <a:gdLst/>
              <a:ahLst/>
              <a:cxnLst/>
              <a:rect l="l" t="t" r="r" b="b"/>
              <a:pathLst>
                <a:path w="2588" h="2319" extrusionOk="0">
                  <a:moveTo>
                    <a:pt x="58" y="471"/>
                  </a:moveTo>
                  <a:lnTo>
                    <a:pt x="58" y="471"/>
                  </a:lnTo>
                  <a:cubicBezTo>
                    <a:pt x="58" y="471"/>
                    <a:pt x="59" y="471"/>
                    <a:pt x="59" y="472"/>
                  </a:cubicBezTo>
                  <a:lnTo>
                    <a:pt x="59" y="472"/>
                  </a:lnTo>
                  <a:cubicBezTo>
                    <a:pt x="59" y="471"/>
                    <a:pt x="58" y="471"/>
                    <a:pt x="58" y="471"/>
                  </a:cubicBezTo>
                  <a:close/>
                  <a:moveTo>
                    <a:pt x="1090" y="0"/>
                  </a:moveTo>
                  <a:cubicBezTo>
                    <a:pt x="835" y="0"/>
                    <a:pt x="586" y="77"/>
                    <a:pt x="336" y="183"/>
                  </a:cubicBezTo>
                  <a:cubicBezTo>
                    <a:pt x="430" y="309"/>
                    <a:pt x="300" y="504"/>
                    <a:pt x="156" y="504"/>
                  </a:cubicBezTo>
                  <a:cubicBezTo>
                    <a:pt x="124" y="504"/>
                    <a:pt x="91" y="494"/>
                    <a:pt x="59" y="472"/>
                  </a:cubicBezTo>
                  <a:lnTo>
                    <a:pt x="59" y="472"/>
                  </a:lnTo>
                  <a:cubicBezTo>
                    <a:pt x="220" y="589"/>
                    <a:pt x="58" y="1362"/>
                    <a:pt x="39" y="1534"/>
                  </a:cubicBezTo>
                  <a:cubicBezTo>
                    <a:pt x="1" y="1946"/>
                    <a:pt x="20" y="2167"/>
                    <a:pt x="461" y="2253"/>
                  </a:cubicBezTo>
                  <a:cubicBezTo>
                    <a:pt x="634" y="2290"/>
                    <a:pt x="881" y="2318"/>
                    <a:pt x="1142" y="2318"/>
                  </a:cubicBezTo>
                  <a:cubicBezTo>
                    <a:pt x="1686" y="2318"/>
                    <a:pt x="2292" y="2195"/>
                    <a:pt x="2415" y="1774"/>
                  </a:cubicBezTo>
                  <a:cubicBezTo>
                    <a:pt x="2587" y="1209"/>
                    <a:pt x="2195" y="461"/>
                    <a:pt x="1716" y="174"/>
                  </a:cubicBezTo>
                  <a:cubicBezTo>
                    <a:pt x="1502" y="50"/>
                    <a:pt x="1294" y="0"/>
                    <a:pt x="10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 name="Google Shape;1100;p40"/>
          <p:cNvSpPr/>
          <p:nvPr/>
        </p:nvSpPr>
        <p:spPr>
          <a:xfrm>
            <a:off x="2024847" y="3982144"/>
            <a:ext cx="323407" cy="396384"/>
          </a:xfrm>
          <a:custGeom>
            <a:avLst/>
            <a:gdLst/>
            <a:ahLst/>
            <a:cxnLst/>
            <a:rect l="l" t="t" r="r" b="b"/>
            <a:pathLst>
              <a:path w="8872" h="10874" fill="none" extrusionOk="0">
                <a:moveTo>
                  <a:pt x="0" y="10874"/>
                </a:moveTo>
                <a:cubicBezTo>
                  <a:pt x="1593" y="7166"/>
                  <a:pt x="3344" y="3549"/>
                  <a:pt x="5210" y="0"/>
                </a:cubicBezTo>
                <a:cubicBezTo>
                  <a:pt x="6825" y="3071"/>
                  <a:pt x="8053" y="6301"/>
                  <a:pt x="8872" y="9668"/>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0"/>
          <p:cNvSpPr/>
          <p:nvPr/>
        </p:nvSpPr>
        <p:spPr>
          <a:xfrm>
            <a:off x="1610462" y="3022391"/>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0"/>
          <p:cNvSpPr/>
          <p:nvPr/>
        </p:nvSpPr>
        <p:spPr>
          <a:xfrm>
            <a:off x="1345287" y="286491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2495472" y="3982144"/>
            <a:ext cx="323407" cy="396384"/>
          </a:xfrm>
          <a:custGeom>
            <a:avLst/>
            <a:gdLst/>
            <a:ahLst/>
            <a:cxnLst/>
            <a:rect l="l" t="t" r="r" b="b"/>
            <a:pathLst>
              <a:path w="8872" h="10874" fill="none" extrusionOk="0">
                <a:moveTo>
                  <a:pt x="0" y="10874"/>
                </a:moveTo>
                <a:cubicBezTo>
                  <a:pt x="1593" y="7166"/>
                  <a:pt x="3344" y="3549"/>
                  <a:pt x="5210" y="0"/>
                </a:cubicBezTo>
                <a:cubicBezTo>
                  <a:pt x="6825" y="3071"/>
                  <a:pt x="8053" y="6301"/>
                  <a:pt x="8872" y="9668"/>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0"/>
          <p:cNvSpPr/>
          <p:nvPr/>
        </p:nvSpPr>
        <p:spPr>
          <a:xfrm>
            <a:off x="2260797" y="3454294"/>
            <a:ext cx="323407" cy="396384"/>
          </a:xfrm>
          <a:custGeom>
            <a:avLst/>
            <a:gdLst/>
            <a:ahLst/>
            <a:cxnLst/>
            <a:rect l="l" t="t" r="r" b="b"/>
            <a:pathLst>
              <a:path w="8872" h="10874" fill="none" extrusionOk="0">
                <a:moveTo>
                  <a:pt x="0" y="10874"/>
                </a:moveTo>
                <a:cubicBezTo>
                  <a:pt x="1593" y="7166"/>
                  <a:pt x="3344" y="3549"/>
                  <a:pt x="5210" y="0"/>
                </a:cubicBezTo>
                <a:cubicBezTo>
                  <a:pt x="6825" y="3071"/>
                  <a:pt x="8053" y="6301"/>
                  <a:pt x="8872" y="9668"/>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 name="Google Shape;1105;p40"/>
          <p:cNvGrpSpPr/>
          <p:nvPr/>
        </p:nvGrpSpPr>
        <p:grpSpPr>
          <a:xfrm>
            <a:off x="6444075" y="588375"/>
            <a:ext cx="280003" cy="240344"/>
            <a:chOff x="6062850" y="4363150"/>
            <a:chExt cx="280003" cy="240344"/>
          </a:xfrm>
        </p:grpSpPr>
        <p:sp>
          <p:nvSpPr>
            <p:cNvPr id="1106" name="Google Shape;1106;p40"/>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0"/>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 name="Google Shape;1108;p40"/>
          <p:cNvSpPr/>
          <p:nvPr/>
        </p:nvSpPr>
        <p:spPr>
          <a:xfrm>
            <a:off x="1570600" y="1532938"/>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flipH="1">
            <a:off x="1738542" y="1181389"/>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 name="Google Shape;1110;p40"/>
          <p:cNvGrpSpPr/>
          <p:nvPr/>
        </p:nvGrpSpPr>
        <p:grpSpPr>
          <a:xfrm>
            <a:off x="3053900" y="4188125"/>
            <a:ext cx="280003" cy="240344"/>
            <a:chOff x="6062850" y="4363150"/>
            <a:chExt cx="280003" cy="240344"/>
          </a:xfrm>
        </p:grpSpPr>
        <p:sp>
          <p:nvSpPr>
            <p:cNvPr id="1111" name="Google Shape;1111;p40"/>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0"/>
          <p:cNvGrpSpPr/>
          <p:nvPr/>
        </p:nvGrpSpPr>
        <p:grpSpPr>
          <a:xfrm flipH="1">
            <a:off x="6883197" y="758682"/>
            <a:ext cx="1126297" cy="759737"/>
            <a:chOff x="4434975" y="1947050"/>
            <a:chExt cx="563825" cy="380325"/>
          </a:xfrm>
        </p:grpSpPr>
        <p:sp>
          <p:nvSpPr>
            <p:cNvPr id="1114" name="Google Shape;1114;p40"/>
            <p:cNvSpPr/>
            <p:nvPr/>
          </p:nvSpPr>
          <p:spPr>
            <a:xfrm>
              <a:off x="4434975" y="1947050"/>
              <a:ext cx="563825" cy="380325"/>
            </a:xfrm>
            <a:custGeom>
              <a:avLst/>
              <a:gdLst/>
              <a:ahLst/>
              <a:cxnLst/>
              <a:rect l="l" t="t" r="r" b="b"/>
              <a:pathLst>
                <a:path w="22553" h="15213" extrusionOk="0">
                  <a:moveTo>
                    <a:pt x="12077" y="577"/>
                  </a:moveTo>
                  <a:cubicBezTo>
                    <a:pt x="12701" y="577"/>
                    <a:pt x="13315" y="593"/>
                    <a:pt x="13911" y="621"/>
                  </a:cubicBezTo>
                  <a:cubicBezTo>
                    <a:pt x="16890" y="765"/>
                    <a:pt x="20483" y="1934"/>
                    <a:pt x="21355" y="5172"/>
                  </a:cubicBezTo>
                  <a:cubicBezTo>
                    <a:pt x="22238" y="8490"/>
                    <a:pt x="19635" y="11503"/>
                    <a:pt x="16422" y="11503"/>
                  </a:cubicBezTo>
                  <a:cubicBezTo>
                    <a:pt x="16082" y="11503"/>
                    <a:pt x="15736" y="11470"/>
                    <a:pt x="15386" y="11399"/>
                  </a:cubicBezTo>
                  <a:cubicBezTo>
                    <a:pt x="15365" y="11394"/>
                    <a:pt x="15343" y="11392"/>
                    <a:pt x="15322" y="11392"/>
                  </a:cubicBezTo>
                  <a:cubicBezTo>
                    <a:pt x="15220" y="11392"/>
                    <a:pt x="15125" y="11446"/>
                    <a:pt x="15070" y="11533"/>
                  </a:cubicBezTo>
                  <a:cubicBezTo>
                    <a:pt x="15046" y="11526"/>
                    <a:pt x="15022" y="11523"/>
                    <a:pt x="14999" y="11523"/>
                  </a:cubicBezTo>
                  <a:cubicBezTo>
                    <a:pt x="14856" y="11523"/>
                    <a:pt x="14736" y="11643"/>
                    <a:pt x="14744" y="11792"/>
                  </a:cubicBezTo>
                  <a:cubicBezTo>
                    <a:pt x="14792" y="12759"/>
                    <a:pt x="15051" y="13708"/>
                    <a:pt x="15511" y="14570"/>
                  </a:cubicBezTo>
                  <a:cubicBezTo>
                    <a:pt x="13968" y="14216"/>
                    <a:pt x="12819" y="13123"/>
                    <a:pt x="12071" y="11725"/>
                  </a:cubicBezTo>
                  <a:cubicBezTo>
                    <a:pt x="12042" y="11676"/>
                    <a:pt x="11990" y="11652"/>
                    <a:pt x="11937" y="11652"/>
                  </a:cubicBezTo>
                  <a:cubicBezTo>
                    <a:pt x="11887" y="11652"/>
                    <a:pt x="11836" y="11673"/>
                    <a:pt x="11803" y="11715"/>
                  </a:cubicBezTo>
                  <a:cubicBezTo>
                    <a:pt x="10107" y="11600"/>
                    <a:pt x="8402" y="11495"/>
                    <a:pt x="6716" y="11217"/>
                  </a:cubicBezTo>
                  <a:cubicBezTo>
                    <a:pt x="5221" y="10978"/>
                    <a:pt x="3746" y="10585"/>
                    <a:pt x="2692" y="9406"/>
                  </a:cubicBezTo>
                  <a:cubicBezTo>
                    <a:pt x="259" y="6666"/>
                    <a:pt x="1859" y="2786"/>
                    <a:pt x="5039" y="1608"/>
                  </a:cubicBezTo>
                  <a:cubicBezTo>
                    <a:pt x="7187" y="819"/>
                    <a:pt x="9701" y="577"/>
                    <a:pt x="12077" y="577"/>
                  </a:cubicBezTo>
                  <a:close/>
                  <a:moveTo>
                    <a:pt x="13024" y="1"/>
                  </a:moveTo>
                  <a:cubicBezTo>
                    <a:pt x="12423" y="1"/>
                    <a:pt x="11823" y="24"/>
                    <a:pt x="11228" y="56"/>
                  </a:cubicBezTo>
                  <a:cubicBezTo>
                    <a:pt x="9312" y="152"/>
                    <a:pt x="7310" y="305"/>
                    <a:pt x="5461" y="861"/>
                  </a:cubicBezTo>
                  <a:cubicBezTo>
                    <a:pt x="2357" y="1790"/>
                    <a:pt x="0" y="4750"/>
                    <a:pt x="1226" y="8075"/>
                  </a:cubicBezTo>
                  <a:cubicBezTo>
                    <a:pt x="1830" y="9722"/>
                    <a:pt x="3162" y="10891"/>
                    <a:pt x="4819" y="11409"/>
                  </a:cubicBezTo>
                  <a:cubicBezTo>
                    <a:pt x="6464" y="11926"/>
                    <a:pt x="8315" y="12136"/>
                    <a:pt x="10099" y="12136"/>
                  </a:cubicBezTo>
                  <a:cubicBezTo>
                    <a:pt x="10694" y="12136"/>
                    <a:pt x="11281" y="12113"/>
                    <a:pt x="11851" y="12070"/>
                  </a:cubicBezTo>
                  <a:cubicBezTo>
                    <a:pt x="12474" y="13842"/>
                    <a:pt x="14198" y="14982"/>
                    <a:pt x="16028" y="15212"/>
                  </a:cubicBezTo>
                  <a:cubicBezTo>
                    <a:pt x="16035" y="15213"/>
                    <a:pt x="16042" y="15213"/>
                    <a:pt x="16049" y="15213"/>
                  </a:cubicBezTo>
                  <a:cubicBezTo>
                    <a:pt x="16247" y="15213"/>
                    <a:pt x="16360" y="14957"/>
                    <a:pt x="16267" y="14800"/>
                  </a:cubicBezTo>
                  <a:cubicBezTo>
                    <a:pt x="15731" y="13947"/>
                    <a:pt x="15396" y="12980"/>
                    <a:pt x="15309" y="11983"/>
                  </a:cubicBezTo>
                  <a:lnTo>
                    <a:pt x="15309" y="11983"/>
                  </a:lnTo>
                  <a:cubicBezTo>
                    <a:pt x="15680" y="12054"/>
                    <a:pt x="16050" y="12088"/>
                    <a:pt x="16416" y="12088"/>
                  </a:cubicBezTo>
                  <a:cubicBezTo>
                    <a:pt x="19121" y="12088"/>
                    <a:pt x="21568" y="10215"/>
                    <a:pt x="22016" y="7404"/>
                  </a:cubicBezTo>
                  <a:cubicBezTo>
                    <a:pt x="22552" y="4099"/>
                    <a:pt x="20128" y="1483"/>
                    <a:pt x="17120" y="545"/>
                  </a:cubicBezTo>
                  <a:cubicBezTo>
                    <a:pt x="15797" y="124"/>
                    <a:pt x="14409" y="1"/>
                    <a:pt x="130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4692925" y="2077050"/>
              <a:ext cx="61575" cy="60675"/>
            </a:xfrm>
            <a:custGeom>
              <a:avLst/>
              <a:gdLst/>
              <a:ahLst/>
              <a:cxnLst/>
              <a:rect l="l" t="t" r="r" b="b"/>
              <a:pathLst>
                <a:path w="2463" h="2427" extrusionOk="0">
                  <a:moveTo>
                    <a:pt x="1083" y="508"/>
                  </a:moveTo>
                  <a:cubicBezTo>
                    <a:pt x="1303" y="508"/>
                    <a:pt x="1476" y="671"/>
                    <a:pt x="1581" y="853"/>
                  </a:cubicBezTo>
                  <a:cubicBezTo>
                    <a:pt x="1773" y="1189"/>
                    <a:pt x="1820" y="1773"/>
                    <a:pt x="1361" y="1907"/>
                  </a:cubicBezTo>
                  <a:cubicBezTo>
                    <a:pt x="1295" y="1927"/>
                    <a:pt x="1228" y="1936"/>
                    <a:pt x="1163" y="1936"/>
                  </a:cubicBezTo>
                  <a:cubicBezTo>
                    <a:pt x="876" y="1936"/>
                    <a:pt x="608" y="1757"/>
                    <a:pt x="498" y="1476"/>
                  </a:cubicBezTo>
                  <a:cubicBezTo>
                    <a:pt x="460" y="1342"/>
                    <a:pt x="441" y="1198"/>
                    <a:pt x="460" y="1064"/>
                  </a:cubicBezTo>
                  <a:cubicBezTo>
                    <a:pt x="585" y="1045"/>
                    <a:pt x="680" y="949"/>
                    <a:pt x="690" y="824"/>
                  </a:cubicBezTo>
                  <a:cubicBezTo>
                    <a:pt x="700" y="633"/>
                    <a:pt x="901" y="508"/>
                    <a:pt x="1083" y="508"/>
                  </a:cubicBezTo>
                  <a:close/>
                  <a:moveTo>
                    <a:pt x="1095" y="0"/>
                  </a:moveTo>
                  <a:cubicBezTo>
                    <a:pt x="867" y="0"/>
                    <a:pt x="641" y="79"/>
                    <a:pt x="460" y="240"/>
                  </a:cubicBezTo>
                  <a:cubicBezTo>
                    <a:pt x="240" y="393"/>
                    <a:pt x="115" y="738"/>
                    <a:pt x="67" y="978"/>
                  </a:cubicBezTo>
                  <a:cubicBezTo>
                    <a:pt x="0" y="1313"/>
                    <a:pt x="58" y="1658"/>
                    <a:pt x="240" y="1945"/>
                  </a:cubicBezTo>
                  <a:cubicBezTo>
                    <a:pt x="448" y="2256"/>
                    <a:pt x="826" y="2426"/>
                    <a:pt x="1198" y="2426"/>
                  </a:cubicBezTo>
                  <a:cubicBezTo>
                    <a:pt x="1457" y="2426"/>
                    <a:pt x="1714" y="2343"/>
                    <a:pt x="1907" y="2166"/>
                  </a:cubicBezTo>
                  <a:cubicBezTo>
                    <a:pt x="2462" y="1658"/>
                    <a:pt x="2252" y="623"/>
                    <a:pt x="1686" y="192"/>
                  </a:cubicBezTo>
                  <a:cubicBezTo>
                    <a:pt x="1509" y="65"/>
                    <a:pt x="1301" y="0"/>
                    <a:pt x="10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0"/>
            <p:cNvSpPr/>
            <p:nvPr/>
          </p:nvSpPr>
          <p:spPr>
            <a:xfrm>
              <a:off x="4548725" y="2081725"/>
              <a:ext cx="58950" cy="53550"/>
            </a:xfrm>
            <a:custGeom>
              <a:avLst/>
              <a:gdLst/>
              <a:ahLst/>
              <a:cxnLst/>
              <a:rect l="l" t="t" r="r" b="b"/>
              <a:pathLst>
                <a:path w="2358" h="2142" extrusionOk="0">
                  <a:moveTo>
                    <a:pt x="1171" y="484"/>
                  </a:moveTo>
                  <a:cubicBezTo>
                    <a:pt x="1274" y="484"/>
                    <a:pt x="1379" y="513"/>
                    <a:pt x="1476" y="580"/>
                  </a:cubicBezTo>
                  <a:cubicBezTo>
                    <a:pt x="1764" y="791"/>
                    <a:pt x="1802" y="1203"/>
                    <a:pt x="1572" y="1471"/>
                  </a:cubicBezTo>
                  <a:cubicBezTo>
                    <a:pt x="1452" y="1586"/>
                    <a:pt x="1300" y="1642"/>
                    <a:pt x="1147" y="1642"/>
                  </a:cubicBezTo>
                  <a:cubicBezTo>
                    <a:pt x="971" y="1642"/>
                    <a:pt x="795" y="1567"/>
                    <a:pt x="671" y="1423"/>
                  </a:cubicBezTo>
                  <a:cubicBezTo>
                    <a:pt x="537" y="1251"/>
                    <a:pt x="509" y="1021"/>
                    <a:pt x="585" y="810"/>
                  </a:cubicBezTo>
                  <a:cubicBezTo>
                    <a:pt x="585" y="810"/>
                    <a:pt x="585" y="800"/>
                    <a:pt x="595" y="800"/>
                  </a:cubicBezTo>
                  <a:cubicBezTo>
                    <a:pt x="732" y="618"/>
                    <a:pt x="949" y="484"/>
                    <a:pt x="1171" y="484"/>
                  </a:cubicBezTo>
                  <a:close/>
                  <a:moveTo>
                    <a:pt x="1176" y="0"/>
                  </a:moveTo>
                  <a:cubicBezTo>
                    <a:pt x="797" y="0"/>
                    <a:pt x="416" y="182"/>
                    <a:pt x="240" y="523"/>
                  </a:cubicBezTo>
                  <a:cubicBezTo>
                    <a:pt x="231" y="542"/>
                    <a:pt x="221" y="551"/>
                    <a:pt x="221" y="570"/>
                  </a:cubicBezTo>
                  <a:cubicBezTo>
                    <a:pt x="1" y="954"/>
                    <a:pt x="49" y="1433"/>
                    <a:pt x="327" y="1778"/>
                  </a:cubicBezTo>
                  <a:cubicBezTo>
                    <a:pt x="539" y="2020"/>
                    <a:pt x="838" y="2142"/>
                    <a:pt x="1138" y="2142"/>
                  </a:cubicBezTo>
                  <a:cubicBezTo>
                    <a:pt x="1420" y="2142"/>
                    <a:pt x="1703" y="2034"/>
                    <a:pt x="1917" y="1816"/>
                  </a:cubicBezTo>
                  <a:cubicBezTo>
                    <a:pt x="2358" y="1356"/>
                    <a:pt x="2319" y="628"/>
                    <a:pt x="1840" y="216"/>
                  </a:cubicBezTo>
                  <a:lnTo>
                    <a:pt x="1840" y="226"/>
                  </a:lnTo>
                  <a:cubicBezTo>
                    <a:pt x="1655" y="73"/>
                    <a:pt x="1415" y="0"/>
                    <a:pt x="117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0"/>
            <p:cNvSpPr/>
            <p:nvPr/>
          </p:nvSpPr>
          <p:spPr>
            <a:xfrm>
              <a:off x="4865000" y="2067200"/>
              <a:ext cx="57400" cy="70375"/>
            </a:xfrm>
            <a:custGeom>
              <a:avLst/>
              <a:gdLst/>
              <a:ahLst/>
              <a:cxnLst/>
              <a:rect l="l" t="t" r="r" b="b"/>
              <a:pathLst>
                <a:path w="2296" h="2815" extrusionOk="0">
                  <a:moveTo>
                    <a:pt x="1115" y="1186"/>
                  </a:moveTo>
                  <a:cubicBezTo>
                    <a:pt x="1178" y="1186"/>
                    <a:pt x="1243" y="1199"/>
                    <a:pt x="1308" y="1228"/>
                  </a:cubicBezTo>
                  <a:cubicBezTo>
                    <a:pt x="1615" y="1362"/>
                    <a:pt x="1768" y="1803"/>
                    <a:pt x="1557" y="2071"/>
                  </a:cubicBezTo>
                  <a:cubicBezTo>
                    <a:pt x="1430" y="2222"/>
                    <a:pt x="1247" y="2302"/>
                    <a:pt x="1062" y="2302"/>
                  </a:cubicBezTo>
                  <a:cubicBezTo>
                    <a:pt x="942" y="2302"/>
                    <a:pt x="820" y="2268"/>
                    <a:pt x="714" y="2196"/>
                  </a:cubicBezTo>
                  <a:cubicBezTo>
                    <a:pt x="628" y="2129"/>
                    <a:pt x="561" y="2052"/>
                    <a:pt x="523" y="1966"/>
                  </a:cubicBezTo>
                  <a:cubicBezTo>
                    <a:pt x="542" y="1927"/>
                    <a:pt x="551" y="1880"/>
                    <a:pt x="551" y="1832"/>
                  </a:cubicBezTo>
                  <a:cubicBezTo>
                    <a:pt x="535" y="1512"/>
                    <a:pt x="799" y="1186"/>
                    <a:pt x="1115" y="1186"/>
                  </a:cubicBezTo>
                  <a:close/>
                  <a:moveTo>
                    <a:pt x="931" y="0"/>
                  </a:moveTo>
                  <a:cubicBezTo>
                    <a:pt x="833" y="0"/>
                    <a:pt x="737" y="16"/>
                    <a:pt x="647" y="50"/>
                  </a:cubicBezTo>
                  <a:cubicBezTo>
                    <a:pt x="593" y="68"/>
                    <a:pt x="607" y="146"/>
                    <a:pt x="666" y="146"/>
                  </a:cubicBezTo>
                  <a:cubicBezTo>
                    <a:pt x="669" y="146"/>
                    <a:pt x="672" y="146"/>
                    <a:pt x="676" y="145"/>
                  </a:cubicBezTo>
                  <a:cubicBezTo>
                    <a:pt x="760" y="123"/>
                    <a:pt x="841" y="112"/>
                    <a:pt x="919" y="112"/>
                  </a:cubicBezTo>
                  <a:cubicBezTo>
                    <a:pt x="1362" y="112"/>
                    <a:pt x="1689" y="463"/>
                    <a:pt x="1787" y="912"/>
                  </a:cubicBezTo>
                  <a:cubicBezTo>
                    <a:pt x="1672" y="816"/>
                    <a:pt x="1548" y="739"/>
                    <a:pt x="1404" y="692"/>
                  </a:cubicBezTo>
                  <a:cubicBezTo>
                    <a:pt x="1311" y="664"/>
                    <a:pt x="1218" y="651"/>
                    <a:pt x="1126" y="651"/>
                  </a:cubicBezTo>
                  <a:cubicBezTo>
                    <a:pt x="524" y="651"/>
                    <a:pt x="1" y="1215"/>
                    <a:pt x="34" y="1822"/>
                  </a:cubicBezTo>
                  <a:cubicBezTo>
                    <a:pt x="34" y="1899"/>
                    <a:pt x="72" y="1966"/>
                    <a:pt x="130" y="2014"/>
                  </a:cubicBezTo>
                  <a:cubicBezTo>
                    <a:pt x="168" y="2224"/>
                    <a:pt x="264" y="2416"/>
                    <a:pt x="417" y="2569"/>
                  </a:cubicBezTo>
                  <a:cubicBezTo>
                    <a:pt x="597" y="2738"/>
                    <a:pt x="828" y="2814"/>
                    <a:pt x="1063" y="2814"/>
                  </a:cubicBezTo>
                  <a:cubicBezTo>
                    <a:pt x="1455" y="2814"/>
                    <a:pt x="1858" y="2604"/>
                    <a:pt x="2056" y="2263"/>
                  </a:cubicBezTo>
                  <a:cubicBezTo>
                    <a:pt x="2295" y="1851"/>
                    <a:pt x="2180" y="1324"/>
                    <a:pt x="1854" y="979"/>
                  </a:cubicBezTo>
                  <a:cubicBezTo>
                    <a:pt x="1893" y="979"/>
                    <a:pt x="1921" y="950"/>
                    <a:pt x="1931" y="912"/>
                  </a:cubicBezTo>
                  <a:cubicBezTo>
                    <a:pt x="1955" y="393"/>
                    <a:pt x="1420" y="0"/>
                    <a:pt x="9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2" name="Google Shape;1122;p41"/>
          <p:cNvSpPr txBox="1">
            <a:spLocks noGrp="1"/>
          </p:cNvSpPr>
          <p:nvPr>
            <p:ph type="title"/>
          </p:nvPr>
        </p:nvSpPr>
        <p:spPr>
          <a:xfrm>
            <a:off x="1175413" y="426862"/>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STRATEGY</a:t>
            </a:r>
            <a:endParaRPr>
              <a:solidFill>
                <a:schemeClr val="dk1"/>
              </a:solidFill>
            </a:endParaRPr>
          </a:p>
        </p:txBody>
      </p:sp>
      <p:sp>
        <p:nvSpPr>
          <p:cNvPr id="1123" name="Google Shape;1123;p41"/>
          <p:cNvSpPr/>
          <p:nvPr/>
        </p:nvSpPr>
        <p:spPr>
          <a:xfrm>
            <a:off x="2488333" y="2245067"/>
            <a:ext cx="4099990" cy="664202"/>
          </a:xfrm>
          <a:custGeom>
            <a:avLst/>
            <a:gdLst/>
            <a:ahLst/>
            <a:cxnLst/>
            <a:rect l="l" t="t" r="r" b="b"/>
            <a:pathLst>
              <a:path w="32508" h="6447" extrusionOk="0">
                <a:moveTo>
                  <a:pt x="16757" y="0"/>
                </a:moveTo>
                <a:cubicBezTo>
                  <a:pt x="16705" y="52"/>
                  <a:pt x="16653" y="87"/>
                  <a:pt x="16635" y="139"/>
                </a:cubicBezTo>
                <a:cubicBezTo>
                  <a:pt x="16618" y="208"/>
                  <a:pt x="16618" y="278"/>
                  <a:pt x="16635" y="347"/>
                </a:cubicBezTo>
                <a:lnTo>
                  <a:pt x="16635" y="2808"/>
                </a:lnTo>
                <a:cubicBezTo>
                  <a:pt x="16635" y="2894"/>
                  <a:pt x="16618" y="2981"/>
                  <a:pt x="16618" y="3085"/>
                </a:cubicBezTo>
                <a:lnTo>
                  <a:pt x="1040" y="3085"/>
                </a:lnTo>
                <a:cubicBezTo>
                  <a:pt x="936" y="3085"/>
                  <a:pt x="832" y="3085"/>
                  <a:pt x="728" y="3102"/>
                </a:cubicBezTo>
                <a:cubicBezTo>
                  <a:pt x="659" y="3154"/>
                  <a:pt x="624" y="3224"/>
                  <a:pt x="624" y="3293"/>
                </a:cubicBezTo>
                <a:cubicBezTo>
                  <a:pt x="624" y="3431"/>
                  <a:pt x="711" y="3570"/>
                  <a:pt x="711" y="3709"/>
                </a:cubicBezTo>
                <a:lnTo>
                  <a:pt x="711" y="5442"/>
                </a:lnTo>
                <a:cubicBezTo>
                  <a:pt x="711" y="5528"/>
                  <a:pt x="693" y="5615"/>
                  <a:pt x="693" y="5771"/>
                </a:cubicBezTo>
                <a:cubicBezTo>
                  <a:pt x="520" y="5632"/>
                  <a:pt x="399" y="5528"/>
                  <a:pt x="260" y="5459"/>
                </a:cubicBezTo>
                <a:cubicBezTo>
                  <a:pt x="174" y="5424"/>
                  <a:pt x="87" y="5407"/>
                  <a:pt x="0" y="5407"/>
                </a:cubicBezTo>
                <a:cubicBezTo>
                  <a:pt x="18" y="5494"/>
                  <a:pt x="18" y="5632"/>
                  <a:pt x="87" y="5667"/>
                </a:cubicBezTo>
                <a:cubicBezTo>
                  <a:pt x="329" y="5823"/>
                  <a:pt x="589" y="5979"/>
                  <a:pt x="867" y="6100"/>
                </a:cubicBezTo>
                <a:cubicBezTo>
                  <a:pt x="879" y="6103"/>
                  <a:pt x="891" y="6104"/>
                  <a:pt x="904" y="6104"/>
                </a:cubicBezTo>
                <a:cubicBezTo>
                  <a:pt x="965" y="6104"/>
                  <a:pt x="1032" y="6071"/>
                  <a:pt x="1075" y="6013"/>
                </a:cubicBezTo>
                <a:cubicBezTo>
                  <a:pt x="1300" y="5736"/>
                  <a:pt x="1508" y="5442"/>
                  <a:pt x="1716" y="5130"/>
                </a:cubicBezTo>
                <a:cubicBezTo>
                  <a:pt x="1750" y="5078"/>
                  <a:pt x="1716" y="4956"/>
                  <a:pt x="1716" y="4870"/>
                </a:cubicBezTo>
                <a:cubicBezTo>
                  <a:pt x="1646" y="4904"/>
                  <a:pt x="1542" y="4922"/>
                  <a:pt x="1490" y="4974"/>
                </a:cubicBezTo>
                <a:cubicBezTo>
                  <a:pt x="1335" y="5147"/>
                  <a:pt x="1196" y="5338"/>
                  <a:pt x="1040" y="5563"/>
                </a:cubicBezTo>
                <a:lnTo>
                  <a:pt x="1040" y="3397"/>
                </a:lnTo>
                <a:lnTo>
                  <a:pt x="16635" y="3397"/>
                </a:lnTo>
                <a:lnTo>
                  <a:pt x="16635" y="5944"/>
                </a:lnTo>
                <a:cubicBezTo>
                  <a:pt x="16445" y="5823"/>
                  <a:pt x="16271" y="5701"/>
                  <a:pt x="16098" y="5615"/>
                </a:cubicBezTo>
                <a:cubicBezTo>
                  <a:pt x="16081" y="5611"/>
                  <a:pt x="16063" y="5608"/>
                  <a:pt x="16046" y="5608"/>
                </a:cubicBezTo>
                <a:cubicBezTo>
                  <a:pt x="15995" y="5608"/>
                  <a:pt x="15946" y="5628"/>
                  <a:pt x="15907" y="5667"/>
                </a:cubicBezTo>
                <a:cubicBezTo>
                  <a:pt x="15890" y="5684"/>
                  <a:pt x="15907" y="5805"/>
                  <a:pt x="15942" y="5840"/>
                </a:cubicBezTo>
                <a:cubicBezTo>
                  <a:pt x="16167" y="6031"/>
                  <a:pt x="16410" y="6221"/>
                  <a:pt x="16653" y="6395"/>
                </a:cubicBezTo>
                <a:cubicBezTo>
                  <a:pt x="16705" y="6429"/>
                  <a:pt x="16761" y="6447"/>
                  <a:pt x="16819" y="6447"/>
                </a:cubicBezTo>
                <a:cubicBezTo>
                  <a:pt x="16878" y="6447"/>
                  <a:pt x="16938" y="6429"/>
                  <a:pt x="16999" y="6395"/>
                </a:cubicBezTo>
                <a:cubicBezTo>
                  <a:pt x="17224" y="6187"/>
                  <a:pt x="17450" y="5961"/>
                  <a:pt x="17640" y="5719"/>
                </a:cubicBezTo>
                <a:cubicBezTo>
                  <a:pt x="17692" y="5667"/>
                  <a:pt x="17658" y="5563"/>
                  <a:pt x="17658" y="5476"/>
                </a:cubicBezTo>
                <a:lnTo>
                  <a:pt x="17658" y="5476"/>
                </a:lnTo>
                <a:cubicBezTo>
                  <a:pt x="17571" y="5494"/>
                  <a:pt x="17502" y="5511"/>
                  <a:pt x="17432" y="5546"/>
                </a:cubicBezTo>
                <a:cubicBezTo>
                  <a:pt x="17259" y="5667"/>
                  <a:pt x="17120" y="5805"/>
                  <a:pt x="16964" y="5961"/>
                </a:cubicBezTo>
                <a:lnTo>
                  <a:pt x="16964" y="3397"/>
                </a:lnTo>
                <a:lnTo>
                  <a:pt x="31433" y="3397"/>
                </a:lnTo>
                <a:lnTo>
                  <a:pt x="31433" y="5580"/>
                </a:lnTo>
                <a:cubicBezTo>
                  <a:pt x="31295" y="5494"/>
                  <a:pt x="31174" y="5372"/>
                  <a:pt x="31070" y="5251"/>
                </a:cubicBezTo>
                <a:cubicBezTo>
                  <a:pt x="31018" y="5216"/>
                  <a:pt x="30948" y="5199"/>
                  <a:pt x="30879" y="5164"/>
                </a:cubicBezTo>
                <a:cubicBezTo>
                  <a:pt x="30844" y="5234"/>
                  <a:pt x="30827" y="5320"/>
                  <a:pt x="30827" y="5390"/>
                </a:cubicBezTo>
                <a:cubicBezTo>
                  <a:pt x="30844" y="5459"/>
                  <a:pt x="30896" y="5528"/>
                  <a:pt x="30948" y="5580"/>
                </a:cubicBezTo>
                <a:cubicBezTo>
                  <a:pt x="31156" y="5753"/>
                  <a:pt x="31364" y="5927"/>
                  <a:pt x="31607" y="6065"/>
                </a:cubicBezTo>
                <a:cubicBezTo>
                  <a:pt x="31641" y="6094"/>
                  <a:pt x="31684" y="6108"/>
                  <a:pt x="31726" y="6108"/>
                </a:cubicBezTo>
                <a:cubicBezTo>
                  <a:pt x="31811" y="6108"/>
                  <a:pt x="31896" y="6054"/>
                  <a:pt x="31919" y="5961"/>
                </a:cubicBezTo>
                <a:cubicBezTo>
                  <a:pt x="31936" y="5875"/>
                  <a:pt x="31988" y="5788"/>
                  <a:pt x="32057" y="5719"/>
                </a:cubicBezTo>
                <a:cubicBezTo>
                  <a:pt x="32179" y="5563"/>
                  <a:pt x="32335" y="5442"/>
                  <a:pt x="32456" y="5268"/>
                </a:cubicBezTo>
                <a:cubicBezTo>
                  <a:pt x="32508" y="5216"/>
                  <a:pt x="32491" y="5095"/>
                  <a:pt x="32491" y="5008"/>
                </a:cubicBezTo>
                <a:lnTo>
                  <a:pt x="32491" y="5008"/>
                </a:lnTo>
                <a:cubicBezTo>
                  <a:pt x="32404" y="5043"/>
                  <a:pt x="32300" y="5043"/>
                  <a:pt x="32213" y="5078"/>
                </a:cubicBezTo>
                <a:cubicBezTo>
                  <a:pt x="32057" y="5216"/>
                  <a:pt x="31936" y="5372"/>
                  <a:pt x="31763" y="5546"/>
                </a:cubicBezTo>
                <a:cubicBezTo>
                  <a:pt x="31745" y="5459"/>
                  <a:pt x="31745" y="5424"/>
                  <a:pt x="31745" y="5390"/>
                </a:cubicBezTo>
                <a:lnTo>
                  <a:pt x="31745" y="3674"/>
                </a:lnTo>
                <a:cubicBezTo>
                  <a:pt x="31745" y="3085"/>
                  <a:pt x="31728" y="3085"/>
                  <a:pt x="31156" y="3085"/>
                </a:cubicBezTo>
                <a:lnTo>
                  <a:pt x="17207" y="3085"/>
                </a:lnTo>
                <a:cubicBezTo>
                  <a:pt x="16982" y="3085"/>
                  <a:pt x="16913" y="3033"/>
                  <a:pt x="16913" y="2790"/>
                </a:cubicBezTo>
                <a:lnTo>
                  <a:pt x="16913" y="364"/>
                </a:lnTo>
                <a:cubicBezTo>
                  <a:pt x="16913" y="295"/>
                  <a:pt x="16913" y="208"/>
                  <a:pt x="16895" y="139"/>
                </a:cubicBezTo>
                <a:cubicBezTo>
                  <a:pt x="16878" y="87"/>
                  <a:pt x="16791" y="52"/>
                  <a:pt x="16757"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1"/>
          <p:cNvSpPr/>
          <p:nvPr/>
        </p:nvSpPr>
        <p:spPr>
          <a:xfrm>
            <a:off x="2914526" y="1405200"/>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3037745" y="1435799"/>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1"/>
          <p:cNvSpPr/>
          <p:nvPr/>
        </p:nvSpPr>
        <p:spPr>
          <a:xfrm rot="5400000">
            <a:off x="2233776" y="36300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 name="Google Shape;1127;p41"/>
          <p:cNvGrpSpPr/>
          <p:nvPr/>
        </p:nvGrpSpPr>
        <p:grpSpPr>
          <a:xfrm>
            <a:off x="1938140" y="3140194"/>
            <a:ext cx="1433209" cy="572685"/>
            <a:chOff x="2300423" y="3082575"/>
            <a:chExt cx="1433209" cy="743650"/>
          </a:xfrm>
        </p:grpSpPr>
        <p:sp>
          <p:nvSpPr>
            <p:cNvPr id="1128" name="Google Shape;1128;p41"/>
            <p:cNvSpPr/>
            <p:nvPr/>
          </p:nvSpPr>
          <p:spPr>
            <a:xfrm rot="5400000">
              <a:off x="2740568"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rot="5400000">
              <a:off x="3412109"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rot="5400000">
              <a:off x="3419927"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rot="5400000">
              <a:off x="2383176"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rot="5400000">
              <a:off x="2381892"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rot="5400000">
              <a:off x="2596111"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rot="5400000">
              <a:off x="3112837"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rot="5400000">
              <a:off x="3306766" y="3696122"/>
              <a:ext cx="101897" cy="158309"/>
            </a:xfrm>
            <a:custGeom>
              <a:avLst/>
              <a:gdLst/>
              <a:ahLst/>
              <a:cxnLst/>
              <a:rect l="l" t="t" r="r" b="b"/>
              <a:pathLst>
                <a:path w="1959" h="2496" fill="none" extrusionOk="0">
                  <a:moveTo>
                    <a:pt x="0" y="0"/>
                  </a:moveTo>
                  <a:cubicBezTo>
                    <a:pt x="797" y="971"/>
                    <a:pt x="1265" y="1872"/>
                    <a:pt x="1958" y="249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rot="5400000">
              <a:off x="2718904"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1"/>
            <p:cNvSpPr/>
            <p:nvPr/>
          </p:nvSpPr>
          <p:spPr>
            <a:xfrm rot="5400000">
              <a:off x="3216971" y="3764569"/>
              <a:ext cx="4577" cy="118732"/>
            </a:xfrm>
            <a:custGeom>
              <a:avLst/>
              <a:gdLst/>
              <a:ahLst/>
              <a:cxnLst/>
              <a:rect l="l" t="t" r="r" b="b"/>
              <a:pathLst>
                <a:path w="88" h="1872" fill="none" extrusionOk="0">
                  <a:moveTo>
                    <a:pt x="87" y="0"/>
                  </a:moveTo>
                  <a:cubicBezTo>
                    <a:pt x="35" y="624"/>
                    <a:pt x="1" y="1248"/>
                    <a:pt x="1" y="18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1"/>
            <p:cNvSpPr/>
            <p:nvPr/>
          </p:nvSpPr>
          <p:spPr>
            <a:xfrm rot="5400000">
              <a:off x="3185560"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1"/>
            <p:cNvSpPr/>
            <p:nvPr/>
          </p:nvSpPr>
          <p:spPr>
            <a:xfrm rot="5400000">
              <a:off x="3013871" y="3714304"/>
              <a:ext cx="86553" cy="126469"/>
            </a:xfrm>
            <a:custGeom>
              <a:avLst/>
              <a:gdLst/>
              <a:ahLst/>
              <a:cxnLst/>
              <a:rect l="l" t="t" r="r" b="b"/>
              <a:pathLst>
                <a:path w="1664" h="1994" fill="none" extrusionOk="0">
                  <a:moveTo>
                    <a:pt x="0" y="1"/>
                  </a:moveTo>
                  <a:cubicBezTo>
                    <a:pt x="416" y="295"/>
                    <a:pt x="1248" y="1266"/>
                    <a:pt x="1664" y="199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1"/>
            <p:cNvSpPr/>
            <p:nvPr/>
          </p:nvSpPr>
          <p:spPr>
            <a:xfrm rot="5400000">
              <a:off x="2838691"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1"/>
            <p:cNvSpPr/>
            <p:nvPr/>
          </p:nvSpPr>
          <p:spPr>
            <a:xfrm rot="5400000">
              <a:off x="2671389"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1"/>
            <p:cNvSpPr/>
            <p:nvPr/>
          </p:nvSpPr>
          <p:spPr>
            <a:xfrm rot="5400000">
              <a:off x="2500826"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1"/>
          <p:cNvGrpSpPr/>
          <p:nvPr/>
        </p:nvGrpSpPr>
        <p:grpSpPr>
          <a:xfrm>
            <a:off x="3843466" y="3140194"/>
            <a:ext cx="1440875" cy="572685"/>
            <a:chOff x="3874069" y="3082575"/>
            <a:chExt cx="1440875" cy="743650"/>
          </a:xfrm>
        </p:grpSpPr>
        <p:sp>
          <p:nvSpPr>
            <p:cNvPr id="1144" name="Google Shape;1144;p41"/>
            <p:cNvSpPr/>
            <p:nvPr/>
          </p:nvSpPr>
          <p:spPr>
            <a:xfrm rot="5400000">
              <a:off x="4321880"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1"/>
            <p:cNvSpPr/>
            <p:nvPr/>
          </p:nvSpPr>
          <p:spPr>
            <a:xfrm rot="5400000">
              <a:off x="4993422"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1"/>
            <p:cNvSpPr/>
            <p:nvPr/>
          </p:nvSpPr>
          <p:spPr>
            <a:xfrm rot="5400000">
              <a:off x="5001239"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1"/>
            <p:cNvSpPr/>
            <p:nvPr/>
          </p:nvSpPr>
          <p:spPr>
            <a:xfrm rot="5400000">
              <a:off x="3964488"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1"/>
            <p:cNvSpPr/>
            <p:nvPr/>
          </p:nvSpPr>
          <p:spPr>
            <a:xfrm rot="5400000">
              <a:off x="3963205"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rot="5400000">
              <a:off x="4177423"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rot="5400000">
              <a:off x="4694149"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rot="5400000">
              <a:off x="3884741" y="37109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rot="5400000">
              <a:off x="4888079" y="3696122"/>
              <a:ext cx="101897" cy="158309"/>
            </a:xfrm>
            <a:custGeom>
              <a:avLst/>
              <a:gdLst/>
              <a:ahLst/>
              <a:cxnLst/>
              <a:rect l="l" t="t" r="r" b="b"/>
              <a:pathLst>
                <a:path w="1959" h="2496" fill="none" extrusionOk="0">
                  <a:moveTo>
                    <a:pt x="0" y="0"/>
                  </a:moveTo>
                  <a:cubicBezTo>
                    <a:pt x="797" y="971"/>
                    <a:pt x="1265" y="1872"/>
                    <a:pt x="1958" y="249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rot="5400000">
              <a:off x="4300216"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rot="5400000">
              <a:off x="4798284" y="3764569"/>
              <a:ext cx="4577" cy="118732"/>
            </a:xfrm>
            <a:custGeom>
              <a:avLst/>
              <a:gdLst/>
              <a:ahLst/>
              <a:cxnLst/>
              <a:rect l="l" t="t" r="r" b="b"/>
              <a:pathLst>
                <a:path w="88" h="1872" fill="none" extrusionOk="0">
                  <a:moveTo>
                    <a:pt x="87" y="0"/>
                  </a:moveTo>
                  <a:cubicBezTo>
                    <a:pt x="35" y="624"/>
                    <a:pt x="1" y="1248"/>
                    <a:pt x="1" y="18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rot="5400000">
              <a:off x="4766873"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1"/>
            <p:cNvSpPr/>
            <p:nvPr/>
          </p:nvSpPr>
          <p:spPr>
            <a:xfrm rot="5400000">
              <a:off x="4595183" y="3714304"/>
              <a:ext cx="86553" cy="126469"/>
            </a:xfrm>
            <a:custGeom>
              <a:avLst/>
              <a:gdLst/>
              <a:ahLst/>
              <a:cxnLst/>
              <a:rect l="l" t="t" r="r" b="b"/>
              <a:pathLst>
                <a:path w="1664" h="1994" fill="none" extrusionOk="0">
                  <a:moveTo>
                    <a:pt x="0" y="1"/>
                  </a:moveTo>
                  <a:cubicBezTo>
                    <a:pt x="416" y="295"/>
                    <a:pt x="1248" y="1266"/>
                    <a:pt x="1664" y="199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1"/>
            <p:cNvSpPr/>
            <p:nvPr/>
          </p:nvSpPr>
          <p:spPr>
            <a:xfrm rot="5400000">
              <a:off x="4420003"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1"/>
            <p:cNvSpPr/>
            <p:nvPr/>
          </p:nvSpPr>
          <p:spPr>
            <a:xfrm rot="5400000">
              <a:off x="4252701"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1"/>
            <p:cNvSpPr/>
            <p:nvPr/>
          </p:nvSpPr>
          <p:spPr>
            <a:xfrm rot="5400000">
              <a:off x="4082138"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41"/>
          <p:cNvSpPr/>
          <p:nvPr/>
        </p:nvSpPr>
        <p:spPr>
          <a:xfrm rot="5400000">
            <a:off x="5736049" y="3630046"/>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 name="Google Shape;1161;p41"/>
          <p:cNvGrpSpPr/>
          <p:nvPr/>
        </p:nvGrpSpPr>
        <p:grpSpPr>
          <a:xfrm>
            <a:off x="5725372" y="3140194"/>
            <a:ext cx="1433209" cy="572685"/>
            <a:chOff x="5410368" y="3082575"/>
            <a:chExt cx="1433209" cy="743650"/>
          </a:xfrm>
        </p:grpSpPr>
        <p:sp>
          <p:nvSpPr>
            <p:cNvPr id="1162" name="Google Shape;1162;p41"/>
            <p:cNvSpPr/>
            <p:nvPr/>
          </p:nvSpPr>
          <p:spPr>
            <a:xfrm rot="5400000">
              <a:off x="5850513"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solidFill>
              <a:schemeClr val="accent4"/>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1"/>
            <p:cNvSpPr/>
            <p:nvPr/>
          </p:nvSpPr>
          <p:spPr>
            <a:xfrm rot="5400000">
              <a:off x="6522054"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1"/>
            <p:cNvSpPr/>
            <p:nvPr/>
          </p:nvSpPr>
          <p:spPr>
            <a:xfrm rot="5400000">
              <a:off x="6529872"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1"/>
            <p:cNvSpPr/>
            <p:nvPr/>
          </p:nvSpPr>
          <p:spPr>
            <a:xfrm rot="5400000">
              <a:off x="5493121"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rot="5400000">
              <a:off x="5491838"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rot="5400000">
              <a:off x="5706056"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rot="5400000">
              <a:off x="6222782"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rot="5400000">
              <a:off x="6416711" y="3696122"/>
              <a:ext cx="101897" cy="158309"/>
            </a:xfrm>
            <a:custGeom>
              <a:avLst/>
              <a:gdLst/>
              <a:ahLst/>
              <a:cxnLst/>
              <a:rect l="l" t="t" r="r" b="b"/>
              <a:pathLst>
                <a:path w="1959" h="2496" fill="none" extrusionOk="0">
                  <a:moveTo>
                    <a:pt x="0" y="0"/>
                  </a:moveTo>
                  <a:cubicBezTo>
                    <a:pt x="797" y="971"/>
                    <a:pt x="1265" y="1872"/>
                    <a:pt x="1958" y="249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rot="5400000">
              <a:off x="5828849"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rot="5400000">
              <a:off x="6326916" y="3764569"/>
              <a:ext cx="4577" cy="118732"/>
            </a:xfrm>
            <a:custGeom>
              <a:avLst/>
              <a:gdLst/>
              <a:ahLst/>
              <a:cxnLst/>
              <a:rect l="l" t="t" r="r" b="b"/>
              <a:pathLst>
                <a:path w="88" h="1872" fill="none" extrusionOk="0">
                  <a:moveTo>
                    <a:pt x="87" y="0"/>
                  </a:moveTo>
                  <a:cubicBezTo>
                    <a:pt x="35" y="624"/>
                    <a:pt x="1" y="1248"/>
                    <a:pt x="1" y="18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rot="5400000">
              <a:off x="6295506"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rot="5400000">
              <a:off x="6123816" y="3714304"/>
              <a:ext cx="86553" cy="126469"/>
            </a:xfrm>
            <a:custGeom>
              <a:avLst/>
              <a:gdLst/>
              <a:ahLst/>
              <a:cxnLst/>
              <a:rect l="l" t="t" r="r" b="b"/>
              <a:pathLst>
                <a:path w="1664" h="1994" fill="none" extrusionOk="0">
                  <a:moveTo>
                    <a:pt x="0" y="1"/>
                  </a:moveTo>
                  <a:cubicBezTo>
                    <a:pt x="416" y="295"/>
                    <a:pt x="1248" y="1266"/>
                    <a:pt x="1664" y="199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rot="5400000">
              <a:off x="5948636"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rot="5400000">
              <a:off x="5781334"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rot="5400000">
              <a:off x="5610771"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 name="Google Shape;1177;p41"/>
          <p:cNvSpPr txBox="1"/>
          <p:nvPr/>
        </p:nvSpPr>
        <p:spPr>
          <a:xfrm>
            <a:off x="3345725" y="1601800"/>
            <a:ext cx="2518800" cy="4470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sz="1800" dirty="0">
                <a:solidFill>
                  <a:schemeClr val="dk1"/>
                </a:solidFill>
                <a:latin typeface="Londrina Solid"/>
                <a:ea typeface="Londrina Solid"/>
                <a:cs typeface="Londrina Solid"/>
                <a:sym typeface="Londrina Solid"/>
              </a:rPr>
              <a:t>Venus is the second planet from the Sun</a:t>
            </a:r>
            <a:endParaRPr sz="1800" dirty="0">
              <a:solidFill>
                <a:schemeClr val="dk1"/>
              </a:solidFill>
              <a:latin typeface="Londrina Solid"/>
              <a:ea typeface="Londrina Solid"/>
              <a:cs typeface="Londrina Solid"/>
              <a:sym typeface="Londrina Solid"/>
            </a:endParaRPr>
          </a:p>
        </p:txBody>
      </p:sp>
      <p:sp>
        <p:nvSpPr>
          <p:cNvPr id="1178" name="Google Shape;1178;p41"/>
          <p:cNvSpPr txBox="1"/>
          <p:nvPr/>
        </p:nvSpPr>
        <p:spPr>
          <a:xfrm>
            <a:off x="1882687" y="3872325"/>
            <a:ext cx="1528800" cy="5727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Despite being red, Mars is actually a cold place</a:t>
            </a:r>
            <a:endParaRPr>
              <a:solidFill>
                <a:schemeClr val="dk1"/>
              </a:solidFill>
              <a:latin typeface="Muli"/>
              <a:ea typeface="Muli"/>
              <a:cs typeface="Muli"/>
              <a:sym typeface="Muli"/>
            </a:endParaRPr>
          </a:p>
        </p:txBody>
      </p:sp>
      <p:sp>
        <p:nvSpPr>
          <p:cNvPr id="1179" name="Google Shape;1179;p41"/>
          <p:cNvSpPr txBox="1"/>
          <p:nvPr/>
        </p:nvSpPr>
        <p:spPr>
          <a:xfrm>
            <a:off x="3805826" y="3872325"/>
            <a:ext cx="1528800" cy="572700"/>
          </a:xfrm>
          <a:prstGeom prst="rect">
            <a:avLst/>
          </a:prstGeom>
          <a:noFill/>
          <a:ln>
            <a:noFill/>
          </a:ln>
        </p:spPr>
        <p:txBody>
          <a:bodyPr spcFirstLastPara="1" wrap="square" lIns="0" tIns="6350" rIns="0" bIns="0" anchor="t" anchorCtr="0">
            <a:noAutofit/>
          </a:bodyPr>
          <a:lstStyle/>
          <a:p>
            <a:pPr marL="0" lvl="0" indent="0" algn="ctr" rtl="0">
              <a:lnSpc>
                <a:spcPct val="100000"/>
              </a:lnSpc>
              <a:spcBef>
                <a:spcPts val="0"/>
              </a:spcBef>
              <a:spcAft>
                <a:spcPts val="0"/>
              </a:spcAft>
              <a:buNone/>
            </a:pPr>
            <a:r>
              <a:rPr lang="en">
                <a:solidFill>
                  <a:schemeClr val="dk1"/>
                </a:solidFill>
                <a:latin typeface="Muli"/>
                <a:ea typeface="Muli"/>
                <a:cs typeface="Muli"/>
                <a:sym typeface="Muli"/>
              </a:rPr>
              <a:t>Jupiter is the biggest planet in the Solar System</a:t>
            </a:r>
            <a:endParaRPr>
              <a:solidFill>
                <a:schemeClr val="dk1"/>
              </a:solidFill>
              <a:latin typeface="Muli"/>
              <a:ea typeface="Muli"/>
              <a:cs typeface="Muli"/>
              <a:sym typeface="Muli"/>
            </a:endParaRPr>
          </a:p>
        </p:txBody>
      </p:sp>
      <p:sp>
        <p:nvSpPr>
          <p:cNvPr id="1180" name="Google Shape;1180;p41"/>
          <p:cNvSpPr txBox="1"/>
          <p:nvPr/>
        </p:nvSpPr>
        <p:spPr>
          <a:xfrm>
            <a:off x="5729846" y="3872325"/>
            <a:ext cx="1528800" cy="572700"/>
          </a:xfrm>
          <a:prstGeom prst="rect">
            <a:avLst/>
          </a:prstGeom>
          <a:noFill/>
          <a:ln>
            <a:noFill/>
          </a:ln>
        </p:spPr>
        <p:txBody>
          <a:bodyPr spcFirstLastPara="1" wrap="square" lIns="0" tIns="6350" rIns="0" bIns="0" anchor="t" anchorCtr="0">
            <a:noAutofit/>
          </a:bodyPr>
          <a:lstStyle/>
          <a:p>
            <a:pPr marL="0" lvl="0" indent="0" algn="ctr" rtl="0">
              <a:lnSpc>
                <a:spcPct val="100000"/>
              </a:lnSpc>
              <a:spcBef>
                <a:spcPts val="0"/>
              </a:spcBef>
              <a:spcAft>
                <a:spcPts val="0"/>
              </a:spcAft>
              <a:buNone/>
            </a:pPr>
            <a:r>
              <a:rPr lang="en">
                <a:solidFill>
                  <a:schemeClr val="dk1"/>
                </a:solidFill>
                <a:latin typeface="Muli"/>
                <a:ea typeface="Muli"/>
                <a:cs typeface="Muli"/>
                <a:sym typeface="Muli"/>
              </a:rPr>
              <a:t>Neptune is the farthest planet from the Sun</a:t>
            </a:r>
            <a:endParaRPr>
              <a:solidFill>
                <a:schemeClr val="dk1"/>
              </a:solidFill>
              <a:latin typeface="Muli"/>
              <a:ea typeface="Muli"/>
              <a:cs typeface="Muli"/>
              <a:sym typeface="Muli"/>
            </a:endParaRPr>
          </a:p>
        </p:txBody>
      </p:sp>
      <p:sp>
        <p:nvSpPr>
          <p:cNvPr id="1181" name="Google Shape;1181;p41"/>
          <p:cNvSpPr txBox="1">
            <a:spLocks noGrp="1"/>
          </p:cNvSpPr>
          <p:nvPr>
            <p:ph type="title" idx="4294967295"/>
          </p:nvPr>
        </p:nvSpPr>
        <p:spPr>
          <a:xfrm>
            <a:off x="2259487" y="3106893"/>
            <a:ext cx="775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dirty="0">
                <a:solidFill>
                  <a:schemeClr val="dk1"/>
                </a:solidFill>
              </a:rPr>
              <a:t>01</a:t>
            </a:r>
            <a:endParaRPr sz="2400" b="1" dirty="0">
              <a:solidFill>
                <a:schemeClr val="dk1"/>
              </a:solidFill>
            </a:endParaRPr>
          </a:p>
        </p:txBody>
      </p:sp>
      <p:sp>
        <p:nvSpPr>
          <p:cNvPr id="1182" name="Google Shape;1182;p41"/>
          <p:cNvSpPr txBox="1">
            <a:spLocks noGrp="1"/>
          </p:cNvSpPr>
          <p:nvPr>
            <p:ph type="title" idx="4294967295"/>
          </p:nvPr>
        </p:nvSpPr>
        <p:spPr>
          <a:xfrm>
            <a:off x="4182626" y="3106893"/>
            <a:ext cx="775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rPr>
              <a:t>02</a:t>
            </a:r>
            <a:endParaRPr sz="2400" b="1">
              <a:solidFill>
                <a:schemeClr val="dk1"/>
              </a:solidFill>
            </a:endParaRPr>
          </a:p>
        </p:txBody>
      </p:sp>
      <p:sp>
        <p:nvSpPr>
          <p:cNvPr id="1183" name="Google Shape;1183;p41"/>
          <p:cNvSpPr txBox="1">
            <a:spLocks noGrp="1"/>
          </p:cNvSpPr>
          <p:nvPr>
            <p:ph type="title" idx="4294967295"/>
          </p:nvPr>
        </p:nvSpPr>
        <p:spPr>
          <a:xfrm>
            <a:off x="6106646" y="3106893"/>
            <a:ext cx="775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rPr>
              <a:t>03</a:t>
            </a:r>
            <a:endParaRPr sz="2400" b="1">
              <a:solidFill>
                <a:schemeClr val="dk1"/>
              </a:solidFill>
            </a:endParaRPr>
          </a:p>
        </p:txBody>
      </p:sp>
      <p:grpSp>
        <p:nvGrpSpPr>
          <p:cNvPr id="64" name="Google Shape;2206;p57">
            <a:extLst>
              <a:ext uri="{FF2B5EF4-FFF2-40B4-BE49-F238E27FC236}">
                <a16:creationId xmlns:a16="http://schemas.microsoft.com/office/drawing/2014/main" id="{B37D826D-1F6A-4E68-90F5-D02562372A7E}"/>
              </a:ext>
            </a:extLst>
          </p:cNvPr>
          <p:cNvGrpSpPr/>
          <p:nvPr/>
        </p:nvGrpSpPr>
        <p:grpSpPr>
          <a:xfrm>
            <a:off x="6703509" y="591363"/>
            <a:ext cx="1009417" cy="487503"/>
            <a:chOff x="3041250" y="4665475"/>
            <a:chExt cx="570550" cy="275550"/>
          </a:xfrm>
        </p:grpSpPr>
        <p:sp>
          <p:nvSpPr>
            <p:cNvPr id="65" name="Google Shape;2207;p57">
              <a:extLst>
                <a:ext uri="{FF2B5EF4-FFF2-40B4-BE49-F238E27FC236}">
                  <a16:creationId xmlns:a16="http://schemas.microsoft.com/office/drawing/2014/main" id="{5199D6F1-9534-4EA4-948B-698AB2F0EB69}"/>
                </a:ext>
              </a:extLst>
            </p:cNvPr>
            <p:cNvSpPr/>
            <p:nvPr/>
          </p:nvSpPr>
          <p:spPr>
            <a:xfrm>
              <a:off x="3049050" y="4711225"/>
              <a:ext cx="561025" cy="226750"/>
            </a:xfrm>
            <a:custGeom>
              <a:avLst/>
              <a:gdLst/>
              <a:ahLst/>
              <a:cxnLst/>
              <a:rect l="l" t="t" r="r" b="b"/>
              <a:pathLst>
                <a:path w="22441" h="9070" extrusionOk="0">
                  <a:moveTo>
                    <a:pt x="4800" y="0"/>
                  </a:moveTo>
                  <a:cubicBezTo>
                    <a:pt x="4780" y="0"/>
                    <a:pt x="4752" y="11"/>
                    <a:pt x="4714" y="59"/>
                  </a:cubicBezTo>
                  <a:cubicBezTo>
                    <a:pt x="3917" y="908"/>
                    <a:pt x="3068" y="1705"/>
                    <a:pt x="2184" y="2433"/>
                  </a:cubicBezTo>
                  <a:cubicBezTo>
                    <a:pt x="1768" y="2814"/>
                    <a:pt x="1335" y="3143"/>
                    <a:pt x="902" y="3473"/>
                  </a:cubicBezTo>
                  <a:cubicBezTo>
                    <a:pt x="590" y="3715"/>
                    <a:pt x="278" y="3941"/>
                    <a:pt x="1" y="4149"/>
                  </a:cubicBezTo>
                  <a:cubicBezTo>
                    <a:pt x="1006" y="5275"/>
                    <a:pt x="2115" y="6263"/>
                    <a:pt x="3050" y="7389"/>
                  </a:cubicBezTo>
                  <a:cubicBezTo>
                    <a:pt x="3588" y="8013"/>
                    <a:pt x="3778" y="8394"/>
                    <a:pt x="4454" y="9070"/>
                  </a:cubicBezTo>
                  <a:lnTo>
                    <a:pt x="4558" y="9070"/>
                  </a:lnTo>
                  <a:cubicBezTo>
                    <a:pt x="4558" y="8325"/>
                    <a:pt x="4593" y="7476"/>
                    <a:pt x="4904" y="6886"/>
                  </a:cubicBezTo>
                  <a:cubicBezTo>
                    <a:pt x="4883" y="6821"/>
                    <a:pt x="5310" y="6798"/>
                    <a:pt x="5927" y="6798"/>
                  </a:cubicBezTo>
                  <a:cubicBezTo>
                    <a:pt x="7264" y="6798"/>
                    <a:pt x="9490" y="6904"/>
                    <a:pt x="9964" y="6904"/>
                  </a:cubicBezTo>
                  <a:cubicBezTo>
                    <a:pt x="13222" y="7112"/>
                    <a:pt x="16410" y="7250"/>
                    <a:pt x="19668" y="7320"/>
                  </a:cubicBezTo>
                  <a:cubicBezTo>
                    <a:pt x="20108" y="7320"/>
                    <a:pt x="21097" y="7561"/>
                    <a:pt x="21787" y="7561"/>
                  </a:cubicBezTo>
                  <a:cubicBezTo>
                    <a:pt x="22022" y="7561"/>
                    <a:pt x="22222" y="7533"/>
                    <a:pt x="22354" y="7458"/>
                  </a:cubicBezTo>
                  <a:cubicBezTo>
                    <a:pt x="21591" y="6834"/>
                    <a:pt x="20846" y="5725"/>
                    <a:pt x="20084" y="5309"/>
                  </a:cubicBezTo>
                  <a:cubicBezTo>
                    <a:pt x="20275" y="4911"/>
                    <a:pt x="20517" y="4530"/>
                    <a:pt x="20812" y="4200"/>
                  </a:cubicBezTo>
                  <a:cubicBezTo>
                    <a:pt x="21297" y="3646"/>
                    <a:pt x="21834" y="3126"/>
                    <a:pt x="22441" y="2693"/>
                  </a:cubicBezTo>
                  <a:lnTo>
                    <a:pt x="22441" y="2554"/>
                  </a:lnTo>
                  <a:lnTo>
                    <a:pt x="20638" y="2554"/>
                  </a:lnTo>
                  <a:cubicBezTo>
                    <a:pt x="20257" y="2520"/>
                    <a:pt x="19893" y="2502"/>
                    <a:pt x="19529" y="2485"/>
                  </a:cubicBezTo>
                  <a:cubicBezTo>
                    <a:pt x="18923" y="2450"/>
                    <a:pt x="18316" y="2433"/>
                    <a:pt x="17727" y="2398"/>
                  </a:cubicBezTo>
                  <a:cubicBezTo>
                    <a:pt x="16826" y="2364"/>
                    <a:pt x="15925" y="2346"/>
                    <a:pt x="15024" y="2329"/>
                  </a:cubicBezTo>
                  <a:cubicBezTo>
                    <a:pt x="13984" y="2312"/>
                    <a:pt x="12945" y="2294"/>
                    <a:pt x="11905" y="2277"/>
                  </a:cubicBezTo>
                  <a:cubicBezTo>
                    <a:pt x="10935" y="2277"/>
                    <a:pt x="9964" y="2260"/>
                    <a:pt x="8994" y="2242"/>
                  </a:cubicBezTo>
                  <a:cubicBezTo>
                    <a:pt x="8283" y="2225"/>
                    <a:pt x="7538" y="2208"/>
                    <a:pt x="6845" y="2208"/>
                  </a:cubicBezTo>
                  <a:cubicBezTo>
                    <a:pt x="6152" y="2190"/>
                    <a:pt x="5459" y="2156"/>
                    <a:pt x="4766" y="2138"/>
                  </a:cubicBezTo>
                  <a:cubicBezTo>
                    <a:pt x="4731" y="2069"/>
                    <a:pt x="4731" y="2052"/>
                    <a:pt x="4740" y="2052"/>
                  </a:cubicBezTo>
                  <a:cubicBezTo>
                    <a:pt x="4749" y="2052"/>
                    <a:pt x="4766" y="2069"/>
                    <a:pt x="4766" y="2069"/>
                  </a:cubicBezTo>
                  <a:cubicBezTo>
                    <a:pt x="4801" y="1532"/>
                    <a:pt x="4870" y="1099"/>
                    <a:pt x="4887" y="614"/>
                  </a:cubicBezTo>
                  <a:cubicBezTo>
                    <a:pt x="4904" y="440"/>
                    <a:pt x="4904" y="250"/>
                    <a:pt x="4904" y="59"/>
                  </a:cubicBezTo>
                  <a:lnTo>
                    <a:pt x="4835" y="59"/>
                  </a:lnTo>
                  <a:cubicBezTo>
                    <a:pt x="4835" y="42"/>
                    <a:pt x="4835" y="24"/>
                    <a:pt x="4835" y="7"/>
                  </a:cubicBezTo>
                  <a:cubicBezTo>
                    <a:pt x="4827" y="7"/>
                    <a:pt x="4816" y="0"/>
                    <a:pt x="4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208;p57">
              <a:extLst>
                <a:ext uri="{FF2B5EF4-FFF2-40B4-BE49-F238E27FC236}">
                  <a16:creationId xmlns:a16="http://schemas.microsoft.com/office/drawing/2014/main" id="{BB75A84E-5B29-45D2-B0FD-B35C8CE1803C}"/>
                </a:ext>
              </a:extLst>
            </p:cNvPr>
            <p:cNvSpPr/>
            <p:nvPr/>
          </p:nvSpPr>
          <p:spPr>
            <a:xfrm>
              <a:off x="3045575" y="4811025"/>
              <a:ext cx="114825" cy="126525"/>
            </a:xfrm>
            <a:custGeom>
              <a:avLst/>
              <a:gdLst/>
              <a:ahLst/>
              <a:cxnLst/>
              <a:rect l="l" t="t" r="r" b="b"/>
              <a:pathLst>
                <a:path w="4593" h="5061" fill="none" extrusionOk="0">
                  <a:moveTo>
                    <a:pt x="1" y="1"/>
                  </a:moveTo>
                  <a:lnTo>
                    <a:pt x="36" y="35"/>
                  </a:lnTo>
                  <a:lnTo>
                    <a:pt x="140" y="157"/>
                  </a:lnTo>
                  <a:cubicBezTo>
                    <a:pt x="1145" y="1266"/>
                    <a:pt x="2254" y="2271"/>
                    <a:pt x="3189" y="3397"/>
                  </a:cubicBezTo>
                  <a:cubicBezTo>
                    <a:pt x="3744" y="4021"/>
                    <a:pt x="3917" y="4402"/>
                    <a:pt x="4593" y="506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209;p57">
              <a:extLst>
                <a:ext uri="{FF2B5EF4-FFF2-40B4-BE49-F238E27FC236}">
                  <a16:creationId xmlns:a16="http://schemas.microsoft.com/office/drawing/2014/main" id="{7641ABD0-EC9C-4DBF-B326-45C5D14B2F72}"/>
                </a:ext>
              </a:extLst>
            </p:cNvPr>
            <p:cNvSpPr/>
            <p:nvPr/>
          </p:nvSpPr>
          <p:spPr>
            <a:xfrm>
              <a:off x="3047325" y="4710100"/>
              <a:ext cx="124775" cy="106150"/>
            </a:xfrm>
            <a:custGeom>
              <a:avLst/>
              <a:gdLst/>
              <a:ahLst/>
              <a:cxnLst/>
              <a:rect l="l" t="t" r="r" b="b"/>
              <a:pathLst>
                <a:path w="4991" h="4246" fill="none" extrusionOk="0">
                  <a:moveTo>
                    <a:pt x="0" y="4245"/>
                  </a:moveTo>
                  <a:cubicBezTo>
                    <a:pt x="0" y="4245"/>
                    <a:pt x="18" y="4228"/>
                    <a:pt x="18" y="4228"/>
                  </a:cubicBezTo>
                  <a:lnTo>
                    <a:pt x="70" y="4194"/>
                  </a:lnTo>
                  <a:cubicBezTo>
                    <a:pt x="364" y="3986"/>
                    <a:pt x="659" y="3760"/>
                    <a:pt x="971" y="3518"/>
                  </a:cubicBezTo>
                  <a:cubicBezTo>
                    <a:pt x="1387" y="3188"/>
                    <a:pt x="1820" y="2842"/>
                    <a:pt x="2253" y="2478"/>
                  </a:cubicBezTo>
                  <a:cubicBezTo>
                    <a:pt x="3137" y="1750"/>
                    <a:pt x="3986" y="953"/>
                    <a:pt x="4783" y="104"/>
                  </a:cubicBezTo>
                  <a:cubicBezTo>
                    <a:pt x="4852" y="35"/>
                    <a:pt x="4887" y="52"/>
                    <a:pt x="4904" y="52"/>
                  </a:cubicBezTo>
                  <a:cubicBezTo>
                    <a:pt x="4939" y="69"/>
                    <a:pt x="4956" y="52"/>
                    <a:pt x="499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210;p57">
              <a:extLst>
                <a:ext uri="{FF2B5EF4-FFF2-40B4-BE49-F238E27FC236}">
                  <a16:creationId xmlns:a16="http://schemas.microsoft.com/office/drawing/2014/main" id="{774591E2-5116-42D2-A644-CAE3A9CF1248}"/>
                </a:ext>
              </a:extLst>
            </p:cNvPr>
            <p:cNvSpPr/>
            <p:nvPr/>
          </p:nvSpPr>
          <p:spPr>
            <a:xfrm>
              <a:off x="3163425" y="4882950"/>
              <a:ext cx="8675" cy="58075"/>
            </a:xfrm>
            <a:custGeom>
              <a:avLst/>
              <a:gdLst/>
              <a:ahLst/>
              <a:cxnLst/>
              <a:rect l="l" t="t" r="r" b="b"/>
              <a:pathLst>
                <a:path w="347" h="2323" fill="none" extrusionOk="0">
                  <a:moveTo>
                    <a:pt x="0" y="2322"/>
                  </a:moveTo>
                  <a:lnTo>
                    <a:pt x="0" y="2183"/>
                  </a:lnTo>
                  <a:cubicBezTo>
                    <a:pt x="0" y="1456"/>
                    <a:pt x="18" y="607"/>
                    <a:pt x="34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211;p57">
              <a:extLst>
                <a:ext uri="{FF2B5EF4-FFF2-40B4-BE49-F238E27FC236}">
                  <a16:creationId xmlns:a16="http://schemas.microsoft.com/office/drawing/2014/main" id="{765EF634-DF25-4EA2-9023-D7B452B936BA}"/>
                </a:ext>
              </a:extLst>
            </p:cNvPr>
            <p:cNvSpPr/>
            <p:nvPr/>
          </p:nvSpPr>
          <p:spPr>
            <a:xfrm>
              <a:off x="3168175" y="4712250"/>
              <a:ext cx="3925" cy="50275"/>
            </a:xfrm>
            <a:custGeom>
              <a:avLst/>
              <a:gdLst/>
              <a:ahLst/>
              <a:cxnLst/>
              <a:rect l="l" t="t" r="r" b="b"/>
              <a:pathLst>
                <a:path w="157" h="2011" fill="none" extrusionOk="0">
                  <a:moveTo>
                    <a:pt x="157" y="1"/>
                  </a:moveTo>
                  <a:cubicBezTo>
                    <a:pt x="157" y="209"/>
                    <a:pt x="157" y="382"/>
                    <a:pt x="122" y="555"/>
                  </a:cubicBezTo>
                  <a:cubicBezTo>
                    <a:pt x="105" y="1058"/>
                    <a:pt x="53" y="1474"/>
                    <a:pt x="1" y="201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212;p57">
              <a:extLst>
                <a:ext uri="{FF2B5EF4-FFF2-40B4-BE49-F238E27FC236}">
                  <a16:creationId xmlns:a16="http://schemas.microsoft.com/office/drawing/2014/main" id="{8D1FA423-02BD-4789-BB61-7DC396062549}"/>
                </a:ext>
              </a:extLst>
            </p:cNvPr>
            <p:cNvSpPr/>
            <p:nvPr/>
          </p:nvSpPr>
          <p:spPr>
            <a:xfrm>
              <a:off x="3170350" y="4877750"/>
              <a:ext cx="439725" cy="27300"/>
            </a:xfrm>
            <a:custGeom>
              <a:avLst/>
              <a:gdLst/>
              <a:ahLst/>
              <a:cxnLst/>
              <a:rect l="l" t="t" r="r" b="b"/>
              <a:pathLst>
                <a:path w="17589" h="1092" fill="none" extrusionOk="0">
                  <a:moveTo>
                    <a:pt x="70" y="208"/>
                  </a:moveTo>
                  <a:cubicBezTo>
                    <a:pt x="0" y="0"/>
                    <a:pt x="4419" y="243"/>
                    <a:pt x="5112" y="243"/>
                  </a:cubicBezTo>
                  <a:cubicBezTo>
                    <a:pt x="8370" y="451"/>
                    <a:pt x="11558" y="589"/>
                    <a:pt x="14816" y="659"/>
                  </a:cubicBezTo>
                  <a:cubicBezTo>
                    <a:pt x="15405" y="659"/>
                    <a:pt x="16982" y="1092"/>
                    <a:pt x="17502" y="780"/>
                  </a:cubicBezTo>
                  <a:lnTo>
                    <a:pt x="17519" y="780"/>
                  </a:lnTo>
                  <a:cubicBezTo>
                    <a:pt x="17537" y="780"/>
                    <a:pt x="17571" y="763"/>
                    <a:pt x="17589" y="74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213;p57">
              <a:extLst>
                <a:ext uri="{FF2B5EF4-FFF2-40B4-BE49-F238E27FC236}">
                  <a16:creationId xmlns:a16="http://schemas.microsoft.com/office/drawing/2014/main" id="{F017E36D-6F0C-4FD6-A489-8264D6C69C60}"/>
                </a:ext>
              </a:extLst>
            </p:cNvPr>
            <p:cNvSpPr/>
            <p:nvPr/>
          </p:nvSpPr>
          <p:spPr>
            <a:xfrm>
              <a:off x="3166875" y="4760775"/>
              <a:ext cx="443200" cy="13875"/>
            </a:xfrm>
            <a:custGeom>
              <a:avLst/>
              <a:gdLst/>
              <a:ahLst/>
              <a:cxnLst/>
              <a:rect l="l" t="t" r="r" b="b"/>
              <a:pathLst>
                <a:path w="17728" h="555" fill="none" extrusionOk="0">
                  <a:moveTo>
                    <a:pt x="53" y="70"/>
                  </a:moveTo>
                  <a:cubicBezTo>
                    <a:pt x="53" y="70"/>
                    <a:pt x="1" y="0"/>
                    <a:pt x="53" y="139"/>
                  </a:cubicBezTo>
                  <a:cubicBezTo>
                    <a:pt x="746" y="174"/>
                    <a:pt x="1456" y="191"/>
                    <a:pt x="2132" y="208"/>
                  </a:cubicBezTo>
                  <a:cubicBezTo>
                    <a:pt x="2825" y="226"/>
                    <a:pt x="3570" y="243"/>
                    <a:pt x="4281" y="243"/>
                  </a:cubicBezTo>
                  <a:cubicBezTo>
                    <a:pt x="5251" y="260"/>
                    <a:pt x="6222" y="278"/>
                    <a:pt x="7192" y="295"/>
                  </a:cubicBezTo>
                  <a:cubicBezTo>
                    <a:pt x="8232" y="295"/>
                    <a:pt x="9271" y="312"/>
                    <a:pt x="10311" y="330"/>
                  </a:cubicBezTo>
                  <a:cubicBezTo>
                    <a:pt x="11212" y="347"/>
                    <a:pt x="12113" y="382"/>
                    <a:pt x="13014" y="416"/>
                  </a:cubicBezTo>
                  <a:cubicBezTo>
                    <a:pt x="13603" y="434"/>
                    <a:pt x="14210" y="468"/>
                    <a:pt x="14816" y="486"/>
                  </a:cubicBezTo>
                  <a:cubicBezTo>
                    <a:pt x="15180" y="520"/>
                    <a:pt x="15544" y="538"/>
                    <a:pt x="15925" y="555"/>
                  </a:cubicBezTo>
                  <a:lnTo>
                    <a:pt x="17728" y="555"/>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214;p57">
              <a:extLst>
                <a:ext uri="{FF2B5EF4-FFF2-40B4-BE49-F238E27FC236}">
                  <a16:creationId xmlns:a16="http://schemas.microsoft.com/office/drawing/2014/main" id="{96F0F04D-8C16-443B-961E-22A6C0D1A2CC}"/>
                </a:ext>
              </a:extLst>
            </p:cNvPr>
            <p:cNvSpPr/>
            <p:nvPr/>
          </p:nvSpPr>
          <p:spPr>
            <a:xfrm>
              <a:off x="3551575" y="4844375"/>
              <a:ext cx="56775" cy="53325"/>
            </a:xfrm>
            <a:custGeom>
              <a:avLst/>
              <a:gdLst/>
              <a:ahLst/>
              <a:cxnLst/>
              <a:rect l="l" t="t" r="r" b="b"/>
              <a:pathLst>
                <a:path w="2271" h="2133" fill="none" extrusionOk="0">
                  <a:moveTo>
                    <a:pt x="2270" y="2132"/>
                  </a:moveTo>
                  <a:lnTo>
                    <a:pt x="2270" y="2132"/>
                  </a:lnTo>
                  <a:cubicBezTo>
                    <a:pt x="1508" y="1508"/>
                    <a:pt x="745" y="399"/>
                    <a:pt x="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15;p57">
              <a:extLst>
                <a:ext uri="{FF2B5EF4-FFF2-40B4-BE49-F238E27FC236}">
                  <a16:creationId xmlns:a16="http://schemas.microsoft.com/office/drawing/2014/main" id="{B1457008-563D-46AA-8E8D-5B1359EBEB45}"/>
                </a:ext>
              </a:extLst>
            </p:cNvPr>
            <p:cNvSpPr/>
            <p:nvPr/>
          </p:nvSpPr>
          <p:spPr>
            <a:xfrm>
              <a:off x="3551125" y="4778100"/>
              <a:ext cx="58950" cy="65875"/>
            </a:xfrm>
            <a:custGeom>
              <a:avLst/>
              <a:gdLst/>
              <a:ahLst/>
              <a:cxnLst/>
              <a:rect l="l" t="t" r="r" b="b"/>
              <a:pathLst>
                <a:path w="2358" h="2635" fill="none" extrusionOk="0">
                  <a:moveTo>
                    <a:pt x="1" y="2634"/>
                  </a:moveTo>
                  <a:cubicBezTo>
                    <a:pt x="192" y="2236"/>
                    <a:pt x="434" y="1855"/>
                    <a:pt x="729" y="1525"/>
                  </a:cubicBezTo>
                  <a:cubicBezTo>
                    <a:pt x="1214" y="954"/>
                    <a:pt x="1751" y="451"/>
                    <a:pt x="2358"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16;p57">
              <a:extLst>
                <a:ext uri="{FF2B5EF4-FFF2-40B4-BE49-F238E27FC236}">
                  <a16:creationId xmlns:a16="http://schemas.microsoft.com/office/drawing/2014/main" id="{E41D835B-093C-4841-A0CD-6973B12FAA94}"/>
                </a:ext>
              </a:extLst>
            </p:cNvPr>
            <p:cNvSpPr/>
            <p:nvPr/>
          </p:nvSpPr>
          <p:spPr>
            <a:xfrm>
              <a:off x="3608325" y="4866475"/>
              <a:ext cx="3475" cy="31225"/>
            </a:xfrm>
            <a:custGeom>
              <a:avLst/>
              <a:gdLst/>
              <a:ahLst/>
              <a:cxnLst/>
              <a:rect l="l" t="t" r="r" b="b"/>
              <a:pathLst>
                <a:path w="139" h="1249" fill="none" extrusionOk="0">
                  <a:moveTo>
                    <a:pt x="0" y="1248"/>
                  </a:moveTo>
                  <a:lnTo>
                    <a:pt x="0" y="1231"/>
                  </a:lnTo>
                  <a:cubicBezTo>
                    <a:pt x="70" y="815"/>
                    <a:pt x="122" y="416"/>
                    <a:pt x="139"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17;p57">
              <a:extLst>
                <a:ext uri="{FF2B5EF4-FFF2-40B4-BE49-F238E27FC236}">
                  <a16:creationId xmlns:a16="http://schemas.microsoft.com/office/drawing/2014/main" id="{DA19CF26-8717-400E-AE33-52290F330DE6}"/>
                </a:ext>
              </a:extLst>
            </p:cNvPr>
            <p:cNvSpPr/>
            <p:nvPr/>
          </p:nvSpPr>
          <p:spPr>
            <a:xfrm>
              <a:off x="3571925" y="4817950"/>
              <a:ext cx="39875" cy="48550"/>
            </a:xfrm>
            <a:custGeom>
              <a:avLst/>
              <a:gdLst/>
              <a:ahLst/>
              <a:cxnLst/>
              <a:rect l="l" t="t" r="r" b="b"/>
              <a:pathLst>
                <a:path w="1595" h="1942" fill="none" extrusionOk="0">
                  <a:moveTo>
                    <a:pt x="1595" y="1942"/>
                  </a:moveTo>
                  <a:cubicBezTo>
                    <a:pt x="1318" y="1508"/>
                    <a:pt x="1006" y="1110"/>
                    <a:pt x="659" y="746"/>
                  </a:cubicBezTo>
                  <a:cubicBezTo>
                    <a:pt x="434" y="486"/>
                    <a:pt x="191" y="226"/>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18;p57">
              <a:extLst>
                <a:ext uri="{FF2B5EF4-FFF2-40B4-BE49-F238E27FC236}">
                  <a16:creationId xmlns:a16="http://schemas.microsoft.com/office/drawing/2014/main" id="{A7F345EB-FBB9-446A-A55E-983570662809}"/>
                </a:ext>
              </a:extLst>
            </p:cNvPr>
            <p:cNvSpPr/>
            <p:nvPr/>
          </p:nvSpPr>
          <p:spPr>
            <a:xfrm>
              <a:off x="3577125" y="4836575"/>
              <a:ext cx="11300" cy="24725"/>
            </a:xfrm>
            <a:custGeom>
              <a:avLst/>
              <a:gdLst/>
              <a:ahLst/>
              <a:cxnLst/>
              <a:rect l="l" t="t" r="r" b="b"/>
              <a:pathLst>
                <a:path w="452" h="989" fill="none" extrusionOk="0">
                  <a:moveTo>
                    <a:pt x="1" y="989"/>
                  </a:moveTo>
                  <a:cubicBezTo>
                    <a:pt x="70" y="625"/>
                    <a:pt x="226" y="295"/>
                    <a:pt x="45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19;p57">
              <a:extLst>
                <a:ext uri="{FF2B5EF4-FFF2-40B4-BE49-F238E27FC236}">
                  <a16:creationId xmlns:a16="http://schemas.microsoft.com/office/drawing/2014/main" id="{19D844A9-96F9-49C1-8472-F19D10888348}"/>
                </a:ext>
              </a:extLst>
            </p:cNvPr>
            <p:cNvSpPr/>
            <p:nvPr/>
          </p:nvSpPr>
          <p:spPr>
            <a:xfrm>
              <a:off x="3606575" y="4739975"/>
              <a:ext cx="3500" cy="38150"/>
            </a:xfrm>
            <a:custGeom>
              <a:avLst/>
              <a:gdLst/>
              <a:ahLst/>
              <a:cxnLst/>
              <a:rect l="l" t="t" r="r" b="b"/>
              <a:pathLst>
                <a:path w="140" h="1526" fill="none" extrusionOk="0">
                  <a:moveTo>
                    <a:pt x="140" y="1526"/>
                  </a:moveTo>
                  <a:lnTo>
                    <a:pt x="140" y="1387"/>
                  </a:lnTo>
                  <a:cubicBezTo>
                    <a:pt x="140" y="919"/>
                    <a:pt x="122" y="313"/>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20;p57">
              <a:extLst>
                <a:ext uri="{FF2B5EF4-FFF2-40B4-BE49-F238E27FC236}">
                  <a16:creationId xmlns:a16="http://schemas.microsoft.com/office/drawing/2014/main" id="{598AB43B-2671-45D8-A33A-7D2BE5BEBBA9}"/>
                </a:ext>
              </a:extLst>
            </p:cNvPr>
            <p:cNvSpPr/>
            <p:nvPr/>
          </p:nvSpPr>
          <p:spPr>
            <a:xfrm>
              <a:off x="3172075" y="4726125"/>
              <a:ext cx="434525" cy="13875"/>
            </a:xfrm>
            <a:custGeom>
              <a:avLst/>
              <a:gdLst/>
              <a:ahLst/>
              <a:cxnLst/>
              <a:rect l="l" t="t" r="r" b="b"/>
              <a:pathLst>
                <a:path w="17381" h="555" fill="none" extrusionOk="0">
                  <a:moveTo>
                    <a:pt x="17381" y="555"/>
                  </a:moveTo>
                  <a:cubicBezTo>
                    <a:pt x="16965" y="555"/>
                    <a:pt x="16480" y="555"/>
                    <a:pt x="15995" y="537"/>
                  </a:cubicBezTo>
                  <a:cubicBezTo>
                    <a:pt x="15735" y="537"/>
                    <a:pt x="15475" y="520"/>
                    <a:pt x="15232" y="485"/>
                  </a:cubicBezTo>
                  <a:cubicBezTo>
                    <a:pt x="15042" y="468"/>
                    <a:pt x="14868" y="451"/>
                    <a:pt x="14678" y="433"/>
                  </a:cubicBezTo>
                  <a:cubicBezTo>
                    <a:pt x="14019" y="381"/>
                    <a:pt x="13378" y="364"/>
                    <a:pt x="12737" y="329"/>
                  </a:cubicBezTo>
                  <a:cubicBezTo>
                    <a:pt x="12321" y="312"/>
                    <a:pt x="11905" y="295"/>
                    <a:pt x="11489" y="277"/>
                  </a:cubicBezTo>
                  <a:cubicBezTo>
                    <a:pt x="11073" y="260"/>
                    <a:pt x="10658" y="260"/>
                    <a:pt x="10242" y="243"/>
                  </a:cubicBezTo>
                  <a:cubicBezTo>
                    <a:pt x="9133" y="225"/>
                    <a:pt x="8024" y="225"/>
                    <a:pt x="6915" y="191"/>
                  </a:cubicBezTo>
                  <a:cubicBezTo>
                    <a:pt x="5962" y="191"/>
                    <a:pt x="5009" y="174"/>
                    <a:pt x="4073" y="139"/>
                  </a:cubicBezTo>
                  <a:cubicBezTo>
                    <a:pt x="3605" y="139"/>
                    <a:pt x="2843" y="156"/>
                    <a:pt x="2063" y="139"/>
                  </a:cubicBezTo>
                  <a:cubicBezTo>
                    <a:pt x="1370" y="156"/>
                    <a:pt x="677" y="104"/>
                    <a:pt x="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21;p57">
              <a:extLst>
                <a:ext uri="{FF2B5EF4-FFF2-40B4-BE49-F238E27FC236}">
                  <a16:creationId xmlns:a16="http://schemas.microsoft.com/office/drawing/2014/main" id="{8C6EA5D8-7096-4EEC-B90F-F2A9D1014BE7}"/>
                </a:ext>
              </a:extLst>
            </p:cNvPr>
            <p:cNvSpPr/>
            <p:nvPr/>
          </p:nvSpPr>
          <p:spPr>
            <a:xfrm>
              <a:off x="3041250" y="4765975"/>
              <a:ext cx="7825" cy="52000"/>
            </a:xfrm>
            <a:custGeom>
              <a:avLst/>
              <a:gdLst/>
              <a:ahLst/>
              <a:cxnLst/>
              <a:rect l="l" t="t" r="r" b="b"/>
              <a:pathLst>
                <a:path w="313" h="2080" fill="none" extrusionOk="0">
                  <a:moveTo>
                    <a:pt x="313" y="2080"/>
                  </a:moveTo>
                  <a:cubicBezTo>
                    <a:pt x="295" y="2045"/>
                    <a:pt x="278" y="2028"/>
                    <a:pt x="261" y="1993"/>
                  </a:cubicBezTo>
                  <a:cubicBezTo>
                    <a:pt x="243" y="1941"/>
                    <a:pt x="226" y="1889"/>
                    <a:pt x="209" y="1837"/>
                  </a:cubicBezTo>
                  <a:cubicBezTo>
                    <a:pt x="35" y="1283"/>
                    <a:pt x="1" y="694"/>
                    <a:pt x="122" y="122"/>
                  </a:cubicBezTo>
                  <a:lnTo>
                    <a:pt x="122" y="122"/>
                  </a:lnTo>
                  <a:cubicBezTo>
                    <a:pt x="139" y="87"/>
                    <a:pt x="157" y="35"/>
                    <a:pt x="174"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22;p57">
              <a:extLst>
                <a:ext uri="{FF2B5EF4-FFF2-40B4-BE49-F238E27FC236}">
                  <a16:creationId xmlns:a16="http://schemas.microsoft.com/office/drawing/2014/main" id="{244C1893-9E21-4C8C-B02F-E17E18C91EA6}"/>
                </a:ext>
              </a:extLst>
            </p:cNvPr>
            <p:cNvSpPr/>
            <p:nvPr/>
          </p:nvSpPr>
          <p:spPr>
            <a:xfrm>
              <a:off x="3045575" y="4667200"/>
              <a:ext cx="119600" cy="102275"/>
            </a:xfrm>
            <a:custGeom>
              <a:avLst/>
              <a:gdLst/>
              <a:ahLst/>
              <a:cxnLst/>
              <a:rect l="l" t="t" r="r" b="b"/>
              <a:pathLst>
                <a:path w="4784" h="4091" fill="none" extrusionOk="0">
                  <a:moveTo>
                    <a:pt x="1" y="4090"/>
                  </a:moveTo>
                  <a:cubicBezTo>
                    <a:pt x="261" y="3674"/>
                    <a:pt x="555" y="3276"/>
                    <a:pt x="919" y="2929"/>
                  </a:cubicBezTo>
                  <a:cubicBezTo>
                    <a:pt x="1335" y="2531"/>
                    <a:pt x="1768" y="2149"/>
                    <a:pt x="2219" y="1785"/>
                  </a:cubicBezTo>
                  <a:cubicBezTo>
                    <a:pt x="3033" y="1144"/>
                    <a:pt x="3882" y="538"/>
                    <a:pt x="4784"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23;p57">
              <a:extLst>
                <a:ext uri="{FF2B5EF4-FFF2-40B4-BE49-F238E27FC236}">
                  <a16:creationId xmlns:a16="http://schemas.microsoft.com/office/drawing/2014/main" id="{FCCA6792-2F60-40FC-8905-8E60697BD9A4}"/>
                </a:ext>
              </a:extLst>
            </p:cNvPr>
            <p:cNvSpPr/>
            <p:nvPr/>
          </p:nvSpPr>
          <p:spPr>
            <a:xfrm>
              <a:off x="3168625" y="4665475"/>
              <a:ext cx="1750" cy="48550"/>
            </a:xfrm>
            <a:custGeom>
              <a:avLst/>
              <a:gdLst/>
              <a:ahLst/>
              <a:cxnLst/>
              <a:rect l="l" t="t" r="r" b="b"/>
              <a:pathLst>
                <a:path w="70" h="1942" fill="none" extrusionOk="0">
                  <a:moveTo>
                    <a:pt x="69" y="1941"/>
                  </a:moveTo>
                  <a:lnTo>
                    <a:pt x="69" y="1872"/>
                  </a:lnTo>
                  <a:cubicBezTo>
                    <a:pt x="69" y="1854"/>
                    <a:pt x="69" y="1837"/>
                    <a:pt x="69" y="1837"/>
                  </a:cubicBezTo>
                  <a:cubicBezTo>
                    <a:pt x="69" y="1335"/>
                    <a:pt x="18" y="815"/>
                    <a:pt x="0" y="70"/>
                  </a:cubicBezTo>
                  <a:cubicBezTo>
                    <a:pt x="0" y="52"/>
                    <a:pt x="0" y="18"/>
                    <a:pt x="0"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224;p57">
              <a:extLst>
                <a:ext uri="{FF2B5EF4-FFF2-40B4-BE49-F238E27FC236}">
                  <a16:creationId xmlns:a16="http://schemas.microsoft.com/office/drawing/2014/main" id="{04FF93EE-52E2-47CB-A1EC-157F30A239A1}"/>
                </a:ext>
              </a:extLst>
            </p:cNvPr>
            <p:cNvSpPr/>
            <p:nvPr/>
          </p:nvSpPr>
          <p:spPr>
            <a:xfrm>
              <a:off x="3069850" y="4743450"/>
              <a:ext cx="1750" cy="52000"/>
            </a:xfrm>
            <a:custGeom>
              <a:avLst/>
              <a:gdLst/>
              <a:ahLst/>
              <a:cxnLst/>
              <a:rect l="l" t="t" r="r" b="b"/>
              <a:pathLst>
                <a:path w="70" h="2080" fill="none" extrusionOk="0">
                  <a:moveTo>
                    <a:pt x="0" y="2080"/>
                  </a:moveTo>
                  <a:cubicBezTo>
                    <a:pt x="0" y="1456"/>
                    <a:pt x="70" y="693"/>
                    <a:pt x="70"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225;p57">
              <a:extLst>
                <a:ext uri="{FF2B5EF4-FFF2-40B4-BE49-F238E27FC236}">
                  <a16:creationId xmlns:a16="http://schemas.microsoft.com/office/drawing/2014/main" id="{2063B9EA-88FF-4267-8014-C5F6C85878D8}"/>
                </a:ext>
              </a:extLst>
            </p:cNvPr>
            <p:cNvSpPr/>
            <p:nvPr/>
          </p:nvSpPr>
          <p:spPr>
            <a:xfrm>
              <a:off x="3099300" y="4714000"/>
              <a:ext cx="5225" cy="57200"/>
            </a:xfrm>
            <a:custGeom>
              <a:avLst/>
              <a:gdLst/>
              <a:ahLst/>
              <a:cxnLst/>
              <a:rect l="l" t="t" r="r" b="b"/>
              <a:pathLst>
                <a:path w="209" h="2288" fill="none" extrusionOk="0">
                  <a:moveTo>
                    <a:pt x="139" y="2287"/>
                  </a:moveTo>
                  <a:cubicBezTo>
                    <a:pt x="1" y="1664"/>
                    <a:pt x="209" y="780"/>
                    <a:pt x="139"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226;p57">
              <a:extLst>
                <a:ext uri="{FF2B5EF4-FFF2-40B4-BE49-F238E27FC236}">
                  <a16:creationId xmlns:a16="http://schemas.microsoft.com/office/drawing/2014/main" id="{E5C3255E-8C38-4E5D-91B9-D904E36D430A}"/>
                </a:ext>
              </a:extLst>
            </p:cNvPr>
            <p:cNvSpPr/>
            <p:nvPr/>
          </p:nvSpPr>
          <p:spPr>
            <a:xfrm>
              <a:off x="3135700" y="4694925"/>
              <a:ext cx="3475" cy="46825"/>
            </a:xfrm>
            <a:custGeom>
              <a:avLst/>
              <a:gdLst/>
              <a:ahLst/>
              <a:cxnLst/>
              <a:rect l="l" t="t" r="r" b="b"/>
              <a:pathLst>
                <a:path w="139" h="1873" fill="none" extrusionOk="0">
                  <a:moveTo>
                    <a:pt x="0" y="1872"/>
                  </a:moveTo>
                  <a:cubicBezTo>
                    <a:pt x="139" y="1525"/>
                    <a:pt x="70" y="555"/>
                    <a:pt x="7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227;p57">
              <a:extLst>
                <a:ext uri="{FF2B5EF4-FFF2-40B4-BE49-F238E27FC236}">
                  <a16:creationId xmlns:a16="http://schemas.microsoft.com/office/drawing/2014/main" id="{243978D1-8D4C-4B0E-948A-CE361398EE6E}"/>
                </a:ext>
              </a:extLst>
            </p:cNvPr>
            <p:cNvSpPr/>
            <p:nvPr/>
          </p:nvSpPr>
          <p:spPr>
            <a:xfrm>
              <a:off x="3273875" y="4729575"/>
              <a:ext cx="25" cy="36425"/>
            </a:xfrm>
            <a:custGeom>
              <a:avLst/>
              <a:gdLst/>
              <a:ahLst/>
              <a:cxnLst/>
              <a:rect l="l" t="t" r="r" b="b"/>
              <a:pathLst>
                <a:path w="1" h="1457" fill="none" extrusionOk="0">
                  <a:moveTo>
                    <a:pt x="1" y="1456"/>
                  </a:moveTo>
                  <a:lnTo>
                    <a:pt x="1" y="1"/>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228;p57">
              <a:extLst>
                <a:ext uri="{FF2B5EF4-FFF2-40B4-BE49-F238E27FC236}">
                  <a16:creationId xmlns:a16="http://schemas.microsoft.com/office/drawing/2014/main" id="{6BD7426E-A354-49A1-978B-7F8E1196E5C4}"/>
                </a:ext>
              </a:extLst>
            </p:cNvPr>
            <p:cNvSpPr/>
            <p:nvPr/>
          </p:nvSpPr>
          <p:spPr>
            <a:xfrm>
              <a:off x="3344925" y="4731325"/>
              <a:ext cx="2200" cy="31200"/>
            </a:xfrm>
            <a:custGeom>
              <a:avLst/>
              <a:gdLst/>
              <a:ahLst/>
              <a:cxnLst/>
              <a:rect l="l" t="t" r="r" b="b"/>
              <a:pathLst>
                <a:path w="88" h="1248" fill="none" extrusionOk="0">
                  <a:moveTo>
                    <a:pt x="70" y="1248"/>
                  </a:moveTo>
                  <a:cubicBezTo>
                    <a:pt x="87" y="832"/>
                    <a:pt x="70" y="416"/>
                    <a:pt x="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229;p57">
              <a:extLst>
                <a:ext uri="{FF2B5EF4-FFF2-40B4-BE49-F238E27FC236}">
                  <a16:creationId xmlns:a16="http://schemas.microsoft.com/office/drawing/2014/main" id="{3DA53691-ECD0-49CD-8663-7920EE345E5B}"/>
                </a:ext>
              </a:extLst>
            </p:cNvPr>
            <p:cNvSpPr/>
            <p:nvPr/>
          </p:nvSpPr>
          <p:spPr>
            <a:xfrm>
              <a:off x="3424200" y="4733050"/>
              <a:ext cx="3925" cy="32950"/>
            </a:xfrm>
            <a:custGeom>
              <a:avLst/>
              <a:gdLst/>
              <a:ahLst/>
              <a:cxnLst/>
              <a:rect l="l" t="t" r="r" b="b"/>
              <a:pathLst>
                <a:path w="157" h="1318" fill="none" extrusionOk="0">
                  <a:moveTo>
                    <a:pt x="18" y="1317"/>
                  </a:moveTo>
                  <a:cubicBezTo>
                    <a:pt x="1" y="884"/>
                    <a:pt x="35" y="434"/>
                    <a:pt x="15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230;p57">
              <a:extLst>
                <a:ext uri="{FF2B5EF4-FFF2-40B4-BE49-F238E27FC236}">
                  <a16:creationId xmlns:a16="http://schemas.microsoft.com/office/drawing/2014/main" id="{E0AFF172-CC51-4832-ADC9-FCA8764D59D3}"/>
                </a:ext>
              </a:extLst>
            </p:cNvPr>
            <p:cNvSpPr/>
            <p:nvPr/>
          </p:nvSpPr>
          <p:spPr>
            <a:xfrm>
              <a:off x="3490050" y="4736525"/>
              <a:ext cx="2200" cy="32950"/>
            </a:xfrm>
            <a:custGeom>
              <a:avLst/>
              <a:gdLst/>
              <a:ahLst/>
              <a:cxnLst/>
              <a:rect l="l" t="t" r="r" b="b"/>
              <a:pathLst>
                <a:path w="88" h="1318" fill="none" extrusionOk="0">
                  <a:moveTo>
                    <a:pt x="87" y="1317"/>
                  </a:moveTo>
                  <a:cubicBezTo>
                    <a:pt x="35" y="884"/>
                    <a:pt x="1" y="451"/>
                    <a:pt x="18"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231;p57">
              <a:extLst>
                <a:ext uri="{FF2B5EF4-FFF2-40B4-BE49-F238E27FC236}">
                  <a16:creationId xmlns:a16="http://schemas.microsoft.com/office/drawing/2014/main" id="{36769CE9-59BD-4051-A0A1-EDEA63FAC750}"/>
                </a:ext>
              </a:extLst>
            </p:cNvPr>
            <p:cNvSpPr/>
            <p:nvPr/>
          </p:nvSpPr>
          <p:spPr>
            <a:xfrm>
              <a:off x="3535550" y="4736950"/>
              <a:ext cx="3475" cy="35975"/>
            </a:xfrm>
            <a:custGeom>
              <a:avLst/>
              <a:gdLst/>
              <a:ahLst/>
              <a:cxnLst/>
              <a:rect l="l" t="t" r="r" b="b"/>
              <a:pathLst>
                <a:path w="139" h="1439" fill="none" extrusionOk="0">
                  <a:moveTo>
                    <a:pt x="69" y="1439"/>
                  </a:moveTo>
                  <a:cubicBezTo>
                    <a:pt x="69" y="953"/>
                    <a:pt x="0" y="486"/>
                    <a:pt x="139"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232;p57">
              <a:extLst>
                <a:ext uri="{FF2B5EF4-FFF2-40B4-BE49-F238E27FC236}">
                  <a16:creationId xmlns:a16="http://schemas.microsoft.com/office/drawing/2014/main" id="{780998AD-DE52-4EEE-B634-BDC4022F0F7E}"/>
                </a:ext>
              </a:extLst>
            </p:cNvPr>
            <p:cNvSpPr/>
            <p:nvPr/>
          </p:nvSpPr>
          <p:spPr>
            <a:xfrm>
              <a:off x="3571925" y="4739975"/>
              <a:ext cx="25" cy="34675"/>
            </a:xfrm>
            <a:custGeom>
              <a:avLst/>
              <a:gdLst/>
              <a:ahLst/>
              <a:cxnLst/>
              <a:rect l="l" t="t" r="r" b="b"/>
              <a:pathLst>
                <a:path w="1" h="1387" fill="none" extrusionOk="0">
                  <a:moveTo>
                    <a:pt x="1" y="1387"/>
                  </a:moveTo>
                  <a:lnTo>
                    <a:pt x="1" y="1"/>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233;p57">
              <a:extLst>
                <a:ext uri="{FF2B5EF4-FFF2-40B4-BE49-F238E27FC236}">
                  <a16:creationId xmlns:a16="http://schemas.microsoft.com/office/drawing/2014/main" id="{565C7D0A-76FA-4B7C-9B37-638971363DA9}"/>
                </a:ext>
              </a:extLst>
            </p:cNvPr>
            <p:cNvSpPr/>
            <p:nvPr/>
          </p:nvSpPr>
          <p:spPr>
            <a:xfrm>
              <a:off x="3219725" y="4733050"/>
              <a:ext cx="3925" cy="32950"/>
            </a:xfrm>
            <a:custGeom>
              <a:avLst/>
              <a:gdLst/>
              <a:ahLst/>
              <a:cxnLst/>
              <a:rect l="l" t="t" r="r" b="b"/>
              <a:pathLst>
                <a:path w="157" h="1318" fill="none" extrusionOk="0">
                  <a:moveTo>
                    <a:pt x="18" y="1317"/>
                  </a:moveTo>
                  <a:cubicBezTo>
                    <a:pt x="1" y="867"/>
                    <a:pt x="53" y="434"/>
                    <a:pt x="15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7755967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187"/>
        <p:cNvGrpSpPr/>
        <p:nvPr/>
      </p:nvGrpSpPr>
      <p:grpSpPr>
        <a:xfrm>
          <a:off x="0" y="0"/>
          <a:ext cx="0" cy="0"/>
          <a:chOff x="0" y="0"/>
          <a:chExt cx="0" cy="0"/>
        </a:xfrm>
      </p:grpSpPr>
      <p:pic>
        <p:nvPicPr>
          <p:cNvPr id="1188" name="Google Shape;1188;p42"/>
          <p:cNvPicPr preferRelativeResize="0"/>
          <p:nvPr/>
        </p:nvPicPr>
        <p:blipFill rotWithShape="1">
          <a:blip r:embed="rId3">
            <a:alphaModFix/>
          </a:blip>
          <a:srcRect l="11397" r="13863"/>
          <a:stretch/>
        </p:blipFill>
        <p:spPr>
          <a:xfrm>
            <a:off x="3726450" y="1892748"/>
            <a:ext cx="1691100" cy="1797900"/>
          </a:xfrm>
          <a:prstGeom prst="ellipse">
            <a:avLst/>
          </a:prstGeom>
          <a:noFill/>
          <a:ln>
            <a:noFill/>
          </a:ln>
        </p:spPr>
      </p:pic>
      <p:grpSp>
        <p:nvGrpSpPr>
          <p:cNvPr id="1189" name="Google Shape;1189;p42"/>
          <p:cNvGrpSpPr/>
          <p:nvPr/>
        </p:nvGrpSpPr>
        <p:grpSpPr>
          <a:xfrm>
            <a:off x="3705824" y="1875039"/>
            <a:ext cx="2004850" cy="1962469"/>
            <a:chOff x="5928525" y="2460925"/>
            <a:chExt cx="432350" cy="424125"/>
          </a:xfrm>
        </p:grpSpPr>
        <p:sp>
          <p:nvSpPr>
            <p:cNvPr id="1190" name="Google Shape;1190;p42"/>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2"/>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2"/>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2"/>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2"/>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 name="Google Shape;1204;p42"/>
          <p:cNvSpPr txBox="1">
            <a:spLocks noGrp="1"/>
          </p:cNvSpPr>
          <p:nvPr>
            <p:ph type="subTitle" idx="4294967295"/>
          </p:nvPr>
        </p:nvSpPr>
        <p:spPr>
          <a:xfrm>
            <a:off x="2038974" y="1493147"/>
            <a:ext cx="1046100" cy="52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latin typeface="Londrina Solid"/>
                <a:ea typeface="Londrina Solid"/>
                <a:cs typeface="Londrina Solid"/>
                <a:sym typeface="Londrina Solid"/>
              </a:rPr>
              <a:t>Saturn</a:t>
            </a:r>
            <a:endParaRPr sz="2400">
              <a:latin typeface="Londrina Solid"/>
              <a:ea typeface="Londrina Solid"/>
              <a:cs typeface="Londrina Solid"/>
              <a:sym typeface="Londrina Solid"/>
            </a:endParaRPr>
          </a:p>
        </p:txBody>
      </p:sp>
      <p:sp>
        <p:nvSpPr>
          <p:cNvPr id="1205" name="Google Shape;1205;p42"/>
          <p:cNvSpPr txBox="1">
            <a:spLocks noGrp="1"/>
          </p:cNvSpPr>
          <p:nvPr>
            <p:ph type="subTitle" idx="4294967295"/>
          </p:nvPr>
        </p:nvSpPr>
        <p:spPr>
          <a:xfrm>
            <a:off x="1155475" y="1892747"/>
            <a:ext cx="1929600" cy="809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400"/>
              <a:t>Saturn is composed mostly of hydrogen and helium</a:t>
            </a:r>
            <a:endParaRPr sz="1400"/>
          </a:p>
        </p:txBody>
      </p:sp>
      <p:sp>
        <p:nvSpPr>
          <p:cNvPr id="1206" name="Google Shape;1206;p42"/>
          <p:cNvSpPr txBox="1">
            <a:spLocks noGrp="1"/>
          </p:cNvSpPr>
          <p:nvPr>
            <p:ph type="subTitle" idx="4294967295"/>
          </p:nvPr>
        </p:nvSpPr>
        <p:spPr>
          <a:xfrm>
            <a:off x="6372625" y="1493147"/>
            <a:ext cx="1379100" cy="52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Londrina Solid"/>
                <a:ea typeface="Londrina Solid"/>
                <a:cs typeface="Londrina Solid"/>
                <a:sym typeface="Londrina Solid"/>
              </a:rPr>
              <a:t>Neptune</a:t>
            </a:r>
            <a:endParaRPr sz="2400">
              <a:latin typeface="Londrina Solid"/>
              <a:ea typeface="Londrina Solid"/>
              <a:cs typeface="Londrina Solid"/>
              <a:sym typeface="Londrina Solid"/>
            </a:endParaRPr>
          </a:p>
        </p:txBody>
      </p:sp>
      <p:sp>
        <p:nvSpPr>
          <p:cNvPr id="1207" name="Google Shape;1207;p42"/>
          <p:cNvSpPr txBox="1">
            <a:spLocks noGrp="1"/>
          </p:cNvSpPr>
          <p:nvPr>
            <p:ph type="subTitle" idx="4294967295"/>
          </p:nvPr>
        </p:nvSpPr>
        <p:spPr>
          <a:xfrm>
            <a:off x="6372625" y="1892747"/>
            <a:ext cx="1929600" cy="809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Neptune is the farthest planet from the Sun</a:t>
            </a:r>
            <a:endParaRPr sz="1400"/>
          </a:p>
        </p:txBody>
      </p:sp>
      <p:sp>
        <p:nvSpPr>
          <p:cNvPr id="1208" name="Google Shape;1208;p42"/>
          <p:cNvSpPr txBox="1">
            <a:spLocks noGrp="1"/>
          </p:cNvSpPr>
          <p:nvPr>
            <p:ph type="subTitle" idx="4294967295"/>
          </p:nvPr>
        </p:nvSpPr>
        <p:spPr>
          <a:xfrm>
            <a:off x="1937874" y="3081772"/>
            <a:ext cx="1147200" cy="52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latin typeface="Londrina Solid"/>
                <a:ea typeface="Londrina Solid"/>
                <a:cs typeface="Londrina Solid"/>
                <a:sym typeface="Londrina Solid"/>
              </a:rPr>
              <a:t>Mercury</a:t>
            </a:r>
            <a:endParaRPr sz="2400">
              <a:latin typeface="Londrina Solid"/>
              <a:ea typeface="Londrina Solid"/>
              <a:cs typeface="Londrina Solid"/>
              <a:sym typeface="Londrina Solid"/>
            </a:endParaRPr>
          </a:p>
        </p:txBody>
      </p:sp>
      <p:sp>
        <p:nvSpPr>
          <p:cNvPr id="1209" name="Google Shape;1209;p42"/>
          <p:cNvSpPr txBox="1">
            <a:spLocks noGrp="1"/>
          </p:cNvSpPr>
          <p:nvPr>
            <p:ph type="subTitle" idx="4294967295"/>
          </p:nvPr>
        </p:nvSpPr>
        <p:spPr>
          <a:xfrm>
            <a:off x="1285525" y="3493572"/>
            <a:ext cx="1799400" cy="770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400"/>
              <a:t>Mercury is the smallest planet in the Solar System</a:t>
            </a:r>
            <a:endParaRPr sz="1400"/>
          </a:p>
        </p:txBody>
      </p:sp>
      <p:sp>
        <p:nvSpPr>
          <p:cNvPr id="1210" name="Google Shape;1210;p42"/>
          <p:cNvSpPr txBox="1">
            <a:spLocks noGrp="1"/>
          </p:cNvSpPr>
          <p:nvPr>
            <p:ph type="subTitle" idx="4294967295"/>
          </p:nvPr>
        </p:nvSpPr>
        <p:spPr>
          <a:xfrm>
            <a:off x="6372625" y="3081772"/>
            <a:ext cx="1086900" cy="52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Londrina Solid"/>
                <a:ea typeface="Londrina Solid"/>
                <a:cs typeface="Londrina Solid"/>
                <a:sym typeface="Londrina Solid"/>
              </a:rPr>
              <a:t>Venus</a:t>
            </a:r>
            <a:endParaRPr sz="2400">
              <a:latin typeface="Londrina Solid"/>
              <a:ea typeface="Londrina Solid"/>
              <a:cs typeface="Londrina Solid"/>
              <a:sym typeface="Londrina Solid"/>
            </a:endParaRPr>
          </a:p>
        </p:txBody>
      </p:sp>
      <p:sp>
        <p:nvSpPr>
          <p:cNvPr id="1211" name="Google Shape;1211;p42"/>
          <p:cNvSpPr txBox="1">
            <a:spLocks noGrp="1"/>
          </p:cNvSpPr>
          <p:nvPr>
            <p:ph type="subTitle" idx="4294967295"/>
          </p:nvPr>
        </p:nvSpPr>
        <p:spPr>
          <a:xfrm>
            <a:off x="6372625" y="3493572"/>
            <a:ext cx="1723200" cy="770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Venus is the second planet from the Sun</a:t>
            </a:r>
            <a:endParaRPr sz="1400"/>
          </a:p>
        </p:txBody>
      </p:sp>
      <p:sp>
        <p:nvSpPr>
          <p:cNvPr id="1212" name="Google Shape;1212;p42"/>
          <p:cNvSpPr txBox="1">
            <a:spLocks noGrp="1"/>
          </p:cNvSpPr>
          <p:nvPr>
            <p:ph type="title"/>
          </p:nvPr>
        </p:nvSpPr>
        <p:spPr>
          <a:xfrm>
            <a:off x="1790550" y="412350"/>
            <a:ext cx="5562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 DESCRIPTION</a:t>
            </a:r>
            <a:endParaRPr/>
          </a:p>
        </p:txBody>
      </p:sp>
      <p:grpSp>
        <p:nvGrpSpPr>
          <p:cNvPr id="1213" name="Google Shape;1213;p42"/>
          <p:cNvGrpSpPr/>
          <p:nvPr/>
        </p:nvGrpSpPr>
        <p:grpSpPr>
          <a:xfrm>
            <a:off x="6072591" y="1674811"/>
            <a:ext cx="209594" cy="203599"/>
            <a:chOff x="6841200" y="2728225"/>
            <a:chExt cx="138100" cy="134150"/>
          </a:xfrm>
        </p:grpSpPr>
        <p:sp>
          <p:nvSpPr>
            <p:cNvPr id="1214" name="Google Shape;1214;p42"/>
            <p:cNvSpPr/>
            <p:nvPr/>
          </p:nvSpPr>
          <p:spPr>
            <a:xfrm>
              <a:off x="6854575" y="2733675"/>
              <a:ext cx="115675" cy="122675"/>
            </a:xfrm>
            <a:custGeom>
              <a:avLst/>
              <a:gdLst/>
              <a:ahLst/>
              <a:cxnLst/>
              <a:rect l="l" t="t" r="r" b="b"/>
              <a:pathLst>
                <a:path w="4627" h="4907" extrusionOk="0">
                  <a:moveTo>
                    <a:pt x="2100" y="1"/>
                  </a:moveTo>
                  <a:cubicBezTo>
                    <a:pt x="1861" y="1"/>
                    <a:pt x="1615" y="81"/>
                    <a:pt x="1416" y="214"/>
                  </a:cubicBezTo>
                  <a:cubicBezTo>
                    <a:pt x="1054" y="473"/>
                    <a:pt x="778" y="836"/>
                    <a:pt x="605" y="1233"/>
                  </a:cubicBezTo>
                  <a:cubicBezTo>
                    <a:pt x="346" y="1699"/>
                    <a:pt x="156" y="2216"/>
                    <a:pt x="70" y="2751"/>
                  </a:cubicBezTo>
                  <a:cubicBezTo>
                    <a:pt x="1" y="3286"/>
                    <a:pt x="139" y="3821"/>
                    <a:pt x="467" y="4253"/>
                  </a:cubicBezTo>
                  <a:cubicBezTo>
                    <a:pt x="760" y="4598"/>
                    <a:pt x="1192" y="4823"/>
                    <a:pt x="1641" y="4874"/>
                  </a:cubicBezTo>
                  <a:cubicBezTo>
                    <a:pt x="1771" y="4896"/>
                    <a:pt x="1900" y="4906"/>
                    <a:pt x="2028" y="4906"/>
                  </a:cubicBezTo>
                  <a:cubicBezTo>
                    <a:pt x="3140" y="4906"/>
                    <a:pt x="4135" y="4125"/>
                    <a:pt x="4368" y="3010"/>
                  </a:cubicBezTo>
                  <a:cubicBezTo>
                    <a:pt x="4626" y="1750"/>
                    <a:pt x="3867" y="508"/>
                    <a:pt x="2642" y="180"/>
                  </a:cubicBezTo>
                  <a:cubicBezTo>
                    <a:pt x="2486" y="55"/>
                    <a:pt x="2295" y="1"/>
                    <a:pt x="21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6841200" y="2728225"/>
              <a:ext cx="138100" cy="134150"/>
            </a:xfrm>
            <a:custGeom>
              <a:avLst/>
              <a:gdLst/>
              <a:ahLst/>
              <a:cxnLst/>
              <a:rect l="l" t="t" r="r" b="b"/>
              <a:pathLst>
                <a:path w="5524" h="5366" extrusionOk="0">
                  <a:moveTo>
                    <a:pt x="2236" y="1"/>
                  </a:moveTo>
                  <a:cubicBezTo>
                    <a:pt x="1478" y="1"/>
                    <a:pt x="699" y="563"/>
                    <a:pt x="450" y="1261"/>
                  </a:cubicBezTo>
                  <a:cubicBezTo>
                    <a:pt x="1" y="2538"/>
                    <a:pt x="277" y="4385"/>
                    <a:pt x="1485" y="5144"/>
                  </a:cubicBezTo>
                  <a:cubicBezTo>
                    <a:pt x="1728" y="5299"/>
                    <a:pt x="1996" y="5366"/>
                    <a:pt x="2272" y="5366"/>
                  </a:cubicBezTo>
                  <a:cubicBezTo>
                    <a:pt x="3288" y="5366"/>
                    <a:pt x="4416" y="4462"/>
                    <a:pt x="4851" y="3729"/>
                  </a:cubicBezTo>
                  <a:cubicBezTo>
                    <a:pt x="5524" y="2607"/>
                    <a:pt x="4799" y="967"/>
                    <a:pt x="3539" y="726"/>
                  </a:cubicBezTo>
                  <a:cubicBezTo>
                    <a:pt x="3533" y="725"/>
                    <a:pt x="3527" y="724"/>
                    <a:pt x="3521" y="724"/>
                  </a:cubicBezTo>
                  <a:cubicBezTo>
                    <a:pt x="3411" y="724"/>
                    <a:pt x="3355" y="866"/>
                    <a:pt x="3453" y="915"/>
                  </a:cubicBezTo>
                  <a:cubicBezTo>
                    <a:pt x="4385" y="1520"/>
                    <a:pt x="4920" y="2365"/>
                    <a:pt x="4437" y="3470"/>
                  </a:cubicBezTo>
                  <a:cubicBezTo>
                    <a:pt x="4128" y="4172"/>
                    <a:pt x="3160" y="4778"/>
                    <a:pt x="2318" y="4778"/>
                  </a:cubicBezTo>
                  <a:cubicBezTo>
                    <a:pt x="1980" y="4778"/>
                    <a:pt x="1663" y="4681"/>
                    <a:pt x="1416" y="4454"/>
                  </a:cubicBezTo>
                  <a:cubicBezTo>
                    <a:pt x="229" y="3390"/>
                    <a:pt x="584" y="525"/>
                    <a:pt x="2246" y="525"/>
                  </a:cubicBezTo>
                  <a:cubicBezTo>
                    <a:pt x="2445" y="525"/>
                    <a:pt x="2664" y="566"/>
                    <a:pt x="2900" y="657"/>
                  </a:cubicBezTo>
                  <a:cubicBezTo>
                    <a:pt x="2927" y="666"/>
                    <a:pt x="2951" y="670"/>
                    <a:pt x="2974" y="670"/>
                  </a:cubicBezTo>
                  <a:cubicBezTo>
                    <a:pt x="3158" y="670"/>
                    <a:pt x="3211" y="384"/>
                    <a:pt x="3073" y="277"/>
                  </a:cubicBezTo>
                  <a:cubicBezTo>
                    <a:pt x="2818" y="85"/>
                    <a:pt x="2529" y="1"/>
                    <a:pt x="22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42"/>
          <p:cNvGrpSpPr/>
          <p:nvPr/>
        </p:nvGrpSpPr>
        <p:grpSpPr>
          <a:xfrm>
            <a:off x="3125330" y="1683102"/>
            <a:ext cx="210922" cy="187019"/>
            <a:chOff x="7067300" y="2833650"/>
            <a:chExt cx="138975" cy="123225"/>
          </a:xfrm>
        </p:grpSpPr>
        <p:sp>
          <p:nvSpPr>
            <p:cNvPr id="1217" name="Google Shape;1217;p42"/>
            <p:cNvSpPr/>
            <p:nvPr/>
          </p:nvSpPr>
          <p:spPr>
            <a:xfrm>
              <a:off x="7089325" y="2833800"/>
              <a:ext cx="116075" cy="122950"/>
            </a:xfrm>
            <a:custGeom>
              <a:avLst/>
              <a:gdLst/>
              <a:ahLst/>
              <a:cxnLst/>
              <a:rect l="l" t="t" r="r" b="b"/>
              <a:pathLst>
                <a:path w="4643" h="4918" extrusionOk="0">
                  <a:moveTo>
                    <a:pt x="2106" y="0"/>
                  </a:moveTo>
                  <a:cubicBezTo>
                    <a:pt x="1866" y="0"/>
                    <a:pt x="1614" y="81"/>
                    <a:pt x="1415" y="213"/>
                  </a:cubicBezTo>
                  <a:cubicBezTo>
                    <a:pt x="1070" y="490"/>
                    <a:pt x="794" y="835"/>
                    <a:pt x="604" y="1232"/>
                  </a:cubicBezTo>
                  <a:cubicBezTo>
                    <a:pt x="345" y="1698"/>
                    <a:pt x="173" y="2216"/>
                    <a:pt x="86" y="2751"/>
                  </a:cubicBezTo>
                  <a:cubicBezTo>
                    <a:pt x="0" y="3286"/>
                    <a:pt x="138" y="3821"/>
                    <a:pt x="466" y="4252"/>
                  </a:cubicBezTo>
                  <a:cubicBezTo>
                    <a:pt x="777" y="4597"/>
                    <a:pt x="1191" y="4822"/>
                    <a:pt x="1657" y="4891"/>
                  </a:cubicBezTo>
                  <a:cubicBezTo>
                    <a:pt x="1778" y="4909"/>
                    <a:pt x="1898" y="4918"/>
                    <a:pt x="2017" y="4918"/>
                  </a:cubicBezTo>
                  <a:cubicBezTo>
                    <a:pt x="3137" y="4918"/>
                    <a:pt x="4133" y="4133"/>
                    <a:pt x="4367" y="3010"/>
                  </a:cubicBezTo>
                  <a:cubicBezTo>
                    <a:pt x="4643" y="1750"/>
                    <a:pt x="3883" y="524"/>
                    <a:pt x="2641" y="179"/>
                  </a:cubicBezTo>
                  <a:cubicBezTo>
                    <a:pt x="2493" y="54"/>
                    <a:pt x="2303" y="0"/>
                    <a:pt x="210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7067300" y="2833650"/>
              <a:ext cx="138975" cy="123225"/>
            </a:xfrm>
            <a:custGeom>
              <a:avLst/>
              <a:gdLst/>
              <a:ahLst/>
              <a:cxnLst/>
              <a:rect l="l" t="t" r="r" b="b"/>
              <a:pathLst>
                <a:path w="5559" h="4929" extrusionOk="0">
                  <a:moveTo>
                    <a:pt x="3280" y="1"/>
                  </a:moveTo>
                  <a:cubicBezTo>
                    <a:pt x="2921" y="1"/>
                    <a:pt x="2566" y="97"/>
                    <a:pt x="2262" y="306"/>
                  </a:cubicBezTo>
                  <a:cubicBezTo>
                    <a:pt x="2164" y="355"/>
                    <a:pt x="2205" y="497"/>
                    <a:pt x="2313" y="497"/>
                  </a:cubicBezTo>
                  <a:cubicBezTo>
                    <a:pt x="2318" y="497"/>
                    <a:pt x="2325" y="496"/>
                    <a:pt x="2331" y="496"/>
                  </a:cubicBezTo>
                  <a:cubicBezTo>
                    <a:pt x="2589" y="438"/>
                    <a:pt x="2842" y="406"/>
                    <a:pt x="3083" y="406"/>
                  </a:cubicBezTo>
                  <a:cubicBezTo>
                    <a:pt x="3855" y="406"/>
                    <a:pt x="4505" y="736"/>
                    <a:pt x="4834" y="1617"/>
                  </a:cubicBezTo>
                  <a:cubicBezTo>
                    <a:pt x="5161" y="2463"/>
                    <a:pt x="4678" y="3827"/>
                    <a:pt x="3953" y="4310"/>
                  </a:cubicBezTo>
                  <a:cubicBezTo>
                    <a:pt x="3777" y="4429"/>
                    <a:pt x="3582" y="4481"/>
                    <a:pt x="3377" y="4481"/>
                  </a:cubicBezTo>
                  <a:cubicBezTo>
                    <a:pt x="2516" y="4481"/>
                    <a:pt x="1493" y="3577"/>
                    <a:pt x="1088" y="3033"/>
                  </a:cubicBezTo>
                  <a:cubicBezTo>
                    <a:pt x="467" y="2170"/>
                    <a:pt x="829" y="1117"/>
                    <a:pt x="1761" y="685"/>
                  </a:cubicBezTo>
                  <a:cubicBezTo>
                    <a:pt x="1926" y="620"/>
                    <a:pt x="1855" y="303"/>
                    <a:pt x="1684" y="303"/>
                  </a:cubicBezTo>
                  <a:cubicBezTo>
                    <a:pt x="1676" y="303"/>
                    <a:pt x="1667" y="304"/>
                    <a:pt x="1658" y="306"/>
                  </a:cubicBezTo>
                  <a:cubicBezTo>
                    <a:pt x="501" y="444"/>
                    <a:pt x="1" y="1842"/>
                    <a:pt x="450" y="2843"/>
                  </a:cubicBezTo>
                  <a:cubicBezTo>
                    <a:pt x="939" y="3960"/>
                    <a:pt x="2203" y="4928"/>
                    <a:pt x="3458" y="4928"/>
                  </a:cubicBezTo>
                  <a:cubicBezTo>
                    <a:pt x="3618" y="4928"/>
                    <a:pt x="3778" y="4913"/>
                    <a:pt x="3936" y="4880"/>
                  </a:cubicBezTo>
                  <a:cubicBezTo>
                    <a:pt x="5248" y="4603"/>
                    <a:pt x="5558" y="2498"/>
                    <a:pt x="5300" y="1479"/>
                  </a:cubicBezTo>
                  <a:cubicBezTo>
                    <a:pt x="5078" y="583"/>
                    <a:pt x="4167" y="1"/>
                    <a:pt x="32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42"/>
          <p:cNvGrpSpPr/>
          <p:nvPr/>
        </p:nvGrpSpPr>
        <p:grpSpPr>
          <a:xfrm>
            <a:off x="3132982" y="3306560"/>
            <a:ext cx="210922" cy="187019"/>
            <a:chOff x="7067300" y="2833650"/>
            <a:chExt cx="138975" cy="123225"/>
          </a:xfrm>
        </p:grpSpPr>
        <p:sp>
          <p:nvSpPr>
            <p:cNvPr id="1220" name="Google Shape;1220;p42"/>
            <p:cNvSpPr/>
            <p:nvPr/>
          </p:nvSpPr>
          <p:spPr>
            <a:xfrm>
              <a:off x="7089325" y="2833800"/>
              <a:ext cx="116075" cy="122950"/>
            </a:xfrm>
            <a:custGeom>
              <a:avLst/>
              <a:gdLst/>
              <a:ahLst/>
              <a:cxnLst/>
              <a:rect l="l" t="t" r="r" b="b"/>
              <a:pathLst>
                <a:path w="4643" h="4918" extrusionOk="0">
                  <a:moveTo>
                    <a:pt x="2106" y="0"/>
                  </a:moveTo>
                  <a:cubicBezTo>
                    <a:pt x="1866" y="0"/>
                    <a:pt x="1614" y="81"/>
                    <a:pt x="1415" y="213"/>
                  </a:cubicBezTo>
                  <a:cubicBezTo>
                    <a:pt x="1070" y="490"/>
                    <a:pt x="794" y="835"/>
                    <a:pt x="604" y="1232"/>
                  </a:cubicBezTo>
                  <a:cubicBezTo>
                    <a:pt x="345" y="1698"/>
                    <a:pt x="173" y="2216"/>
                    <a:pt x="86" y="2751"/>
                  </a:cubicBezTo>
                  <a:cubicBezTo>
                    <a:pt x="0" y="3286"/>
                    <a:pt x="138" y="3821"/>
                    <a:pt x="466" y="4252"/>
                  </a:cubicBezTo>
                  <a:cubicBezTo>
                    <a:pt x="777" y="4597"/>
                    <a:pt x="1191" y="4822"/>
                    <a:pt x="1657" y="4891"/>
                  </a:cubicBezTo>
                  <a:cubicBezTo>
                    <a:pt x="1778" y="4909"/>
                    <a:pt x="1898" y="4918"/>
                    <a:pt x="2017" y="4918"/>
                  </a:cubicBezTo>
                  <a:cubicBezTo>
                    <a:pt x="3137" y="4918"/>
                    <a:pt x="4133" y="4133"/>
                    <a:pt x="4367" y="3010"/>
                  </a:cubicBezTo>
                  <a:cubicBezTo>
                    <a:pt x="4643" y="1750"/>
                    <a:pt x="3883" y="524"/>
                    <a:pt x="2641" y="179"/>
                  </a:cubicBezTo>
                  <a:cubicBezTo>
                    <a:pt x="2493" y="54"/>
                    <a:pt x="2303" y="0"/>
                    <a:pt x="21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2"/>
            <p:cNvSpPr/>
            <p:nvPr/>
          </p:nvSpPr>
          <p:spPr>
            <a:xfrm>
              <a:off x="7067300" y="2833650"/>
              <a:ext cx="138975" cy="123225"/>
            </a:xfrm>
            <a:custGeom>
              <a:avLst/>
              <a:gdLst/>
              <a:ahLst/>
              <a:cxnLst/>
              <a:rect l="l" t="t" r="r" b="b"/>
              <a:pathLst>
                <a:path w="5559" h="4929" extrusionOk="0">
                  <a:moveTo>
                    <a:pt x="3280" y="1"/>
                  </a:moveTo>
                  <a:cubicBezTo>
                    <a:pt x="2921" y="1"/>
                    <a:pt x="2566" y="97"/>
                    <a:pt x="2262" y="306"/>
                  </a:cubicBezTo>
                  <a:cubicBezTo>
                    <a:pt x="2164" y="355"/>
                    <a:pt x="2205" y="497"/>
                    <a:pt x="2313" y="497"/>
                  </a:cubicBezTo>
                  <a:cubicBezTo>
                    <a:pt x="2318" y="497"/>
                    <a:pt x="2325" y="496"/>
                    <a:pt x="2331" y="496"/>
                  </a:cubicBezTo>
                  <a:cubicBezTo>
                    <a:pt x="2589" y="438"/>
                    <a:pt x="2842" y="406"/>
                    <a:pt x="3083" y="406"/>
                  </a:cubicBezTo>
                  <a:cubicBezTo>
                    <a:pt x="3855" y="406"/>
                    <a:pt x="4505" y="736"/>
                    <a:pt x="4834" y="1617"/>
                  </a:cubicBezTo>
                  <a:cubicBezTo>
                    <a:pt x="5161" y="2463"/>
                    <a:pt x="4678" y="3827"/>
                    <a:pt x="3953" y="4310"/>
                  </a:cubicBezTo>
                  <a:cubicBezTo>
                    <a:pt x="3777" y="4429"/>
                    <a:pt x="3582" y="4481"/>
                    <a:pt x="3377" y="4481"/>
                  </a:cubicBezTo>
                  <a:cubicBezTo>
                    <a:pt x="2516" y="4481"/>
                    <a:pt x="1493" y="3577"/>
                    <a:pt x="1088" y="3033"/>
                  </a:cubicBezTo>
                  <a:cubicBezTo>
                    <a:pt x="467" y="2170"/>
                    <a:pt x="829" y="1117"/>
                    <a:pt x="1761" y="685"/>
                  </a:cubicBezTo>
                  <a:cubicBezTo>
                    <a:pt x="1926" y="620"/>
                    <a:pt x="1855" y="303"/>
                    <a:pt x="1684" y="303"/>
                  </a:cubicBezTo>
                  <a:cubicBezTo>
                    <a:pt x="1676" y="303"/>
                    <a:pt x="1667" y="304"/>
                    <a:pt x="1658" y="306"/>
                  </a:cubicBezTo>
                  <a:cubicBezTo>
                    <a:pt x="501" y="444"/>
                    <a:pt x="1" y="1842"/>
                    <a:pt x="450" y="2843"/>
                  </a:cubicBezTo>
                  <a:cubicBezTo>
                    <a:pt x="939" y="3960"/>
                    <a:pt x="2203" y="4928"/>
                    <a:pt x="3458" y="4928"/>
                  </a:cubicBezTo>
                  <a:cubicBezTo>
                    <a:pt x="3618" y="4928"/>
                    <a:pt x="3778" y="4913"/>
                    <a:pt x="3936" y="4880"/>
                  </a:cubicBezTo>
                  <a:cubicBezTo>
                    <a:pt x="5248" y="4603"/>
                    <a:pt x="5558" y="2498"/>
                    <a:pt x="5300" y="1479"/>
                  </a:cubicBezTo>
                  <a:cubicBezTo>
                    <a:pt x="5078" y="583"/>
                    <a:pt x="4167" y="1"/>
                    <a:pt x="32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42"/>
          <p:cNvGrpSpPr/>
          <p:nvPr/>
        </p:nvGrpSpPr>
        <p:grpSpPr>
          <a:xfrm>
            <a:off x="6072591" y="3298262"/>
            <a:ext cx="209594" cy="203599"/>
            <a:chOff x="6841200" y="2728225"/>
            <a:chExt cx="138100" cy="134150"/>
          </a:xfrm>
        </p:grpSpPr>
        <p:sp>
          <p:nvSpPr>
            <p:cNvPr id="1223" name="Google Shape;1223;p42"/>
            <p:cNvSpPr/>
            <p:nvPr/>
          </p:nvSpPr>
          <p:spPr>
            <a:xfrm>
              <a:off x="6854575" y="2733675"/>
              <a:ext cx="115675" cy="122675"/>
            </a:xfrm>
            <a:custGeom>
              <a:avLst/>
              <a:gdLst/>
              <a:ahLst/>
              <a:cxnLst/>
              <a:rect l="l" t="t" r="r" b="b"/>
              <a:pathLst>
                <a:path w="4627" h="4907" extrusionOk="0">
                  <a:moveTo>
                    <a:pt x="2100" y="1"/>
                  </a:moveTo>
                  <a:cubicBezTo>
                    <a:pt x="1861" y="1"/>
                    <a:pt x="1615" y="81"/>
                    <a:pt x="1416" y="214"/>
                  </a:cubicBezTo>
                  <a:cubicBezTo>
                    <a:pt x="1054" y="473"/>
                    <a:pt x="778" y="836"/>
                    <a:pt x="605" y="1233"/>
                  </a:cubicBezTo>
                  <a:cubicBezTo>
                    <a:pt x="346" y="1699"/>
                    <a:pt x="156" y="2216"/>
                    <a:pt x="70" y="2751"/>
                  </a:cubicBezTo>
                  <a:cubicBezTo>
                    <a:pt x="1" y="3286"/>
                    <a:pt x="139" y="3821"/>
                    <a:pt x="467" y="4253"/>
                  </a:cubicBezTo>
                  <a:cubicBezTo>
                    <a:pt x="760" y="4598"/>
                    <a:pt x="1192" y="4823"/>
                    <a:pt x="1641" y="4874"/>
                  </a:cubicBezTo>
                  <a:cubicBezTo>
                    <a:pt x="1771" y="4896"/>
                    <a:pt x="1900" y="4906"/>
                    <a:pt x="2028" y="4906"/>
                  </a:cubicBezTo>
                  <a:cubicBezTo>
                    <a:pt x="3140" y="4906"/>
                    <a:pt x="4135" y="4125"/>
                    <a:pt x="4368" y="3010"/>
                  </a:cubicBezTo>
                  <a:cubicBezTo>
                    <a:pt x="4626" y="1750"/>
                    <a:pt x="3867" y="508"/>
                    <a:pt x="2642" y="180"/>
                  </a:cubicBezTo>
                  <a:cubicBezTo>
                    <a:pt x="2486" y="55"/>
                    <a:pt x="2295" y="1"/>
                    <a:pt x="2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2"/>
            <p:cNvSpPr/>
            <p:nvPr/>
          </p:nvSpPr>
          <p:spPr>
            <a:xfrm>
              <a:off x="6841200" y="2728225"/>
              <a:ext cx="138100" cy="134150"/>
            </a:xfrm>
            <a:custGeom>
              <a:avLst/>
              <a:gdLst/>
              <a:ahLst/>
              <a:cxnLst/>
              <a:rect l="l" t="t" r="r" b="b"/>
              <a:pathLst>
                <a:path w="5524" h="5366" extrusionOk="0">
                  <a:moveTo>
                    <a:pt x="2236" y="1"/>
                  </a:moveTo>
                  <a:cubicBezTo>
                    <a:pt x="1478" y="1"/>
                    <a:pt x="699" y="563"/>
                    <a:pt x="450" y="1261"/>
                  </a:cubicBezTo>
                  <a:cubicBezTo>
                    <a:pt x="1" y="2538"/>
                    <a:pt x="277" y="4385"/>
                    <a:pt x="1485" y="5144"/>
                  </a:cubicBezTo>
                  <a:cubicBezTo>
                    <a:pt x="1728" y="5299"/>
                    <a:pt x="1996" y="5366"/>
                    <a:pt x="2272" y="5366"/>
                  </a:cubicBezTo>
                  <a:cubicBezTo>
                    <a:pt x="3288" y="5366"/>
                    <a:pt x="4416" y="4462"/>
                    <a:pt x="4851" y="3729"/>
                  </a:cubicBezTo>
                  <a:cubicBezTo>
                    <a:pt x="5524" y="2607"/>
                    <a:pt x="4799" y="967"/>
                    <a:pt x="3539" y="726"/>
                  </a:cubicBezTo>
                  <a:cubicBezTo>
                    <a:pt x="3533" y="725"/>
                    <a:pt x="3527" y="724"/>
                    <a:pt x="3521" y="724"/>
                  </a:cubicBezTo>
                  <a:cubicBezTo>
                    <a:pt x="3411" y="724"/>
                    <a:pt x="3355" y="866"/>
                    <a:pt x="3453" y="915"/>
                  </a:cubicBezTo>
                  <a:cubicBezTo>
                    <a:pt x="4385" y="1520"/>
                    <a:pt x="4920" y="2365"/>
                    <a:pt x="4437" y="3470"/>
                  </a:cubicBezTo>
                  <a:cubicBezTo>
                    <a:pt x="4128" y="4172"/>
                    <a:pt x="3160" y="4778"/>
                    <a:pt x="2318" y="4778"/>
                  </a:cubicBezTo>
                  <a:cubicBezTo>
                    <a:pt x="1980" y="4778"/>
                    <a:pt x="1663" y="4681"/>
                    <a:pt x="1416" y="4454"/>
                  </a:cubicBezTo>
                  <a:cubicBezTo>
                    <a:pt x="229" y="3390"/>
                    <a:pt x="584" y="525"/>
                    <a:pt x="2246" y="525"/>
                  </a:cubicBezTo>
                  <a:cubicBezTo>
                    <a:pt x="2445" y="525"/>
                    <a:pt x="2664" y="566"/>
                    <a:pt x="2900" y="657"/>
                  </a:cubicBezTo>
                  <a:cubicBezTo>
                    <a:pt x="2927" y="666"/>
                    <a:pt x="2951" y="670"/>
                    <a:pt x="2974" y="670"/>
                  </a:cubicBezTo>
                  <a:cubicBezTo>
                    <a:pt x="3158" y="670"/>
                    <a:pt x="3211" y="384"/>
                    <a:pt x="3073" y="277"/>
                  </a:cubicBezTo>
                  <a:cubicBezTo>
                    <a:pt x="2818" y="85"/>
                    <a:pt x="2529" y="1"/>
                    <a:pt x="22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25" name="Google Shape;1225;p42"/>
          <p:cNvCxnSpPr/>
          <p:nvPr/>
        </p:nvCxnSpPr>
        <p:spPr>
          <a:xfrm>
            <a:off x="3321006" y="1814944"/>
            <a:ext cx="558600" cy="482100"/>
          </a:xfrm>
          <a:prstGeom prst="curvedConnector3">
            <a:avLst>
              <a:gd name="adj1" fmla="val 50000"/>
            </a:avLst>
          </a:prstGeom>
          <a:noFill/>
          <a:ln w="19050" cap="flat" cmpd="sng">
            <a:solidFill>
              <a:schemeClr val="dk1"/>
            </a:solidFill>
            <a:prstDash val="solid"/>
            <a:round/>
            <a:headEnd type="none" w="med" len="med"/>
            <a:tailEnd type="none" w="med" len="med"/>
          </a:ln>
        </p:spPr>
      </p:cxnSp>
      <p:cxnSp>
        <p:nvCxnSpPr>
          <p:cNvPr id="1226" name="Google Shape;1226;p42"/>
          <p:cNvCxnSpPr/>
          <p:nvPr/>
        </p:nvCxnSpPr>
        <p:spPr>
          <a:xfrm rot="10800000" flipH="1">
            <a:off x="3328575" y="3146522"/>
            <a:ext cx="428400" cy="275400"/>
          </a:xfrm>
          <a:prstGeom prst="curvedConnector3">
            <a:avLst>
              <a:gd name="adj1" fmla="val 50000"/>
            </a:avLst>
          </a:prstGeom>
          <a:noFill/>
          <a:ln w="19050" cap="flat" cmpd="sng">
            <a:solidFill>
              <a:schemeClr val="dk1"/>
            </a:solidFill>
            <a:prstDash val="solid"/>
            <a:round/>
            <a:headEnd type="none" w="med" len="med"/>
            <a:tailEnd type="none" w="med" len="med"/>
          </a:ln>
        </p:spPr>
      </p:cxnSp>
      <p:cxnSp>
        <p:nvCxnSpPr>
          <p:cNvPr id="1227" name="Google Shape;1227;p42"/>
          <p:cNvCxnSpPr/>
          <p:nvPr/>
        </p:nvCxnSpPr>
        <p:spPr>
          <a:xfrm flipH="1">
            <a:off x="5448000" y="1776772"/>
            <a:ext cx="642900" cy="428400"/>
          </a:xfrm>
          <a:prstGeom prst="curvedConnector3">
            <a:avLst>
              <a:gd name="adj1" fmla="val 50000"/>
            </a:avLst>
          </a:prstGeom>
          <a:noFill/>
          <a:ln w="19050" cap="flat" cmpd="sng">
            <a:solidFill>
              <a:schemeClr val="dk1"/>
            </a:solidFill>
            <a:prstDash val="solid"/>
            <a:round/>
            <a:headEnd type="none" w="med" len="med"/>
            <a:tailEnd type="none" w="med" len="med"/>
          </a:ln>
        </p:spPr>
      </p:cxnSp>
      <p:cxnSp>
        <p:nvCxnSpPr>
          <p:cNvPr id="1228" name="Google Shape;1228;p42"/>
          <p:cNvCxnSpPr/>
          <p:nvPr/>
        </p:nvCxnSpPr>
        <p:spPr>
          <a:xfrm rot="10800000">
            <a:off x="5670000" y="3146372"/>
            <a:ext cx="420900" cy="267900"/>
          </a:xfrm>
          <a:prstGeom prst="curvedConnector3">
            <a:avLst>
              <a:gd name="adj1" fmla="val 50000"/>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3"/>
          <p:cNvSpPr txBox="1">
            <a:spLocks noGrp="1"/>
          </p:cNvSpPr>
          <p:nvPr>
            <p:ph type="title"/>
          </p:nvPr>
        </p:nvSpPr>
        <p:spPr>
          <a:xfrm>
            <a:off x="1725513" y="1129625"/>
            <a:ext cx="5676000" cy="23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
        <p:nvSpPr>
          <p:cNvPr id="1234" name="Google Shape;1234;p43"/>
          <p:cNvSpPr/>
          <p:nvPr/>
        </p:nvSpPr>
        <p:spPr>
          <a:xfrm rot="2852756">
            <a:off x="2635937" y="931985"/>
            <a:ext cx="3855161" cy="4143975"/>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rgbClr val="67C6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43"/>
          <p:cNvGrpSpPr/>
          <p:nvPr/>
        </p:nvGrpSpPr>
        <p:grpSpPr>
          <a:xfrm>
            <a:off x="744147" y="3419072"/>
            <a:ext cx="1233515" cy="1023113"/>
            <a:chOff x="2156925" y="4104375"/>
            <a:chExt cx="841875" cy="698275"/>
          </a:xfrm>
        </p:grpSpPr>
        <p:sp>
          <p:nvSpPr>
            <p:cNvPr id="1236" name="Google Shape;1236;p43"/>
            <p:cNvSpPr/>
            <p:nvPr/>
          </p:nvSpPr>
          <p:spPr>
            <a:xfrm>
              <a:off x="2199650" y="4131900"/>
              <a:ext cx="722775" cy="444800"/>
            </a:xfrm>
            <a:custGeom>
              <a:avLst/>
              <a:gdLst/>
              <a:ahLst/>
              <a:cxnLst/>
              <a:rect l="l" t="t" r="r" b="b"/>
              <a:pathLst>
                <a:path w="28911" h="17792" extrusionOk="0">
                  <a:moveTo>
                    <a:pt x="14833" y="0"/>
                  </a:moveTo>
                  <a:cubicBezTo>
                    <a:pt x="13124" y="0"/>
                    <a:pt x="11551" y="958"/>
                    <a:pt x="10080" y="1882"/>
                  </a:cubicBezTo>
                  <a:cubicBezTo>
                    <a:pt x="6352" y="4264"/>
                    <a:pt x="2538" y="6732"/>
                    <a:pt x="1" y="10356"/>
                  </a:cubicBezTo>
                  <a:lnTo>
                    <a:pt x="9735" y="16777"/>
                  </a:lnTo>
                  <a:cubicBezTo>
                    <a:pt x="10408" y="17208"/>
                    <a:pt x="11081" y="17657"/>
                    <a:pt x="11875" y="17761"/>
                  </a:cubicBezTo>
                  <a:cubicBezTo>
                    <a:pt x="12018" y="17782"/>
                    <a:pt x="12160" y="17791"/>
                    <a:pt x="12300" y="17791"/>
                  </a:cubicBezTo>
                  <a:cubicBezTo>
                    <a:pt x="13433" y="17791"/>
                    <a:pt x="14498" y="17167"/>
                    <a:pt x="15603" y="16829"/>
                  </a:cubicBezTo>
                  <a:cubicBezTo>
                    <a:pt x="16226" y="16651"/>
                    <a:pt x="16866" y="16562"/>
                    <a:pt x="17503" y="16562"/>
                  </a:cubicBezTo>
                  <a:cubicBezTo>
                    <a:pt x="18595" y="16562"/>
                    <a:pt x="19679" y="16823"/>
                    <a:pt x="20660" y="17347"/>
                  </a:cubicBezTo>
                  <a:cubicBezTo>
                    <a:pt x="22714" y="14499"/>
                    <a:pt x="25597" y="12307"/>
                    <a:pt x="28910" y="11099"/>
                  </a:cubicBezTo>
                  <a:cubicBezTo>
                    <a:pt x="26218" y="7629"/>
                    <a:pt x="23059" y="4557"/>
                    <a:pt x="19521" y="1985"/>
                  </a:cubicBezTo>
                  <a:cubicBezTo>
                    <a:pt x="18140" y="984"/>
                    <a:pt x="16587" y="18"/>
                    <a:pt x="14878" y="1"/>
                  </a:cubicBezTo>
                  <a:cubicBezTo>
                    <a:pt x="14863" y="0"/>
                    <a:pt x="14848" y="0"/>
                    <a:pt x="14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2156925" y="4547300"/>
              <a:ext cx="841875" cy="255350"/>
            </a:xfrm>
            <a:custGeom>
              <a:avLst/>
              <a:gdLst/>
              <a:ahLst/>
              <a:cxnLst/>
              <a:rect l="l" t="t" r="r" b="b"/>
              <a:pathLst>
                <a:path w="33675" h="10214" extrusionOk="0">
                  <a:moveTo>
                    <a:pt x="17710" y="679"/>
                  </a:moveTo>
                  <a:cubicBezTo>
                    <a:pt x="19804" y="679"/>
                    <a:pt x="21820" y="1825"/>
                    <a:pt x="23733" y="2715"/>
                  </a:cubicBezTo>
                  <a:cubicBezTo>
                    <a:pt x="26166" y="3837"/>
                    <a:pt x="28531" y="5097"/>
                    <a:pt x="30827" y="6478"/>
                  </a:cubicBezTo>
                  <a:cubicBezTo>
                    <a:pt x="31327" y="6771"/>
                    <a:pt x="31828" y="7082"/>
                    <a:pt x="32328" y="7410"/>
                  </a:cubicBezTo>
                  <a:cubicBezTo>
                    <a:pt x="33243" y="7980"/>
                    <a:pt x="32622" y="8739"/>
                    <a:pt x="31845" y="8963"/>
                  </a:cubicBezTo>
                  <a:cubicBezTo>
                    <a:pt x="30516" y="9326"/>
                    <a:pt x="28859" y="9188"/>
                    <a:pt x="27495" y="9257"/>
                  </a:cubicBezTo>
                  <a:cubicBezTo>
                    <a:pt x="24596" y="9395"/>
                    <a:pt x="21696" y="9481"/>
                    <a:pt x="18779" y="9516"/>
                  </a:cubicBezTo>
                  <a:cubicBezTo>
                    <a:pt x="18093" y="9520"/>
                    <a:pt x="17407" y="9522"/>
                    <a:pt x="16721" y="9522"/>
                  </a:cubicBezTo>
                  <a:cubicBezTo>
                    <a:pt x="14663" y="9522"/>
                    <a:pt x="12605" y="9503"/>
                    <a:pt x="10547" y="9464"/>
                  </a:cubicBezTo>
                  <a:cubicBezTo>
                    <a:pt x="9097" y="9429"/>
                    <a:pt x="7647" y="9378"/>
                    <a:pt x="6197" y="9326"/>
                  </a:cubicBezTo>
                  <a:cubicBezTo>
                    <a:pt x="6076" y="9321"/>
                    <a:pt x="5948" y="9319"/>
                    <a:pt x="5814" y="9319"/>
                  </a:cubicBezTo>
                  <a:cubicBezTo>
                    <a:pt x="5467" y="9319"/>
                    <a:pt x="5083" y="9331"/>
                    <a:pt x="4688" y="9331"/>
                  </a:cubicBezTo>
                  <a:cubicBezTo>
                    <a:pt x="3677" y="9331"/>
                    <a:pt x="2603" y="9253"/>
                    <a:pt x="1949" y="8695"/>
                  </a:cubicBezTo>
                  <a:lnTo>
                    <a:pt x="1949" y="8695"/>
                  </a:lnTo>
                  <a:cubicBezTo>
                    <a:pt x="1995" y="7851"/>
                    <a:pt x="4599" y="6320"/>
                    <a:pt x="4954" y="6098"/>
                  </a:cubicBezTo>
                  <a:cubicBezTo>
                    <a:pt x="6059" y="5408"/>
                    <a:pt x="7198" y="4821"/>
                    <a:pt x="8355" y="4234"/>
                  </a:cubicBezTo>
                  <a:cubicBezTo>
                    <a:pt x="10788" y="3043"/>
                    <a:pt x="13274" y="1973"/>
                    <a:pt x="15811" y="1024"/>
                  </a:cubicBezTo>
                  <a:cubicBezTo>
                    <a:pt x="16450" y="782"/>
                    <a:pt x="17083" y="679"/>
                    <a:pt x="17710" y="679"/>
                  </a:cubicBezTo>
                  <a:close/>
                  <a:moveTo>
                    <a:pt x="17981" y="1"/>
                  </a:moveTo>
                  <a:cubicBezTo>
                    <a:pt x="16435" y="1"/>
                    <a:pt x="15051" y="655"/>
                    <a:pt x="13636" y="1231"/>
                  </a:cubicBezTo>
                  <a:cubicBezTo>
                    <a:pt x="10685" y="2439"/>
                    <a:pt x="7802" y="3785"/>
                    <a:pt x="5075" y="5460"/>
                  </a:cubicBezTo>
                  <a:cubicBezTo>
                    <a:pt x="4532" y="5799"/>
                    <a:pt x="1" y="8325"/>
                    <a:pt x="1933" y="9246"/>
                  </a:cubicBezTo>
                  <a:lnTo>
                    <a:pt x="1933" y="9246"/>
                  </a:lnTo>
                  <a:cubicBezTo>
                    <a:pt x="2611" y="9705"/>
                    <a:pt x="3416" y="9751"/>
                    <a:pt x="4247" y="9809"/>
                  </a:cubicBezTo>
                  <a:cubicBezTo>
                    <a:pt x="6180" y="9964"/>
                    <a:pt x="8130" y="10034"/>
                    <a:pt x="10063" y="10103"/>
                  </a:cubicBezTo>
                  <a:cubicBezTo>
                    <a:pt x="12222" y="10180"/>
                    <a:pt x="14387" y="10214"/>
                    <a:pt x="16551" y="10214"/>
                  </a:cubicBezTo>
                  <a:cubicBezTo>
                    <a:pt x="18262" y="10214"/>
                    <a:pt x="19972" y="10192"/>
                    <a:pt x="21679" y="10154"/>
                  </a:cubicBezTo>
                  <a:cubicBezTo>
                    <a:pt x="23457" y="10103"/>
                    <a:pt x="25234" y="10034"/>
                    <a:pt x="27012" y="9930"/>
                  </a:cubicBezTo>
                  <a:cubicBezTo>
                    <a:pt x="28652" y="9844"/>
                    <a:pt x="30395" y="9878"/>
                    <a:pt x="32017" y="9567"/>
                  </a:cubicBezTo>
                  <a:cubicBezTo>
                    <a:pt x="32587" y="9447"/>
                    <a:pt x="33674" y="8946"/>
                    <a:pt x="33588" y="8187"/>
                  </a:cubicBezTo>
                  <a:cubicBezTo>
                    <a:pt x="33467" y="7099"/>
                    <a:pt x="32345" y="6668"/>
                    <a:pt x="31500" y="6167"/>
                  </a:cubicBezTo>
                  <a:cubicBezTo>
                    <a:pt x="28583" y="4390"/>
                    <a:pt x="25545" y="2819"/>
                    <a:pt x="22404" y="1455"/>
                  </a:cubicBezTo>
                  <a:cubicBezTo>
                    <a:pt x="21109" y="886"/>
                    <a:pt x="19642" y="75"/>
                    <a:pt x="18210" y="6"/>
                  </a:cubicBezTo>
                  <a:cubicBezTo>
                    <a:pt x="18133" y="2"/>
                    <a:pt x="18057" y="1"/>
                    <a:pt x="1798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3"/>
            <p:cNvSpPr/>
            <p:nvPr/>
          </p:nvSpPr>
          <p:spPr>
            <a:xfrm>
              <a:off x="2680100" y="4406600"/>
              <a:ext cx="308775" cy="353575"/>
            </a:xfrm>
            <a:custGeom>
              <a:avLst/>
              <a:gdLst/>
              <a:ahLst/>
              <a:cxnLst/>
              <a:rect l="l" t="t" r="r" b="b"/>
              <a:pathLst>
                <a:path w="12351" h="14143" extrusionOk="0">
                  <a:moveTo>
                    <a:pt x="9526" y="0"/>
                  </a:moveTo>
                  <a:cubicBezTo>
                    <a:pt x="8336" y="0"/>
                    <a:pt x="7005" y="862"/>
                    <a:pt x="6206" y="1509"/>
                  </a:cubicBezTo>
                  <a:cubicBezTo>
                    <a:pt x="4118" y="3131"/>
                    <a:pt x="2029" y="4891"/>
                    <a:pt x="113" y="6721"/>
                  </a:cubicBezTo>
                  <a:cubicBezTo>
                    <a:pt x="0" y="6820"/>
                    <a:pt x="96" y="6989"/>
                    <a:pt x="220" y="6989"/>
                  </a:cubicBezTo>
                  <a:cubicBezTo>
                    <a:pt x="247" y="6989"/>
                    <a:pt x="275" y="6981"/>
                    <a:pt x="303" y="6963"/>
                  </a:cubicBezTo>
                  <a:cubicBezTo>
                    <a:pt x="1770" y="5910"/>
                    <a:pt x="3151" y="4719"/>
                    <a:pt x="4549" y="3580"/>
                  </a:cubicBezTo>
                  <a:cubicBezTo>
                    <a:pt x="5350" y="2926"/>
                    <a:pt x="7791" y="600"/>
                    <a:pt x="9456" y="600"/>
                  </a:cubicBezTo>
                  <a:cubicBezTo>
                    <a:pt x="9944" y="600"/>
                    <a:pt x="10365" y="800"/>
                    <a:pt x="10659" y="1301"/>
                  </a:cubicBezTo>
                  <a:cubicBezTo>
                    <a:pt x="11660" y="3010"/>
                    <a:pt x="11436" y="5720"/>
                    <a:pt x="11505" y="7636"/>
                  </a:cubicBezTo>
                  <a:cubicBezTo>
                    <a:pt x="11591" y="9741"/>
                    <a:pt x="11505" y="11830"/>
                    <a:pt x="11591" y="13936"/>
                  </a:cubicBezTo>
                  <a:cubicBezTo>
                    <a:pt x="11608" y="14074"/>
                    <a:pt x="11716" y="14143"/>
                    <a:pt x="11824" y="14143"/>
                  </a:cubicBezTo>
                  <a:cubicBezTo>
                    <a:pt x="11932" y="14143"/>
                    <a:pt x="12040" y="14074"/>
                    <a:pt x="12057" y="13936"/>
                  </a:cubicBezTo>
                  <a:cubicBezTo>
                    <a:pt x="12350" y="11208"/>
                    <a:pt x="12195" y="8412"/>
                    <a:pt x="12023" y="5703"/>
                  </a:cubicBezTo>
                  <a:cubicBezTo>
                    <a:pt x="11936" y="4270"/>
                    <a:pt x="12074" y="1388"/>
                    <a:pt x="10728" y="387"/>
                  </a:cubicBezTo>
                  <a:cubicBezTo>
                    <a:pt x="10367" y="112"/>
                    <a:pt x="9956" y="0"/>
                    <a:pt x="95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3"/>
            <p:cNvSpPr/>
            <p:nvPr/>
          </p:nvSpPr>
          <p:spPr>
            <a:xfrm>
              <a:off x="2164275" y="4386675"/>
              <a:ext cx="333075" cy="383200"/>
            </a:xfrm>
            <a:custGeom>
              <a:avLst/>
              <a:gdLst/>
              <a:ahLst/>
              <a:cxnLst/>
              <a:rect l="l" t="t" r="r" b="b"/>
              <a:pathLst>
                <a:path w="13323" h="15328" extrusionOk="0">
                  <a:moveTo>
                    <a:pt x="1771" y="1"/>
                  </a:moveTo>
                  <a:cubicBezTo>
                    <a:pt x="1535" y="1"/>
                    <a:pt x="1294" y="83"/>
                    <a:pt x="1036" y="286"/>
                  </a:cubicBezTo>
                  <a:cubicBezTo>
                    <a:pt x="466" y="735"/>
                    <a:pt x="242" y="2064"/>
                    <a:pt x="156" y="2720"/>
                  </a:cubicBezTo>
                  <a:cubicBezTo>
                    <a:pt x="0" y="4032"/>
                    <a:pt x="69" y="5343"/>
                    <a:pt x="138" y="6672"/>
                  </a:cubicBezTo>
                  <a:cubicBezTo>
                    <a:pt x="276" y="9486"/>
                    <a:pt x="466" y="12368"/>
                    <a:pt x="932" y="15164"/>
                  </a:cubicBezTo>
                  <a:cubicBezTo>
                    <a:pt x="947" y="15277"/>
                    <a:pt x="1037" y="15327"/>
                    <a:pt x="1133" y="15327"/>
                  </a:cubicBezTo>
                  <a:cubicBezTo>
                    <a:pt x="1257" y="15327"/>
                    <a:pt x="1391" y="15241"/>
                    <a:pt x="1381" y="15095"/>
                  </a:cubicBezTo>
                  <a:cubicBezTo>
                    <a:pt x="1243" y="12920"/>
                    <a:pt x="950" y="10728"/>
                    <a:pt x="794" y="8536"/>
                  </a:cubicBezTo>
                  <a:cubicBezTo>
                    <a:pt x="622" y="6275"/>
                    <a:pt x="311" y="3790"/>
                    <a:pt x="984" y="1581"/>
                  </a:cubicBezTo>
                  <a:cubicBezTo>
                    <a:pt x="1167" y="1000"/>
                    <a:pt x="1484" y="788"/>
                    <a:pt x="1861" y="788"/>
                  </a:cubicBezTo>
                  <a:cubicBezTo>
                    <a:pt x="2659" y="788"/>
                    <a:pt x="3723" y="1740"/>
                    <a:pt x="4332" y="2150"/>
                  </a:cubicBezTo>
                  <a:cubicBezTo>
                    <a:pt x="5230" y="2754"/>
                    <a:pt x="6162" y="3410"/>
                    <a:pt x="7094" y="4014"/>
                  </a:cubicBezTo>
                  <a:cubicBezTo>
                    <a:pt x="9062" y="5326"/>
                    <a:pt x="10995" y="6776"/>
                    <a:pt x="13083" y="7915"/>
                  </a:cubicBezTo>
                  <a:cubicBezTo>
                    <a:pt x="13100" y="7926"/>
                    <a:pt x="13118" y="7931"/>
                    <a:pt x="13136" y="7931"/>
                  </a:cubicBezTo>
                  <a:cubicBezTo>
                    <a:pt x="13229" y="7931"/>
                    <a:pt x="13323" y="7798"/>
                    <a:pt x="13221" y="7725"/>
                  </a:cubicBezTo>
                  <a:cubicBezTo>
                    <a:pt x="11167" y="5999"/>
                    <a:pt x="8803" y="4532"/>
                    <a:pt x="6593" y="3013"/>
                  </a:cubicBezTo>
                  <a:cubicBezTo>
                    <a:pt x="5403" y="2202"/>
                    <a:pt x="4229" y="1374"/>
                    <a:pt x="3055" y="580"/>
                  </a:cubicBezTo>
                  <a:cubicBezTo>
                    <a:pt x="2600" y="269"/>
                    <a:pt x="2195" y="1"/>
                    <a:pt x="177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3"/>
            <p:cNvSpPr/>
            <p:nvPr/>
          </p:nvSpPr>
          <p:spPr>
            <a:xfrm>
              <a:off x="2175975" y="4104375"/>
              <a:ext cx="762750" cy="320850"/>
            </a:xfrm>
            <a:custGeom>
              <a:avLst/>
              <a:gdLst/>
              <a:ahLst/>
              <a:cxnLst/>
              <a:rect l="l" t="t" r="r" b="b"/>
              <a:pathLst>
                <a:path w="30510" h="12834" extrusionOk="0">
                  <a:moveTo>
                    <a:pt x="16453" y="1"/>
                  </a:moveTo>
                  <a:cubicBezTo>
                    <a:pt x="15325" y="1"/>
                    <a:pt x="14220" y="820"/>
                    <a:pt x="13340" y="1378"/>
                  </a:cubicBezTo>
                  <a:cubicBezTo>
                    <a:pt x="11718" y="2413"/>
                    <a:pt x="10130" y="3483"/>
                    <a:pt x="8576" y="4623"/>
                  </a:cubicBezTo>
                  <a:cubicBezTo>
                    <a:pt x="5573" y="6797"/>
                    <a:pt x="2725" y="9179"/>
                    <a:pt x="67" y="11768"/>
                  </a:cubicBezTo>
                  <a:cubicBezTo>
                    <a:pt x="0" y="11835"/>
                    <a:pt x="58" y="11933"/>
                    <a:pt x="128" y="11933"/>
                  </a:cubicBezTo>
                  <a:cubicBezTo>
                    <a:pt x="148" y="11933"/>
                    <a:pt x="169" y="11925"/>
                    <a:pt x="188" y="11906"/>
                  </a:cubicBezTo>
                  <a:cubicBezTo>
                    <a:pt x="2674" y="9835"/>
                    <a:pt x="5193" y="7816"/>
                    <a:pt x="7817" y="5917"/>
                  </a:cubicBezTo>
                  <a:cubicBezTo>
                    <a:pt x="9008" y="5054"/>
                    <a:pt x="10233" y="4226"/>
                    <a:pt x="11459" y="3414"/>
                  </a:cubicBezTo>
                  <a:cubicBezTo>
                    <a:pt x="12839" y="2500"/>
                    <a:pt x="14289" y="1378"/>
                    <a:pt x="15860" y="808"/>
                  </a:cubicBezTo>
                  <a:cubicBezTo>
                    <a:pt x="16057" y="740"/>
                    <a:pt x="16256" y="709"/>
                    <a:pt x="16457" y="709"/>
                  </a:cubicBezTo>
                  <a:cubicBezTo>
                    <a:pt x="17824" y="709"/>
                    <a:pt x="19248" y="2140"/>
                    <a:pt x="20227" y="2862"/>
                  </a:cubicBezTo>
                  <a:cubicBezTo>
                    <a:pt x="21573" y="3846"/>
                    <a:pt x="22919" y="4830"/>
                    <a:pt x="24231" y="5865"/>
                  </a:cubicBezTo>
                  <a:cubicBezTo>
                    <a:pt x="26561" y="7677"/>
                    <a:pt x="28736" y="9783"/>
                    <a:pt x="29771" y="12596"/>
                  </a:cubicBezTo>
                  <a:cubicBezTo>
                    <a:pt x="29833" y="12762"/>
                    <a:pt x="29973" y="12834"/>
                    <a:pt x="30109" y="12834"/>
                  </a:cubicBezTo>
                  <a:cubicBezTo>
                    <a:pt x="30313" y="12834"/>
                    <a:pt x="30510" y="12672"/>
                    <a:pt x="30427" y="12424"/>
                  </a:cubicBezTo>
                  <a:cubicBezTo>
                    <a:pt x="29391" y="9593"/>
                    <a:pt x="27320" y="7488"/>
                    <a:pt x="25025" y="5606"/>
                  </a:cubicBezTo>
                  <a:cubicBezTo>
                    <a:pt x="23817" y="4640"/>
                    <a:pt x="22557" y="3742"/>
                    <a:pt x="21331" y="2827"/>
                  </a:cubicBezTo>
                  <a:cubicBezTo>
                    <a:pt x="20002" y="1844"/>
                    <a:pt x="18673" y="515"/>
                    <a:pt x="17051" y="83"/>
                  </a:cubicBezTo>
                  <a:cubicBezTo>
                    <a:pt x="16852" y="26"/>
                    <a:pt x="16652" y="1"/>
                    <a:pt x="16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3"/>
            <p:cNvSpPr/>
            <p:nvPr/>
          </p:nvSpPr>
          <p:spPr>
            <a:xfrm>
              <a:off x="2480975" y="4310100"/>
              <a:ext cx="26350" cy="128400"/>
            </a:xfrm>
            <a:custGeom>
              <a:avLst/>
              <a:gdLst/>
              <a:ahLst/>
              <a:cxnLst/>
              <a:rect l="l" t="t" r="r" b="b"/>
              <a:pathLst>
                <a:path w="1054" h="5136" extrusionOk="0">
                  <a:moveTo>
                    <a:pt x="510" y="1"/>
                  </a:moveTo>
                  <a:cubicBezTo>
                    <a:pt x="368" y="1"/>
                    <a:pt x="225" y="87"/>
                    <a:pt x="173" y="260"/>
                  </a:cubicBezTo>
                  <a:cubicBezTo>
                    <a:pt x="1" y="985"/>
                    <a:pt x="104" y="1744"/>
                    <a:pt x="139" y="2486"/>
                  </a:cubicBezTo>
                  <a:cubicBezTo>
                    <a:pt x="173" y="3315"/>
                    <a:pt x="122" y="4229"/>
                    <a:pt x="415" y="5006"/>
                  </a:cubicBezTo>
                  <a:cubicBezTo>
                    <a:pt x="441" y="5092"/>
                    <a:pt x="514" y="5136"/>
                    <a:pt x="588" y="5136"/>
                  </a:cubicBezTo>
                  <a:cubicBezTo>
                    <a:pt x="661" y="5136"/>
                    <a:pt x="734" y="5092"/>
                    <a:pt x="760" y="5006"/>
                  </a:cubicBezTo>
                  <a:cubicBezTo>
                    <a:pt x="985" y="4316"/>
                    <a:pt x="916" y="3556"/>
                    <a:pt x="933" y="2831"/>
                  </a:cubicBezTo>
                  <a:cubicBezTo>
                    <a:pt x="933" y="1986"/>
                    <a:pt x="1054" y="1088"/>
                    <a:pt x="847" y="260"/>
                  </a:cubicBezTo>
                  <a:cubicBezTo>
                    <a:pt x="795" y="87"/>
                    <a:pt x="652" y="1"/>
                    <a:pt x="51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3"/>
            <p:cNvSpPr/>
            <p:nvPr/>
          </p:nvSpPr>
          <p:spPr>
            <a:xfrm>
              <a:off x="2425425" y="4293225"/>
              <a:ext cx="132475" cy="80100"/>
            </a:xfrm>
            <a:custGeom>
              <a:avLst/>
              <a:gdLst/>
              <a:ahLst/>
              <a:cxnLst/>
              <a:rect l="l" t="t" r="r" b="b"/>
              <a:pathLst>
                <a:path w="5299" h="3204" extrusionOk="0">
                  <a:moveTo>
                    <a:pt x="2922" y="0"/>
                  </a:moveTo>
                  <a:cubicBezTo>
                    <a:pt x="2878" y="0"/>
                    <a:pt x="2835" y="6"/>
                    <a:pt x="2792" y="20"/>
                  </a:cubicBezTo>
                  <a:cubicBezTo>
                    <a:pt x="2223" y="210"/>
                    <a:pt x="1878" y="676"/>
                    <a:pt x="1481" y="1090"/>
                  </a:cubicBezTo>
                  <a:cubicBezTo>
                    <a:pt x="946" y="1660"/>
                    <a:pt x="462" y="2281"/>
                    <a:pt x="65" y="2937"/>
                  </a:cubicBezTo>
                  <a:cubicBezTo>
                    <a:pt x="0" y="3080"/>
                    <a:pt x="112" y="3204"/>
                    <a:pt x="238" y="3204"/>
                  </a:cubicBezTo>
                  <a:cubicBezTo>
                    <a:pt x="279" y="3204"/>
                    <a:pt x="321" y="3191"/>
                    <a:pt x="359" y="3161"/>
                  </a:cubicBezTo>
                  <a:cubicBezTo>
                    <a:pt x="1049" y="2471"/>
                    <a:pt x="1671" y="1746"/>
                    <a:pt x="2395" y="1090"/>
                  </a:cubicBezTo>
                  <a:cubicBezTo>
                    <a:pt x="2564" y="937"/>
                    <a:pt x="2709" y="876"/>
                    <a:pt x="2840" y="876"/>
                  </a:cubicBezTo>
                  <a:cubicBezTo>
                    <a:pt x="3166" y="876"/>
                    <a:pt x="3402" y="1255"/>
                    <a:pt x="3673" y="1539"/>
                  </a:cubicBezTo>
                  <a:cubicBezTo>
                    <a:pt x="4035" y="1918"/>
                    <a:pt x="4346" y="2367"/>
                    <a:pt x="4726" y="2747"/>
                  </a:cubicBezTo>
                  <a:cubicBezTo>
                    <a:pt x="4792" y="2813"/>
                    <a:pt x="4863" y="2841"/>
                    <a:pt x="4931" y="2841"/>
                  </a:cubicBezTo>
                  <a:cubicBezTo>
                    <a:pt x="5130" y="2841"/>
                    <a:pt x="5299" y="2603"/>
                    <a:pt x="5209" y="2384"/>
                  </a:cubicBezTo>
                  <a:cubicBezTo>
                    <a:pt x="4898" y="1763"/>
                    <a:pt x="4484" y="1211"/>
                    <a:pt x="3983" y="745"/>
                  </a:cubicBezTo>
                  <a:cubicBezTo>
                    <a:pt x="3781" y="527"/>
                    <a:pt x="3326" y="0"/>
                    <a:pt x="29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3"/>
            <p:cNvSpPr/>
            <p:nvPr/>
          </p:nvSpPr>
          <p:spPr>
            <a:xfrm>
              <a:off x="2627250" y="4310225"/>
              <a:ext cx="24625" cy="127300"/>
            </a:xfrm>
            <a:custGeom>
              <a:avLst/>
              <a:gdLst/>
              <a:ahLst/>
              <a:cxnLst/>
              <a:rect l="l" t="t" r="r" b="b"/>
              <a:pathLst>
                <a:path w="985" h="5092" extrusionOk="0">
                  <a:moveTo>
                    <a:pt x="484" y="0"/>
                  </a:moveTo>
                  <a:cubicBezTo>
                    <a:pt x="372" y="0"/>
                    <a:pt x="260" y="73"/>
                    <a:pt x="260" y="220"/>
                  </a:cubicBezTo>
                  <a:cubicBezTo>
                    <a:pt x="87" y="1704"/>
                    <a:pt x="1" y="3430"/>
                    <a:pt x="225" y="4898"/>
                  </a:cubicBezTo>
                  <a:cubicBezTo>
                    <a:pt x="260" y="5027"/>
                    <a:pt x="372" y="5092"/>
                    <a:pt x="484" y="5092"/>
                  </a:cubicBezTo>
                  <a:cubicBezTo>
                    <a:pt x="596" y="5092"/>
                    <a:pt x="709" y="5027"/>
                    <a:pt x="743" y="4898"/>
                  </a:cubicBezTo>
                  <a:cubicBezTo>
                    <a:pt x="985" y="3430"/>
                    <a:pt x="881" y="1704"/>
                    <a:pt x="709" y="220"/>
                  </a:cubicBezTo>
                  <a:cubicBezTo>
                    <a:pt x="709" y="73"/>
                    <a:pt x="596" y="0"/>
                    <a:pt x="4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3"/>
            <p:cNvSpPr/>
            <p:nvPr/>
          </p:nvSpPr>
          <p:spPr>
            <a:xfrm>
              <a:off x="2598350" y="4384175"/>
              <a:ext cx="93525" cy="60325"/>
            </a:xfrm>
            <a:custGeom>
              <a:avLst/>
              <a:gdLst/>
              <a:ahLst/>
              <a:cxnLst/>
              <a:rect l="l" t="t" r="r" b="b"/>
              <a:pathLst>
                <a:path w="3741" h="2413" extrusionOk="0">
                  <a:moveTo>
                    <a:pt x="3492" y="0"/>
                  </a:moveTo>
                  <a:cubicBezTo>
                    <a:pt x="3458" y="0"/>
                    <a:pt x="3421" y="13"/>
                    <a:pt x="3383" y="41"/>
                  </a:cubicBezTo>
                  <a:cubicBezTo>
                    <a:pt x="2800" y="490"/>
                    <a:pt x="2281" y="1030"/>
                    <a:pt x="1861" y="1627"/>
                  </a:cubicBezTo>
                  <a:lnTo>
                    <a:pt x="1861" y="1627"/>
                  </a:lnTo>
                  <a:cubicBezTo>
                    <a:pt x="1621" y="1496"/>
                    <a:pt x="1380" y="1368"/>
                    <a:pt x="1157" y="1232"/>
                  </a:cubicBezTo>
                  <a:cubicBezTo>
                    <a:pt x="829" y="1025"/>
                    <a:pt x="553" y="731"/>
                    <a:pt x="156" y="680"/>
                  </a:cubicBezTo>
                  <a:cubicBezTo>
                    <a:pt x="87" y="680"/>
                    <a:pt x="0" y="714"/>
                    <a:pt x="35" y="800"/>
                  </a:cubicBezTo>
                  <a:cubicBezTo>
                    <a:pt x="242" y="1456"/>
                    <a:pt x="1226" y="1991"/>
                    <a:pt x="1795" y="2371"/>
                  </a:cubicBezTo>
                  <a:cubicBezTo>
                    <a:pt x="1846" y="2399"/>
                    <a:pt x="1902" y="2413"/>
                    <a:pt x="1958" y="2413"/>
                  </a:cubicBezTo>
                  <a:cubicBezTo>
                    <a:pt x="2075" y="2413"/>
                    <a:pt x="2192" y="2355"/>
                    <a:pt x="2261" y="2250"/>
                  </a:cubicBezTo>
                  <a:cubicBezTo>
                    <a:pt x="2693" y="1594"/>
                    <a:pt x="3159" y="990"/>
                    <a:pt x="3642" y="386"/>
                  </a:cubicBezTo>
                  <a:cubicBezTo>
                    <a:pt x="3741" y="245"/>
                    <a:pt x="3644" y="0"/>
                    <a:pt x="34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3"/>
            <p:cNvSpPr/>
            <p:nvPr/>
          </p:nvSpPr>
          <p:spPr>
            <a:xfrm>
              <a:off x="2464200" y="4528150"/>
              <a:ext cx="32075" cy="23300"/>
            </a:xfrm>
            <a:custGeom>
              <a:avLst/>
              <a:gdLst/>
              <a:ahLst/>
              <a:cxnLst/>
              <a:rect l="l" t="t" r="r" b="b"/>
              <a:pathLst>
                <a:path w="1283" h="932" extrusionOk="0">
                  <a:moveTo>
                    <a:pt x="1143" y="1"/>
                  </a:moveTo>
                  <a:cubicBezTo>
                    <a:pt x="1130" y="1"/>
                    <a:pt x="1116" y="4"/>
                    <a:pt x="1103" y="12"/>
                  </a:cubicBezTo>
                  <a:cubicBezTo>
                    <a:pt x="758" y="237"/>
                    <a:pt x="413" y="478"/>
                    <a:pt x="85" y="737"/>
                  </a:cubicBezTo>
                  <a:cubicBezTo>
                    <a:pt x="0" y="794"/>
                    <a:pt x="55" y="932"/>
                    <a:pt x="144" y="932"/>
                  </a:cubicBezTo>
                  <a:cubicBezTo>
                    <a:pt x="163" y="932"/>
                    <a:pt x="184" y="925"/>
                    <a:pt x="206" y="910"/>
                  </a:cubicBezTo>
                  <a:cubicBezTo>
                    <a:pt x="551" y="685"/>
                    <a:pt x="896" y="444"/>
                    <a:pt x="1224" y="168"/>
                  </a:cubicBezTo>
                  <a:cubicBezTo>
                    <a:pt x="1283" y="109"/>
                    <a:pt x="1217" y="1"/>
                    <a:pt x="11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3"/>
            <p:cNvSpPr/>
            <p:nvPr/>
          </p:nvSpPr>
          <p:spPr>
            <a:xfrm>
              <a:off x="2480575" y="4483450"/>
              <a:ext cx="98725" cy="76625"/>
            </a:xfrm>
            <a:custGeom>
              <a:avLst/>
              <a:gdLst/>
              <a:ahLst/>
              <a:cxnLst/>
              <a:rect l="l" t="t" r="r" b="b"/>
              <a:pathLst>
                <a:path w="3949" h="3065" extrusionOk="0">
                  <a:moveTo>
                    <a:pt x="3748" y="1"/>
                  </a:moveTo>
                  <a:cubicBezTo>
                    <a:pt x="3725" y="1"/>
                    <a:pt x="3700" y="7"/>
                    <a:pt x="3676" y="22"/>
                  </a:cubicBezTo>
                  <a:cubicBezTo>
                    <a:pt x="2399" y="851"/>
                    <a:pt x="1260" y="1904"/>
                    <a:pt x="86" y="2853"/>
                  </a:cubicBezTo>
                  <a:cubicBezTo>
                    <a:pt x="1" y="2924"/>
                    <a:pt x="79" y="3065"/>
                    <a:pt x="177" y="3065"/>
                  </a:cubicBezTo>
                  <a:cubicBezTo>
                    <a:pt x="198" y="3065"/>
                    <a:pt x="220" y="3058"/>
                    <a:pt x="241" y="3043"/>
                  </a:cubicBezTo>
                  <a:cubicBezTo>
                    <a:pt x="1449" y="2145"/>
                    <a:pt x="2744" y="1282"/>
                    <a:pt x="3849" y="264"/>
                  </a:cubicBezTo>
                  <a:cubicBezTo>
                    <a:pt x="3948" y="150"/>
                    <a:pt x="3860" y="1"/>
                    <a:pt x="37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3"/>
            <p:cNvSpPr/>
            <p:nvPr/>
          </p:nvSpPr>
          <p:spPr>
            <a:xfrm>
              <a:off x="2573700" y="4465100"/>
              <a:ext cx="110925" cy="73175"/>
            </a:xfrm>
            <a:custGeom>
              <a:avLst/>
              <a:gdLst/>
              <a:ahLst/>
              <a:cxnLst/>
              <a:rect l="l" t="t" r="r" b="b"/>
              <a:pathLst>
                <a:path w="4437" h="2927" extrusionOk="0">
                  <a:moveTo>
                    <a:pt x="4241" y="0"/>
                  </a:moveTo>
                  <a:cubicBezTo>
                    <a:pt x="4222" y="0"/>
                    <a:pt x="4201" y="5"/>
                    <a:pt x="4180" y="14"/>
                  </a:cubicBezTo>
                  <a:cubicBezTo>
                    <a:pt x="2730" y="739"/>
                    <a:pt x="1314" y="1775"/>
                    <a:pt x="72" y="2793"/>
                  </a:cubicBezTo>
                  <a:cubicBezTo>
                    <a:pt x="0" y="2836"/>
                    <a:pt x="59" y="2927"/>
                    <a:pt x="121" y="2927"/>
                  </a:cubicBezTo>
                  <a:cubicBezTo>
                    <a:pt x="134" y="2927"/>
                    <a:pt x="146" y="2923"/>
                    <a:pt x="158" y="2914"/>
                  </a:cubicBezTo>
                  <a:cubicBezTo>
                    <a:pt x="1556" y="2085"/>
                    <a:pt x="3023" y="1240"/>
                    <a:pt x="4318" y="256"/>
                  </a:cubicBezTo>
                  <a:cubicBezTo>
                    <a:pt x="4437" y="167"/>
                    <a:pt x="4363" y="0"/>
                    <a:pt x="42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3"/>
            <p:cNvSpPr/>
            <p:nvPr/>
          </p:nvSpPr>
          <p:spPr>
            <a:xfrm>
              <a:off x="2639675" y="4467500"/>
              <a:ext cx="85450" cy="63400"/>
            </a:xfrm>
            <a:custGeom>
              <a:avLst/>
              <a:gdLst/>
              <a:ahLst/>
              <a:cxnLst/>
              <a:rect l="l" t="t" r="r" b="b"/>
              <a:pathLst>
                <a:path w="3418" h="2536" extrusionOk="0">
                  <a:moveTo>
                    <a:pt x="3212" y="0"/>
                  </a:moveTo>
                  <a:cubicBezTo>
                    <a:pt x="3190" y="0"/>
                    <a:pt x="3167" y="7"/>
                    <a:pt x="3146" y="22"/>
                  </a:cubicBezTo>
                  <a:cubicBezTo>
                    <a:pt x="2058" y="712"/>
                    <a:pt x="1075" y="1575"/>
                    <a:pt x="73" y="2369"/>
                  </a:cubicBezTo>
                  <a:cubicBezTo>
                    <a:pt x="0" y="2428"/>
                    <a:pt x="64" y="2536"/>
                    <a:pt x="137" y="2536"/>
                  </a:cubicBezTo>
                  <a:cubicBezTo>
                    <a:pt x="150" y="2536"/>
                    <a:pt x="164" y="2532"/>
                    <a:pt x="177" y="2524"/>
                  </a:cubicBezTo>
                  <a:lnTo>
                    <a:pt x="177" y="2507"/>
                  </a:lnTo>
                  <a:cubicBezTo>
                    <a:pt x="1230" y="1782"/>
                    <a:pt x="2334" y="1075"/>
                    <a:pt x="3318" y="246"/>
                  </a:cubicBezTo>
                  <a:cubicBezTo>
                    <a:pt x="3418" y="147"/>
                    <a:pt x="3318" y="0"/>
                    <a:pt x="32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p:nvPr/>
          </p:nvSpPr>
          <p:spPr>
            <a:xfrm>
              <a:off x="2678350" y="4525000"/>
              <a:ext cx="30175" cy="23950"/>
            </a:xfrm>
            <a:custGeom>
              <a:avLst/>
              <a:gdLst/>
              <a:ahLst/>
              <a:cxnLst/>
              <a:rect l="l" t="t" r="r" b="b"/>
              <a:pathLst>
                <a:path w="1207" h="958" extrusionOk="0">
                  <a:moveTo>
                    <a:pt x="1065" y="0"/>
                  </a:moveTo>
                  <a:cubicBezTo>
                    <a:pt x="1048" y="0"/>
                    <a:pt x="1030" y="5"/>
                    <a:pt x="1012" y="17"/>
                  </a:cubicBezTo>
                  <a:cubicBezTo>
                    <a:pt x="684" y="242"/>
                    <a:pt x="373" y="483"/>
                    <a:pt x="97" y="760"/>
                  </a:cubicBezTo>
                  <a:cubicBezTo>
                    <a:pt x="1" y="842"/>
                    <a:pt x="91" y="957"/>
                    <a:pt x="192" y="957"/>
                  </a:cubicBezTo>
                  <a:cubicBezTo>
                    <a:pt x="218" y="957"/>
                    <a:pt x="245" y="950"/>
                    <a:pt x="270" y="932"/>
                  </a:cubicBezTo>
                  <a:cubicBezTo>
                    <a:pt x="580" y="708"/>
                    <a:pt x="874" y="449"/>
                    <a:pt x="1150" y="190"/>
                  </a:cubicBezTo>
                  <a:cubicBezTo>
                    <a:pt x="1207" y="119"/>
                    <a:pt x="1146" y="0"/>
                    <a:pt x="106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3"/>
            <p:cNvSpPr/>
            <p:nvPr/>
          </p:nvSpPr>
          <p:spPr>
            <a:xfrm>
              <a:off x="2294450" y="4245775"/>
              <a:ext cx="145400" cy="103950"/>
            </a:xfrm>
            <a:custGeom>
              <a:avLst/>
              <a:gdLst/>
              <a:ahLst/>
              <a:cxnLst/>
              <a:rect l="l" t="t" r="r" b="b"/>
              <a:pathLst>
                <a:path w="5816" h="4158" extrusionOk="0">
                  <a:moveTo>
                    <a:pt x="5557" y="0"/>
                  </a:moveTo>
                  <a:cubicBezTo>
                    <a:pt x="5531" y="0"/>
                    <a:pt x="5504" y="6"/>
                    <a:pt x="5477" y="19"/>
                  </a:cubicBezTo>
                  <a:cubicBezTo>
                    <a:pt x="3544" y="1176"/>
                    <a:pt x="1732" y="2522"/>
                    <a:pt x="57" y="4024"/>
                  </a:cubicBezTo>
                  <a:cubicBezTo>
                    <a:pt x="0" y="4067"/>
                    <a:pt x="50" y="4157"/>
                    <a:pt x="108" y="4157"/>
                  </a:cubicBezTo>
                  <a:cubicBezTo>
                    <a:pt x="120" y="4157"/>
                    <a:pt x="132" y="4153"/>
                    <a:pt x="144" y="4144"/>
                  </a:cubicBezTo>
                  <a:lnTo>
                    <a:pt x="161" y="4144"/>
                  </a:lnTo>
                  <a:cubicBezTo>
                    <a:pt x="2111" y="3040"/>
                    <a:pt x="3975" y="1745"/>
                    <a:pt x="5684" y="296"/>
                  </a:cubicBezTo>
                  <a:cubicBezTo>
                    <a:pt x="5816" y="179"/>
                    <a:pt x="5700" y="0"/>
                    <a:pt x="5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3"/>
            <p:cNvSpPr/>
            <p:nvPr/>
          </p:nvSpPr>
          <p:spPr>
            <a:xfrm>
              <a:off x="2466575" y="4216000"/>
              <a:ext cx="21525" cy="19150"/>
            </a:xfrm>
            <a:custGeom>
              <a:avLst/>
              <a:gdLst/>
              <a:ahLst/>
              <a:cxnLst/>
              <a:rect l="l" t="t" r="r" b="b"/>
              <a:pathLst>
                <a:path w="861" h="766" extrusionOk="0">
                  <a:moveTo>
                    <a:pt x="679" y="1"/>
                  </a:moveTo>
                  <a:cubicBezTo>
                    <a:pt x="657" y="1"/>
                    <a:pt x="634" y="7"/>
                    <a:pt x="611" y="19"/>
                  </a:cubicBezTo>
                  <a:cubicBezTo>
                    <a:pt x="422" y="158"/>
                    <a:pt x="232" y="330"/>
                    <a:pt x="94" y="537"/>
                  </a:cubicBezTo>
                  <a:cubicBezTo>
                    <a:pt x="0" y="631"/>
                    <a:pt x="93" y="766"/>
                    <a:pt x="196" y="766"/>
                  </a:cubicBezTo>
                  <a:cubicBezTo>
                    <a:pt x="225" y="766"/>
                    <a:pt x="256" y="754"/>
                    <a:pt x="283" y="727"/>
                  </a:cubicBezTo>
                  <a:cubicBezTo>
                    <a:pt x="491" y="589"/>
                    <a:pt x="663" y="399"/>
                    <a:pt x="819" y="209"/>
                  </a:cubicBezTo>
                  <a:cubicBezTo>
                    <a:pt x="861" y="111"/>
                    <a:pt x="777" y="1"/>
                    <a:pt x="67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3"/>
            <p:cNvSpPr/>
            <p:nvPr/>
          </p:nvSpPr>
          <p:spPr>
            <a:xfrm>
              <a:off x="2748500" y="4736400"/>
              <a:ext cx="86325" cy="15050"/>
            </a:xfrm>
            <a:custGeom>
              <a:avLst/>
              <a:gdLst/>
              <a:ahLst/>
              <a:cxnLst/>
              <a:rect l="l" t="t" r="r" b="b"/>
              <a:pathLst>
                <a:path w="3453" h="602" extrusionOk="0">
                  <a:moveTo>
                    <a:pt x="3264" y="1"/>
                  </a:moveTo>
                  <a:cubicBezTo>
                    <a:pt x="3258" y="1"/>
                    <a:pt x="3252" y="1"/>
                    <a:pt x="3246" y="1"/>
                  </a:cubicBezTo>
                  <a:cubicBezTo>
                    <a:pt x="2247" y="100"/>
                    <a:pt x="1295" y="244"/>
                    <a:pt x="287" y="244"/>
                  </a:cubicBezTo>
                  <a:cubicBezTo>
                    <a:pt x="232" y="244"/>
                    <a:pt x="177" y="244"/>
                    <a:pt x="122" y="243"/>
                  </a:cubicBezTo>
                  <a:cubicBezTo>
                    <a:pt x="18" y="243"/>
                    <a:pt x="1" y="398"/>
                    <a:pt x="104" y="433"/>
                  </a:cubicBezTo>
                  <a:cubicBezTo>
                    <a:pt x="583" y="538"/>
                    <a:pt x="1097" y="602"/>
                    <a:pt x="1610" y="602"/>
                  </a:cubicBezTo>
                  <a:cubicBezTo>
                    <a:pt x="2188" y="602"/>
                    <a:pt x="2767" y="521"/>
                    <a:pt x="3297" y="329"/>
                  </a:cubicBezTo>
                  <a:cubicBezTo>
                    <a:pt x="3448" y="262"/>
                    <a:pt x="3453" y="1"/>
                    <a:pt x="32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3"/>
            <p:cNvSpPr/>
            <p:nvPr/>
          </p:nvSpPr>
          <p:spPr>
            <a:xfrm>
              <a:off x="2858375" y="4734950"/>
              <a:ext cx="24600" cy="9925"/>
            </a:xfrm>
            <a:custGeom>
              <a:avLst/>
              <a:gdLst/>
              <a:ahLst/>
              <a:cxnLst/>
              <a:rect l="l" t="t" r="r" b="b"/>
              <a:pathLst>
                <a:path w="984" h="397" extrusionOk="0">
                  <a:moveTo>
                    <a:pt x="219" y="1"/>
                  </a:moveTo>
                  <a:cubicBezTo>
                    <a:pt x="86" y="1"/>
                    <a:pt x="0" y="197"/>
                    <a:pt x="145" y="284"/>
                  </a:cubicBezTo>
                  <a:cubicBezTo>
                    <a:pt x="264" y="357"/>
                    <a:pt x="403" y="396"/>
                    <a:pt x="543" y="396"/>
                  </a:cubicBezTo>
                  <a:cubicBezTo>
                    <a:pt x="667" y="396"/>
                    <a:pt x="791" y="366"/>
                    <a:pt x="905" y="301"/>
                  </a:cubicBezTo>
                  <a:cubicBezTo>
                    <a:pt x="984" y="253"/>
                    <a:pt x="961" y="90"/>
                    <a:pt x="864" y="90"/>
                  </a:cubicBezTo>
                  <a:cubicBezTo>
                    <a:pt x="855" y="90"/>
                    <a:pt x="845" y="91"/>
                    <a:pt x="835" y="94"/>
                  </a:cubicBezTo>
                  <a:cubicBezTo>
                    <a:pt x="789" y="103"/>
                    <a:pt x="742" y="107"/>
                    <a:pt x="694" y="107"/>
                  </a:cubicBezTo>
                  <a:cubicBezTo>
                    <a:pt x="562" y="107"/>
                    <a:pt x="427" y="75"/>
                    <a:pt x="300" y="25"/>
                  </a:cubicBezTo>
                  <a:cubicBezTo>
                    <a:pt x="273" y="8"/>
                    <a:pt x="245" y="1"/>
                    <a:pt x="2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43"/>
          <p:cNvGrpSpPr/>
          <p:nvPr/>
        </p:nvGrpSpPr>
        <p:grpSpPr>
          <a:xfrm rot="2452624">
            <a:off x="7369330" y="707782"/>
            <a:ext cx="1235037" cy="548944"/>
            <a:chOff x="2602675" y="4986175"/>
            <a:chExt cx="973450" cy="432675"/>
          </a:xfrm>
        </p:grpSpPr>
        <p:sp>
          <p:nvSpPr>
            <p:cNvPr id="1255" name="Google Shape;1255;p43"/>
            <p:cNvSpPr/>
            <p:nvPr/>
          </p:nvSpPr>
          <p:spPr>
            <a:xfrm>
              <a:off x="3160150" y="5011075"/>
              <a:ext cx="392250" cy="390975"/>
            </a:xfrm>
            <a:custGeom>
              <a:avLst/>
              <a:gdLst/>
              <a:ahLst/>
              <a:cxnLst/>
              <a:rect l="l" t="t" r="r" b="b"/>
              <a:pathLst>
                <a:path w="15690" h="15639" extrusionOk="0">
                  <a:moveTo>
                    <a:pt x="8013" y="3271"/>
                  </a:moveTo>
                  <a:cubicBezTo>
                    <a:pt x="8563" y="3271"/>
                    <a:pt x="9118" y="3373"/>
                    <a:pt x="9649" y="3582"/>
                  </a:cubicBezTo>
                  <a:cubicBezTo>
                    <a:pt x="11237" y="4272"/>
                    <a:pt x="12289" y="5808"/>
                    <a:pt x="12393" y="7534"/>
                  </a:cubicBezTo>
                  <a:cubicBezTo>
                    <a:pt x="12427" y="9277"/>
                    <a:pt x="11513" y="10900"/>
                    <a:pt x="10011" y="11763"/>
                  </a:cubicBezTo>
                  <a:cubicBezTo>
                    <a:pt x="9271" y="12166"/>
                    <a:pt x="8453" y="12369"/>
                    <a:pt x="7635" y="12369"/>
                  </a:cubicBezTo>
                  <a:cubicBezTo>
                    <a:pt x="6774" y="12369"/>
                    <a:pt x="5914" y="12145"/>
                    <a:pt x="5144" y="11694"/>
                  </a:cubicBezTo>
                  <a:cubicBezTo>
                    <a:pt x="4471" y="11314"/>
                    <a:pt x="3918" y="10727"/>
                    <a:pt x="3608" y="10002"/>
                  </a:cubicBezTo>
                  <a:cubicBezTo>
                    <a:pt x="3297" y="9243"/>
                    <a:pt x="3332" y="8380"/>
                    <a:pt x="3487" y="7586"/>
                  </a:cubicBezTo>
                  <a:cubicBezTo>
                    <a:pt x="3694" y="6447"/>
                    <a:pt x="4126" y="5342"/>
                    <a:pt x="4937" y="4514"/>
                  </a:cubicBezTo>
                  <a:cubicBezTo>
                    <a:pt x="5773" y="3701"/>
                    <a:pt x="6882" y="3271"/>
                    <a:pt x="8013" y="3271"/>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3"/>
            <p:cNvSpPr/>
            <p:nvPr/>
          </p:nvSpPr>
          <p:spPr>
            <a:xfrm>
              <a:off x="2605250" y="5066525"/>
              <a:ext cx="142850" cy="133500"/>
            </a:xfrm>
            <a:custGeom>
              <a:avLst/>
              <a:gdLst/>
              <a:ahLst/>
              <a:cxnLst/>
              <a:rect l="l" t="t" r="r" b="b"/>
              <a:pathLst>
                <a:path w="5714" h="5340" extrusionOk="0">
                  <a:moveTo>
                    <a:pt x="1675" y="0"/>
                  </a:moveTo>
                  <a:cubicBezTo>
                    <a:pt x="1261" y="949"/>
                    <a:pt x="846" y="1881"/>
                    <a:pt x="432" y="2831"/>
                  </a:cubicBezTo>
                  <a:cubicBezTo>
                    <a:pt x="225" y="3331"/>
                    <a:pt x="1" y="3935"/>
                    <a:pt x="294" y="4384"/>
                  </a:cubicBezTo>
                  <a:cubicBezTo>
                    <a:pt x="536" y="4781"/>
                    <a:pt x="1053" y="4902"/>
                    <a:pt x="1519" y="4988"/>
                  </a:cubicBezTo>
                  <a:lnTo>
                    <a:pt x="3021" y="5264"/>
                  </a:lnTo>
                  <a:cubicBezTo>
                    <a:pt x="3222" y="5306"/>
                    <a:pt x="3431" y="5340"/>
                    <a:pt x="3635" y="5340"/>
                  </a:cubicBezTo>
                  <a:cubicBezTo>
                    <a:pt x="3850" y="5340"/>
                    <a:pt x="4060" y="5302"/>
                    <a:pt x="4247" y="5195"/>
                  </a:cubicBezTo>
                  <a:cubicBezTo>
                    <a:pt x="4609" y="4971"/>
                    <a:pt x="4747" y="4539"/>
                    <a:pt x="4868" y="4125"/>
                  </a:cubicBezTo>
                  <a:cubicBezTo>
                    <a:pt x="5058" y="3452"/>
                    <a:pt x="5248" y="2762"/>
                    <a:pt x="5455" y="2088"/>
                  </a:cubicBezTo>
                  <a:cubicBezTo>
                    <a:pt x="5714" y="1674"/>
                    <a:pt x="5437" y="1122"/>
                    <a:pt x="4954" y="1087"/>
                  </a:cubicBezTo>
                  <a:lnTo>
                    <a:pt x="2141" y="138"/>
                  </a:lnTo>
                  <a:lnTo>
                    <a:pt x="1675" y="0"/>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3"/>
            <p:cNvSpPr/>
            <p:nvPr/>
          </p:nvSpPr>
          <p:spPr>
            <a:xfrm>
              <a:off x="2780000" y="5122600"/>
              <a:ext cx="80725" cy="67975"/>
            </a:xfrm>
            <a:custGeom>
              <a:avLst/>
              <a:gdLst/>
              <a:ahLst/>
              <a:cxnLst/>
              <a:rect l="l" t="t" r="r" b="b"/>
              <a:pathLst>
                <a:path w="3229" h="2719" extrusionOk="0">
                  <a:moveTo>
                    <a:pt x="570" y="1"/>
                  </a:moveTo>
                  <a:cubicBezTo>
                    <a:pt x="277" y="691"/>
                    <a:pt x="1" y="1537"/>
                    <a:pt x="432" y="2158"/>
                  </a:cubicBezTo>
                  <a:cubicBezTo>
                    <a:pt x="605" y="2400"/>
                    <a:pt x="864" y="2572"/>
                    <a:pt x="1157" y="2659"/>
                  </a:cubicBezTo>
                  <a:cubicBezTo>
                    <a:pt x="1299" y="2699"/>
                    <a:pt x="1444" y="2718"/>
                    <a:pt x="1587" y="2718"/>
                  </a:cubicBezTo>
                  <a:cubicBezTo>
                    <a:pt x="2000" y="2718"/>
                    <a:pt x="2403" y="2557"/>
                    <a:pt x="2711" y="2262"/>
                  </a:cubicBezTo>
                  <a:cubicBezTo>
                    <a:pt x="3108" y="1830"/>
                    <a:pt x="3228" y="1243"/>
                    <a:pt x="3038" y="691"/>
                  </a:cubicBezTo>
                  <a:lnTo>
                    <a:pt x="570" y="1"/>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3"/>
            <p:cNvSpPr/>
            <p:nvPr/>
          </p:nvSpPr>
          <p:spPr>
            <a:xfrm>
              <a:off x="3160150" y="5011075"/>
              <a:ext cx="392250" cy="390975"/>
            </a:xfrm>
            <a:custGeom>
              <a:avLst/>
              <a:gdLst/>
              <a:ahLst/>
              <a:cxnLst/>
              <a:rect l="l" t="t" r="r" b="b"/>
              <a:pathLst>
                <a:path w="15690" h="15639" extrusionOk="0">
                  <a:moveTo>
                    <a:pt x="8017" y="3420"/>
                  </a:moveTo>
                  <a:cubicBezTo>
                    <a:pt x="8544" y="3420"/>
                    <a:pt x="9075" y="3518"/>
                    <a:pt x="9580" y="3720"/>
                  </a:cubicBezTo>
                  <a:cubicBezTo>
                    <a:pt x="11116" y="4393"/>
                    <a:pt x="12134" y="5877"/>
                    <a:pt x="12220" y="7551"/>
                  </a:cubicBezTo>
                  <a:cubicBezTo>
                    <a:pt x="12255" y="9225"/>
                    <a:pt x="11375" y="10779"/>
                    <a:pt x="9925" y="11625"/>
                  </a:cubicBezTo>
                  <a:cubicBezTo>
                    <a:pt x="9211" y="12011"/>
                    <a:pt x="8423" y="12205"/>
                    <a:pt x="7637" y="12205"/>
                  </a:cubicBezTo>
                  <a:cubicBezTo>
                    <a:pt x="6809" y="12205"/>
                    <a:pt x="5983" y="11990"/>
                    <a:pt x="5247" y="11556"/>
                  </a:cubicBezTo>
                  <a:cubicBezTo>
                    <a:pt x="4574" y="11193"/>
                    <a:pt x="4057" y="10624"/>
                    <a:pt x="3763" y="9933"/>
                  </a:cubicBezTo>
                  <a:cubicBezTo>
                    <a:pt x="3452" y="9191"/>
                    <a:pt x="3487" y="8362"/>
                    <a:pt x="3642" y="7586"/>
                  </a:cubicBezTo>
                  <a:cubicBezTo>
                    <a:pt x="3832" y="6516"/>
                    <a:pt x="4264" y="5428"/>
                    <a:pt x="5040" y="4634"/>
                  </a:cubicBezTo>
                  <a:cubicBezTo>
                    <a:pt x="5844" y="3842"/>
                    <a:pt x="6923" y="3420"/>
                    <a:pt x="8017" y="3420"/>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3"/>
            <p:cNvSpPr/>
            <p:nvPr/>
          </p:nvSpPr>
          <p:spPr>
            <a:xfrm>
              <a:off x="3153900" y="5004575"/>
              <a:ext cx="422225" cy="414275"/>
            </a:xfrm>
            <a:custGeom>
              <a:avLst/>
              <a:gdLst/>
              <a:ahLst/>
              <a:cxnLst/>
              <a:rect l="l" t="t" r="r" b="b"/>
              <a:pathLst>
                <a:path w="16889" h="16571" extrusionOk="0">
                  <a:moveTo>
                    <a:pt x="8615" y="512"/>
                  </a:moveTo>
                  <a:cubicBezTo>
                    <a:pt x="9760" y="512"/>
                    <a:pt x="10905" y="780"/>
                    <a:pt x="11953" y="1304"/>
                  </a:cubicBezTo>
                  <a:cubicBezTo>
                    <a:pt x="13955" y="2288"/>
                    <a:pt x="14938" y="4342"/>
                    <a:pt x="15456" y="6413"/>
                  </a:cubicBezTo>
                  <a:cubicBezTo>
                    <a:pt x="16647" y="10987"/>
                    <a:pt x="13558" y="15078"/>
                    <a:pt x="9070" y="15906"/>
                  </a:cubicBezTo>
                  <a:cubicBezTo>
                    <a:pt x="8642" y="15984"/>
                    <a:pt x="8217" y="16021"/>
                    <a:pt x="7798" y="16021"/>
                  </a:cubicBezTo>
                  <a:cubicBezTo>
                    <a:pt x="4222" y="16021"/>
                    <a:pt x="1079" y="13299"/>
                    <a:pt x="448" y="9758"/>
                  </a:cubicBezTo>
                  <a:lnTo>
                    <a:pt x="448" y="9758"/>
                  </a:lnTo>
                  <a:cubicBezTo>
                    <a:pt x="460" y="9760"/>
                    <a:pt x="472" y="9762"/>
                    <a:pt x="484" y="9762"/>
                  </a:cubicBezTo>
                  <a:cubicBezTo>
                    <a:pt x="561" y="9762"/>
                    <a:pt x="639" y="9710"/>
                    <a:pt x="647" y="9606"/>
                  </a:cubicBezTo>
                  <a:cubicBezTo>
                    <a:pt x="717" y="5809"/>
                    <a:pt x="2805" y="1926"/>
                    <a:pt x="6637" y="787"/>
                  </a:cubicBezTo>
                  <a:cubicBezTo>
                    <a:pt x="7284" y="603"/>
                    <a:pt x="7949" y="512"/>
                    <a:pt x="8615" y="512"/>
                  </a:cubicBezTo>
                  <a:close/>
                  <a:moveTo>
                    <a:pt x="8702" y="0"/>
                  </a:moveTo>
                  <a:cubicBezTo>
                    <a:pt x="8296" y="0"/>
                    <a:pt x="7889" y="32"/>
                    <a:pt x="7482" y="96"/>
                  </a:cubicBezTo>
                  <a:cubicBezTo>
                    <a:pt x="3118" y="843"/>
                    <a:pt x="445" y="4875"/>
                    <a:pt x="322" y="9096"/>
                  </a:cubicBezTo>
                  <a:lnTo>
                    <a:pt x="322" y="9096"/>
                  </a:lnTo>
                  <a:cubicBezTo>
                    <a:pt x="283" y="9056"/>
                    <a:pt x="226" y="9035"/>
                    <a:pt x="172" y="9035"/>
                  </a:cubicBezTo>
                  <a:cubicBezTo>
                    <a:pt x="83" y="9035"/>
                    <a:pt x="0" y="9091"/>
                    <a:pt x="9" y="9209"/>
                  </a:cubicBezTo>
                  <a:lnTo>
                    <a:pt x="9" y="9227"/>
                  </a:lnTo>
                  <a:cubicBezTo>
                    <a:pt x="227" y="13501"/>
                    <a:pt x="3879" y="16570"/>
                    <a:pt x="8041" y="16570"/>
                  </a:cubicBezTo>
                  <a:cubicBezTo>
                    <a:pt x="8165" y="16570"/>
                    <a:pt x="8290" y="16567"/>
                    <a:pt x="8414" y="16562"/>
                  </a:cubicBezTo>
                  <a:cubicBezTo>
                    <a:pt x="13023" y="16338"/>
                    <a:pt x="16889" y="12161"/>
                    <a:pt x="16250" y="7501"/>
                  </a:cubicBezTo>
                  <a:cubicBezTo>
                    <a:pt x="15957" y="5343"/>
                    <a:pt x="15128" y="2927"/>
                    <a:pt x="13333" y="1546"/>
                  </a:cubicBezTo>
                  <a:cubicBezTo>
                    <a:pt x="11988" y="533"/>
                    <a:pt x="10363" y="0"/>
                    <a:pt x="87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3243200" y="5091525"/>
              <a:ext cx="244050" cy="240400"/>
            </a:xfrm>
            <a:custGeom>
              <a:avLst/>
              <a:gdLst/>
              <a:ahLst/>
              <a:cxnLst/>
              <a:rect l="l" t="t" r="r" b="b"/>
              <a:pathLst>
                <a:path w="9762" h="9616" extrusionOk="0">
                  <a:moveTo>
                    <a:pt x="5006" y="491"/>
                  </a:moveTo>
                  <a:cubicBezTo>
                    <a:pt x="6840" y="491"/>
                    <a:pt x="8201" y="1948"/>
                    <a:pt x="8708" y="3746"/>
                  </a:cubicBezTo>
                  <a:cubicBezTo>
                    <a:pt x="9451" y="6456"/>
                    <a:pt x="7397" y="8786"/>
                    <a:pt x="4756" y="9045"/>
                  </a:cubicBezTo>
                  <a:cubicBezTo>
                    <a:pt x="4629" y="9058"/>
                    <a:pt x="4503" y="9064"/>
                    <a:pt x="4378" y="9064"/>
                  </a:cubicBezTo>
                  <a:cubicBezTo>
                    <a:pt x="2418" y="9064"/>
                    <a:pt x="865" y="7542"/>
                    <a:pt x="444" y="5694"/>
                  </a:cubicBezTo>
                  <a:lnTo>
                    <a:pt x="444" y="5694"/>
                  </a:lnTo>
                  <a:cubicBezTo>
                    <a:pt x="488" y="5670"/>
                    <a:pt x="522" y="5625"/>
                    <a:pt x="527" y="5559"/>
                  </a:cubicBezTo>
                  <a:cubicBezTo>
                    <a:pt x="631" y="3401"/>
                    <a:pt x="1753" y="1313"/>
                    <a:pt x="3910" y="657"/>
                  </a:cubicBezTo>
                  <a:cubicBezTo>
                    <a:pt x="4291" y="544"/>
                    <a:pt x="4657" y="491"/>
                    <a:pt x="5006" y="491"/>
                  </a:cubicBezTo>
                  <a:close/>
                  <a:moveTo>
                    <a:pt x="5126" y="0"/>
                  </a:moveTo>
                  <a:cubicBezTo>
                    <a:pt x="4906" y="0"/>
                    <a:pt x="4679" y="17"/>
                    <a:pt x="4445" y="53"/>
                  </a:cubicBezTo>
                  <a:cubicBezTo>
                    <a:pt x="1871" y="446"/>
                    <a:pt x="293" y="2694"/>
                    <a:pt x="202" y="5168"/>
                  </a:cubicBezTo>
                  <a:lnTo>
                    <a:pt x="202" y="5168"/>
                  </a:lnTo>
                  <a:cubicBezTo>
                    <a:pt x="103" y="5169"/>
                    <a:pt x="0" y="5236"/>
                    <a:pt x="10" y="5352"/>
                  </a:cubicBezTo>
                  <a:cubicBezTo>
                    <a:pt x="129" y="7864"/>
                    <a:pt x="2213" y="9615"/>
                    <a:pt x="4684" y="9615"/>
                  </a:cubicBezTo>
                  <a:cubicBezTo>
                    <a:pt x="4708" y="9615"/>
                    <a:pt x="4732" y="9615"/>
                    <a:pt x="4756" y="9615"/>
                  </a:cubicBezTo>
                  <a:cubicBezTo>
                    <a:pt x="7397" y="9597"/>
                    <a:pt x="9761" y="7129"/>
                    <a:pt x="9399" y="4454"/>
                  </a:cubicBezTo>
                  <a:cubicBezTo>
                    <a:pt x="9082" y="2111"/>
                    <a:pt x="7560" y="0"/>
                    <a:pt x="5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2602675" y="4986175"/>
              <a:ext cx="585600" cy="229025"/>
            </a:xfrm>
            <a:custGeom>
              <a:avLst/>
              <a:gdLst/>
              <a:ahLst/>
              <a:cxnLst/>
              <a:rect l="l" t="t" r="r" b="b"/>
              <a:pathLst>
                <a:path w="23424" h="9161" extrusionOk="0">
                  <a:moveTo>
                    <a:pt x="2880" y="1"/>
                  </a:moveTo>
                  <a:cubicBezTo>
                    <a:pt x="2071" y="1"/>
                    <a:pt x="1060" y="171"/>
                    <a:pt x="690" y="867"/>
                  </a:cubicBezTo>
                  <a:cubicBezTo>
                    <a:pt x="138" y="1885"/>
                    <a:pt x="690" y="2817"/>
                    <a:pt x="1553" y="3404"/>
                  </a:cubicBezTo>
                  <a:cubicBezTo>
                    <a:pt x="2244" y="3870"/>
                    <a:pt x="3141" y="4060"/>
                    <a:pt x="3918" y="4284"/>
                  </a:cubicBezTo>
                  <a:cubicBezTo>
                    <a:pt x="5143" y="4629"/>
                    <a:pt x="6369" y="4975"/>
                    <a:pt x="7594" y="5320"/>
                  </a:cubicBezTo>
                  <a:cubicBezTo>
                    <a:pt x="10045" y="5993"/>
                    <a:pt x="12479" y="6666"/>
                    <a:pt x="14930" y="7305"/>
                  </a:cubicBezTo>
                  <a:cubicBezTo>
                    <a:pt x="17363" y="7960"/>
                    <a:pt x="19831" y="8754"/>
                    <a:pt x="22300" y="9151"/>
                  </a:cubicBezTo>
                  <a:cubicBezTo>
                    <a:pt x="22320" y="9157"/>
                    <a:pt x="22340" y="9160"/>
                    <a:pt x="22359" y="9160"/>
                  </a:cubicBezTo>
                  <a:cubicBezTo>
                    <a:pt x="22554" y="9160"/>
                    <a:pt x="22608" y="8853"/>
                    <a:pt x="22403" y="8806"/>
                  </a:cubicBezTo>
                  <a:cubicBezTo>
                    <a:pt x="20608" y="8202"/>
                    <a:pt x="18710" y="7857"/>
                    <a:pt x="16880" y="7391"/>
                  </a:cubicBezTo>
                  <a:cubicBezTo>
                    <a:pt x="14878" y="6873"/>
                    <a:pt x="12893" y="6338"/>
                    <a:pt x="10908" y="5820"/>
                  </a:cubicBezTo>
                  <a:cubicBezTo>
                    <a:pt x="8923" y="5268"/>
                    <a:pt x="6938" y="4733"/>
                    <a:pt x="4954" y="4163"/>
                  </a:cubicBezTo>
                  <a:cubicBezTo>
                    <a:pt x="4160" y="3939"/>
                    <a:pt x="3348" y="3732"/>
                    <a:pt x="2572" y="3456"/>
                  </a:cubicBezTo>
                  <a:cubicBezTo>
                    <a:pt x="1536" y="3093"/>
                    <a:pt x="0" y="1695"/>
                    <a:pt x="1415" y="763"/>
                  </a:cubicBezTo>
                  <a:cubicBezTo>
                    <a:pt x="1820" y="498"/>
                    <a:pt x="2320" y="403"/>
                    <a:pt x="2844" y="403"/>
                  </a:cubicBezTo>
                  <a:cubicBezTo>
                    <a:pt x="3683" y="403"/>
                    <a:pt x="4585" y="645"/>
                    <a:pt x="5264" y="815"/>
                  </a:cubicBezTo>
                  <a:cubicBezTo>
                    <a:pt x="7266" y="1281"/>
                    <a:pt x="9268" y="1799"/>
                    <a:pt x="11271" y="2351"/>
                  </a:cubicBezTo>
                  <a:cubicBezTo>
                    <a:pt x="15240" y="3421"/>
                    <a:pt x="19176" y="4819"/>
                    <a:pt x="23180" y="5803"/>
                  </a:cubicBezTo>
                  <a:cubicBezTo>
                    <a:pt x="23196" y="5807"/>
                    <a:pt x="23211" y="5809"/>
                    <a:pt x="23225" y="5809"/>
                  </a:cubicBezTo>
                  <a:cubicBezTo>
                    <a:pt x="23380" y="5809"/>
                    <a:pt x="23424" y="5574"/>
                    <a:pt x="23266" y="5527"/>
                  </a:cubicBezTo>
                  <a:lnTo>
                    <a:pt x="23266" y="5510"/>
                  </a:lnTo>
                  <a:cubicBezTo>
                    <a:pt x="18761" y="3628"/>
                    <a:pt x="13825" y="2455"/>
                    <a:pt x="9096" y="1281"/>
                  </a:cubicBezTo>
                  <a:cubicBezTo>
                    <a:pt x="7232" y="815"/>
                    <a:pt x="5282" y="159"/>
                    <a:pt x="3366" y="21"/>
                  </a:cubicBezTo>
                  <a:cubicBezTo>
                    <a:pt x="3219" y="9"/>
                    <a:pt x="3054" y="1"/>
                    <a:pt x="2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2610000" y="5063800"/>
              <a:ext cx="139675" cy="146500"/>
            </a:xfrm>
            <a:custGeom>
              <a:avLst/>
              <a:gdLst/>
              <a:ahLst/>
              <a:cxnLst/>
              <a:rect l="l" t="t" r="r" b="b"/>
              <a:pathLst>
                <a:path w="5587" h="5860" extrusionOk="0">
                  <a:moveTo>
                    <a:pt x="1308" y="0"/>
                  </a:moveTo>
                  <a:cubicBezTo>
                    <a:pt x="1284" y="0"/>
                    <a:pt x="1260" y="12"/>
                    <a:pt x="1243" y="40"/>
                  </a:cubicBezTo>
                  <a:cubicBezTo>
                    <a:pt x="863" y="972"/>
                    <a:pt x="536" y="1904"/>
                    <a:pt x="259" y="2871"/>
                  </a:cubicBezTo>
                  <a:cubicBezTo>
                    <a:pt x="35" y="3509"/>
                    <a:pt x="0" y="4027"/>
                    <a:pt x="397" y="4597"/>
                  </a:cubicBezTo>
                  <a:cubicBezTo>
                    <a:pt x="1039" y="5492"/>
                    <a:pt x="2198" y="5860"/>
                    <a:pt x="3290" y="5860"/>
                  </a:cubicBezTo>
                  <a:cubicBezTo>
                    <a:pt x="3608" y="5860"/>
                    <a:pt x="3920" y="5829"/>
                    <a:pt x="4212" y="5770"/>
                  </a:cubicBezTo>
                  <a:cubicBezTo>
                    <a:pt x="4281" y="5753"/>
                    <a:pt x="4350" y="5684"/>
                    <a:pt x="4367" y="5615"/>
                  </a:cubicBezTo>
                  <a:cubicBezTo>
                    <a:pt x="4781" y="4320"/>
                    <a:pt x="5385" y="2974"/>
                    <a:pt x="5575" y="1628"/>
                  </a:cubicBezTo>
                  <a:cubicBezTo>
                    <a:pt x="5587" y="1524"/>
                    <a:pt x="5490" y="1427"/>
                    <a:pt x="5398" y="1427"/>
                  </a:cubicBezTo>
                  <a:cubicBezTo>
                    <a:pt x="5354" y="1427"/>
                    <a:pt x="5310" y="1450"/>
                    <a:pt x="5282" y="1507"/>
                  </a:cubicBezTo>
                  <a:cubicBezTo>
                    <a:pt x="4989" y="2146"/>
                    <a:pt x="4747" y="2819"/>
                    <a:pt x="4557" y="3509"/>
                  </a:cubicBezTo>
                  <a:lnTo>
                    <a:pt x="4177" y="4700"/>
                  </a:lnTo>
                  <a:cubicBezTo>
                    <a:pt x="3994" y="5262"/>
                    <a:pt x="3638" y="5418"/>
                    <a:pt x="3182" y="5418"/>
                  </a:cubicBezTo>
                  <a:cubicBezTo>
                    <a:pt x="2994" y="5418"/>
                    <a:pt x="2789" y="5391"/>
                    <a:pt x="2572" y="5356"/>
                  </a:cubicBezTo>
                  <a:cubicBezTo>
                    <a:pt x="1347" y="5149"/>
                    <a:pt x="277" y="4303"/>
                    <a:pt x="622" y="2974"/>
                  </a:cubicBezTo>
                  <a:cubicBezTo>
                    <a:pt x="881" y="2025"/>
                    <a:pt x="1226" y="1093"/>
                    <a:pt x="1399" y="109"/>
                  </a:cubicBezTo>
                  <a:cubicBezTo>
                    <a:pt x="1410" y="51"/>
                    <a:pt x="1359" y="0"/>
                    <a:pt x="130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2774400" y="5119625"/>
              <a:ext cx="87625" cy="77225"/>
            </a:xfrm>
            <a:custGeom>
              <a:avLst/>
              <a:gdLst/>
              <a:ahLst/>
              <a:cxnLst/>
              <a:rect l="l" t="t" r="r" b="b"/>
              <a:pathLst>
                <a:path w="3505" h="3089" extrusionOk="0">
                  <a:moveTo>
                    <a:pt x="793" y="0"/>
                  </a:moveTo>
                  <a:cubicBezTo>
                    <a:pt x="758" y="0"/>
                    <a:pt x="720" y="15"/>
                    <a:pt x="691" y="51"/>
                  </a:cubicBezTo>
                  <a:cubicBezTo>
                    <a:pt x="35" y="1121"/>
                    <a:pt x="0" y="2398"/>
                    <a:pt x="1295" y="2916"/>
                  </a:cubicBezTo>
                  <a:cubicBezTo>
                    <a:pt x="1578" y="3018"/>
                    <a:pt x="1844" y="3088"/>
                    <a:pt x="2096" y="3088"/>
                  </a:cubicBezTo>
                  <a:cubicBezTo>
                    <a:pt x="2397" y="3088"/>
                    <a:pt x="2680" y="2989"/>
                    <a:pt x="2952" y="2726"/>
                  </a:cubicBezTo>
                  <a:cubicBezTo>
                    <a:pt x="3366" y="2277"/>
                    <a:pt x="3504" y="1621"/>
                    <a:pt x="3332" y="1035"/>
                  </a:cubicBezTo>
                  <a:cubicBezTo>
                    <a:pt x="3311" y="963"/>
                    <a:pt x="3237" y="910"/>
                    <a:pt x="3165" y="910"/>
                  </a:cubicBezTo>
                  <a:cubicBezTo>
                    <a:pt x="3115" y="910"/>
                    <a:pt x="3066" y="936"/>
                    <a:pt x="3038" y="1000"/>
                  </a:cubicBezTo>
                  <a:cubicBezTo>
                    <a:pt x="2900" y="1293"/>
                    <a:pt x="2935" y="1604"/>
                    <a:pt x="2866" y="1932"/>
                  </a:cubicBezTo>
                  <a:cubicBezTo>
                    <a:pt x="2764" y="2428"/>
                    <a:pt x="2437" y="2624"/>
                    <a:pt x="2031" y="2624"/>
                  </a:cubicBezTo>
                  <a:cubicBezTo>
                    <a:pt x="1886" y="2624"/>
                    <a:pt x="1730" y="2599"/>
                    <a:pt x="1571" y="2553"/>
                  </a:cubicBezTo>
                  <a:cubicBezTo>
                    <a:pt x="259" y="2156"/>
                    <a:pt x="604" y="1155"/>
                    <a:pt x="915" y="137"/>
                  </a:cubicBezTo>
                  <a:cubicBezTo>
                    <a:pt x="927" y="57"/>
                    <a:pt x="863" y="0"/>
                    <a:pt x="79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3074525" y="5133825"/>
              <a:ext cx="35175" cy="17400"/>
            </a:xfrm>
            <a:custGeom>
              <a:avLst/>
              <a:gdLst/>
              <a:ahLst/>
              <a:cxnLst/>
              <a:rect l="l" t="t" r="r" b="b"/>
              <a:pathLst>
                <a:path w="1407" h="696" extrusionOk="0">
                  <a:moveTo>
                    <a:pt x="1268" y="1"/>
                  </a:moveTo>
                  <a:cubicBezTo>
                    <a:pt x="1095" y="18"/>
                    <a:pt x="923" y="87"/>
                    <a:pt x="768" y="173"/>
                  </a:cubicBezTo>
                  <a:cubicBezTo>
                    <a:pt x="543" y="277"/>
                    <a:pt x="319" y="363"/>
                    <a:pt x="94" y="501"/>
                  </a:cubicBezTo>
                  <a:cubicBezTo>
                    <a:pt x="1" y="563"/>
                    <a:pt x="48" y="696"/>
                    <a:pt x="147" y="696"/>
                  </a:cubicBezTo>
                  <a:cubicBezTo>
                    <a:pt x="158" y="696"/>
                    <a:pt x="169" y="694"/>
                    <a:pt x="181" y="691"/>
                  </a:cubicBezTo>
                  <a:cubicBezTo>
                    <a:pt x="388" y="622"/>
                    <a:pt x="595" y="553"/>
                    <a:pt x="785" y="467"/>
                  </a:cubicBezTo>
                  <a:cubicBezTo>
                    <a:pt x="992" y="398"/>
                    <a:pt x="1182" y="294"/>
                    <a:pt x="1337" y="173"/>
                  </a:cubicBezTo>
                  <a:cubicBezTo>
                    <a:pt x="1406" y="104"/>
                    <a:pt x="1354" y="1"/>
                    <a:pt x="126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3089225" y="5147125"/>
              <a:ext cx="54275" cy="25275"/>
            </a:xfrm>
            <a:custGeom>
              <a:avLst/>
              <a:gdLst/>
              <a:ahLst/>
              <a:cxnLst/>
              <a:rect l="l" t="t" r="r" b="b"/>
              <a:pathLst>
                <a:path w="2171" h="1011" extrusionOk="0">
                  <a:moveTo>
                    <a:pt x="1973" y="0"/>
                  </a:moveTo>
                  <a:cubicBezTo>
                    <a:pt x="1962" y="0"/>
                    <a:pt x="1951" y="1"/>
                    <a:pt x="1940" y="4"/>
                  </a:cubicBezTo>
                  <a:cubicBezTo>
                    <a:pt x="1267" y="124"/>
                    <a:pt x="611" y="418"/>
                    <a:pt x="76" y="849"/>
                  </a:cubicBezTo>
                  <a:cubicBezTo>
                    <a:pt x="0" y="910"/>
                    <a:pt x="84" y="1011"/>
                    <a:pt x="164" y="1011"/>
                  </a:cubicBezTo>
                  <a:cubicBezTo>
                    <a:pt x="175" y="1011"/>
                    <a:pt x="186" y="1009"/>
                    <a:pt x="197" y="1005"/>
                  </a:cubicBezTo>
                  <a:cubicBezTo>
                    <a:pt x="801" y="729"/>
                    <a:pt x="1388" y="504"/>
                    <a:pt x="2009" y="280"/>
                  </a:cubicBezTo>
                  <a:cubicBezTo>
                    <a:pt x="2170" y="215"/>
                    <a:pt x="2121" y="0"/>
                    <a:pt x="19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3125975" y="5166475"/>
              <a:ext cx="20125" cy="12500"/>
            </a:xfrm>
            <a:custGeom>
              <a:avLst/>
              <a:gdLst/>
              <a:ahLst/>
              <a:cxnLst/>
              <a:rect l="l" t="t" r="r" b="b"/>
              <a:pathLst>
                <a:path w="805" h="500" extrusionOk="0">
                  <a:moveTo>
                    <a:pt x="641" y="0"/>
                  </a:moveTo>
                  <a:cubicBezTo>
                    <a:pt x="630" y="0"/>
                    <a:pt x="619" y="2"/>
                    <a:pt x="608" y="6"/>
                  </a:cubicBezTo>
                  <a:cubicBezTo>
                    <a:pt x="435" y="93"/>
                    <a:pt x="246" y="196"/>
                    <a:pt x="90" y="300"/>
                  </a:cubicBezTo>
                  <a:cubicBezTo>
                    <a:pt x="1" y="374"/>
                    <a:pt x="53" y="500"/>
                    <a:pt x="146" y="500"/>
                  </a:cubicBezTo>
                  <a:cubicBezTo>
                    <a:pt x="161" y="500"/>
                    <a:pt x="177" y="497"/>
                    <a:pt x="194" y="490"/>
                  </a:cubicBezTo>
                  <a:cubicBezTo>
                    <a:pt x="384" y="386"/>
                    <a:pt x="556" y="282"/>
                    <a:pt x="729" y="144"/>
                  </a:cubicBezTo>
                  <a:cubicBezTo>
                    <a:pt x="805" y="99"/>
                    <a:pt x="721" y="0"/>
                    <a:pt x="6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3289575" y="5341400"/>
              <a:ext cx="166475" cy="31875"/>
            </a:xfrm>
            <a:custGeom>
              <a:avLst/>
              <a:gdLst/>
              <a:ahLst/>
              <a:cxnLst/>
              <a:rect l="l" t="t" r="r" b="b"/>
              <a:pathLst>
                <a:path w="6659" h="1275" extrusionOk="0">
                  <a:moveTo>
                    <a:pt x="6397" y="0"/>
                  </a:moveTo>
                  <a:cubicBezTo>
                    <a:pt x="6372" y="0"/>
                    <a:pt x="6346" y="5"/>
                    <a:pt x="6318" y="17"/>
                  </a:cubicBezTo>
                  <a:cubicBezTo>
                    <a:pt x="5156" y="529"/>
                    <a:pt x="4011" y="833"/>
                    <a:pt x="2853" y="833"/>
                  </a:cubicBezTo>
                  <a:cubicBezTo>
                    <a:pt x="1983" y="833"/>
                    <a:pt x="1105" y="661"/>
                    <a:pt x="209" y="276"/>
                  </a:cubicBezTo>
                  <a:cubicBezTo>
                    <a:pt x="192" y="268"/>
                    <a:pt x="175" y="265"/>
                    <a:pt x="160" y="265"/>
                  </a:cubicBezTo>
                  <a:cubicBezTo>
                    <a:pt x="63" y="265"/>
                    <a:pt x="1" y="389"/>
                    <a:pt x="105" y="448"/>
                  </a:cubicBezTo>
                  <a:cubicBezTo>
                    <a:pt x="1084" y="977"/>
                    <a:pt x="2219" y="1275"/>
                    <a:pt x="3345" y="1275"/>
                  </a:cubicBezTo>
                  <a:cubicBezTo>
                    <a:pt x="4463" y="1275"/>
                    <a:pt x="5571" y="981"/>
                    <a:pt x="6508" y="327"/>
                  </a:cubicBezTo>
                  <a:cubicBezTo>
                    <a:pt x="6658" y="222"/>
                    <a:pt x="6561" y="0"/>
                    <a:pt x="639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3468500" y="5297125"/>
              <a:ext cx="24250" cy="22425"/>
            </a:xfrm>
            <a:custGeom>
              <a:avLst/>
              <a:gdLst/>
              <a:ahLst/>
              <a:cxnLst/>
              <a:rect l="l" t="t" r="r" b="b"/>
              <a:pathLst>
                <a:path w="970" h="897" extrusionOk="0">
                  <a:moveTo>
                    <a:pt x="802" y="1"/>
                  </a:moveTo>
                  <a:cubicBezTo>
                    <a:pt x="763" y="1"/>
                    <a:pt x="724" y="19"/>
                    <a:pt x="698" y="62"/>
                  </a:cubicBezTo>
                  <a:cubicBezTo>
                    <a:pt x="542" y="269"/>
                    <a:pt x="352" y="459"/>
                    <a:pt x="145" y="614"/>
                  </a:cubicBezTo>
                  <a:cubicBezTo>
                    <a:pt x="0" y="701"/>
                    <a:pt x="86" y="897"/>
                    <a:pt x="220" y="897"/>
                  </a:cubicBezTo>
                  <a:cubicBezTo>
                    <a:pt x="245" y="897"/>
                    <a:pt x="273" y="890"/>
                    <a:pt x="301" y="873"/>
                  </a:cubicBezTo>
                  <a:cubicBezTo>
                    <a:pt x="577" y="718"/>
                    <a:pt x="784" y="476"/>
                    <a:pt x="922" y="183"/>
                  </a:cubicBezTo>
                  <a:cubicBezTo>
                    <a:pt x="969" y="88"/>
                    <a:pt x="886" y="1"/>
                    <a:pt x="80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2667500" y="5118275"/>
              <a:ext cx="30000" cy="8700"/>
            </a:xfrm>
            <a:custGeom>
              <a:avLst/>
              <a:gdLst/>
              <a:ahLst/>
              <a:cxnLst/>
              <a:rect l="l" t="t" r="r" b="b"/>
              <a:pathLst>
                <a:path w="1200" h="348" extrusionOk="0">
                  <a:moveTo>
                    <a:pt x="1081" y="0"/>
                  </a:moveTo>
                  <a:cubicBezTo>
                    <a:pt x="1076" y="0"/>
                    <a:pt x="1071" y="0"/>
                    <a:pt x="1066" y="1"/>
                  </a:cubicBezTo>
                  <a:cubicBezTo>
                    <a:pt x="738" y="18"/>
                    <a:pt x="410" y="70"/>
                    <a:pt x="100" y="174"/>
                  </a:cubicBezTo>
                  <a:cubicBezTo>
                    <a:pt x="1" y="190"/>
                    <a:pt x="12" y="348"/>
                    <a:pt x="103" y="348"/>
                  </a:cubicBezTo>
                  <a:cubicBezTo>
                    <a:pt x="107" y="348"/>
                    <a:pt x="112" y="347"/>
                    <a:pt x="117" y="346"/>
                  </a:cubicBezTo>
                  <a:cubicBezTo>
                    <a:pt x="445" y="329"/>
                    <a:pt x="773" y="277"/>
                    <a:pt x="1101" y="191"/>
                  </a:cubicBezTo>
                  <a:cubicBezTo>
                    <a:pt x="1200" y="175"/>
                    <a:pt x="1188" y="0"/>
                    <a:pt x="10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2673850" y="5136375"/>
              <a:ext cx="15875" cy="7600"/>
            </a:xfrm>
            <a:custGeom>
              <a:avLst/>
              <a:gdLst/>
              <a:ahLst/>
              <a:cxnLst/>
              <a:rect l="l" t="t" r="r" b="b"/>
              <a:pathLst>
                <a:path w="635" h="304" extrusionOk="0">
                  <a:moveTo>
                    <a:pt x="518" y="0"/>
                  </a:moveTo>
                  <a:cubicBezTo>
                    <a:pt x="513" y="0"/>
                    <a:pt x="507" y="1"/>
                    <a:pt x="501" y="2"/>
                  </a:cubicBezTo>
                  <a:lnTo>
                    <a:pt x="139" y="106"/>
                  </a:lnTo>
                  <a:cubicBezTo>
                    <a:pt x="1" y="136"/>
                    <a:pt x="54" y="304"/>
                    <a:pt x="165" y="304"/>
                  </a:cubicBezTo>
                  <a:cubicBezTo>
                    <a:pt x="178" y="304"/>
                    <a:pt x="193" y="301"/>
                    <a:pt x="208" y="296"/>
                  </a:cubicBezTo>
                  <a:lnTo>
                    <a:pt x="570" y="140"/>
                  </a:lnTo>
                  <a:cubicBezTo>
                    <a:pt x="635" y="108"/>
                    <a:pt x="594" y="0"/>
                    <a:pt x="5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3"/>
          <p:cNvGrpSpPr/>
          <p:nvPr/>
        </p:nvGrpSpPr>
        <p:grpSpPr>
          <a:xfrm>
            <a:off x="-109184" y="293943"/>
            <a:ext cx="3953584" cy="1023141"/>
            <a:chOff x="1919675" y="525525"/>
            <a:chExt cx="1763025" cy="456250"/>
          </a:xfrm>
        </p:grpSpPr>
        <p:sp>
          <p:nvSpPr>
            <p:cNvPr id="1272" name="Google Shape;1272;p43"/>
            <p:cNvSpPr/>
            <p:nvPr/>
          </p:nvSpPr>
          <p:spPr>
            <a:xfrm>
              <a:off x="3137325" y="525525"/>
              <a:ext cx="464825" cy="307675"/>
            </a:xfrm>
            <a:custGeom>
              <a:avLst/>
              <a:gdLst/>
              <a:ahLst/>
              <a:cxnLst/>
              <a:rect l="l" t="t" r="r" b="b"/>
              <a:pathLst>
                <a:path w="18593" h="12307" extrusionOk="0">
                  <a:moveTo>
                    <a:pt x="8460" y="4676"/>
                  </a:moveTo>
                  <a:cubicBezTo>
                    <a:pt x="8423" y="4722"/>
                    <a:pt x="8394" y="4768"/>
                    <a:pt x="8367" y="4823"/>
                  </a:cubicBezTo>
                  <a:lnTo>
                    <a:pt x="8367" y="4823"/>
                  </a:lnTo>
                  <a:cubicBezTo>
                    <a:pt x="8321" y="4788"/>
                    <a:pt x="8275" y="4760"/>
                    <a:pt x="8230" y="4723"/>
                  </a:cubicBezTo>
                  <a:lnTo>
                    <a:pt x="8460" y="4676"/>
                  </a:lnTo>
                  <a:close/>
                  <a:moveTo>
                    <a:pt x="9964" y="7473"/>
                  </a:moveTo>
                  <a:cubicBezTo>
                    <a:pt x="10050" y="7617"/>
                    <a:pt x="10127" y="7770"/>
                    <a:pt x="10194" y="7914"/>
                  </a:cubicBezTo>
                  <a:lnTo>
                    <a:pt x="9945" y="7856"/>
                  </a:lnTo>
                  <a:cubicBezTo>
                    <a:pt x="9983" y="7732"/>
                    <a:pt x="9993" y="7598"/>
                    <a:pt x="9964" y="7473"/>
                  </a:cubicBezTo>
                  <a:close/>
                  <a:moveTo>
                    <a:pt x="12704" y="8594"/>
                  </a:moveTo>
                  <a:cubicBezTo>
                    <a:pt x="12704" y="8623"/>
                    <a:pt x="12713" y="8651"/>
                    <a:pt x="12733" y="8671"/>
                  </a:cubicBezTo>
                  <a:lnTo>
                    <a:pt x="12589" y="8623"/>
                  </a:lnTo>
                  <a:cubicBezTo>
                    <a:pt x="12618" y="8613"/>
                    <a:pt x="12656" y="8603"/>
                    <a:pt x="12694" y="8594"/>
                  </a:cubicBezTo>
                  <a:close/>
                  <a:moveTo>
                    <a:pt x="13796" y="8853"/>
                  </a:moveTo>
                  <a:lnTo>
                    <a:pt x="13901" y="9111"/>
                  </a:lnTo>
                  <a:lnTo>
                    <a:pt x="13547" y="8968"/>
                  </a:lnTo>
                  <a:cubicBezTo>
                    <a:pt x="13633" y="8939"/>
                    <a:pt x="13710" y="8900"/>
                    <a:pt x="13786" y="8853"/>
                  </a:cubicBezTo>
                  <a:close/>
                  <a:moveTo>
                    <a:pt x="17233" y="1"/>
                  </a:moveTo>
                  <a:cubicBezTo>
                    <a:pt x="17120" y="1"/>
                    <a:pt x="17004" y="27"/>
                    <a:pt x="16890" y="87"/>
                  </a:cubicBezTo>
                  <a:cubicBezTo>
                    <a:pt x="13700" y="1734"/>
                    <a:pt x="10280" y="2913"/>
                    <a:pt x="6745" y="3574"/>
                  </a:cubicBezTo>
                  <a:cubicBezTo>
                    <a:pt x="5892" y="3727"/>
                    <a:pt x="5030" y="3861"/>
                    <a:pt x="4168" y="3957"/>
                  </a:cubicBezTo>
                  <a:cubicBezTo>
                    <a:pt x="3363" y="4043"/>
                    <a:pt x="2405" y="3957"/>
                    <a:pt x="1629" y="4235"/>
                  </a:cubicBezTo>
                  <a:cubicBezTo>
                    <a:pt x="0" y="4810"/>
                    <a:pt x="431" y="7310"/>
                    <a:pt x="1045" y="8469"/>
                  </a:cubicBezTo>
                  <a:cubicBezTo>
                    <a:pt x="1053" y="8739"/>
                    <a:pt x="1276" y="8941"/>
                    <a:pt x="1524" y="8941"/>
                  </a:cubicBezTo>
                  <a:cubicBezTo>
                    <a:pt x="1559" y="8941"/>
                    <a:pt x="1594" y="8937"/>
                    <a:pt x="1629" y="8929"/>
                  </a:cubicBezTo>
                  <a:cubicBezTo>
                    <a:pt x="2703" y="8704"/>
                    <a:pt x="3777" y="8602"/>
                    <a:pt x="4848" y="8602"/>
                  </a:cubicBezTo>
                  <a:cubicBezTo>
                    <a:pt x="9203" y="8602"/>
                    <a:pt x="13486" y="10289"/>
                    <a:pt x="17331" y="12234"/>
                  </a:cubicBezTo>
                  <a:cubicBezTo>
                    <a:pt x="17427" y="12283"/>
                    <a:pt x="17537" y="12306"/>
                    <a:pt x="17648" y="12306"/>
                  </a:cubicBezTo>
                  <a:cubicBezTo>
                    <a:pt x="18102" y="12306"/>
                    <a:pt x="18593" y="11930"/>
                    <a:pt x="18385" y="11430"/>
                  </a:cubicBezTo>
                  <a:cubicBezTo>
                    <a:pt x="17024" y="8182"/>
                    <a:pt x="15990" y="4331"/>
                    <a:pt x="17868" y="1064"/>
                  </a:cubicBezTo>
                  <a:cubicBezTo>
                    <a:pt x="18173" y="539"/>
                    <a:pt x="17742" y="1"/>
                    <a:pt x="1723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1919675" y="528750"/>
              <a:ext cx="1763025" cy="453025"/>
            </a:xfrm>
            <a:custGeom>
              <a:avLst/>
              <a:gdLst/>
              <a:ahLst/>
              <a:cxnLst/>
              <a:rect l="l" t="t" r="r" b="b"/>
              <a:pathLst>
                <a:path w="70521" h="18121" extrusionOk="0">
                  <a:moveTo>
                    <a:pt x="67809" y="4949"/>
                  </a:moveTo>
                  <a:lnTo>
                    <a:pt x="67809" y="4949"/>
                  </a:lnTo>
                  <a:cubicBezTo>
                    <a:pt x="68260" y="6041"/>
                    <a:pt x="68126" y="7172"/>
                    <a:pt x="67589" y="8235"/>
                  </a:cubicBezTo>
                  <a:cubicBezTo>
                    <a:pt x="67579" y="8225"/>
                    <a:pt x="67579" y="8225"/>
                    <a:pt x="67570" y="8225"/>
                  </a:cubicBezTo>
                  <a:lnTo>
                    <a:pt x="67512" y="8206"/>
                  </a:lnTo>
                  <a:cubicBezTo>
                    <a:pt x="67350" y="7037"/>
                    <a:pt x="67244" y="6051"/>
                    <a:pt x="67809" y="4949"/>
                  </a:cubicBezTo>
                  <a:close/>
                  <a:moveTo>
                    <a:pt x="66411" y="4489"/>
                  </a:moveTo>
                  <a:cubicBezTo>
                    <a:pt x="66535" y="4642"/>
                    <a:pt x="66717" y="4757"/>
                    <a:pt x="66918" y="4815"/>
                  </a:cubicBezTo>
                  <a:cubicBezTo>
                    <a:pt x="67027" y="4840"/>
                    <a:pt x="67136" y="4857"/>
                    <a:pt x="67244" y="4857"/>
                  </a:cubicBezTo>
                  <a:cubicBezTo>
                    <a:pt x="67298" y="4857"/>
                    <a:pt x="67353" y="4853"/>
                    <a:pt x="67407" y="4844"/>
                  </a:cubicBezTo>
                  <a:lnTo>
                    <a:pt x="67407" y="4844"/>
                  </a:lnTo>
                  <a:cubicBezTo>
                    <a:pt x="66938" y="5840"/>
                    <a:pt x="66708" y="7152"/>
                    <a:pt x="67168" y="8168"/>
                  </a:cubicBezTo>
                  <a:cubicBezTo>
                    <a:pt x="66899" y="8168"/>
                    <a:pt x="66641" y="8235"/>
                    <a:pt x="66401" y="8360"/>
                  </a:cubicBezTo>
                  <a:cubicBezTo>
                    <a:pt x="66334" y="7737"/>
                    <a:pt x="66305" y="7104"/>
                    <a:pt x="66305" y="6472"/>
                  </a:cubicBezTo>
                  <a:cubicBezTo>
                    <a:pt x="66305" y="5802"/>
                    <a:pt x="66344" y="5150"/>
                    <a:pt x="66411" y="4489"/>
                  </a:cubicBezTo>
                  <a:close/>
                  <a:moveTo>
                    <a:pt x="48419" y="5447"/>
                  </a:moveTo>
                  <a:lnTo>
                    <a:pt x="48419" y="5447"/>
                  </a:lnTo>
                  <a:cubicBezTo>
                    <a:pt x="48753" y="5519"/>
                    <a:pt x="49094" y="5557"/>
                    <a:pt x="49431" y="5557"/>
                  </a:cubicBezTo>
                  <a:cubicBezTo>
                    <a:pt x="49499" y="5557"/>
                    <a:pt x="49568" y="5556"/>
                    <a:pt x="49636" y="5552"/>
                  </a:cubicBezTo>
                  <a:lnTo>
                    <a:pt x="49636" y="5552"/>
                  </a:lnTo>
                  <a:cubicBezTo>
                    <a:pt x="49233" y="6376"/>
                    <a:pt x="49195" y="7612"/>
                    <a:pt x="49664" y="8427"/>
                  </a:cubicBezTo>
                  <a:cubicBezTo>
                    <a:pt x="49281" y="8388"/>
                    <a:pt x="48898" y="8379"/>
                    <a:pt x="48534" y="8360"/>
                  </a:cubicBezTo>
                  <a:cubicBezTo>
                    <a:pt x="48208" y="7459"/>
                    <a:pt x="48170" y="6472"/>
                    <a:pt x="48419" y="5543"/>
                  </a:cubicBezTo>
                  <a:cubicBezTo>
                    <a:pt x="48429" y="5514"/>
                    <a:pt x="48429" y="5476"/>
                    <a:pt x="48419" y="5447"/>
                  </a:cubicBezTo>
                  <a:close/>
                  <a:moveTo>
                    <a:pt x="53770" y="9015"/>
                  </a:moveTo>
                  <a:cubicBezTo>
                    <a:pt x="53908" y="9015"/>
                    <a:pt x="54047" y="9017"/>
                    <a:pt x="54186" y="9021"/>
                  </a:cubicBezTo>
                  <a:lnTo>
                    <a:pt x="54244" y="9021"/>
                  </a:lnTo>
                  <a:cubicBezTo>
                    <a:pt x="54071" y="9864"/>
                    <a:pt x="53995" y="10716"/>
                    <a:pt x="54023" y="11578"/>
                  </a:cubicBezTo>
                  <a:cubicBezTo>
                    <a:pt x="53849" y="11530"/>
                    <a:pt x="53671" y="11509"/>
                    <a:pt x="53491" y="11509"/>
                  </a:cubicBezTo>
                  <a:cubicBezTo>
                    <a:pt x="53385" y="11509"/>
                    <a:pt x="53278" y="11516"/>
                    <a:pt x="53171" y="11531"/>
                  </a:cubicBezTo>
                  <a:lnTo>
                    <a:pt x="53171" y="11521"/>
                  </a:lnTo>
                  <a:cubicBezTo>
                    <a:pt x="53281" y="11030"/>
                    <a:pt x="52889" y="10516"/>
                    <a:pt x="52440" y="10516"/>
                  </a:cubicBezTo>
                  <a:cubicBezTo>
                    <a:pt x="52383" y="10516"/>
                    <a:pt x="52325" y="10524"/>
                    <a:pt x="52267" y="10542"/>
                  </a:cubicBezTo>
                  <a:lnTo>
                    <a:pt x="52267" y="10542"/>
                  </a:lnTo>
                  <a:cubicBezTo>
                    <a:pt x="52249" y="10533"/>
                    <a:pt x="52231" y="10525"/>
                    <a:pt x="52222" y="10525"/>
                  </a:cubicBezTo>
                  <a:cubicBezTo>
                    <a:pt x="52098" y="10506"/>
                    <a:pt x="51983" y="10486"/>
                    <a:pt x="51849" y="10467"/>
                  </a:cubicBezTo>
                  <a:cubicBezTo>
                    <a:pt x="51906" y="10007"/>
                    <a:pt x="51925" y="9538"/>
                    <a:pt x="51906" y="9078"/>
                  </a:cubicBezTo>
                  <a:cubicBezTo>
                    <a:pt x="52532" y="9047"/>
                    <a:pt x="53151" y="9015"/>
                    <a:pt x="53770" y="9015"/>
                  </a:cubicBezTo>
                  <a:close/>
                  <a:moveTo>
                    <a:pt x="66621" y="705"/>
                  </a:moveTo>
                  <a:cubicBezTo>
                    <a:pt x="65616" y="4317"/>
                    <a:pt x="65386" y="8503"/>
                    <a:pt x="66583" y="12096"/>
                  </a:cubicBezTo>
                  <a:cubicBezTo>
                    <a:pt x="64111" y="10649"/>
                    <a:pt x="61419" y="9615"/>
                    <a:pt x="58622" y="9040"/>
                  </a:cubicBezTo>
                  <a:cubicBezTo>
                    <a:pt x="57271" y="8762"/>
                    <a:pt x="55901" y="8589"/>
                    <a:pt x="54522" y="8522"/>
                  </a:cubicBezTo>
                  <a:cubicBezTo>
                    <a:pt x="54004" y="8497"/>
                    <a:pt x="53468" y="8474"/>
                    <a:pt x="52930" y="8474"/>
                  </a:cubicBezTo>
                  <a:cubicBezTo>
                    <a:pt x="52025" y="8474"/>
                    <a:pt x="51112" y="8541"/>
                    <a:pt x="50258" y="8781"/>
                  </a:cubicBezTo>
                  <a:cubicBezTo>
                    <a:pt x="50124" y="8206"/>
                    <a:pt x="49875" y="7708"/>
                    <a:pt x="49856" y="7104"/>
                  </a:cubicBezTo>
                  <a:cubicBezTo>
                    <a:pt x="49827" y="6491"/>
                    <a:pt x="50019" y="5964"/>
                    <a:pt x="50220" y="5380"/>
                  </a:cubicBezTo>
                  <a:cubicBezTo>
                    <a:pt x="50230" y="5370"/>
                    <a:pt x="50230" y="5351"/>
                    <a:pt x="50230" y="5332"/>
                  </a:cubicBezTo>
                  <a:cubicBezTo>
                    <a:pt x="50364" y="5336"/>
                    <a:pt x="50498" y="5338"/>
                    <a:pt x="50633" y="5338"/>
                  </a:cubicBezTo>
                  <a:cubicBezTo>
                    <a:pt x="53366" y="5338"/>
                    <a:pt x="56211" y="4615"/>
                    <a:pt x="58804" y="3857"/>
                  </a:cubicBezTo>
                  <a:cubicBezTo>
                    <a:pt x="61486" y="3081"/>
                    <a:pt x="64159" y="2046"/>
                    <a:pt x="66621" y="705"/>
                  </a:cubicBezTo>
                  <a:close/>
                  <a:moveTo>
                    <a:pt x="67129" y="609"/>
                  </a:moveTo>
                  <a:lnTo>
                    <a:pt x="67129" y="609"/>
                  </a:lnTo>
                  <a:cubicBezTo>
                    <a:pt x="69933" y="4141"/>
                    <a:pt x="69611" y="8724"/>
                    <a:pt x="66993" y="12229"/>
                  </a:cubicBezTo>
                  <a:lnTo>
                    <a:pt x="66993" y="12229"/>
                  </a:lnTo>
                  <a:cubicBezTo>
                    <a:pt x="66773" y="11045"/>
                    <a:pt x="66564" y="9870"/>
                    <a:pt x="66439" y="8685"/>
                  </a:cubicBezTo>
                  <a:cubicBezTo>
                    <a:pt x="66664" y="8623"/>
                    <a:pt x="66897" y="8593"/>
                    <a:pt x="67133" y="8593"/>
                  </a:cubicBezTo>
                  <a:cubicBezTo>
                    <a:pt x="67259" y="8593"/>
                    <a:pt x="67386" y="8601"/>
                    <a:pt x="67512" y="8618"/>
                  </a:cubicBezTo>
                  <a:cubicBezTo>
                    <a:pt x="67519" y="8619"/>
                    <a:pt x="67526" y="8619"/>
                    <a:pt x="67533" y="8619"/>
                  </a:cubicBezTo>
                  <a:cubicBezTo>
                    <a:pt x="67619" y="8619"/>
                    <a:pt x="67686" y="8563"/>
                    <a:pt x="67704" y="8474"/>
                  </a:cubicBezTo>
                  <a:cubicBezTo>
                    <a:pt x="67742" y="8474"/>
                    <a:pt x="67771" y="8446"/>
                    <a:pt x="67800" y="8417"/>
                  </a:cubicBezTo>
                  <a:cubicBezTo>
                    <a:pt x="68624" y="7267"/>
                    <a:pt x="68614" y="5763"/>
                    <a:pt x="68001" y="4518"/>
                  </a:cubicBezTo>
                  <a:cubicBezTo>
                    <a:pt x="67971" y="4464"/>
                    <a:pt x="67916" y="4433"/>
                    <a:pt x="67859" y="4433"/>
                  </a:cubicBezTo>
                  <a:cubicBezTo>
                    <a:pt x="67825" y="4433"/>
                    <a:pt x="67791" y="4445"/>
                    <a:pt x="67761" y="4470"/>
                  </a:cubicBezTo>
                  <a:cubicBezTo>
                    <a:pt x="67726" y="4428"/>
                    <a:pt x="67671" y="4401"/>
                    <a:pt x="67617" y="4401"/>
                  </a:cubicBezTo>
                  <a:cubicBezTo>
                    <a:pt x="67598" y="4401"/>
                    <a:pt x="67578" y="4405"/>
                    <a:pt x="67560" y="4412"/>
                  </a:cubicBezTo>
                  <a:cubicBezTo>
                    <a:pt x="67430" y="4449"/>
                    <a:pt x="67297" y="4467"/>
                    <a:pt x="67164" y="4467"/>
                  </a:cubicBezTo>
                  <a:cubicBezTo>
                    <a:pt x="66915" y="4467"/>
                    <a:pt x="66668" y="4403"/>
                    <a:pt x="66449" y="4278"/>
                  </a:cubicBezTo>
                  <a:lnTo>
                    <a:pt x="66439" y="4278"/>
                  </a:lnTo>
                  <a:cubicBezTo>
                    <a:pt x="66574" y="3042"/>
                    <a:pt x="66803" y="1816"/>
                    <a:pt x="67129" y="609"/>
                  </a:cubicBezTo>
                  <a:close/>
                  <a:moveTo>
                    <a:pt x="53075" y="11808"/>
                  </a:moveTo>
                  <a:cubicBezTo>
                    <a:pt x="53104" y="11856"/>
                    <a:pt x="53152" y="11895"/>
                    <a:pt x="53209" y="11895"/>
                  </a:cubicBezTo>
                  <a:cubicBezTo>
                    <a:pt x="53458" y="11923"/>
                    <a:pt x="53755" y="11895"/>
                    <a:pt x="53985" y="12019"/>
                  </a:cubicBezTo>
                  <a:cubicBezTo>
                    <a:pt x="54790" y="12422"/>
                    <a:pt x="53937" y="12996"/>
                    <a:pt x="53496" y="13121"/>
                  </a:cubicBezTo>
                  <a:cubicBezTo>
                    <a:pt x="53171" y="13207"/>
                    <a:pt x="52835" y="13265"/>
                    <a:pt x="52500" y="13293"/>
                  </a:cubicBezTo>
                  <a:cubicBezTo>
                    <a:pt x="52376" y="13313"/>
                    <a:pt x="52251" y="13313"/>
                    <a:pt x="52126" y="13313"/>
                  </a:cubicBezTo>
                  <a:cubicBezTo>
                    <a:pt x="51877" y="13293"/>
                    <a:pt x="51140" y="12891"/>
                    <a:pt x="51513" y="12546"/>
                  </a:cubicBezTo>
                  <a:cubicBezTo>
                    <a:pt x="52136" y="12546"/>
                    <a:pt x="52788" y="12345"/>
                    <a:pt x="53075" y="11808"/>
                  </a:cubicBezTo>
                  <a:close/>
                  <a:moveTo>
                    <a:pt x="54158" y="13322"/>
                  </a:moveTo>
                  <a:cubicBezTo>
                    <a:pt x="54665" y="14069"/>
                    <a:pt x="53602" y="14520"/>
                    <a:pt x="52989" y="14568"/>
                  </a:cubicBezTo>
                  <a:cubicBezTo>
                    <a:pt x="52872" y="14576"/>
                    <a:pt x="52754" y="14581"/>
                    <a:pt x="52636" y="14581"/>
                  </a:cubicBezTo>
                  <a:cubicBezTo>
                    <a:pt x="52491" y="14581"/>
                    <a:pt x="52346" y="14574"/>
                    <a:pt x="52203" y="14558"/>
                  </a:cubicBezTo>
                  <a:cubicBezTo>
                    <a:pt x="52012" y="14558"/>
                    <a:pt x="51839" y="14500"/>
                    <a:pt x="51676" y="14414"/>
                  </a:cubicBezTo>
                  <a:cubicBezTo>
                    <a:pt x="51456" y="14251"/>
                    <a:pt x="51283" y="13830"/>
                    <a:pt x="51561" y="13610"/>
                  </a:cubicBezTo>
                  <a:lnTo>
                    <a:pt x="51561" y="13610"/>
                  </a:lnTo>
                  <a:cubicBezTo>
                    <a:pt x="51784" y="13721"/>
                    <a:pt x="52049" y="13763"/>
                    <a:pt x="52325" y="13763"/>
                  </a:cubicBezTo>
                  <a:cubicBezTo>
                    <a:pt x="52835" y="13763"/>
                    <a:pt x="53383" y="13619"/>
                    <a:pt x="53774" y="13495"/>
                  </a:cubicBezTo>
                  <a:cubicBezTo>
                    <a:pt x="53908" y="13447"/>
                    <a:pt x="54033" y="13389"/>
                    <a:pt x="54158" y="13322"/>
                  </a:cubicBezTo>
                  <a:close/>
                  <a:moveTo>
                    <a:pt x="51552" y="14845"/>
                  </a:moveTo>
                  <a:cubicBezTo>
                    <a:pt x="51877" y="15008"/>
                    <a:pt x="52299" y="15027"/>
                    <a:pt x="52653" y="15027"/>
                  </a:cubicBezTo>
                  <a:cubicBezTo>
                    <a:pt x="52686" y="15028"/>
                    <a:pt x="52718" y="15029"/>
                    <a:pt x="52750" y="15029"/>
                  </a:cubicBezTo>
                  <a:cubicBezTo>
                    <a:pt x="53111" y="15029"/>
                    <a:pt x="53470" y="14979"/>
                    <a:pt x="53813" y="14865"/>
                  </a:cubicBezTo>
                  <a:lnTo>
                    <a:pt x="53813" y="14865"/>
                  </a:lnTo>
                  <a:cubicBezTo>
                    <a:pt x="54282" y="15564"/>
                    <a:pt x="53535" y="16129"/>
                    <a:pt x="52797" y="16158"/>
                  </a:cubicBezTo>
                  <a:cubicBezTo>
                    <a:pt x="52785" y="16158"/>
                    <a:pt x="52772" y="16158"/>
                    <a:pt x="52760" y="16158"/>
                  </a:cubicBezTo>
                  <a:cubicBezTo>
                    <a:pt x="52117" y="16158"/>
                    <a:pt x="50922" y="15682"/>
                    <a:pt x="51542" y="14855"/>
                  </a:cubicBezTo>
                  <a:cubicBezTo>
                    <a:pt x="51542" y="14855"/>
                    <a:pt x="51552" y="14845"/>
                    <a:pt x="51552" y="14845"/>
                  </a:cubicBezTo>
                  <a:close/>
                  <a:moveTo>
                    <a:pt x="51571" y="16369"/>
                  </a:moveTo>
                  <a:cubicBezTo>
                    <a:pt x="51896" y="16576"/>
                    <a:pt x="52307" y="16657"/>
                    <a:pt x="52693" y="16657"/>
                  </a:cubicBezTo>
                  <a:cubicBezTo>
                    <a:pt x="52808" y="16657"/>
                    <a:pt x="52920" y="16650"/>
                    <a:pt x="53027" y="16637"/>
                  </a:cubicBezTo>
                  <a:cubicBezTo>
                    <a:pt x="53238" y="16618"/>
                    <a:pt x="53449" y="16560"/>
                    <a:pt x="53640" y="16484"/>
                  </a:cubicBezTo>
                  <a:lnTo>
                    <a:pt x="53640" y="16484"/>
                  </a:lnTo>
                  <a:cubicBezTo>
                    <a:pt x="53925" y="17208"/>
                    <a:pt x="53392" y="17511"/>
                    <a:pt x="52783" y="17511"/>
                  </a:cubicBezTo>
                  <a:cubicBezTo>
                    <a:pt x="52040" y="17511"/>
                    <a:pt x="51182" y="17059"/>
                    <a:pt x="51561" y="16369"/>
                  </a:cubicBezTo>
                  <a:close/>
                  <a:moveTo>
                    <a:pt x="67215" y="0"/>
                  </a:moveTo>
                  <a:cubicBezTo>
                    <a:pt x="67124" y="0"/>
                    <a:pt x="67038" y="62"/>
                    <a:pt x="66985" y="149"/>
                  </a:cubicBezTo>
                  <a:lnTo>
                    <a:pt x="66938" y="149"/>
                  </a:lnTo>
                  <a:cubicBezTo>
                    <a:pt x="66890" y="89"/>
                    <a:pt x="66819" y="59"/>
                    <a:pt x="66745" y="59"/>
                  </a:cubicBezTo>
                  <a:cubicBezTo>
                    <a:pt x="66701" y="59"/>
                    <a:pt x="66655" y="70"/>
                    <a:pt x="66612" y="92"/>
                  </a:cubicBezTo>
                  <a:cubicBezTo>
                    <a:pt x="63977" y="1385"/>
                    <a:pt x="61314" y="2544"/>
                    <a:pt x="58478" y="3368"/>
                  </a:cubicBezTo>
                  <a:cubicBezTo>
                    <a:pt x="55738" y="4173"/>
                    <a:pt x="52950" y="4460"/>
                    <a:pt x="50172" y="5045"/>
                  </a:cubicBezTo>
                  <a:cubicBezTo>
                    <a:pt x="50124" y="5054"/>
                    <a:pt x="50086" y="5093"/>
                    <a:pt x="50067" y="5141"/>
                  </a:cubicBezTo>
                  <a:cubicBezTo>
                    <a:pt x="50052" y="5136"/>
                    <a:pt x="50038" y="5135"/>
                    <a:pt x="50023" y="5135"/>
                  </a:cubicBezTo>
                  <a:cubicBezTo>
                    <a:pt x="49968" y="5135"/>
                    <a:pt x="49911" y="5160"/>
                    <a:pt x="49866" y="5198"/>
                  </a:cubicBezTo>
                  <a:cubicBezTo>
                    <a:pt x="49584" y="5151"/>
                    <a:pt x="49265" y="5118"/>
                    <a:pt x="48950" y="5118"/>
                  </a:cubicBezTo>
                  <a:cubicBezTo>
                    <a:pt x="48686" y="5118"/>
                    <a:pt x="48425" y="5141"/>
                    <a:pt x="48189" y="5198"/>
                  </a:cubicBezTo>
                  <a:cubicBezTo>
                    <a:pt x="48132" y="5208"/>
                    <a:pt x="48103" y="5275"/>
                    <a:pt x="48122" y="5323"/>
                  </a:cubicBezTo>
                  <a:cubicBezTo>
                    <a:pt x="48074" y="5351"/>
                    <a:pt x="48036" y="5390"/>
                    <a:pt x="48026" y="5447"/>
                  </a:cubicBezTo>
                  <a:cubicBezTo>
                    <a:pt x="47691" y="6501"/>
                    <a:pt x="47739" y="7631"/>
                    <a:pt x="48141" y="8657"/>
                  </a:cubicBezTo>
                  <a:cubicBezTo>
                    <a:pt x="48170" y="8752"/>
                    <a:pt x="48256" y="8810"/>
                    <a:pt x="48361" y="8819"/>
                  </a:cubicBezTo>
                  <a:cubicBezTo>
                    <a:pt x="48446" y="8821"/>
                    <a:pt x="48531" y="8822"/>
                    <a:pt x="48616" y="8822"/>
                  </a:cubicBezTo>
                  <a:cubicBezTo>
                    <a:pt x="49041" y="8822"/>
                    <a:pt x="49471" y="8802"/>
                    <a:pt x="49894" y="8762"/>
                  </a:cubicBezTo>
                  <a:cubicBezTo>
                    <a:pt x="49933" y="8810"/>
                    <a:pt x="49981" y="8848"/>
                    <a:pt x="50019" y="8896"/>
                  </a:cubicBezTo>
                  <a:cubicBezTo>
                    <a:pt x="49981" y="8973"/>
                    <a:pt x="50038" y="9078"/>
                    <a:pt x="50124" y="9078"/>
                  </a:cubicBezTo>
                  <a:cubicBezTo>
                    <a:pt x="50416" y="9096"/>
                    <a:pt x="50703" y="9103"/>
                    <a:pt x="50992" y="9103"/>
                  </a:cubicBezTo>
                  <a:cubicBezTo>
                    <a:pt x="51159" y="9103"/>
                    <a:pt x="51326" y="9101"/>
                    <a:pt x="51494" y="9097"/>
                  </a:cubicBezTo>
                  <a:lnTo>
                    <a:pt x="51494" y="9097"/>
                  </a:lnTo>
                  <a:cubicBezTo>
                    <a:pt x="51485" y="9547"/>
                    <a:pt x="51504" y="9998"/>
                    <a:pt x="51552" y="10448"/>
                  </a:cubicBezTo>
                  <a:cubicBezTo>
                    <a:pt x="51316" y="10427"/>
                    <a:pt x="51078" y="10415"/>
                    <a:pt x="50840" y="10415"/>
                  </a:cubicBezTo>
                  <a:cubicBezTo>
                    <a:pt x="50120" y="10415"/>
                    <a:pt x="49400" y="10524"/>
                    <a:pt x="48745" y="10812"/>
                  </a:cubicBezTo>
                  <a:cubicBezTo>
                    <a:pt x="48361" y="10975"/>
                    <a:pt x="48017" y="11205"/>
                    <a:pt x="47729" y="11502"/>
                  </a:cubicBezTo>
                  <a:cubicBezTo>
                    <a:pt x="47202" y="12048"/>
                    <a:pt x="46953" y="12843"/>
                    <a:pt x="46187" y="13073"/>
                  </a:cubicBezTo>
                  <a:cubicBezTo>
                    <a:pt x="46139" y="13035"/>
                    <a:pt x="46081" y="13016"/>
                    <a:pt x="46024" y="13016"/>
                  </a:cubicBezTo>
                  <a:cubicBezTo>
                    <a:pt x="40639" y="13218"/>
                    <a:pt x="35259" y="13316"/>
                    <a:pt x="29873" y="13316"/>
                  </a:cubicBezTo>
                  <a:cubicBezTo>
                    <a:pt x="27613" y="13316"/>
                    <a:pt x="25352" y="13299"/>
                    <a:pt x="23089" y="13265"/>
                  </a:cubicBezTo>
                  <a:cubicBezTo>
                    <a:pt x="19266" y="13207"/>
                    <a:pt x="15444" y="13140"/>
                    <a:pt x="11631" y="13073"/>
                  </a:cubicBezTo>
                  <a:cubicBezTo>
                    <a:pt x="9791" y="13035"/>
                    <a:pt x="7952" y="13006"/>
                    <a:pt x="6112" y="12977"/>
                  </a:cubicBezTo>
                  <a:cubicBezTo>
                    <a:pt x="4758" y="12957"/>
                    <a:pt x="3385" y="12878"/>
                    <a:pt x="2022" y="12878"/>
                  </a:cubicBezTo>
                  <a:cubicBezTo>
                    <a:pt x="1409" y="12878"/>
                    <a:pt x="798" y="12894"/>
                    <a:pt x="192" y="12939"/>
                  </a:cubicBezTo>
                  <a:cubicBezTo>
                    <a:pt x="0" y="12948"/>
                    <a:pt x="0" y="13236"/>
                    <a:pt x="192" y="13245"/>
                  </a:cubicBezTo>
                  <a:cubicBezTo>
                    <a:pt x="2146" y="13456"/>
                    <a:pt x="4149" y="13380"/>
                    <a:pt x="6112" y="13418"/>
                  </a:cubicBezTo>
                  <a:cubicBezTo>
                    <a:pt x="7952" y="13456"/>
                    <a:pt x="9791" y="13485"/>
                    <a:pt x="11631" y="13523"/>
                  </a:cubicBezTo>
                  <a:cubicBezTo>
                    <a:pt x="15453" y="13590"/>
                    <a:pt x="19266" y="13667"/>
                    <a:pt x="23089" y="13724"/>
                  </a:cubicBezTo>
                  <a:cubicBezTo>
                    <a:pt x="26544" y="13777"/>
                    <a:pt x="30008" y="13831"/>
                    <a:pt x="33472" y="13831"/>
                  </a:cubicBezTo>
                  <a:cubicBezTo>
                    <a:pt x="37661" y="13831"/>
                    <a:pt x="41849" y="13752"/>
                    <a:pt x="46024" y="13495"/>
                  </a:cubicBezTo>
                  <a:cubicBezTo>
                    <a:pt x="46072" y="13495"/>
                    <a:pt x="46120" y="13475"/>
                    <a:pt x="46158" y="13447"/>
                  </a:cubicBezTo>
                  <a:cubicBezTo>
                    <a:pt x="46972" y="13399"/>
                    <a:pt x="47375" y="12680"/>
                    <a:pt x="47863" y="12067"/>
                  </a:cubicBezTo>
                  <a:cubicBezTo>
                    <a:pt x="48965" y="10668"/>
                    <a:pt x="50565" y="10870"/>
                    <a:pt x="52174" y="10812"/>
                  </a:cubicBezTo>
                  <a:cubicBezTo>
                    <a:pt x="52213" y="10812"/>
                    <a:pt x="52241" y="10793"/>
                    <a:pt x="52261" y="10774"/>
                  </a:cubicBezTo>
                  <a:cubicBezTo>
                    <a:pt x="52481" y="10783"/>
                    <a:pt x="52673" y="10908"/>
                    <a:pt x="52768" y="11099"/>
                  </a:cubicBezTo>
                  <a:cubicBezTo>
                    <a:pt x="52922" y="11406"/>
                    <a:pt x="52701" y="11751"/>
                    <a:pt x="52443" y="11914"/>
                  </a:cubicBezTo>
                  <a:cubicBezTo>
                    <a:pt x="52217" y="12058"/>
                    <a:pt x="51977" y="12096"/>
                    <a:pt x="51731" y="12096"/>
                  </a:cubicBezTo>
                  <a:cubicBezTo>
                    <a:pt x="51454" y="12096"/>
                    <a:pt x="51170" y="12048"/>
                    <a:pt x="50891" y="12048"/>
                  </a:cubicBezTo>
                  <a:cubicBezTo>
                    <a:pt x="50651" y="12058"/>
                    <a:pt x="50603" y="12383"/>
                    <a:pt x="50833" y="12460"/>
                  </a:cubicBezTo>
                  <a:cubicBezTo>
                    <a:pt x="50939" y="12489"/>
                    <a:pt x="51053" y="12508"/>
                    <a:pt x="51168" y="12527"/>
                  </a:cubicBezTo>
                  <a:cubicBezTo>
                    <a:pt x="50996" y="12814"/>
                    <a:pt x="51044" y="13188"/>
                    <a:pt x="51283" y="13427"/>
                  </a:cubicBezTo>
                  <a:cubicBezTo>
                    <a:pt x="50986" y="13667"/>
                    <a:pt x="50910" y="14079"/>
                    <a:pt x="51101" y="14414"/>
                  </a:cubicBezTo>
                  <a:cubicBezTo>
                    <a:pt x="51149" y="14520"/>
                    <a:pt x="51226" y="14615"/>
                    <a:pt x="51322" y="14692"/>
                  </a:cubicBezTo>
                  <a:cubicBezTo>
                    <a:pt x="50871" y="15056"/>
                    <a:pt x="50871" y="15688"/>
                    <a:pt x="51236" y="16110"/>
                  </a:cubicBezTo>
                  <a:cubicBezTo>
                    <a:pt x="51264" y="16139"/>
                    <a:pt x="51293" y="16158"/>
                    <a:pt x="51312" y="16187"/>
                  </a:cubicBezTo>
                  <a:cubicBezTo>
                    <a:pt x="51053" y="16493"/>
                    <a:pt x="51015" y="16934"/>
                    <a:pt x="51216" y="17288"/>
                  </a:cubicBezTo>
                  <a:cubicBezTo>
                    <a:pt x="51274" y="17375"/>
                    <a:pt x="51331" y="17451"/>
                    <a:pt x="51408" y="17528"/>
                  </a:cubicBezTo>
                  <a:cubicBezTo>
                    <a:pt x="51019" y="17587"/>
                    <a:pt x="50628" y="17616"/>
                    <a:pt x="50237" y="17616"/>
                  </a:cubicBezTo>
                  <a:cubicBezTo>
                    <a:pt x="49801" y="17616"/>
                    <a:pt x="49366" y="17579"/>
                    <a:pt x="48936" y="17509"/>
                  </a:cubicBezTo>
                  <a:cubicBezTo>
                    <a:pt x="48132" y="17375"/>
                    <a:pt x="47413" y="17030"/>
                    <a:pt x="46637" y="16809"/>
                  </a:cubicBezTo>
                  <a:cubicBezTo>
                    <a:pt x="46069" y="16645"/>
                    <a:pt x="45462" y="16594"/>
                    <a:pt x="44844" y="16594"/>
                  </a:cubicBezTo>
                  <a:cubicBezTo>
                    <a:pt x="43950" y="16594"/>
                    <a:pt x="43036" y="16700"/>
                    <a:pt x="42192" y="16723"/>
                  </a:cubicBezTo>
                  <a:cubicBezTo>
                    <a:pt x="38762" y="16809"/>
                    <a:pt x="35332" y="16867"/>
                    <a:pt x="31912" y="16905"/>
                  </a:cubicBezTo>
                  <a:cubicBezTo>
                    <a:pt x="30661" y="16914"/>
                    <a:pt x="29410" y="16918"/>
                    <a:pt x="28160" y="16918"/>
                  </a:cubicBezTo>
                  <a:cubicBezTo>
                    <a:pt x="22737" y="16918"/>
                    <a:pt x="17319" y="16838"/>
                    <a:pt x="11909" y="16714"/>
                  </a:cubicBezTo>
                  <a:cubicBezTo>
                    <a:pt x="8834" y="16645"/>
                    <a:pt x="5735" y="16457"/>
                    <a:pt x="2655" y="16457"/>
                  </a:cubicBezTo>
                  <a:cubicBezTo>
                    <a:pt x="1839" y="16457"/>
                    <a:pt x="1024" y="16471"/>
                    <a:pt x="211" y="16503"/>
                  </a:cubicBezTo>
                  <a:cubicBezTo>
                    <a:pt x="0" y="16532"/>
                    <a:pt x="0" y="16829"/>
                    <a:pt x="211" y="16857"/>
                  </a:cubicBezTo>
                  <a:cubicBezTo>
                    <a:pt x="3622" y="17164"/>
                    <a:pt x="7099" y="17097"/>
                    <a:pt x="10519" y="17183"/>
                  </a:cubicBezTo>
                  <a:cubicBezTo>
                    <a:pt x="13892" y="17269"/>
                    <a:pt x="17264" y="17355"/>
                    <a:pt x="20636" y="17403"/>
                  </a:cubicBezTo>
                  <a:cubicBezTo>
                    <a:pt x="23157" y="17435"/>
                    <a:pt x="25677" y="17451"/>
                    <a:pt x="28196" y="17451"/>
                  </a:cubicBezTo>
                  <a:cubicBezTo>
                    <a:pt x="32598" y="17451"/>
                    <a:pt x="36997" y="17402"/>
                    <a:pt x="41397" y="17298"/>
                  </a:cubicBezTo>
                  <a:cubicBezTo>
                    <a:pt x="42368" y="17278"/>
                    <a:pt x="43384" y="17184"/>
                    <a:pt x="44386" y="17184"/>
                  </a:cubicBezTo>
                  <a:cubicBezTo>
                    <a:pt x="45320" y="17184"/>
                    <a:pt x="46242" y="17266"/>
                    <a:pt x="47106" y="17566"/>
                  </a:cubicBezTo>
                  <a:cubicBezTo>
                    <a:pt x="48126" y="17932"/>
                    <a:pt x="49200" y="18120"/>
                    <a:pt x="50279" y="18120"/>
                  </a:cubicBezTo>
                  <a:cubicBezTo>
                    <a:pt x="50780" y="18120"/>
                    <a:pt x="51283" y="18079"/>
                    <a:pt x="51782" y="17997"/>
                  </a:cubicBezTo>
                  <a:cubicBezTo>
                    <a:pt x="51858" y="17988"/>
                    <a:pt x="51925" y="17949"/>
                    <a:pt x="51954" y="17882"/>
                  </a:cubicBezTo>
                  <a:cubicBezTo>
                    <a:pt x="52174" y="17969"/>
                    <a:pt x="52414" y="18016"/>
                    <a:pt x="52653" y="18026"/>
                  </a:cubicBezTo>
                  <a:cubicBezTo>
                    <a:pt x="52676" y="18027"/>
                    <a:pt x="52699" y="18027"/>
                    <a:pt x="52722" y="18027"/>
                  </a:cubicBezTo>
                  <a:cubicBezTo>
                    <a:pt x="53229" y="18027"/>
                    <a:pt x="53758" y="17823"/>
                    <a:pt x="54023" y="17365"/>
                  </a:cubicBezTo>
                  <a:cubicBezTo>
                    <a:pt x="54205" y="17030"/>
                    <a:pt x="54253" y="16560"/>
                    <a:pt x="54033" y="16235"/>
                  </a:cubicBezTo>
                  <a:cubicBezTo>
                    <a:pt x="54196" y="16091"/>
                    <a:pt x="54320" y="15909"/>
                    <a:pt x="54387" y="15708"/>
                  </a:cubicBezTo>
                  <a:cubicBezTo>
                    <a:pt x="54512" y="15353"/>
                    <a:pt x="54464" y="14922"/>
                    <a:pt x="54234" y="14644"/>
                  </a:cubicBezTo>
                  <a:cubicBezTo>
                    <a:pt x="54311" y="14577"/>
                    <a:pt x="54387" y="14510"/>
                    <a:pt x="54454" y="14433"/>
                  </a:cubicBezTo>
                  <a:cubicBezTo>
                    <a:pt x="54761" y="14031"/>
                    <a:pt x="54819" y="13456"/>
                    <a:pt x="54483" y="13073"/>
                  </a:cubicBezTo>
                  <a:cubicBezTo>
                    <a:pt x="54732" y="12814"/>
                    <a:pt x="54857" y="12479"/>
                    <a:pt x="54675" y="12086"/>
                  </a:cubicBezTo>
                  <a:cubicBezTo>
                    <a:pt x="54598" y="11914"/>
                    <a:pt x="54454" y="11780"/>
                    <a:pt x="54292" y="11693"/>
                  </a:cubicBezTo>
                  <a:cubicBezTo>
                    <a:pt x="54522" y="10831"/>
                    <a:pt x="54646" y="9940"/>
                    <a:pt x="54665" y="9049"/>
                  </a:cubicBezTo>
                  <a:cubicBezTo>
                    <a:pt x="56006" y="9116"/>
                    <a:pt x="57338" y="9298"/>
                    <a:pt x="58651" y="9576"/>
                  </a:cubicBezTo>
                  <a:cubicBezTo>
                    <a:pt x="61458" y="10170"/>
                    <a:pt x="64140" y="11214"/>
                    <a:pt x="66612" y="12671"/>
                  </a:cubicBezTo>
                  <a:cubicBezTo>
                    <a:pt x="66641" y="12680"/>
                    <a:pt x="66660" y="12690"/>
                    <a:pt x="66688" y="12699"/>
                  </a:cubicBezTo>
                  <a:cubicBezTo>
                    <a:pt x="66682" y="12797"/>
                    <a:pt x="66759" y="12863"/>
                    <a:pt x="66842" y="12863"/>
                  </a:cubicBezTo>
                  <a:cubicBezTo>
                    <a:pt x="66882" y="12863"/>
                    <a:pt x="66923" y="12848"/>
                    <a:pt x="66957" y="12814"/>
                  </a:cubicBezTo>
                  <a:cubicBezTo>
                    <a:pt x="70521" y="9452"/>
                    <a:pt x="70386" y="3751"/>
                    <a:pt x="67388" y="92"/>
                  </a:cubicBezTo>
                  <a:cubicBezTo>
                    <a:pt x="67335" y="27"/>
                    <a:pt x="67274" y="0"/>
                    <a:pt x="672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43"/>
          <p:cNvGrpSpPr/>
          <p:nvPr/>
        </p:nvGrpSpPr>
        <p:grpSpPr>
          <a:xfrm>
            <a:off x="622953" y="2601828"/>
            <a:ext cx="494919" cy="649316"/>
            <a:chOff x="4668975" y="1138375"/>
            <a:chExt cx="281925" cy="369875"/>
          </a:xfrm>
        </p:grpSpPr>
        <p:sp>
          <p:nvSpPr>
            <p:cNvPr id="1275" name="Google Shape;1275;p43"/>
            <p:cNvSpPr/>
            <p:nvPr/>
          </p:nvSpPr>
          <p:spPr>
            <a:xfrm>
              <a:off x="4707275" y="1138375"/>
              <a:ext cx="186125" cy="209800"/>
            </a:xfrm>
            <a:custGeom>
              <a:avLst/>
              <a:gdLst/>
              <a:ahLst/>
              <a:cxnLst/>
              <a:rect l="l" t="t" r="r" b="b"/>
              <a:pathLst>
                <a:path w="7445" h="8392" extrusionOk="0">
                  <a:moveTo>
                    <a:pt x="2195" y="5214"/>
                  </a:moveTo>
                  <a:cubicBezTo>
                    <a:pt x="2185" y="5281"/>
                    <a:pt x="2195" y="5358"/>
                    <a:pt x="2204" y="5425"/>
                  </a:cubicBezTo>
                  <a:lnTo>
                    <a:pt x="2061" y="5425"/>
                  </a:lnTo>
                  <a:lnTo>
                    <a:pt x="2195" y="5214"/>
                  </a:lnTo>
                  <a:close/>
                  <a:moveTo>
                    <a:pt x="3634" y="0"/>
                  </a:moveTo>
                  <a:cubicBezTo>
                    <a:pt x="3375" y="0"/>
                    <a:pt x="3109" y="144"/>
                    <a:pt x="2971" y="357"/>
                  </a:cubicBezTo>
                  <a:cubicBezTo>
                    <a:pt x="1879" y="2024"/>
                    <a:pt x="1026" y="3825"/>
                    <a:pt x="183" y="5626"/>
                  </a:cubicBezTo>
                  <a:cubicBezTo>
                    <a:pt x="116" y="5760"/>
                    <a:pt x="87" y="5913"/>
                    <a:pt x="106" y="6057"/>
                  </a:cubicBezTo>
                  <a:cubicBezTo>
                    <a:pt x="1" y="6412"/>
                    <a:pt x="221" y="6785"/>
                    <a:pt x="585" y="6871"/>
                  </a:cubicBezTo>
                  <a:cubicBezTo>
                    <a:pt x="1131" y="7025"/>
                    <a:pt x="1697" y="7121"/>
                    <a:pt x="2262" y="7178"/>
                  </a:cubicBezTo>
                  <a:cubicBezTo>
                    <a:pt x="2262" y="7245"/>
                    <a:pt x="2262" y="7322"/>
                    <a:pt x="2262" y="7398"/>
                  </a:cubicBezTo>
                  <a:cubicBezTo>
                    <a:pt x="2281" y="7600"/>
                    <a:pt x="2329" y="7791"/>
                    <a:pt x="2425" y="7973"/>
                  </a:cubicBezTo>
                  <a:cubicBezTo>
                    <a:pt x="2486" y="8102"/>
                    <a:pt x="2614" y="8173"/>
                    <a:pt x="2745" y="8173"/>
                  </a:cubicBezTo>
                  <a:cubicBezTo>
                    <a:pt x="2799" y="8173"/>
                    <a:pt x="2853" y="8161"/>
                    <a:pt x="2904" y="8136"/>
                  </a:cubicBezTo>
                  <a:cubicBezTo>
                    <a:pt x="2938" y="8145"/>
                    <a:pt x="2974" y="8149"/>
                    <a:pt x="3009" y="8149"/>
                  </a:cubicBezTo>
                  <a:cubicBezTo>
                    <a:pt x="3092" y="8149"/>
                    <a:pt x="3175" y="8126"/>
                    <a:pt x="3249" y="8079"/>
                  </a:cubicBezTo>
                  <a:cubicBezTo>
                    <a:pt x="3426" y="7982"/>
                    <a:pt x="3621" y="7934"/>
                    <a:pt x="3816" y="7934"/>
                  </a:cubicBezTo>
                  <a:cubicBezTo>
                    <a:pt x="4086" y="7934"/>
                    <a:pt x="4354" y="8025"/>
                    <a:pt x="4571" y="8203"/>
                  </a:cubicBezTo>
                  <a:cubicBezTo>
                    <a:pt x="4704" y="8334"/>
                    <a:pt x="4863" y="8391"/>
                    <a:pt x="5018" y="8391"/>
                  </a:cubicBezTo>
                  <a:cubicBezTo>
                    <a:pt x="5407" y="8391"/>
                    <a:pt x="5773" y="8030"/>
                    <a:pt x="5663" y="7571"/>
                  </a:cubicBezTo>
                  <a:cubicBezTo>
                    <a:pt x="5605" y="7303"/>
                    <a:pt x="5577" y="7025"/>
                    <a:pt x="5577" y="6747"/>
                  </a:cubicBezTo>
                  <a:cubicBezTo>
                    <a:pt x="5835" y="6737"/>
                    <a:pt x="6104" y="6728"/>
                    <a:pt x="6362" y="6709"/>
                  </a:cubicBezTo>
                  <a:cubicBezTo>
                    <a:pt x="6851" y="6670"/>
                    <a:pt x="7282" y="6431"/>
                    <a:pt x="7359" y="5904"/>
                  </a:cubicBezTo>
                  <a:cubicBezTo>
                    <a:pt x="7445" y="5396"/>
                    <a:pt x="7119" y="4888"/>
                    <a:pt x="6908" y="4467"/>
                  </a:cubicBezTo>
                  <a:cubicBezTo>
                    <a:pt x="6659" y="3969"/>
                    <a:pt x="6391" y="3480"/>
                    <a:pt x="6104" y="3001"/>
                  </a:cubicBezTo>
                  <a:cubicBezTo>
                    <a:pt x="5510" y="2014"/>
                    <a:pt x="4839" y="1085"/>
                    <a:pt x="4101" y="213"/>
                  </a:cubicBezTo>
                  <a:cubicBezTo>
                    <a:pt x="3975" y="64"/>
                    <a:pt x="3806" y="0"/>
                    <a:pt x="3634"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4668975" y="1142625"/>
              <a:ext cx="281925" cy="365625"/>
            </a:xfrm>
            <a:custGeom>
              <a:avLst/>
              <a:gdLst/>
              <a:ahLst/>
              <a:cxnLst/>
              <a:rect l="l" t="t" r="r" b="b"/>
              <a:pathLst>
                <a:path w="11277" h="14625" extrusionOk="0">
                  <a:moveTo>
                    <a:pt x="5269" y="704"/>
                  </a:moveTo>
                  <a:cubicBezTo>
                    <a:pt x="6534" y="2333"/>
                    <a:pt x="7569" y="4124"/>
                    <a:pt x="8354" y="6040"/>
                  </a:cubicBezTo>
                  <a:cubicBezTo>
                    <a:pt x="8079" y="6015"/>
                    <a:pt x="7809" y="6002"/>
                    <a:pt x="7540" y="6002"/>
                  </a:cubicBezTo>
                  <a:cubicBezTo>
                    <a:pt x="7406" y="6002"/>
                    <a:pt x="7272" y="6005"/>
                    <a:pt x="7137" y="6012"/>
                  </a:cubicBezTo>
                  <a:cubicBezTo>
                    <a:pt x="7032" y="6012"/>
                    <a:pt x="6936" y="6088"/>
                    <a:pt x="6907" y="6184"/>
                  </a:cubicBezTo>
                  <a:cubicBezTo>
                    <a:pt x="6885" y="6175"/>
                    <a:pt x="6863" y="6171"/>
                    <a:pt x="6840" y="6171"/>
                  </a:cubicBezTo>
                  <a:cubicBezTo>
                    <a:pt x="6746" y="6171"/>
                    <a:pt x="6658" y="6246"/>
                    <a:pt x="6658" y="6347"/>
                  </a:cubicBezTo>
                  <a:cubicBezTo>
                    <a:pt x="6668" y="6855"/>
                    <a:pt x="6678" y="7362"/>
                    <a:pt x="6706" y="7870"/>
                  </a:cubicBezTo>
                  <a:cubicBezTo>
                    <a:pt x="6316" y="7645"/>
                    <a:pt x="5849" y="7538"/>
                    <a:pt x="5372" y="7538"/>
                  </a:cubicBezTo>
                  <a:cubicBezTo>
                    <a:pt x="5077" y="7538"/>
                    <a:pt x="4779" y="7579"/>
                    <a:pt x="4493" y="7659"/>
                  </a:cubicBezTo>
                  <a:cubicBezTo>
                    <a:pt x="4292" y="7727"/>
                    <a:pt x="4091" y="7813"/>
                    <a:pt x="3909" y="7928"/>
                  </a:cubicBezTo>
                  <a:cubicBezTo>
                    <a:pt x="3966" y="7468"/>
                    <a:pt x="3966" y="7008"/>
                    <a:pt x="3928" y="6548"/>
                  </a:cubicBezTo>
                  <a:cubicBezTo>
                    <a:pt x="3928" y="6500"/>
                    <a:pt x="3899" y="6462"/>
                    <a:pt x="3871" y="6424"/>
                  </a:cubicBezTo>
                  <a:cubicBezTo>
                    <a:pt x="3890" y="6366"/>
                    <a:pt x="3851" y="6299"/>
                    <a:pt x="3794" y="6280"/>
                  </a:cubicBezTo>
                  <a:cubicBezTo>
                    <a:pt x="3286" y="6146"/>
                    <a:pt x="2778" y="6040"/>
                    <a:pt x="2271" y="5973"/>
                  </a:cubicBezTo>
                  <a:cubicBezTo>
                    <a:pt x="3334" y="4258"/>
                    <a:pt x="4350" y="2505"/>
                    <a:pt x="5269" y="704"/>
                  </a:cubicBezTo>
                  <a:close/>
                  <a:moveTo>
                    <a:pt x="5459" y="8008"/>
                  </a:moveTo>
                  <a:cubicBezTo>
                    <a:pt x="6319" y="8008"/>
                    <a:pt x="7130" y="8432"/>
                    <a:pt x="7233" y="9432"/>
                  </a:cubicBezTo>
                  <a:cubicBezTo>
                    <a:pt x="7243" y="9470"/>
                    <a:pt x="7252" y="9508"/>
                    <a:pt x="7272" y="9537"/>
                  </a:cubicBezTo>
                  <a:cubicBezTo>
                    <a:pt x="7125" y="9707"/>
                    <a:pt x="7270" y="9938"/>
                    <a:pt x="7456" y="9938"/>
                  </a:cubicBezTo>
                  <a:cubicBezTo>
                    <a:pt x="7502" y="9938"/>
                    <a:pt x="7550" y="9924"/>
                    <a:pt x="7597" y="9892"/>
                  </a:cubicBezTo>
                  <a:cubicBezTo>
                    <a:pt x="7945" y="9713"/>
                    <a:pt x="8295" y="9632"/>
                    <a:pt x="8627" y="9632"/>
                  </a:cubicBezTo>
                  <a:cubicBezTo>
                    <a:pt x="9898" y="9632"/>
                    <a:pt x="10921" y="10815"/>
                    <a:pt x="10663" y="12258"/>
                  </a:cubicBezTo>
                  <a:lnTo>
                    <a:pt x="10653" y="12258"/>
                  </a:lnTo>
                  <a:cubicBezTo>
                    <a:pt x="10443" y="13484"/>
                    <a:pt x="9743" y="14030"/>
                    <a:pt x="8536" y="14088"/>
                  </a:cubicBezTo>
                  <a:cubicBezTo>
                    <a:pt x="8359" y="14099"/>
                    <a:pt x="8180" y="14103"/>
                    <a:pt x="8000" y="14103"/>
                  </a:cubicBezTo>
                  <a:cubicBezTo>
                    <a:pt x="7404" y="14103"/>
                    <a:pt x="6799" y="14055"/>
                    <a:pt x="6218" y="14040"/>
                  </a:cubicBezTo>
                  <a:lnTo>
                    <a:pt x="3899" y="13992"/>
                  </a:lnTo>
                  <a:cubicBezTo>
                    <a:pt x="3805" y="13990"/>
                    <a:pt x="3709" y="13989"/>
                    <a:pt x="3611" y="13989"/>
                  </a:cubicBezTo>
                  <a:cubicBezTo>
                    <a:pt x="3485" y="13989"/>
                    <a:pt x="3356" y="13990"/>
                    <a:pt x="3226" y="13990"/>
                  </a:cubicBezTo>
                  <a:cubicBezTo>
                    <a:pt x="2613" y="13990"/>
                    <a:pt x="1971" y="13966"/>
                    <a:pt x="1456" y="13695"/>
                  </a:cubicBezTo>
                  <a:cubicBezTo>
                    <a:pt x="680" y="13283"/>
                    <a:pt x="412" y="12229"/>
                    <a:pt x="853" y="11472"/>
                  </a:cubicBezTo>
                  <a:cubicBezTo>
                    <a:pt x="1196" y="10889"/>
                    <a:pt x="1843" y="10648"/>
                    <a:pt x="2492" y="10648"/>
                  </a:cubicBezTo>
                  <a:cubicBezTo>
                    <a:pt x="2802" y="10648"/>
                    <a:pt x="3113" y="10703"/>
                    <a:pt x="3392" y="10802"/>
                  </a:cubicBezTo>
                  <a:cubicBezTo>
                    <a:pt x="3402" y="10807"/>
                    <a:pt x="3412" y="10809"/>
                    <a:pt x="3421" y="10809"/>
                  </a:cubicBezTo>
                  <a:cubicBezTo>
                    <a:pt x="3486" y="10809"/>
                    <a:pt x="3508" y="10700"/>
                    <a:pt x="3449" y="10658"/>
                  </a:cubicBezTo>
                  <a:cubicBezTo>
                    <a:pt x="3420" y="10639"/>
                    <a:pt x="3392" y="10620"/>
                    <a:pt x="3353" y="10601"/>
                  </a:cubicBezTo>
                  <a:cubicBezTo>
                    <a:pt x="3468" y="10591"/>
                    <a:pt x="3535" y="10467"/>
                    <a:pt x="3487" y="10361"/>
                  </a:cubicBezTo>
                  <a:cubicBezTo>
                    <a:pt x="2769" y="8964"/>
                    <a:pt x="4169" y="8008"/>
                    <a:pt x="5459" y="8008"/>
                  </a:cubicBezTo>
                  <a:close/>
                  <a:moveTo>
                    <a:pt x="5239" y="0"/>
                  </a:moveTo>
                  <a:cubicBezTo>
                    <a:pt x="5154" y="0"/>
                    <a:pt x="5070" y="43"/>
                    <a:pt x="5020" y="120"/>
                  </a:cubicBezTo>
                  <a:cubicBezTo>
                    <a:pt x="3966" y="2132"/>
                    <a:pt x="2845" y="4105"/>
                    <a:pt x="1629" y="6031"/>
                  </a:cubicBezTo>
                  <a:cubicBezTo>
                    <a:pt x="1533" y="6194"/>
                    <a:pt x="1658" y="6404"/>
                    <a:pt x="1849" y="6414"/>
                  </a:cubicBezTo>
                  <a:cubicBezTo>
                    <a:pt x="2434" y="6472"/>
                    <a:pt x="3008" y="6510"/>
                    <a:pt x="3593" y="6510"/>
                  </a:cubicBezTo>
                  <a:cubicBezTo>
                    <a:pt x="3593" y="6519"/>
                    <a:pt x="3593" y="6529"/>
                    <a:pt x="3583" y="6539"/>
                  </a:cubicBezTo>
                  <a:cubicBezTo>
                    <a:pt x="3545" y="7037"/>
                    <a:pt x="3554" y="7535"/>
                    <a:pt x="3612" y="8033"/>
                  </a:cubicBezTo>
                  <a:cubicBezTo>
                    <a:pt x="3612" y="8062"/>
                    <a:pt x="3621" y="8091"/>
                    <a:pt x="3641" y="8110"/>
                  </a:cubicBezTo>
                  <a:cubicBezTo>
                    <a:pt x="2893" y="8704"/>
                    <a:pt x="2472" y="9681"/>
                    <a:pt x="3200" y="10495"/>
                  </a:cubicBezTo>
                  <a:cubicBezTo>
                    <a:pt x="2884" y="10331"/>
                    <a:pt x="2550" y="10255"/>
                    <a:pt x="2224" y="10255"/>
                  </a:cubicBezTo>
                  <a:cubicBezTo>
                    <a:pt x="1065" y="10255"/>
                    <a:pt x="1" y="11212"/>
                    <a:pt x="173" y="12565"/>
                  </a:cubicBezTo>
                  <a:cubicBezTo>
                    <a:pt x="297" y="13503"/>
                    <a:pt x="949" y="14107"/>
                    <a:pt x="1840" y="14327"/>
                  </a:cubicBezTo>
                  <a:cubicBezTo>
                    <a:pt x="2543" y="14507"/>
                    <a:pt x="3310" y="14549"/>
                    <a:pt x="4082" y="14549"/>
                  </a:cubicBezTo>
                  <a:cubicBezTo>
                    <a:pt x="4764" y="14549"/>
                    <a:pt x="5451" y="14516"/>
                    <a:pt x="6102" y="14516"/>
                  </a:cubicBezTo>
                  <a:cubicBezTo>
                    <a:pt x="6209" y="14516"/>
                    <a:pt x="6314" y="14517"/>
                    <a:pt x="6419" y="14519"/>
                  </a:cubicBezTo>
                  <a:cubicBezTo>
                    <a:pt x="6979" y="14529"/>
                    <a:pt x="7667" y="14624"/>
                    <a:pt x="8335" y="14624"/>
                  </a:cubicBezTo>
                  <a:cubicBezTo>
                    <a:pt x="9003" y="14624"/>
                    <a:pt x="9652" y="14529"/>
                    <a:pt x="10136" y="14155"/>
                  </a:cubicBezTo>
                  <a:cubicBezTo>
                    <a:pt x="10893" y="13561"/>
                    <a:pt x="11276" y="12507"/>
                    <a:pt x="11209" y="11568"/>
                  </a:cubicBezTo>
                  <a:cubicBezTo>
                    <a:pt x="11124" y="10188"/>
                    <a:pt x="9910" y="9069"/>
                    <a:pt x="8620" y="9069"/>
                  </a:cubicBezTo>
                  <a:cubicBezTo>
                    <a:pt x="8308" y="9069"/>
                    <a:pt x="7990" y="9135"/>
                    <a:pt x="7684" y="9279"/>
                  </a:cubicBezTo>
                  <a:cubicBezTo>
                    <a:pt x="7616" y="8780"/>
                    <a:pt x="7358" y="8330"/>
                    <a:pt x="6965" y="8033"/>
                  </a:cubicBezTo>
                  <a:cubicBezTo>
                    <a:pt x="7003" y="7516"/>
                    <a:pt x="7013" y="6989"/>
                    <a:pt x="7022" y="6472"/>
                  </a:cubicBezTo>
                  <a:cubicBezTo>
                    <a:pt x="7061" y="6491"/>
                    <a:pt x="7099" y="6500"/>
                    <a:pt x="7147" y="6500"/>
                  </a:cubicBezTo>
                  <a:cubicBezTo>
                    <a:pt x="7321" y="6487"/>
                    <a:pt x="7495" y="6481"/>
                    <a:pt x="7670" y="6481"/>
                  </a:cubicBezTo>
                  <a:cubicBezTo>
                    <a:pt x="8003" y="6481"/>
                    <a:pt x="8337" y="6504"/>
                    <a:pt x="8670" y="6548"/>
                  </a:cubicBezTo>
                  <a:cubicBezTo>
                    <a:pt x="8681" y="6549"/>
                    <a:pt x="8693" y="6550"/>
                    <a:pt x="8704" y="6550"/>
                  </a:cubicBezTo>
                  <a:cubicBezTo>
                    <a:pt x="8862" y="6550"/>
                    <a:pt x="9048" y="6430"/>
                    <a:pt x="8977" y="6251"/>
                  </a:cubicBezTo>
                  <a:cubicBezTo>
                    <a:pt x="8095" y="4029"/>
                    <a:pt x="6898" y="1940"/>
                    <a:pt x="5413" y="72"/>
                  </a:cubicBezTo>
                  <a:cubicBezTo>
                    <a:pt x="5364" y="23"/>
                    <a:pt x="5302" y="0"/>
                    <a:pt x="523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 name="Google Shape;1277;p43"/>
          <p:cNvSpPr/>
          <p:nvPr/>
        </p:nvSpPr>
        <p:spPr>
          <a:xfrm>
            <a:off x="7484530" y="3621817"/>
            <a:ext cx="1004655" cy="927217"/>
          </a:xfrm>
          <a:custGeom>
            <a:avLst/>
            <a:gdLst/>
            <a:ahLst/>
            <a:cxnLst/>
            <a:rect l="l" t="t" r="r" b="b"/>
            <a:pathLst>
              <a:path w="11832" h="10920" extrusionOk="0">
                <a:moveTo>
                  <a:pt x="8647" y="564"/>
                </a:moveTo>
                <a:cubicBezTo>
                  <a:pt x="9470" y="564"/>
                  <a:pt x="10295" y="582"/>
                  <a:pt x="11123" y="634"/>
                </a:cubicBezTo>
                <a:cubicBezTo>
                  <a:pt x="11123" y="1037"/>
                  <a:pt x="11123" y="1439"/>
                  <a:pt x="11132" y="1851"/>
                </a:cubicBezTo>
                <a:cubicBezTo>
                  <a:pt x="8756" y="2081"/>
                  <a:pt x="6361" y="2110"/>
                  <a:pt x="3976" y="2320"/>
                </a:cubicBezTo>
                <a:cubicBezTo>
                  <a:pt x="3957" y="1765"/>
                  <a:pt x="3918" y="1199"/>
                  <a:pt x="3861" y="644"/>
                </a:cubicBezTo>
                <a:cubicBezTo>
                  <a:pt x="5460" y="631"/>
                  <a:pt x="7051" y="564"/>
                  <a:pt x="8647" y="564"/>
                </a:cubicBezTo>
                <a:close/>
                <a:moveTo>
                  <a:pt x="1928" y="8073"/>
                </a:moveTo>
                <a:cubicBezTo>
                  <a:pt x="1994" y="8073"/>
                  <a:pt x="2064" y="8078"/>
                  <a:pt x="2137" y="8088"/>
                </a:cubicBezTo>
                <a:cubicBezTo>
                  <a:pt x="2903" y="8193"/>
                  <a:pt x="3162" y="9017"/>
                  <a:pt x="3171" y="9697"/>
                </a:cubicBezTo>
                <a:cubicBezTo>
                  <a:pt x="2948" y="9927"/>
                  <a:pt x="2630" y="10012"/>
                  <a:pt x="2296" y="10012"/>
                </a:cubicBezTo>
                <a:cubicBezTo>
                  <a:pt x="2129" y="10012"/>
                  <a:pt x="1958" y="9991"/>
                  <a:pt x="1792" y="9956"/>
                </a:cubicBezTo>
                <a:cubicBezTo>
                  <a:pt x="536" y="9701"/>
                  <a:pt x="680" y="8073"/>
                  <a:pt x="1928" y="8073"/>
                </a:cubicBezTo>
                <a:close/>
                <a:moveTo>
                  <a:pt x="9560" y="8796"/>
                </a:moveTo>
                <a:cubicBezTo>
                  <a:pt x="9638" y="8796"/>
                  <a:pt x="9718" y="8805"/>
                  <a:pt x="9801" y="8825"/>
                </a:cubicBezTo>
                <a:cubicBezTo>
                  <a:pt x="10328" y="8950"/>
                  <a:pt x="10663" y="9429"/>
                  <a:pt x="10979" y="9831"/>
                </a:cubicBezTo>
                <a:cubicBezTo>
                  <a:pt x="11017" y="9879"/>
                  <a:pt x="11075" y="9908"/>
                  <a:pt x="11142" y="9908"/>
                </a:cubicBezTo>
                <a:cubicBezTo>
                  <a:pt x="11142" y="9975"/>
                  <a:pt x="11142" y="10042"/>
                  <a:pt x="11132" y="10109"/>
                </a:cubicBezTo>
                <a:cubicBezTo>
                  <a:pt x="10843" y="10337"/>
                  <a:pt x="10470" y="10463"/>
                  <a:pt x="10104" y="10463"/>
                </a:cubicBezTo>
                <a:cubicBezTo>
                  <a:pt x="9671" y="10463"/>
                  <a:pt x="9247" y="10288"/>
                  <a:pt x="8977" y="9898"/>
                </a:cubicBezTo>
                <a:cubicBezTo>
                  <a:pt x="8571" y="9332"/>
                  <a:pt x="8978" y="8796"/>
                  <a:pt x="9560" y="8796"/>
                </a:cubicBezTo>
                <a:close/>
                <a:moveTo>
                  <a:pt x="8184" y="0"/>
                </a:moveTo>
                <a:cubicBezTo>
                  <a:pt x="6708" y="0"/>
                  <a:pt x="5229" y="97"/>
                  <a:pt x="3794" y="376"/>
                </a:cubicBezTo>
                <a:cubicBezTo>
                  <a:pt x="3771" y="360"/>
                  <a:pt x="3745" y="353"/>
                  <a:pt x="3720" y="353"/>
                </a:cubicBezTo>
                <a:cubicBezTo>
                  <a:pt x="3654" y="353"/>
                  <a:pt x="3593" y="404"/>
                  <a:pt x="3593" y="481"/>
                </a:cubicBezTo>
                <a:cubicBezTo>
                  <a:pt x="3420" y="2828"/>
                  <a:pt x="3487" y="5194"/>
                  <a:pt x="3449" y="7542"/>
                </a:cubicBezTo>
                <a:cubicBezTo>
                  <a:pt x="3439" y="7906"/>
                  <a:pt x="3497" y="8375"/>
                  <a:pt x="3478" y="8787"/>
                </a:cubicBezTo>
                <a:cubicBezTo>
                  <a:pt x="3221" y="8094"/>
                  <a:pt x="2647" y="7546"/>
                  <a:pt x="1890" y="7546"/>
                </a:cubicBezTo>
                <a:cubicBezTo>
                  <a:pt x="1716" y="7546"/>
                  <a:pt x="1533" y="7575"/>
                  <a:pt x="1341" y="7637"/>
                </a:cubicBezTo>
                <a:cubicBezTo>
                  <a:pt x="86" y="8049"/>
                  <a:pt x="0" y="9783"/>
                  <a:pt x="1188" y="10320"/>
                </a:cubicBezTo>
                <a:cubicBezTo>
                  <a:pt x="1500" y="10461"/>
                  <a:pt x="1924" y="10538"/>
                  <a:pt x="2342" y="10538"/>
                </a:cubicBezTo>
                <a:cubicBezTo>
                  <a:pt x="2719" y="10538"/>
                  <a:pt x="3091" y="10475"/>
                  <a:pt x="3372" y="10339"/>
                </a:cubicBezTo>
                <a:cubicBezTo>
                  <a:pt x="4014" y="10032"/>
                  <a:pt x="3928" y="9295"/>
                  <a:pt x="3947" y="8691"/>
                </a:cubicBezTo>
                <a:cubicBezTo>
                  <a:pt x="3995" y="6679"/>
                  <a:pt x="4062" y="4648"/>
                  <a:pt x="3995" y="2627"/>
                </a:cubicBezTo>
                <a:lnTo>
                  <a:pt x="3995" y="2627"/>
                </a:lnTo>
                <a:cubicBezTo>
                  <a:pt x="4719" y="2695"/>
                  <a:pt x="5450" y="2723"/>
                  <a:pt x="6183" y="2723"/>
                </a:cubicBezTo>
                <a:cubicBezTo>
                  <a:pt x="7730" y="2723"/>
                  <a:pt x="9289" y="2597"/>
                  <a:pt x="10816" y="2454"/>
                </a:cubicBezTo>
                <a:cubicBezTo>
                  <a:pt x="10871" y="2503"/>
                  <a:pt x="10942" y="2533"/>
                  <a:pt x="11013" y="2533"/>
                </a:cubicBezTo>
                <a:cubicBezTo>
                  <a:pt x="11053" y="2533"/>
                  <a:pt x="11094" y="2523"/>
                  <a:pt x="11132" y="2502"/>
                </a:cubicBezTo>
                <a:lnTo>
                  <a:pt x="11152" y="2493"/>
                </a:lnTo>
                <a:cubicBezTo>
                  <a:pt x="11190" y="4773"/>
                  <a:pt x="11247" y="7034"/>
                  <a:pt x="11171" y="9324"/>
                </a:cubicBezTo>
                <a:cubicBezTo>
                  <a:pt x="10766" y="8793"/>
                  <a:pt x="10226" y="8321"/>
                  <a:pt x="9543" y="8321"/>
                </a:cubicBezTo>
                <a:cubicBezTo>
                  <a:pt x="9498" y="8321"/>
                  <a:pt x="9454" y="8323"/>
                  <a:pt x="9408" y="8327"/>
                </a:cubicBezTo>
                <a:cubicBezTo>
                  <a:pt x="8661" y="8394"/>
                  <a:pt x="8134" y="9036"/>
                  <a:pt x="8364" y="9774"/>
                </a:cubicBezTo>
                <a:cubicBezTo>
                  <a:pt x="8591" y="10540"/>
                  <a:pt x="9314" y="10920"/>
                  <a:pt x="10034" y="10920"/>
                </a:cubicBezTo>
                <a:cubicBezTo>
                  <a:pt x="10557" y="10920"/>
                  <a:pt x="11080" y="10719"/>
                  <a:pt x="11410" y="10320"/>
                </a:cubicBezTo>
                <a:cubicBezTo>
                  <a:pt x="11496" y="10301"/>
                  <a:pt x="11564" y="10215"/>
                  <a:pt x="11573" y="10119"/>
                </a:cubicBezTo>
                <a:lnTo>
                  <a:pt x="11573" y="10080"/>
                </a:lnTo>
                <a:cubicBezTo>
                  <a:pt x="11621" y="9975"/>
                  <a:pt x="11669" y="9870"/>
                  <a:pt x="11698" y="9755"/>
                </a:cubicBezTo>
                <a:cubicBezTo>
                  <a:pt x="11716" y="9692"/>
                  <a:pt x="11666" y="9629"/>
                  <a:pt x="11605" y="9629"/>
                </a:cubicBezTo>
                <a:cubicBezTo>
                  <a:pt x="11601" y="9629"/>
                  <a:pt x="11597" y="9629"/>
                  <a:pt x="11592" y="9630"/>
                </a:cubicBezTo>
                <a:cubicBezTo>
                  <a:pt x="11765" y="6612"/>
                  <a:pt x="11832" y="3527"/>
                  <a:pt x="11401" y="529"/>
                </a:cubicBezTo>
                <a:cubicBezTo>
                  <a:pt x="11516" y="356"/>
                  <a:pt x="11401" y="117"/>
                  <a:pt x="11190" y="107"/>
                </a:cubicBezTo>
                <a:cubicBezTo>
                  <a:pt x="10199" y="45"/>
                  <a:pt x="9192" y="0"/>
                  <a:pt x="81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 name="Google Shape;1278;p43"/>
          <p:cNvGrpSpPr/>
          <p:nvPr/>
        </p:nvGrpSpPr>
        <p:grpSpPr>
          <a:xfrm>
            <a:off x="744147" y="487423"/>
            <a:ext cx="1418805" cy="424636"/>
            <a:chOff x="744147" y="487423"/>
            <a:chExt cx="1418805" cy="424636"/>
          </a:xfrm>
        </p:grpSpPr>
        <p:grpSp>
          <p:nvGrpSpPr>
            <p:cNvPr id="1279" name="Google Shape;1279;p43"/>
            <p:cNvGrpSpPr/>
            <p:nvPr/>
          </p:nvGrpSpPr>
          <p:grpSpPr>
            <a:xfrm>
              <a:off x="744147" y="487423"/>
              <a:ext cx="373733" cy="374642"/>
              <a:chOff x="2349600" y="296675"/>
              <a:chExt cx="236600" cy="237175"/>
            </a:xfrm>
          </p:grpSpPr>
          <p:sp>
            <p:nvSpPr>
              <p:cNvPr id="1280" name="Google Shape;1280;p43"/>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3"/>
            <p:cNvGrpSpPr/>
            <p:nvPr/>
          </p:nvGrpSpPr>
          <p:grpSpPr>
            <a:xfrm>
              <a:off x="1249514" y="487428"/>
              <a:ext cx="352529" cy="374635"/>
              <a:chOff x="2640200" y="289300"/>
              <a:chExt cx="217275" cy="230900"/>
            </a:xfrm>
          </p:grpSpPr>
          <p:sp>
            <p:nvSpPr>
              <p:cNvPr id="1283" name="Google Shape;1283;p43"/>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3"/>
            <p:cNvGrpSpPr/>
            <p:nvPr/>
          </p:nvGrpSpPr>
          <p:grpSpPr>
            <a:xfrm>
              <a:off x="1810415" y="506699"/>
              <a:ext cx="352537" cy="405360"/>
              <a:chOff x="2656125" y="665200"/>
              <a:chExt cx="208725" cy="240000"/>
            </a:xfrm>
          </p:grpSpPr>
          <p:sp>
            <p:nvSpPr>
              <p:cNvPr id="1286" name="Google Shape;1286;p43"/>
              <p:cNvSpPr/>
              <p:nvPr/>
            </p:nvSpPr>
            <p:spPr>
              <a:xfrm>
                <a:off x="2656125" y="665200"/>
                <a:ext cx="208725" cy="191675"/>
              </a:xfrm>
              <a:custGeom>
                <a:avLst/>
                <a:gdLst/>
                <a:ahLst/>
                <a:cxnLst/>
                <a:rect l="l" t="t" r="r" b="b"/>
                <a:pathLst>
                  <a:path w="8349" h="7667" fill="none" extrusionOk="0">
                    <a:moveTo>
                      <a:pt x="0" y="0"/>
                    </a:moveTo>
                    <a:cubicBezTo>
                      <a:pt x="3731" y="1775"/>
                      <a:pt x="5528" y="5096"/>
                      <a:pt x="8349" y="7666"/>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2676025" y="673150"/>
                <a:ext cx="159250" cy="232050"/>
              </a:xfrm>
              <a:custGeom>
                <a:avLst/>
                <a:gdLst/>
                <a:ahLst/>
                <a:cxnLst/>
                <a:rect l="l" t="t" r="r" b="b"/>
                <a:pathLst>
                  <a:path w="6370" h="9282" fill="none" extrusionOk="0">
                    <a:moveTo>
                      <a:pt x="1" y="9282"/>
                    </a:moveTo>
                    <a:cubicBezTo>
                      <a:pt x="46" y="9123"/>
                      <a:pt x="114" y="8963"/>
                      <a:pt x="228" y="8827"/>
                    </a:cubicBezTo>
                    <a:lnTo>
                      <a:pt x="5892" y="524"/>
                    </a:lnTo>
                    <a:cubicBezTo>
                      <a:pt x="6006" y="297"/>
                      <a:pt x="6165" y="137"/>
                      <a:pt x="6370" y="1"/>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8" name="Google Shape;1288;p43"/>
          <p:cNvGrpSpPr/>
          <p:nvPr/>
        </p:nvGrpSpPr>
        <p:grpSpPr>
          <a:xfrm>
            <a:off x="8009175" y="1927925"/>
            <a:ext cx="354914" cy="996115"/>
            <a:chOff x="8009175" y="1927925"/>
            <a:chExt cx="354914" cy="996115"/>
          </a:xfrm>
        </p:grpSpPr>
        <p:sp>
          <p:nvSpPr>
            <p:cNvPr id="1289" name="Google Shape;1289;p43"/>
            <p:cNvSpPr/>
            <p:nvPr/>
          </p:nvSpPr>
          <p:spPr>
            <a:xfrm rot="10800000">
              <a:off x="8009175" y="1927925"/>
              <a:ext cx="354914" cy="467997"/>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rot="10800000">
              <a:off x="8015375" y="2482937"/>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3"/>
          <p:cNvGrpSpPr/>
          <p:nvPr/>
        </p:nvGrpSpPr>
        <p:grpSpPr>
          <a:xfrm>
            <a:off x="7156125" y="589200"/>
            <a:ext cx="280003" cy="240344"/>
            <a:chOff x="6062850" y="4363150"/>
            <a:chExt cx="280003" cy="240344"/>
          </a:xfrm>
        </p:grpSpPr>
        <p:sp>
          <p:nvSpPr>
            <p:cNvPr id="1292" name="Google Shape;1292;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3"/>
          <p:cNvGrpSpPr/>
          <p:nvPr/>
        </p:nvGrpSpPr>
        <p:grpSpPr>
          <a:xfrm>
            <a:off x="837875" y="2023575"/>
            <a:ext cx="280003" cy="240344"/>
            <a:chOff x="6062850" y="4363150"/>
            <a:chExt cx="280003" cy="240344"/>
          </a:xfrm>
        </p:grpSpPr>
        <p:sp>
          <p:nvSpPr>
            <p:cNvPr id="1295" name="Google Shape;1295;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3"/>
          <p:cNvGrpSpPr/>
          <p:nvPr/>
        </p:nvGrpSpPr>
        <p:grpSpPr>
          <a:xfrm>
            <a:off x="7269375" y="3816813"/>
            <a:ext cx="280003" cy="240344"/>
            <a:chOff x="6062850" y="4363150"/>
            <a:chExt cx="280003" cy="240344"/>
          </a:xfrm>
        </p:grpSpPr>
        <p:sp>
          <p:nvSpPr>
            <p:cNvPr id="1298" name="Google Shape;1298;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3"/>
          <p:cNvGrpSpPr/>
          <p:nvPr/>
        </p:nvGrpSpPr>
        <p:grpSpPr>
          <a:xfrm>
            <a:off x="6106368" y="3825230"/>
            <a:ext cx="925016" cy="520407"/>
            <a:chOff x="3530100" y="2221475"/>
            <a:chExt cx="363850" cy="204675"/>
          </a:xfrm>
        </p:grpSpPr>
        <p:grpSp>
          <p:nvGrpSpPr>
            <p:cNvPr id="1301" name="Google Shape;1301;p43"/>
            <p:cNvGrpSpPr/>
            <p:nvPr/>
          </p:nvGrpSpPr>
          <p:grpSpPr>
            <a:xfrm>
              <a:off x="3530100" y="2221475"/>
              <a:ext cx="363850" cy="204675"/>
              <a:chOff x="3530100" y="2221475"/>
              <a:chExt cx="363850" cy="204675"/>
            </a:xfrm>
          </p:grpSpPr>
          <p:sp>
            <p:nvSpPr>
              <p:cNvPr id="1302" name="Google Shape;1302;p4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4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3"/>
          <p:cNvGrpSpPr/>
          <p:nvPr/>
        </p:nvGrpSpPr>
        <p:grpSpPr>
          <a:xfrm>
            <a:off x="6866852" y="912052"/>
            <a:ext cx="858560" cy="806337"/>
            <a:chOff x="4858175" y="3250825"/>
            <a:chExt cx="397850" cy="373650"/>
          </a:xfrm>
        </p:grpSpPr>
        <p:sp>
          <p:nvSpPr>
            <p:cNvPr id="1306" name="Google Shape;1306;p43"/>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3"/>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3"/>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3"/>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3"/>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3"/>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sp>
        <p:nvSpPr>
          <p:cNvPr id="1333" name="Google Shape;1333;p44"/>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PRICING</a:t>
            </a:r>
            <a:endParaRPr/>
          </a:p>
        </p:txBody>
      </p:sp>
      <p:graphicFrame>
        <p:nvGraphicFramePr>
          <p:cNvPr id="1334" name="Google Shape;1334;p44"/>
          <p:cNvGraphicFramePr/>
          <p:nvPr/>
        </p:nvGraphicFramePr>
        <p:xfrm>
          <a:off x="1974700" y="1768775"/>
          <a:ext cx="3000000" cy="3000000"/>
        </p:xfrm>
        <a:graphic>
          <a:graphicData uri="http://schemas.openxmlformats.org/drawingml/2006/table">
            <a:tbl>
              <a:tblPr>
                <a:noFill/>
                <a:tableStyleId>{297F9200-AAE0-426B-B527-3517CA694078}</a:tableStyleId>
              </a:tblPr>
              <a:tblGrid>
                <a:gridCol w="1298650">
                  <a:extLst>
                    <a:ext uri="{9D8B030D-6E8A-4147-A177-3AD203B41FA5}">
                      <a16:colId xmlns:a16="http://schemas.microsoft.com/office/drawing/2014/main" val="20000"/>
                    </a:ext>
                  </a:extLst>
                </a:gridCol>
                <a:gridCol w="1298650">
                  <a:extLst>
                    <a:ext uri="{9D8B030D-6E8A-4147-A177-3AD203B41FA5}">
                      <a16:colId xmlns:a16="http://schemas.microsoft.com/office/drawing/2014/main" val="20001"/>
                    </a:ext>
                  </a:extLst>
                </a:gridCol>
                <a:gridCol w="1298650">
                  <a:extLst>
                    <a:ext uri="{9D8B030D-6E8A-4147-A177-3AD203B41FA5}">
                      <a16:colId xmlns:a16="http://schemas.microsoft.com/office/drawing/2014/main" val="20002"/>
                    </a:ext>
                  </a:extLst>
                </a:gridCol>
                <a:gridCol w="1298650">
                  <a:extLst>
                    <a:ext uri="{9D8B030D-6E8A-4147-A177-3AD203B41FA5}">
                      <a16:colId xmlns:a16="http://schemas.microsoft.com/office/drawing/2014/main" val="20003"/>
                    </a:ext>
                  </a:extLst>
                </a:gridCol>
              </a:tblGrid>
              <a:tr h="562625">
                <a:tc>
                  <a:txBody>
                    <a:bodyPr/>
                    <a:lstStyle/>
                    <a:p>
                      <a:pPr marL="0" lvl="0" indent="0" algn="ctr" rtl="0">
                        <a:spcBef>
                          <a:spcPts val="0"/>
                        </a:spcBef>
                        <a:spcAft>
                          <a:spcPts val="0"/>
                        </a:spcAft>
                        <a:buNone/>
                      </a:pPr>
                      <a:endParaRPr sz="1800" b="1">
                        <a:solidFill>
                          <a:schemeClr val="dk1"/>
                        </a:solidFill>
                        <a:latin typeface="Big Shoulders Display"/>
                        <a:ea typeface="Big Shoulders Display"/>
                        <a:cs typeface="Big Shoulders Display"/>
                        <a:sym typeface="Big Shoulders Display"/>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Londrina Solid"/>
                          <a:ea typeface="Londrina Solid"/>
                          <a:cs typeface="Londrina Solid"/>
                          <a:sym typeface="Londrina Solid"/>
                        </a:rPr>
                        <a:t>Users</a:t>
                      </a:r>
                      <a:endParaRPr sz="2000">
                        <a:solidFill>
                          <a:schemeClr val="dk1"/>
                        </a:solidFill>
                        <a:latin typeface="Londrina Solid"/>
                        <a:ea typeface="Londrina Solid"/>
                        <a:cs typeface="Londrina Solid"/>
                        <a:sym typeface="Londrina Solid"/>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Londrina Solid"/>
                          <a:ea typeface="Londrina Solid"/>
                          <a:cs typeface="Londrina Solid"/>
                          <a:sym typeface="Londrina Solid"/>
                        </a:rPr>
                        <a:t>Ads</a:t>
                      </a:r>
                      <a:endParaRPr sz="2000">
                        <a:solidFill>
                          <a:schemeClr val="dk1"/>
                        </a:solidFill>
                        <a:latin typeface="Londrina Solid"/>
                        <a:ea typeface="Londrina Solid"/>
                        <a:cs typeface="Londrina Solid"/>
                        <a:sym typeface="Londrina Solid"/>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Londrina Solid"/>
                          <a:ea typeface="Londrina Solid"/>
                          <a:cs typeface="Londrina Solid"/>
                          <a:sym typeface="Londrina Solid"/>
                        </a:rPr>
                        <a:t>Support</a:t>
                      </a:r>
                      <a:endParaRPr sz="2000">
                        <a:solidFill>
                          <a:schemeClr val="dk1"/>
                        </a:solidFill>
                        <a:latin typeface="Londrina Solid"/>
                        <a:ea typeface="Londrina Solid"/>
                        <a:cs typeface="Londrina Solid"/>
                        <a:sym typeface="Londrina Solid"/>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0"/>
                  </a:ext>
                </a:extLst>
              </a:tr>
              <a:tr h="536550">
                <a:tc>
                  <a:txBody>
                    <a:bodyPr/>
                    <a:lstStyle/>
                    <a:p>
                      <a:pPr marL="0" lvl="0" indent="0" algn="ctr" rtl="0">
                        <a:spcBef>
                          <a:spcPts val="0"/>
                        </a:spcBef>
                        <a:spcAft>
                          <a:spcPts val="0"/>
                        </a:spcAft>
                        <a:buNone/>
                      </a:pPr>
                      <a:r>
                        <a:rPr lang="en" sz="2000">
                          <a:solidFill>
                            <a:schemeClr val="dk1"/>
                          </a:solidFill>
                          <a:latin typeface="Londrina Solid"/>
                          <a:ea typeface="Londrina Solid"/>
                          <a:cs typeface="Londrina Solid"/>
                          <a:sym typeface="Londrina Solid"/>
                        </a:rPr>
                        <a:t>Basic</a:t>
                      </a:r>
                      <a:endParaRPr sz="2000">
                        <a:solidFill>
                          <a:schemeClr val="dk1"/>
                        </a:solidFill>
                        <a:latin typeface="Londrina Solid"/>
                        <a:ea typeface="Londrina Solid"/>
                        <a:cs typeface="Londrina Solid"/>
                        <a:sym typeface="Londrina Solid"/>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uli"/>
                          <a:ea typeface="Muli"/>
                          <a:cs typeface="Muli"/>
                          <a:sym typeface="Muli"/>
                        </a:rPr>
                        <a:t>1</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uli"/>
                          <a:ea typeface="Muli"/>
                          <a:cs typeface="Muli"/>
                          <a:sym typeface="Muli"/>
                        </a:rPr>
                        <a:t>Yes</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uli"/>
                          <a:ea typeface="Muli"/>
                          <a:cs typeface="Muli"/>
                          <a:sym typeface="Muli"/>
                        </a:rPr>
                        <a:t>No</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1"/>
                  </a:ext>
                </a:extLst>
              </a:tr>
              <a:tr h="536550">
                <a:tc>
                  <a:txBody>
                    <a:bodyPr/>
                    <a:lstStyle/>
                    <a:p>
                      <a:pPr marL="0" lvl="0" indent="0" algn="ctr" rtl="0">
                        <a:spcBef>
                          <a:spcPts val="0"/>
                        </a:spcBef>
                        <a:spcAft>
                          <a:spcPts val="0"/>
                        </a:spcAft>
                        <a:buNone/>
                      </a:pPr>
                      <a:r>
                        <a:rPr lang="en" sz="2000">
                          <a:solidFill>
                            <a:schemeClr val="dk1"/>
                          </a:solidFill>
                          <a:latin typeface="Londrina Solid"/>
                          <a:ea typeface="Londrina Solid"/>
                          <a:cs typeface="Londrina Solid"/>
                          <a:sym typeface="Londrina Solid"/>
                        </a:rPr>
                        <a:t>Pro</a:t>
                      </a:r>
                      <a:endParaRPr sz="2000">
                        <a:solidFill>
                          <a:schemeClr val="dk1"/>
                        </a:solidFill>
                        <a:latin typeface="Londrina Solid"/>
                        <a:ea typeface="Londrina Solid"/>
                        <a:cs typeface="Londrina Solid"/>
                        <a:sym typeface="Londrina Solid"/>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2</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No</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No</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2"/>
                  </a:ext>
                </a:extLst>
              </a:tr>
              <a:tr h="536550">
                <a:tc>
                  <a:txBody>
                    <a:bodyPr/>
                    <a:lstStyle/>
                    <a:p>
                      <a:pPr marL="0" lvl="0" indent="0" algn="ctr" rtl="0">
                        <a:spcBef>
                          <a:spcPts val="0"/>
                        </a:spcBef>
                        <a:spcAft>
                          <a:spcPts val="0"/>
                        </a:spcAft>
                        <a:buNone/>
                      </a:pPr>
                      <a:r>
                        <a:rPr lang="en" sz="2000">
                          <a:solidFill>
                            <a:schemeClr val="dk1"/>
                          </a:solidFill>
                          <a:latin typeface="Londrina Solid"/>
                          <a:ea typeface="Londrina Solid"/>
                          <a:cs typeface="Londrina Solid"/>
                          <a:sym typeface="Londrina Solid"/>
                        </a:rPr>
                        <a:t>Premium</a:t>
                      </a:r>
                      <a:endParaRPr sz="2000">
                        <a:solidFill>
                          <a:schemeClr val="dk1"/>
                        </a:solidFill>
                        <a:latin typeface="Londrina Solid"/>
                        <a:ea typeface="Londrina Solid"/>
                        <a:cs typeface="Londrina Solid"/>
                        <a:sym typeface="Londrina Solid"/>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4</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No</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Yes</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335" name="Google Shape;1335;p44"/>
          <p:cNvSpPr/>
          <p:nvPr/>
        </p:nvSpPr>
        <p:spPr>
          <a:xfrm>
            <a:off x="1704650" y="1447775"/>
            <a:ext cx="6012725" cy="2814158"/>
          </a:xfrm>
          <a:custGeom>
            <a:avLst/>
            <a:gdLst/>
            <a:ahLst/>
            <a:cxnLst/>
            <a:rect l="l" t="t" r="r" b="b"/>
            <a:pathLst>
              <a:path w="284862" h="132322" extrusionOk="0">
                <a:moveTo>
                  <a:pt x="276341" y="8959"/>
                </a:moveTo>
                <a:lnTo>
                  <a:pt x="276341" y="8959"/>
                </a:lnTo>
                <a:cubicBezTo>
                  <a:pt x="277733" y="10495"/>
                  <a:pt x="278909" y="12199"/>
                  <a:pt x="279869" y="14023"/>
                </a:cubicBezTo>
                <a:cubicBezTo>
                  <a:pt x="280445" y="15127"/>
                  <a:pt x="280926" y="16304"/>
                  <a:pt x="281334" y="17504"/>
                </a:cubicBezTo>
                <a:cubicBezTo>
                  <a:pt x="281742" y="18776"/>
                  <a:pt x="282054" y="20072"/>
                  <a:pt x="282246" y="21392"/>
                </a:cubicBezTo>
                <a:cubicBezTo>
                  <a:pt x="282294" y="21752"/>
                  <a:pt x="282342" y="22112"/>
                  <a:pt x="282366" y="22472"/>
                </a:cubicBezTo>
                <a:cubicBezTo>
                  <a:pt x="282390" y="22712"/>
                  <a:pt x="282414" y="23000"/>
                  <a:pt x="282438" y="23264"/>
                </a:cubicBezTo>
                <a:cubicBezTo>
                  <a:pt x="282359" y="23225"/>
                  <a:pt x="282297" y="23186"/>
                  <a:pt x="282277" y="23186"/>
                </a:cubicBezTo>
                <a:cubicBezTo>
                  <a:pt x="282272" y="23186"/>
                  <a:pt x="282270" y="23188"/>
                  <a:pt x="282270" y="23192"/>
                </a:cubicBezTo>
                <a:cubicBezTo>
                  <a:pt x="282054" y="23192"/>
                  <a:pt x="281862" y="23144"/>
                  <a:pt x="281694" y="23000"/>
                </a:cubicBezTo>
                <a:cubicBezTo>
                  <a:pt x="280926" y="22424"/>
                  <a:pt x="280085" y="21920"/>
                  <a:pt x="279245" y="21464"/>
                </a:cubicBezTo>
                <a:lnTo>
                  <a:pt x="278981" y="21224"/>
                </a:lnTo>
                <a:lnTo>
                  <a:pt x="278981" y="20768"/>
                </a:lnTo>
                <a:cubicBezTo>
                  <a:pt x="278981" y="20168"/>
                  <a:pt x="278981" y="19520"/>
                  <a:pt x="278933" y="18896"/>
                </a:cubicBezTo>
                <a:lnTo>
                  <a:pt x="278885" y="17936"/>
                </a:lnTo>
                <a:lnTo>
                  <a:pt x="278789" y="16976"/>
                </a:lnTo>
                <a:cubicBezTo>
                  <a:pt x="278453" y="14407"/>
                  <a:pt x="277733" y="11911"/>
                  <a:pt x="276629" y="9559"/>
                </a:cubicBezTo>
                <a:cubicBezTo>
                  <a:pt x="276533" y="9367"/>
                  <a:pt x="276437" y="9175"/>
                  <a:pt x="276341" y="8959"/>
                </a:cubicBezTo>
                <a:close/>
                <a:moveTo>
                  <a:pt x="279216" y="22846"/>
                </a:moveTo>
                <a:cubicBezTo>
                  <a:pt x="279243" y="22846"/>
                  <a:pt x="279261" y="22848"/>
                  <a:pt x="279269" y="22856"/>
                </a:cubicBezTo>
                <a:cubicBezTo>
                  <a:pt x="279341" y="22856"/>
                  <a:pt x="279413" y="22904"/>
                  <a:pt x="279461" y="22952"/>
                </a:cubicBezTo>
                <a:cubicBezTo>
                  <a:pt x="279461" y="23192"/>
                  <a:pt x="279509" y="23216"/>
                  <a:pt x="279605" y="23312"/>
                </a:cubicBezTo>
                <a:cubicBezTo>
                  <a:pt x="279689" y="23252"/>
                  <a:pt x="279749" y="23234"/>
                  <a:pt x="279791" y="23234"/>
                </a:cubicBezTo>
                <a:cubicBezTo>
                  <a:pt x="279833" y="23234"/>
                  <a:pt x="279857" y="23252"/>
                  <a:pt x="279869" y="23264"/>
                </a:cubicBezTo>
                <a:cubicBezTo>
                  <a:pt x="280517" y="23576"/>
                  <a:pt x="281142" y="23936"/>
                  <a:pt x="281742" y="24320"/>
                </a:cubicBezTo>
                <a:cubicBezTo>
                  <a:pt x="282006" y="24392"/>
                  <a:pt x="282270" y="24536"/>
                  <a:pt x="282486" y="24704"/>
                </a:cubicBezTo>
                <a:lnTo>
                  <a:pt x="282486" y="25929"/>
                </a:lnTo>
                <a:lnTo>
                  <a:pt x="282486" y="31281"/>
                </a:lnTo>
                <a:cubicBezTo>
                  <a:pt x="282486" y="32241"/>
                  <a:pt x="282510" y="33201"/>
                  <a:pt x="282534" y="34161"/>
                </a:cubicBezTo>
                <a:cubicBezTo>
                  <a:pt x="282054" y="33825"/>
                  <a:pt x="281526" y="33513"/>
                  <a:pt x="280998" y="33249"/>
                </a:cubicBezTo>
                <a:cubicBezTo>
                  <a:pt x="280685" y="33105"/>
                  <a:pt x="280445" y="32985"/>
                  <a:pt x="280253" y="32913"/>
                </a:cubicBezTo>
                <a:lnTo>
                  <a:pt x="279917" y="32769"/>
                </a:lnTo>
                <a:lnTo>
                  <a:pt x="279509" y="32529"/>
                </a:lnTo>
                <a:cubicBezTo>
                  <a:pt x="279332" y="32255"/>
                  <a:pt x="279230" y="32143"/>
                  <a:pt x="279139" y="32143"/>
                </a:cubicBezTo>
                <a:cubicBezTo>
                  <a:pt x="279095" y="32143"/>
                  <a:pt x="279053" y="32170"/>
                  <a:pt x="279005" y="32217"/>
                </a:cubicBezTo>
                <a:lnTo>
                  <a:pt x="278981" y="32241"/>
                </a:lnTo>
                <a:lnTo>
                  <a:pt x="278981" y="24440"/>
                </a:lnTo>
                <a:lnTo>
                  <a:pt x="278981" y="22856"/>
                </a:lnTo>
                <a:cubicBezTo>
                  <a:pt x="279077" y="22856"/>
                  <a:pt x="279163" y="22846"/>
                  <a:pt x="279216" y="22846"/>
                </a:cubicBezTo>
                <a:close/>
                <a:moveTo>
                  <a:pt x="279005" y="33897"/>
                </a:moveTo>
                <a:cubicBezTo>
                  <a:pt x="279149" y="33921"/>
                  <a:pt x="279293" y="33969"/>
                  <a:pt x="279413" y="34041"/>
                </a:cubicBezTo>
                <a:cubicBezTo>
                  <a:pt x="279563" y="34116"/>
                  <a:pt x="279713" y="34154"/>
                  <a:pt x="279869" y="34154"/>
                </a:cubicBezTo>
                <a:cubicBezTo>
                  <a:pt x="279963" y="34154"/>
                  <a:pt x="280058" y="34140"/>
                  <a:pt x="280157" y="34113"/>
                </a:cubicBezTo>
                <a:cubicBezTo>
                  <a:pt x="280229" y="34137"/>
                  <a:pt x="280301" y="34161"/>
                  <a:pt x="280349" y="34209"/>
                </a:cubicBezTo>
                <a:cubicBezTo>
                  <a:pt x="280373" y="34449"/>
                  <a:pt x="280421" y="34473"/>
                  <a:pt x="280517" y="34569"/>
                </a:cubicBezTo>
                <a:cubicBezTo>
                  <a:pt x="280596" y="34502"/>
                  <a:pt x="280653" y="34482"/>
                  <a:pt x="280695" y="34482"/>
                </a:cubicBezTo>
                <a:cubicBezTo>
                  <a:pt x="280742" y="34482"/>
                  <a:pt x="280769" y="34509"/>
                  <a:pt x="280781" y="34521"/>
                </a:cubicBezTo>
                <a:cubicBezTo>
                  <a:pt x="281406" y="34785"/>
                  <a:pt x="282030" y="35097"/>
                  <a:pt x="282582" y="35481"/>
                </a:cubicBezTo>
                <a:cubicBezTo>
                  <a:pt x="282654" y="39922"/>
                  <a:pt x="282678" y="44218"/>
                  <a:pt x="282678" y="47963"/>
                </a:cubicBezTo>
                <a:cubicBezTo>
                  <a:pt x="282582" y="47867"/>
                  <a:pt x="282486" y="47819"/>
                  <a:pt x="282366" y="47771"/>
                </a:cubicBezTo>
                <a:cubicBezTo>
                  <a:pt x="282150" y="47723"/>
                  <a:pt x="281958" y="47627"/>
                  <a:pt x="281814" y="47459"/>
                </a:cubicBezTo>
                <a:cubicBezTo>
                  <a:pt x="281358" y="47003"/>
                  <a:pt x="280854" y="46571"/>
                  <a:pt x="280325" y="46211"/>
                </a:cubicBezTo>
                <a:cubicBezTo>
                  <a:pt x="280061" y="46019"/>
                  <a:pt x="279797" y="45874"/>
                  <a:pt x="279605" y="45778"/>
                </a:cubicBezTo>
                <a:lnTo>
                  <a:pt x="279317" y="45586"/>
                </a:lnTo>
                <a:cubicBezTo>
                  <a:pt x="279317" y="45586"/>
                  <a:pt x="279173" y="45466"/>
                  <a:pt x="279005" y="45346"/>
                </a:cubicBezTo>
                <a:lnTo>
                  <a:pt x="279005" y="38626"/>
                </a:lnTo>
                <a:lnTo>
                  <a:pt x="279005" y="33897"/>
                </a:lnTo>
                <a:close/>
                <a:moveTo>
                  <a:pt x="279317" y="46979"/>
                </a:moveTo>
                <a:cubicBezTo>
                  <a:pt x="279389" y="47003"/>
                  <a:pt x="279461" y="47051"/>
                  <a:pt x="279509" y="47099"/>
                </a:cubicBezTo>
                <a:cubicBezTo>
                  <a:pt x="279509" y="47339"/>
                  <a:pt x="279533" y="47363"/>
                  <a:pt x="279629" y="47459"/>
                </a:cubicBezTo>
                <a:cubicBezTo>
                  <a:pt x="279693" y="47422"/>
                  <a:pt x="279742" y="47410"/>
                  <a:pt x="279781" y="47410"/>
                </a:cubicBezTo>
                <a:cubicBezTo>
                  <a:pt x="279845" y="47410"/>
                  <a:pt x="279878" y="47444"/>
                  <a:pt x="279893" y="47459"/>
                </a:cubicBezTo>
                <a:cubicBezTo>
                  <a:pt x="279941" y="47507"/>
                  <a:pt x="280085" y="47555"/>
                  <a:pt x="280373" y="47771"/>
                </a:cubicBezTo>
                <a:cubicBezTo>
                  <a:pt x="280829" y="48059"/>
                  <a:pt x="281262" y="48419"/>
                  <a:pt x="281646" y="48779"/>
                </a:cubicBezTo>
                <a:cubicBezTo>
                  <a:pt x="282006" y="48995"/>
                  <a:pt x="282318" y="49283"/>
                  <a:pt x="282558" y="49619"/>
                </a:cubicBezTo>
                <a:cubicBezTo>
                  <a:pt x="282582" y="49715"/>
                  <a:pt x="282606" y="49787"/>
                  <a:pt x="282654" y="49859"/>
                </a:cubicBezTo>
                <a:lnTo>
                  <a:pt x="282654" y="57204"/>
                </a:lnTo>
                <a:lnTo>
                  <a:pt x="282654" y="57372"/>
                </a:lnTo>
                <a:cubicBezTo>
                  <a:pt x="282486" y="57348"/>
                  <a:pt x="282342" y="57276"/>
                  <a:pt x="282198" y="57156"/>
                </a:cubicBezTo>
                <a:cubicBezTo>
                  <a:pt x="281454" y="56532"/>
                  <a:pt x="280661" y="55955"/>
                  <a:pt x="279821" y="55451"/>
                </a:cubicBezTo>
                <a:lnTo>
                  <a:pt x="279509" y="55139"/>
                </a:lnTo>
                <a:cubicBezTo>
                  <a:pt x="279387" y="54825"/>
                  <a:pt x="279316" y="54714"/>
                  <a:pt x="279221" y="54714"/>
                </a:cubicBezTo>
                <a:cubicBezTo>
                  <a:pt x="279186" y="54714"/>
                  <a:pt x="279147" y="54729"/>
                  <a:pt x="279101" y="54755"/>
                </a:cubicBezTo>
                <a:cubicBezTo>
                  <a:pt x="279077" y="54779"/>
                  <a:pt x="279029" y="54803"/>
                  <a:pt x="279005" y="54827"/>
                </a:cubicBezTo>
                <a:cubicBezTo>
                  <a:pt x="279005" y="52307"/>
                  <a:pt x="279005" y="49691"/>
                  <a:pt x="279005" y="46979"/>
                </a:cubicBezTo>
                <a:cubicBezTo>
                  <a:pt x="279061" y="46987"/>
                  <a:pt x="279112" y="46989"/>
                  <a:pt x="279156" y="46989"/>
                </a:cubicBezTo>
                <a:cubicBezTo>
                  <a:pt x="279243" y="46989"/>
                  <a:pt x="279301" y="46979"/>
                  <a:pt x="279317" y="46979"/>
                </a:cubicBezTo>
                <a:close/>
                <a:moveTo>
                  <a:pt x="279053" y="56532"/>
                </a:moveTo>
                <a:cubicBezTo>
                  <a:pt x="279077" y="56556"/>
                  <a:pt x="279077" y="56580"/>
                  <a:pt x="279101" y="56580"/>
                </a:cubicBezTo>
                <a:cubicBezTo>
                  <a:pt x="279269" y="56727"/>
                  <a:pt x="279492" y="56800"/>
                  <a:pt x="279706" y="56800"/>
                </a:cubicBezTo>
                <a:cubicBezTo>
                  <a:pt x="279737" y="56800"/>
                  <a:pt x="279767" y="56799"/>
                  <a:pt x="279797" y="56796"/>
                </a:cubicBezTo>
                <a:cubicBezTo>
                  <a:pt x="279869" y="56820"/>
                  <a:pt x="279941" y="56844"/>
                  <a:pt x="279989" y="56892"/>
                </a:cubicBezTo>
                <a:cubicBezTo>
                  <a:pt x="279989" y="57156"/>
                  <a:pt x="279989" y="57180"/>
                  <a:pt x="280109" y="57276"/>
                </a:cubicBezTo>
                <a:cubicBezTo>
                  <a:pt x="280180" y="57235"/>
                  <a:pt x="280234" y="57220"/>
                  <a:pt x="280275" y="57220"/>
                </a:cubicBezTo>
                <a:cubicBezTo>
                  <a:pt x="280330" y="57220"/>
                  <a:pt x="280360" y="57248"/>
                  <a:pt x="280373" y="57276"/>
                </a:cubicBezTo>
                <a:cubicBezTo>
                  <a:pt x="280998" y="57636"/>
                  <a:pt x="281598" y="58020"/>
                  <a:pt x="282174" y="58452"/>
                </a:cubicBezTo>
                <a:cubicBezTo>
                  <a:pt x="282342" y="58500"/>
                  <a:pt x="282510" y="58596"/>
                  <a:pt x="282654" y="58692"/>
                </a:cubicBezTo>
                <a:cubicBezTo>
                  <a:pt x="282630" y="60272"/>
                  <a:pt x="282630" y="62496"/>
                  <a:pt x="282653" y="65436"/>
                </a:cubicBezTo>
                <a:lnTo>
                  <a:pt x="282653" y="65436"/>
                </a:lnTo>
                <a:cubicBezTo>
                  <a:pt x="282390" y="65292"/>
                  <a:pt x="282126" y="65196"/>
                  <a:pt x="281862" y="65100"/>
                </a:cubicBezTo>
                <a:cubicBezTo>
                  <a:pt x="281806" y="65116"/>
                  <a:pt x="281750" y="65124"/>
                  <a:pt x="281694" y="65124"/>
                </a:cubicBezTo>
                <a:cubicBezTo>
                  <a:pt x="281584" y="65124"/>
                  <a:pt x="281478" y="65092"/>
                  <a:pt x="281382" y="65028"/>
                </a:cubicBezTo>
                <a:cubicBezTo>
                  <a:pt x="281046" y="64764"/>
                  <a:pt x="280517" y="64476"/>
                  <a:pt x="280085" y="64212"/>
                </a:cubicBezTo>
                <a:lnTo>
                  <a:pt x="279533" y="63876"/>
                </a:lnTo>
                <a:lnTo>
                  <a:pt x="279293" y="63732"/>
                </a:lnTo>
                <a:cubicBezTo>
                  <a:pt x="279293" y="63732"/>
                  <a:pt x="279173" y="63612"/>
                  <a:pt x="279053" y="63468"/>
                </a:cubicBezTo>
                <a:lnTo>
                  <a:pt x="279053" y="63420"/>
                </a:lnTo>
                <a:lnTo>
                  <a:pt x="279053" y="56532"/>
                </a:lnTo>
                <a:close/>
                <a:moveTo>
                  <a:pt x="279173" y="65052"/>
                </a:moveTo>
                <a:cubicBezTo>
                  <a:pt x="279245" y="65076"/>
                  <a:pt x="279293" y="65100"/>
                  <a:pt x="279365" y="65148"/>
                </a:cubicBezTo>
                <a:cubicBezTo>
                  <a:pt x="279341" y="65388"/>
                  <a:pt x="279365" y="65412"/>
                  <a:pt x="279461" y="65484"/>
                </a:cubicBezTo>
                <a:cubicBezTo>
                  <a:pt x="279545" y="65424"/>
                  <a:pt x="279599" y="65406"/>
                  <a:pt x="279635" y="65406"/>
                </a:cubicBezTo>
                <a:cubicBezTo>
                  <a:pt x="279671" y="65406"/>
                  <a:pt x="279689" y="65424"/>
                  <a:pt x="279701" y="65436"/>
                </a:cubicBezTo>
                <a:cubicBezTo>
                  <a:pt x="279749" y="65484"/>
                  <a:pt x="280253" y="65676"/>
                  <a:pt x="281454" y="66276"/>
                </a:cubicBezTo>
                <a:cubicBezTo>
                  <a:pt x="281814" y="66349"/>
                  <a:pt x="282150" y="66469"/>
                  <a:pt x="282462" y="66685"/>
                </a:cubicBezTo>
                <a:cubicBezTo>
                  <a:pt x="282510" y="66757"/>
                  <a:pt x="282582" y="66805"/>
                  <a:pt x="282654" y="66853"/>
                </a:cubicBezTo>
                <a:lnTo>
                  <a:pt x="282654" y="76237"/>
                </a:lnTo>
                <a:cubicBezTo>
                  <a:pt x="282486" y="76117"/>
                  <a:pt x="282294" y="76021"/>
                  <a:pt x="282102" y="75973"/>
                </a:cubicBezTo>
                <a:cubicBezTo>
                  <a:pt x="282070" y="75977"/>
                  <a:pt x="282038" y="75979"/>
                  <a:pt x="282006" y="75979"/>
                </a:cubicBezTo>
                <a:cubicBezTo>
                  <a:pt x="281847" y="75979"/>
                  <a:pt x="281694" y="75929"/>
                  <a:pt x="281574" y="75829"/>
                </a:cubicBezTo>
                <a:cubicBezTo>
                  <a:pt x="281094" y="75517"/>
                  <a:pt x="280565" y="75229"/>
                  <a:pt x="280037" y="75013"/>
                </a:cubicBezTo>
                <a:cubicBezTo>
                  <a:pt x="279773" y="74917"/>
                  <a:pt x="279533" y="74821"/>
                  <a:pt x="279365" y="74749"/>
                </a:cubicBezTo>
                <a:lnTo>
                  <a:pt x="279077" y="74653"/>
                </a:lnTo>
                <a:cubicBezTo>
                  <a:pt x="279077" y="71749"/>
                  <a:pt x="279053" y="68533"/>
                  <a:pt x="279029" y="65052"/>
                </a:cubicBezTo>
                <a:close/>
                <a:moveTo>
                  <a:pt x="279245" y="75949"/>
                </a:moveTo>
                <a:cubicBezTo>
                  <a:pt x="279317" y="75949"/>
                  <a:pt x="279389" y="75973"/>
                  <a:pt x="279437" y="75997"/>
                </a:cubicBezTo>
                <a:cubicBezTo>
                  <a:pt x="279461" y="76261"/>
                  <a:pt x="279485" y="76285"/>
                  <a:pt x="279581" y="76333"/>
                </a:cubicBezTo>
                <a:cubicBezTo>
                  <a:pt x="279659" y="76269"/>
                  <a:pt x="279715" y="76246"/>
                  <a:pt x="279758" y="76246"/>
                </a:cubicBezTo>
                <a:cubicBezTo>
                  <a:pt x="279796" y="76246"/>
                  <a:pt x="279823" y="76263"/>
                  <a:pt x="279845" y="76285"/>
                </a:cubicBezTo>
                <a:cubicBezTo>
                  <a:pt x="280469" y="76477"/>
                  <a:pt x="281070" y="76766"/>
                  <a:pt x="281646" y="77102"/>
                </a:cubicBezTo>
                <a:cubicBezTo>
                  <a:pt x="282006" y="77198"/>
                  <a:pt x="282342" y="77366"/>
                  <a:pt x="282606" y="77630"/>
                </a:cubicBezTo>
                <a:lnTo>
                  <a:pt x="282654" y="77702"/>
                </a:lnTo>
                <a:lnTo>
                  <a:pt x="282654" y="82838"/>
                </a:lnTo>
                <a:cubicBezTo>
                  <a:pt x="282510" y="82718"/>
                  <a:pt x="282342" y="82598"/>
                  <a:pt x="282174" y="82526"/>
                </a:cubicBezTo>
                <a:cubicBezTo>
                  <a:pt x="282142" y="82530"/>
                  <a:pt x="282110" y="82532"/>
                  <a:pt x="282080" y="82532"/>
                </a:cubicBezTo>
                <a:cubicBezTo>
                  <a:pt x="281926" y="82532"/>
                  <a:pt x="281790" y="82482"/>
                  <a:pt x="281670" y="82382"/>
                </a:cubicBezTo>
                <a:cubicBezTo>
                  <a:pt x="281046" y="81878"/>
                  <a:pt x="280349" y="81422"/>
                  <a:pt x="279629" y="81014"/>
                </a:cubicBezTo>
                <a:lnTo>
                  <a:pt x="279365" y="80774"/>
                </a:lnTo>
                <a:cubicBezTo>
                  <a:pt x="279269" y="80510"/>
                  <a:pt x="279197" y="80390"/>
                  <a:pt x="279125" y="80390"/>
                </a:cubicBezTo>
                <a:cubicBezTo>
                  <a:pt x="279125" y="79022"/>
                  <a:pt x="279101" y="77558"/>
                  <a:pt x="279101" y="75997"/>
                </a:cubicBezTo>
                <a:lnTo>
                  <a:pt x="279101" y="75973"/>
                </a:lnTo>
                <a:cubicBezTo>
                  <a:pt x="279149" y="75973"/>
                  <a:pt x="279197" y="75949"/>
                  <a:pt x="279245" y="75949"/>
                </a:cubicBezTo>
                <a:close/>
                <a:moveTo>
                  <a:pt x="279509" y="82310"/>
                </a:moveTo>
                <a:cubicBezTo>
                  <a:pt x="279581" y="82334"/>
                  <a:pt x="279629" y="82358"/>
                  <a:pt x="279677" y="82406"/>
                </a:cubicBezTo>
                <a:cubicBezTo>
                  <a:pt x="279653" y="82646"/>
                  <a:pt x="279677" y="82670"/>
                  <a:pt x="279773" y="82742"/>
                </a:cubicBezTo>
                <a:cubicBezTo>
                  <a:pt x="279845" y="82682"/>
                  <a:pt x="279899" y="82664"/>
                  <a:pt x="279938" y="82664"/>
                </a:cubicBezTo>
                <a:cubicBezTo>
                  <a:pt x="279977" y="82664"/>
                  <a:pt x="280001" y="82682"/>
                  <a:pt x="280013" y="82694"/>
                </a:cubicBezTo>
                <a:cubicBezTo>
                  <a:pt x="280565" y="82982"/>
                  <a:pt x="281070" y="83294"/>
                  <a:pt x="281574" y="83630"/>
                </a:cubicBezTo>
                <a:cubicBezTo>
                  <a:pt x="281910" y="83750"/>
                  <a:pt x="282198" y="83918"/>
                  <a:pt x="282462" y="84182"/>
                </a:cubicBezTo>
                <a:cubicBezTo>
                  <a:pt x="282486" y="84278"/>
                  <a:pt x="282558" y="84374"/>
                  <a:pt x="282654" y="84446"/>
                </a:cubicBezTo>
                <a:lnTo>
                  <a:pt x="282654" y="90951"/>
                </a:lnTo>
                <a:cubicBezTo>
                  <a:pt x="282606" y="90927"/>
                  <a:pt x="282558" y="90927"/>
                  <a:pt x="282558" y="90927"/>
                </a:cubicBezTo>
                <a:cubicBezTo>
                  <a:pt x="282529" y="90931"/>
                  <a:pt x="282500" y="90933"/>
                  <a:pt x="282471" y="90933"/>
                </a:cubicBezTo>
                <a:cubicBezTo>
                  <a:pt x="282333" y="90933"/>
                  <a:pt x="282197" y="90886"/>
                  <a:pt x="282078" y="90807"/>
                </a:cubicBezTo>
                <a:cubicBezTo>
                  <a:pt x="281694" y="90519"/>
                  <a:pt x="281286" y="90255"/>
                  <a:pt x="280829" y="90063"/>
                </a:cubicBezTo>
                <a:cubicBezTo>
                  <a:pt x="280613" y="89967"/>
                  <a:pt x="280397" y="89895"/>
                  <a:pt x="280253" y="89823"/>
                </a:cubicBezTo>
                <a:lnTo>
                  <a:pt x="280013" y="89727"/>
                </a:lnTo>
                <a:lnTo>
                  <a:pt x="279701" y="89535"/>
                </a:lnTo>
                <a:cubicBezTo>
                  <a:pt x="279579" y="89305"/>
                  <a:pt x="279505" y="89212"/>
                  <a:pt x="279437" y="89212"/>
                </a:cubicBezTo>
                <a:cubicBezTo>
                  <a:pt x="279398" y="89212"/>
                  <a:pt x="279361" y="89243"/>
                  <a:pt x="279317" y="89295"/>
                </a:cubicBezTo>
                <a:cubicBezTo>
                  <a:pt x="279269" y="89343"/>
                  <a:pt x="279245" y="89391"/>
                  <a:pt x="279221" y="89439"/>
                </a:cubicBezTo>
                <a:cubicBezTo>
                  <a:pt x="279197" y="87831"/>
                  <a:pt x="279149" y="85430"/>
                  <a:pt x="279125" y="82310"/>
                </a:cubicBezTo>
                <a:lnTo>
                  <a:pt x="279125" y="82310"/>
                </a:lnTo>
                <a:cubicBezTo>
                  <a:pt x="279197" y="82322"/>
                  <a:pt x="279263" y="82328"/>
                  <a:pt x="279326" y="82328"/>
                </a:cubicBezTo>
                <a:cubicBezTo>
                  <a:pt x="279389" y="82328"/>
                  <a:pt x="279449" y="82322"/>
                  <a:pt x="279509" y="82310"/>
                </a:cubicBezTo>
                <a:close/>
                <a:moveTo>
                  <a:pt x="279269" y="90927"/>
                </a:moveTo>
                <a:cubicBezTo>
                  <a:pt x="279341" y="90951"/>
                  <a:pt x="279437" y="90975"/>
                  <a:pt x="279509" y="91023"/>
                </a:cubicBezTo>
                <a:cubicBezTo>
                  <a:pt x="279584" y="91075"/>
                  <a:pt x="279663" y="91093"/>
                  <a:pt x="279738" y="91093"/>
                </a:cubicBezTo>
                <a:cubicBezTo>
                  <a:pt x="279890" y="91093"/>
                  <a:pt x="280026" y="91021"/>
                  <a:pt x="280074" y="91021"/>
                </a:cubicBezTo>
                <a:cubicBezTo>
                  <a:pt x="280079" y="91021"/>
                  <a:pt x="280083" y="91021"/>
                  <a:pt x="280085" y="91023"/>
                </a:cubicBezTo>
                <a:cubicBezTo>
                  <a:pt x="280133" y="91023"/>
                  <a:pt x="280181" y="91047"/>
                  <a:pt x="280229" y="91071"/>
                </a:cubicBezTo>
                <a:cubicBezTo>
                  <a:pt x="280229" y="91311"/>
                  <a:pt x="280253" y="91335"/>
                  <a:pt x="280325" y="91383"/>
                </a:cubicBezTo>
                <a:cubicBezTo>
                  <a:pt x="280403" y="91306"/>
                  <a:pt x="280453" y="91284"/>
                  <a:pt x="280489" y="91284"/>
                </a:cubicBezTo>
                <a:cubicBezTo>
                  <a:pt x="280521" y="91284"/>
                  <a:pt x="280543" y="91300"/>
                  <a:pt x="280565" y="91311"/>
                </a:cubicBezTo>
                <a:cubicBezTo>
                  <a:pt x="281070" y="91503"/>
                  <a:pt x="281550" y="91743"/>
                  <a:pt x="282006" y="92031"/>
                </a:cubicBezTo>
                <a:cubicBezTo>
                  <a:pt x="282270" y="92079"/>
                  <a:pt x="282486" y="92199"/>
                  <a:pt x="282678" y="92391"/>
                </a:cubicBezTo>
                <a:lnTo>
                  <a:pt x="282678" y="95655"/>
                </a:lnTo>
                <a:lnTo>
                  <a:pt x="282678" y="98560"/>
                </a:lnTo>
                <a:cubicBezTo>
                  <a:pt x="282534" y="98464"/>
                  <a:pt x="282438" y="98392"/>
                  <a:pt x="282414" y="98392"/>
                </a:cubicBezTo>
                <a:cubicBezTo>
                  <a:pt x="282222" y="98368"/>
                  <a:pt x="282054" y="98296"/>
                  <a:pt x="281910" y="98152"/>
                </a:cubicBezTo>
                <a:cubicBezTo>
                  <a:pt x="281526" y="97744"/>
                  <a:pt x="281070" y="97408"/>
                  <a:pt x="280565" y="97120"/>
                </a:cubicBezTo>
                <a:cubicBezTo>
                  <a:pt x="280325" y="96952"/>
                  <a:pt x="280109" y="96831"/>
                  <a:pt x="279941" y="96759"/>
                </a:cubicBezTo>
                <a:lnTo>
                  <a:pt x="279653" y="96615"/>
                </a:lnTo>
                <a:cubicBezTo>
                  <a:pt x="279653" y="96615"/>
                  <a:pt x="279509" y="96495"/>
                  <a:pt x="279341" y="96375"/>
                </a:cubicBezTo>
                <a:cubicBezTo>
                  <a:pt x="279317" y="94503"/>
                  <a:pt x="279293" y="92751"/>
                  <a:pt x="279269" y="91095"/>
                </a:cubicBezTo>
                <a:lnTo>
                  <a:pt x="279269" y="90927"/>
                </a:lnTo>
                <a:close/>
                <a:moveTo>
                  <a:pt x="279677" y="97936"/>
                </a:moveTo>
                <a:cubicBezTo>
                  <a:pt x="279749" y="97960"/>
                  <a:pt x="279797" y="97984"/>
                  <a:pt x="279845" y="98008"/>
                </a:cubicBezTo>
                <a:cubicBezTo>
                  <a:pt x="279845" y="98272"/>
                  <a:pt x="279845" y="98296"/>
                  <a:pt x="279941" y="98368"/>
                </a:cubicBezTo>
                <a:cubicBezTo>
                  <a:pt x="280025" y="98308"/>
                  <a:pt x="280079" y="98290"/>
                  <a:pt x="280115" y="98290"/>
                </a:cubicBezTo>
                <a:cubicBezTo>
                  <a:pt x="280151" y="98290"/>
                  <a:pt x="280169" y="98308"/>
                  <a:pt x="280181" y="98320"/>
                </a:cubicBezTo>
                <a:cubicBezTo>
                  <a:pt x="280205" y="98344"/>
                  <a:pt x="280349" y="98392"/>
                  <a:pt x="280613" y="98560"/>
                </a:cubicBezTo>
                <a:cubicBezTo>
                  <a:pt x="280998" y="98800"/>
                  <a:pt x="281382" y="99088"/>
                  <a:pt x="281718" y="99400"/>
                </a:cubicBezTo>
                <a:cubicBezTo>
                  <a:pt x="282030" y="99544"/>
                  <a:pt x="282294" y="99808"/>
                  <a:pt x="282486" y="100096"/>
                </a:cubicBezTo>
                <a:cubicBezTo>
                  <a:pt x="282534" y="100288"/>
                  <a:pt x="282606" y="100408"/>
                  <a:pt x="282678" y="100432"/>
                </a:cubicBezTo>
                <a:cubicBezTo>
                  <a:pt x="282678" y="102856"/>
                  <a:pt x="282678" y="105376"/>
                  <a:pt x="282654" y="107993"/>
                </a:cubicBezTo>
                <a:cubicBezTo>
                  <a:pt x="282654" y="108449"/>
                  <a:pt x="282630" y="108929"/>
                  <a:pt x="282582" y="109385"/>
                </a:cubicBezTo>
                <a:cubicBezTo>
                  <a:pt x="282414" y="109169"/>
                  <a:pt x="282222" y="108977"/>
                  <a:pt x="282006" y="108809"/>
                </a:cubicBezTo>
                <a:cubicBezTo>
                  <a:pt x="281814" y="108785"/>
                  <a:pt x="281646" y="108665"/>
                  <a:pt x="281526" y="108521"/>
                </a:cubicBezTo>
                <a:cubicBezTo>
                  <a:pt x="281190" y="108065"/>
                  <a:pt x="280781" y="107633"/>
                  <a:pt x="280373" y="107225"/>
                </a:cubicBezTo>
                <a:lnTo>
                  <a:pt x="279845" y="106696"/>
                </a:lnTo>
                <a:lnTo>
                  <a:pt x="279629" y="106480"/>
                </a:lnTo>
                <a:lnTo>
                  <a:pt x="279389" y="106144"/>
                </a:lnTo>
                <a:cubicBezTo>
                  <a:pt x="279389" y="106024"/>
                  <a:pt x="279341" y="105952"/>
                  <a:pt x="279341" y="105880"/>
                </a:cubicBezTo>
                <a:cubicBezTo>
                  <a:pt x="279365" y="105424"/>
                  <a:pt x="279365" y="104968"/>
                  <a:pt x="279365" y="104512"/>
                </a:cubicBezTo>
                <a:lnTo>
                  <a:pt x="279365" y="99688"/>
                </a:lnTo>
                <a:lnTo>
                  <a:pt x="279365" y="97960"/>
                </a:lnTo>
                <a:cubicBezTo>
                  <a:pt x="279461" y="97960"/>
                  <a:pt x="279581" y="97960"/>
                  <a:pt x="279677" y="97936"/>
                </a:cubicBezTo>
                <a:close/>
                <a:moveTo>
                  <a:pt x="279293" y="107777"/>
                </a:moveTo>
                <a:cubicBezTo>
                  <a:pt x="279341" y="107825"/>
                  <a:pt x="279413" y="107873"/>
                  <a:pt x="279461" y="107921"/>
                </a:cubicBezTo>
                <a:cubicBezTo>
                  <a:pt x="279389" y="108161"/>
                  <a:pt x="279413" y="108185"/>
                  <a:pt x="279485" y="108305"/>
                </a:cubicBezTo>
                <a:cubicBezTo>
                  <a:pt x="279546" y="108282"/>
                  <a:pt x="279593" y="108273"/>
                  <a:pt x="279628" y="108273"/>
                </a:cubicBezTo>
                <a:cubicBezTo>
                  <a:pt x="279705" y="108273"/>
                  <a:pt x="279733" y="108312"/>
                  <a:pt x="279749" y="108329"/>
                </a:cubicBezTo>
                <a:cubicBezTo>
                  <a:pt x="280253" y="108785"/>
                  <a:pt x="280757" y="109265"/>
                  <a:pt x="281214" y="109769"/>
                </a:cubicBezTo>
                <a:cubicBezTo>
                  <a:pt x="281550" y="109985"/>
                  <a:pt x="281838" y="110249"/>
                  <a:pt x="282030" y="110585"/>
                </a:cubicBezTo>
                <a:cubicBezTo>
                  <a:pt x="282109" y="110823"/>
                  <a:pt x="282189" y="110963"/>
                  <a:pt x="282323" y="110963"/>
                </a:cubicBezTo>
                <a:cubicBezTo>
                  <a:pt x="282351" y="110963"/>
                  <a:pt x="282381" y="110957"/>
                  <a:pt x="282414" y="110945"/>
                </a:cubicBezTo>
                <a:lnTo>
                  <a:pt x="282414" y="110945"/>
                </a:lnTo>
                <a:cubicBezTo>
                  <a:pt x="282222" y="112193"/>
                  <a:pt x="281934" y="113417"/>
                  <a:pt x="281550" y="114617"/>
                </a:cubicBezTo>
                <a:cubicBezTo>
                  <a:pt x="281334" y="115289"/>
                  <a:pt x="281070" y="115961"/>
                  <a:pt x="280781" y="116633"/>
                </a:cubicBezTo>
                <a:cubicBezTo>
                  <a:pt x="280685" y="116489"/>
                  <a:pt x="280541" y="116369"/>
                  <a:pt x="280397" y="116273"/>
                </a:cubicBezTo>
                <a:cubicBezTo>
                  <a:pt x="280205" y="116249"/>
                  <a:pt x="280037" y="116153"/>
                  <a:pt x="279917" y="115985"/>
                </a:cubicBezTo>
                <a:cubicBezTo>
                  <a:pt x="279533" y="115529"/>
                  <a:pt x="279149" y="115097"/>
                  <a:pt x="278717" y="114665"/>
                </a:cubicBezTo>
                <a:lnTo>
                  <a:pt x="277973" y="113897"/>
                </a:lnTo>
                <a:lnTo>
                  <a:pt x="277733" y="113561"/>
                </a:lnTo>
                <a:lnTo>
                  <a:pt x="277733" y="113489"/>
                </a:lnTo>
                <a:cubicBezTo>
                  <a:pt x="278213" y="112289"/>
                  <a:pt x="278573" y="111041"/>
                  <a:pt x="278861" y="109769"/>
                </a:cubicBezTo>
                <a:cubicBezTo>
                  <a:pt x="278981" y="109097"/>
                  <a:pt x="279101" y="108449"/>
                  <a:pt x="279173" y="107777"/>
                </a:cubicBezTo>
                <a:close/>
                <a:moveTo>
                  <a:pt x="277085" y="115001"/>
                </a:moveTo>
                <a:cubicBezTo>
                  <a:pt x="277229" y="115121"/>
                  <a:pt x="277421" y="115193"/>
                  <a:pt x="277613" y="115217"/>
                </a:cubicBezTo>
                <a:cubicBezTo>
                  <a:pt x="277661" y="115265"/>
                  <a:pt x="277733" y="115313"/>
                  <a:pt x="277757" y="115361"/>
                </a:cubicBezTo>
                <a:cubicBezTo>
                  <a:pt x="277709" y="115601"/>
                  <a:pt x="277733" y="115649"/>
                  <a:pt x="277805" y="115745"/>
                </a:cubicBezTo>
                <a:cubicBezTo>
                  <a:pt x="277864" y="115723"/>
                  <a:pt x="277909" y="115715"/>
                  <a:pt x="277944" y="115715"/>
                </a:cubicBezTo>
                <a:cubicBezTo>
                  <a:pt x="278024" y="115715"/>
                  <a:pt x="278053" y="115760"/>
                  <a:pt x="278069" y="115793"/>
                </a:cubicBezTo>
                <a:cubicBezTo>
                  <a:pt x="278093" y="115817"/>
                  <a:pt x="278573" y="116177"/>
                  <a:pt x="279605" y="117257"/>
                </a:cubicBezTo>
                <a:cubicBezTo>
                  <a:pt x="279869" y="117378"/>
                  <a:pt x="280085" y="117570"/>
                  <a:pt x="280253" y="117786"/>
                </a:cubicBezTo>
                <a:cubicBezTo>
                  <a:pt x="279701" y="118914"/>
                  <a:pt x="279053" y="120018"/>
                  <a:pt x="278309" y="121026"/>
                </a:cubicBezTo>
                <a:cubicBezTo>
                  <a:pt x="277853" y="121674"/>
                  <a:pt x="277349" y="122298"/>
                  <a:pt x="276821" y="122922"/>
                </a:cubicBezTo>
                <a:lnTo>
                  <a:pt x="276605" y="122538"/>
                </a:lnTo>
                <a:cubicBezTo>
                  <a:pt x="276437" y="122250"/>
                  <a:pt x="276245" y="122010"/>
                  <a:pt x="276005" y="121818"/>
                </a:cubicBezTo>
                <a:cubicBezTo>
                  <a:pt x="275813" y="121770"/>
                  <a:pt x="275669" y="121650"/>
                  <a:pt x="275573" y="121506"/>
                </a:cubicBezTo>
                <a:cubicBezTo>
                  <a:pt x="275261" y="121050"/>
                  <a:pt x="274877" y="120642"/>
                  <a:pt x="274469" y="120258"/>
                </a:cubicBezTo>
                <a:cubicBezTo>
                  <a:pt x="274325" y="120090"/>
                  <a:pt x="274157" y="119946"/>
                  <a:pt x="274037" y="119850"/>
                </a:cubicBezTo>
                <a:lnTo>
                  <a:pt x="274109" y="119778"/>
                </a:lnTo>
                <a:cubicBezTo>
                  <a:pt x="275285" y="118314"/>
                  <a:pt x="276269" y="116705"/>
                  <a:pt x="277085" y="115001"/>
                </a:cubicBezTo>
                <a:close/>
                <a:moveTo>
                  <a:pt x="273197" y="120834"/>
                </a:moveTo>
                <a:cubicBezTo>
                  <a:pt x="273317" y="120858"/>
                  <a:pt x="273413" y="120834"/>
                  <a:pt x="273437" y="120882"/>
                </a:cubicBezTo>
                <a:cubicBezTo>
                  <a:pt x="273485" y="120906"/>
                  <a:pt x="273533" y="120930"/>
                  <a:pt x="273581" y="120978"/>
                </a:cubicBezTo>
                <a:cubicBezTo>
                  <a:pt x="273509" y="121218"/>
                  <a:pt x="273533" y="121242"/>
                  <a:pt x="273581" y="121338"/>
                </a:cubicBezTo>
                <a:cubicBezTo>
                  <a:pt x="273642" y="121311"/>
                  <a:pt x="273688" y="121301"/>
                  <a:pt x="273722" y="121301"/>
                </a:cubicBezTo>
                <a:cubicBezTo>
                  <a:pt x="273781" y="121301"/>
                  <a:pt x="273806" y="121332"/>
                  <a:pt x="273821" y="121362"/>
                </a:cubicBezTo>
                <a:cubicBezTo>
                  <a:pt x="274301" y="121746"/>
                  <a:pt x="274733" y="122202"/>
                  <a:pt x="275117" y="122682"/>
                </a:cubicBezTo>
                <a:cubicBezTo>
                  <a:pt x="275405" y="122898"/>
                  <a:pt x="275645" y="123162"/>
                  <a:pt x="275789" y="123498"/>
                </a:cubicBezTo>
                <a:cubicBezTo>
                  <a:pt x="275813" y="123690"/>
                  <a:pt x="275837" y="123810"/>
                  <a:pt x="275933" y="123858"/>
                </a:cubicBezTo>
                <a:cubicBezTo>
                  <a:pt x="275909" y="123882"/>
                  <a:pt x="275885" y="123906"/>
                  <a:pt x="275861" y="123930"/>
                </a:cubicBezTo>
                <a:cubicBezTo>
                  <a:pt x="274925" y="124842"/>
                  <a:pt x="273941" y="125706"/>
                  <a:pt x="272885" y="126450"/>
                </a:cubicBezTo>
                <a:lnTo>
                  <a:pt x="272885" y="126474"/>
                </a:lnTo>
                <a:cubicBezTo>
                  <a:pt x="271397" y="127531"/>
                  <a:pt x="269788" y="128419"/>
                  <a:pt x="268084" y="129115"/>
                </a:cubicBezTo>
                <a:cubicBezTo>
                  <a:pt x="267892" y="129043"/>
                  <a:pt x="267748" y="128923"/>
                  <a:pt x="267652" y="128755"/>
                </a:cubicBezTo>
                <a:cubicBezTo>
                  <a:pt x="267388" y="128275"/>
                  <a:pt x="267076" y="127795"/>
                  <a:pt x="266740" y="127362"/>
                </a:cubicBezTo>
                <a:cubicBezTo>
                  <a:pt x="266572" y="127122"/>
                  <a:pt x="266404" y="126930"/>
                  <a:pt x="266308" y="126786"/>
                </a:cubicBezTo>
                <a:cubicBezTo>
                  <a:pt x="266188" y="126642"/>
                  <a:pt x="266116" y="126546"/>
                  <a:pt x="266092" y="126546"/>
                </a:cubicBezTo>
                <a:lnTo>
                  <a:pt x="265972" y="126282"/>
                </a:lnTo>
                <a:cubicBezTo>
                  <a:pt x="268708" y="124938"/>
                  <a:pt x="271156" y="123114"/>
                  <a:pt x="273197" y="120834"/>
                </a:cubicBezTo>
                <a:close/>
                <a:moveTo>
                  <a:pt x="235537" y="129115"/>
                </a:moveTo>
                <a:lnTo>
                  <a:pt x="235513" y="129139"/>
                </a:lnTo>
                <a:lnTo>
                  <a:pt x="235513" y="129115"/>
                </a:lnTo>
                <a:close/>
                <a:moveTo>
                  <a:pt x="235609" y="129307"/>
                </a:moveTo>
                <a:cubicBezTo>
                  <a:pt x="235633" y="129307"/>
                  <a:pt x="235657" y="129307"/>
                  <a:pt x="235657" y="129331"/>
                </a:cubicBezTo>
                <a:cubicBezTo>
                  <a:pt x="235801" y="129427"/>
                  <a:pt x="235945" y="129547"/>
                  <a:pt x="236089" y="129667"/>
                </a:cubicBezTo>
                <a:lnTo>
                  <a:pt x="236017" y="129619"/>
                </a:lnTo>
                <a:cubicBezTo>
                  <a:pt x="235825" y="129547"/>
                  <a:pt x="235681" y="129451"/>
                  <a:pt x="235609" y="129307"/>
                </a:cubicBezTo>
                <a:close/>
                <a:moveTo>
                  <a:pt x="66007" y="129763"/>
                </a:moveTo>
                <a:cubicBezTo>
                  <a:pt x="66007" y="129767"/>
                  <a:pt x="66008" y="129769"/>
                  <a:pt x="66009" y="129769"/>
                </a:cubicBezTo>
                <a:cubicBezTo>
                  <a:pt x="66011" y="129769"/>
                  <a:pt x="66013" y="129768"/>
                  <a:pt x="66015" y="129765"/>
                </a:cubicBezTo>
                <a:lnTo>
                  <a:pt x="66015" y="129765"/>
                </a:lnTo>
                <a:cubicBezTo>
                  <a:pt x="66014" y="129763"/>
                  <a:pt x="66011" y="129763"/>
                  <a:pt x="66007" y="129763"/>
                </a:cubicBezTo>
                <a:close/>
                <a:moveTo>
                  <a:pt x="146967" y="130171"/>
                </a:moveTo>
                <a:lnTo>
                  <a:pt x="146967" y="130171"/>
                </a:lnTo>
                <a:cubicBezTo>
                  <a:pt x="146955" y="130183"/>
                  <a:pt x="146955" y="130189"/>
                  <a:pt x="146958" y="130189"/>
                </a:cubicBezTo>
                <a:cubicBezTo>
                  <a:pt x="146961" y="130189"/>
                  <a:pt x="146967" y="130183"/>
                  <a:pt x="146967" y="130171"/>
                </a:cubicBezTo>
                <a:close/>
                <a:moveTo>
                  <a:pt x="160833" y="130520"/>
                </a:moveTo>
                <a:cubicBezTo>
                  <a:pt x="160830" y="130520"/>
                  <a:pt x="160825" y="130523"/>
                  <a:pt x="160817" y="130531"/>
                </a:cubicBezTo>
                <a:cubicBezTo>
                  <a:pt x="160833" y="130531"/>
                  <a:pt x="160838" y="130520"/>
                  <a:pt x="160833" y="130520"/>
                </a:cubicBezTo>
                <a:close/>
                <a:moveTo>
                  <a:pt x="146487" y="128947"/>
                </a:moveTo>
                <a:cubicBezTo>
                  <a:pt x="146367" y="129043"/>
                  <a:pt x="146247" y="129139"/>
                  <a:pt x="146151" y="129259"/>
                </a:cubicBezTo>
                <a:lnTo>
                  <a:pt x="146199" y="129307"/>
                </a:lnTo>
                <a:cubicBezTo>
                  <a:pt x="146220" y="129307"/>
                  <a:pt x="146241" y="129412"/>
                  <a:pt x="146291" y="129412"/>
                </a:cubicBezTo>
                <a:cubicBezTo>
                  <a:pt x="146300" y="129412"/>
                  <a:pt x="146309" y="129410"/>
                  <a:pt x="146319" y="129403"/>
                </a:cubicBezTo>
                <a:cubicBezTo>
                  <a:pt x="146343" y="129395"/>
                  <a:pt x="146362" y="129392"/>
                  <a:pt x="146376" y="129392"/>
                </a:cubicBezTo>
                <a:cubicBezTo>
                  <a:pt x="146405" y="129392"/>
                  <a:pt x="146415" y="129403"/>
                  <a:pt x="146415" y="129403"/>
                </a:cubicBezTo>
                <a:cubicBezTo>
                  <a:pt x="146415" y="129403"/>
                  <a:pt x="146421" y="129401"/>
                  <a:pt x="146427" y="129401"/>
                </a:cubicBezTo>
                <a:cubicBezTo>
                  <a:pt x="146443" y="129401"/>
                  <a:pt x="146460" y="129413"/>
                  <a:pt x="146391" y="129499"/>
                </a:cubicBezTo>
                <a:cubicBezTo>
                  <a:pt x="146423" y="129475"/>
                  <a:pt x="146439" y="129467"/>
                  <a:pt x="146447" y="129467"/>
                </a:cubicBezTo>
                <a:cubicBezTo>
                  <a:pt x="146463" y="129467"/>
                  <a:pt x="146447" y="129499"/>
                  <a:pt x="146463" y="129499"/>
                </a:cubicBezTo>
                <a:cubicBezTo>
                  <a:pt x="146487" y="129499"/>
                  <a:pt x="146487" y="129499"/>
                  <a:pt x="146463" y="129523"/>
                </a:cubicBezTo>
                <a:cubicBezTo>
                  <a:pt x="146391" y="129619"/>
                  <a:pt x="146487" y="129571"/>
                  <a:pt x="146487" y="129595"/>
                </a:cubicBezTo>
                <a:cubicBezTo>
                  <a:pt x="146511" y="129571"/>
                  <a:pt x="146559" y="129547"/>
                  <a:pt x="146607" y="129547"/>
                </a:cubicBezTo>
                <a:cubicBezTo>
                  <a:pt x="146631" y="129547"/>
                  <a:pt x="146631" y="129547"/>
                  <a:pt x="146559" y="129643"/>
                </a:cubicBezTo>
                <a:cubicBezTo>
                  <a:pt x="146559" y="129643"/>
                  <a:pt x="146535" y="129667"/>
                  <a:pt x="146559" y="129667"/>
                </a:cubicBezTo>
                <a:cubicBezTo>
                  <a:pt x="146575" y="129655"/>
                  <a:pt x="146584" y="129650"/>
                  <a:pt x="146589" y="129650"/>
                </a:cubicBezTo>
                <a:cubicBezTo>
                  <a:pt x="146611" y="129650"/>
                  <a:pt x="146562" y="129731"/>
                  <a:pt x="146606" y="129731"/>
                </a:cubicBezTo>
                <a:cubicBezTo>
                  <a:pt x="146616" y="129731"/>
                  <a:pt x="146632" y="129726"/>
                  <a:pt x="146655" y="129715"/>
                </a:cubicBezTo>
                <a:cubicBezTo>
                  <a:pt x="146670" y="129709"/>
                  <a:pt x="146680" y="129706"/>
                  <a:pt x="146687" y="129706"/>
                </a:cubicBezTo>
                <a:cubicBezTo>
                  <a:pt x="146731" y="129706"/>
                  <a:pt x="146586" y="129838"/>
                  <a:pt x="146607" y="129859"/>
                </a:cubicBezTo>
                <a:cubicBezTo>
                  <a:pt x="146623" y="129867"/>
                  <a:pt x="146634" y="129869"/>
                  <a:pt x="146642" y="129869"/>
                </a:cubicBezTo>
                <a:cubicBezTo>
                  <a:pt x="146658" y="129869"/>
                  <a:pt x="146663" y="129859"/>
                  <a:pt x="146679" y="129859"/>
                </a:cubicBezTo>
                <a:cubicBezTo>
                  <a:pt x="146679" y="129859"/>
                  <a:pt x="146683" y="129863"/>
                  <a:pt x="146696" y="129863"/>
                </a:cubicBezTo>
                <a:cubicBezTo>
                  <a:pt x="146714" y="129863"/>
                  <a:pt x="146751" y="129854"/>
                  <a:pt x="146823" y="129811"/>
                </a:cubicBezTo>
                <a:lnTo>
                  <a:pt x="146823" y="129811"/>
                </a:lnTo>
                <a:cubicBezTo>
                  <a:pt x="146799" y="129835"/>
                  <a:pt x="146775" y="129859"/>
                  <a:pt x="146775" y="129859"/>
                </a:cubicBezTo>
                <a:cubicBezTo>
                  <a:pt x="146799" y="129859"/>
                  <a:pt x="146775" y="129883"/>
                  <a:pt x="146775" y="129907"/>
                </a:cubicBezTo>
                <a:cubicBezTo>
                  <a:pt x="146753" y="129940"/>
                  <a:pt x="146757" y="129952"/>
                  <a:pt x="146773" y="129952"/>
                </a:cubicBezTo>
                <a:cubicBezTo>
                  <a:pt x="146807" y="129952"/>
                  <a:pt x="146901" y="129897"/>
                  <a:pt x="146913" y="129897"/>
                </a:cubicBezTo>
                <a:cubicBezTo>
                  <a:pt x="146919" y="129897"/>
                  <a:pt x="146904" y="129911"/>
                  <a:pt x="146847" y="129955"/>
                </a:cubicBezTo>
                <a:cubicBezTo>
                  <a:pt x="146823" y="129979"/>
                  <a:pt x="146799" y="130003"/>
                  <a:pt x="146775" y="130027"/>
                </a:cubicBezTo>
                <a:cubicBezTo>
                  <a:pt x="146788" y="130040"/>
                  <a:pt x="146781" y="130066"/>
                  <a:pt x="146803" y="130066"/>
                </a:cubicBezTo>
                <a:cubicBezTo>
                  <a:pt x="146823" y="130066"/>
                  <a:pt x="146867" y="130046"/>
                  <a:pt x="146967" y="129979"/>
                </a:cubicBezTo>
                <a:lnTo>
                  <a:pt x="146967" y="129979"/>
                </a:lnTo>
                <a:cubicBezTo>
                  <a:pt x="146967" y="129979"/>
                  <a:pt x="146967" y="130027"/>
                  <a:pt x="146919" y="130075"/>
                </a:cubicBezTo>
                <a:cubicBezTo>
                  <a:pt x="146884" y="130110"/>
                  <a:pt x="146901" y="130132"/>
                  <a:pt x="146931" y="130132"/>
                </a:cubicBezTo>
                <a:cubicBezTo>
                  <a:pt x="146942" y="130132"/>
                  <a:pt x="146955" y="130129"/>
                  <a:pt x="146967" y="130123"/>
                </a:cubicBezTo>
                <a:cubicBezTo>
                  <a:pt x="147039" y="130123"/>
                  <a:pt x="146967" y="130147"/>
                  <a:pt x="146967" y="130171"/>
                </a:cubicBezTo>
                <a:cubicBezTo>
                  <a:pt x="146971" y="130167"/>
                  <a:pt x="146973" y="130166"/>
                  <a:pt x="146975" y="130166"/>
                </a:cubicBezTo>
                <a:cubicBezTo>
                  <a:pt x="146985" y="130166"/>
                  <a:pt x="146967" y="130219"/>
                  <a:pt x="146967" y="130219"/>
                </a:cubicBezTo>
                <a:cubicBezTo>
                  <a:pt x="146967" y="130231"/>
                  <a:pt x="146979" y="130231"/>
                  <a:pt x="146988" y="130231"/>
                </a:cubicBezTo>
                <a:cubicBezTo>
                  <a:pt x="146997" y="130231"/>
                  <a:pt x="147003" y="130231"/>
                  <a:pt x="146991" y="130243"/>
                </a:cubicBezTo>
                <a:cubicBezTo>
                  <a:pt x="146943" y="130339"/>
                  <a:pt x="147063" y="130291"/>
                  <a:pt x="147015" y="130363"/>
                </a:cubicBezTo>
                <a:cubicBezTo>
                  <a:pt x="147087" y="130363"/>
                  <a:pt x="147015" y="130483"/>
                  <a:pt x="147063" y="130483"/>
                </a:cubicBezTo>
                <a:cubicBezTo>
                  <a:pt x="147159" y="130555"/>
                  <a:pt x="147255" y="130627"/>
                  <a:pt x="147351" y="130675"/>
                </a:cubicBezTo>
                <a:cubicBezTo>
                  <a:pt x="147375" y="130675"/>
                  <a:pt x="147351" y="130723"/>
                  <a:pt x="147327" y="130771"/>
                </a:cubicBezTo>
                <a:lnTo>
                  <a:pt x="133742" y="130771"/>
                </a:lnTo>
                <a:cubicBezTo>
                  <a:pt x="133694" y="130699"/>
                  <a:pt x="133622" y="130627"/>
                  <a:pt x="133574" y="130555"/>
                </a:cubicBezTo>
                <a:lnTo>
                  <a:pt x="133526" y="130507"/>
                </a:lnTo>
                <a:lnTo>
                  <a:pt x="133502" y="130507"/>
                </a:lnTo>
                <a:lnTo>
                  <a:pt x="133454" y="130483"/>
                </a:lnTo>
                <a:cubicBezTo>
                  <a:pt x="133310" y="130387"/>
                  <a:pt x="133166" y="130267"/>
                  <a:pt x="133046" y="130147"/>
                </a:cubicBezTo>
                <a:cubicBezTo>
                  <a:pt x="132734" y="129883"/>
                  <a:pt x="132374" y="129523"/>
                  <a:pt x="132014" y="129163"/>
                </a:cubicBezTo>
                <a:lnTo>
                  <a:pt x="131822" y="128947"/>
                </a:lnTo>
                <a:close/>
                <a:moveTo>
                  <a:pt x="107843" y="128971"/>
                </a:moveTo>
                <a:cubicBezTo>
                  <a:pt x="107863" y="129010"/>
                  <a:pt x="107899" y="129049"/>
                  <a:pt x="107924" y="129049"/>
                </a:cubicBezTo>
                <a:cubicBezTo>
                  <a:pt x="107930" y="129049"/>
                  <a:pt x="107935" y="129047"/>
                  <a:pt x="107939" y="129043"/>
                </a:cubicBezTo>
                <a:cubicBezTo>
                  <a:pt x="107963" y="129031"/>
                  <a:pt x="107987" y="129025"/>
                  <a:pt x="108008" y="129025"/>
                </a:cubicBezTo>
                <a:cubicBezTo>
                  <a:pt x="108029" y="129025"/>
                  <a:pt x="108047" y="129031"/>
                  <a:pt x="108059" y="129043"/>
                </a:cubicBezTo>
                <a:cubicBezTo>
                  <a:pt x="108059" y="129043"/>
                  <a:pt x="108065" y="129041"/>
                  <a:pt x="108072" y="129041"/>
                </a:cubicBezTo>
                <a:cubicBezTo>
                  <a:pt x="108089" y="129041"/>
                  <a:pt x="108111" y="129053"/>
                  <a:pt x="108059" y="129139"/>
                </a:cubicBezTo>
                <a:cubicBezTo>
                  <a:pt x="108091" y="129107"/>
                  <a:pt x="108107" y="129096"/>
                  <a:pt x="108115" y="129096"/>
                </a:cubicBezTo>
                <a:cubicBezTo>
                  <a:pt x="108131" y="129096"/>
                  <a:pt x="108115" y="129139"/>
                  <a:pt x="108131" y="129139"/>
                </a:cubicBezTo>
                <a:cubicBezTo>
                  <a:pt x="108155" y="129139"/>
                  <a:pt x="108155" y="129139"/>
                  <a:pt x="108131" y="129163"/>
                </a:cubicBezTo>
                <a:cubicBezTo>
                  <a:pt x="108105" y="129229"/>
                  <a:pt x="108115" y="129244"/>
                  <a:pt x="108134" y="129244"/>
                </a:cubicBezTo>
                <a:cubicBezTo>
                  <a:pt x="108149" y="129244"/>
                  <a:pt x="108169" y="129235"/>
                  <a:pt x="108179" y="129235"/>
                </a:cubicBezTo>
                <a:cubicBezTo>
                  <a:pt x="108215" y="129211"/>
                  <a:pt x="108233" y="129205"/>
                  <a:pt x="108248" y="129205"/>
                </a:cubicBezTo>
                <a:cubicBezTo>
                  <a:pt x="108263" y="129205"/>
                  <a:pt x="108275" y="129211"/>
                  <a:pt x="108299" y="129211"/>
                </a:cubicBezTo>
                <a:cubicBezTo>
                  <a:pt x="108305" y="129205"/>
                  <a:pt x="108311" y="129202"/>
                  <a:pt x="108316" y="129202"/>
                </a:cubicBezTo>
                <a:cubicBezTo>
                  <a:pt x="108331" y="129202"/>
                  <a:pt x="108335" y="129229"/>
                  <a:pt x="108299" y="129283"/>
                </a:cubicBezTo>
                <a:cubicBezTo>
                  <a:pt x="108275" y="129307"/>
                  <a:pt x="108275" y="129331"/>
                  <a:pt x="108299" y="129331"/>
                </a:cubicBezTo>
                <a:cubicBezTo>
                  <a:pt x="108315" y="129319"/>
                  <a:pt x="108326" y="129314"/>
                  <a:pt x="108333" y="129314"/>
                </a:cubicBezTo>
                <a:cubicBezTo>
                  <a:pt x="108363" y="129314"/>
                  <a:pt x="108335" y="129395"/>
                  <a:pt x="108376" y="129395"/>
                </a:cubicBezTo>
                <a:cubicBezTo>
                  <a:pt x="108386" y="129395"/>
                  <a:pt x="108400" y="129390"/>
                  <a:pt x="108419" y="129379"/>
                </a:cubicBezTo>
                <a:cubicBezTo>
                  <a:pt x="108437" y="129368"/>
                  <a:pt x="108447" y="129364"/>
                  <a:pt x="108453" y="129364"/>
                </a:cubicBezTo>
                <a:cubicBezTo>
                  <a:pt x="108490" y="129364"/>
                  <a:pt x="108358" y="129523"/>
                  <a:pt x="108419" y="129523"/>
                </a:cubicBezTo>
                <a:cubicBezTo>
                  <a:pt x="108435" y="129531"/>
                  <a:pt x="108446" y="129533"/>
                  <a:pt x="108454" y="129533"/>
                </a:cubicBezTo>
                <a:cubicBezTo>
                  <a:pt x="108470" y="129533"/>
                  <a:pt x="108475" y="129523"/>
                  <a:pt x="108491" y="129523"/>
                </a:cubicBezTo>
                <a:cubicBezTo>
                  <a:pt x="108491" y="129523"/>
                  <a:pt x="108499" y="129527"/>
                  <a:pt x="108514" y="129527"/>
                </a:cubicBezTo>
                <a:cubicBezTo>
                  <a:pt x="108537" y="129527"/>
                  <a:pt x="108578" y="129518"/>
                  <a:pt x="108635" y="129475"/>
                </a:cubicBezTo>
                <a:lnTo>
                  <a:pt x="108635" y="129475"/>
                </a:lnTo>
                <a:cubicBezTo>
                  <a:pt x="108611" y="129499"/>
                  <a:pt x="108587" y="129547"/>
                  <a:pt x="108587" y="129547"/>
                </a:cubicBezTo>
                <a:cubicBezTo>
                  <a:pt x="108592" y="129542"/>
                  <a:pt x="108595" y="129540"/>
                  <a:pt x="108596" y="129540"/>
                </a:cubicBezTo>
                <a:cubicBezTo>
                  <a:pt x="108603" y="129540"/>
                  <a:pt x="108587" y="129575"/>
                  <a:pt x="108587" y="129595"/>
                </a:cubicBezTo>
                <a:cubicBezTo>
                  <a:pt x="108571" y="129634"/>
                  <a:pt x="108577" y="129647"/>
                  <a:pt x="108595" y="129647"/>
                </a:cubicBezTo>
                <a:cubicBezTo>
                  <a:pt x="108631" y="129647"/>
                  <a:pt x="108717" y="129587"/>
                  <a:pt x="108737" y="129587"/>
                </a:cubicBezTo>
                <a:cubicBezTo>
                  <a:pt x="108748" y="129587"/>
                  <a:pt x="108737" y="129607"/>
                  <a:pt x="108683" y="129667"/>
                </a:cubicBezTo>
                <a:cubicBezTo>
                  <a:pt x="108659" y="129667"/>
                  <a:pt x="108635" y="129691"/>
                  <a:pt x="108635" y="129739"/>
                </a:cubicBezTo>
                <a:cubicBezTo>
                  <a:pt x="108648" y="129752"/>
                  <a:pt x="108641" y="129778"/>
                  <a:pt x="108663" y="129778"/>
                </a:cubicBezTo>
                <a:cubicBezTo>
                  <a:pt x="108683" y="129778"/>
                  <a:pt x="108727" y="129758"/>
                  <a:pt x="108827" y="129691"/>
                </a:cubicBezTo>
                <a:lnTo>
                  <a:pt x="108827" y="129691"/>
                </a:lnTo>
                <a:cubicBezTo>
                  <a:pt x="108827" y="129691"/>
                  <a:pt x="108827" y="129739"/>
                  <a:pt x="108779" y="129787"/>
                </a:cubicBezTo>
                <a:cubicBezTo>
                  <a:pt x="108760" y="129806"/>
                  <a:pt x="108803" y="129841"/>
                  <a:pt x="108833" y="129841"/>
                </a:cubicBezTo>
                <a:cubicBezTo>
                  <a:pt x="108841" y="129841"/>
                  <a:pt x="108847" y="129839"/>
                  <a:pt x="108851" y="129835"/>
                </a:cubicBezTo>
                <a:cubicBezTo>
                  <a:pt x="108861" y="129830"/>
                  <a:pt x="108866" y="129828"/>
                  <a:pt x="108869" y="129828"/>
                </a:cubicBezTo>
                <a:cubicBezTo>
                  <a:pt x="108883" y="129828"/>
                  <a:pt x="108851" y="129863"/>
                  <a:pt x="108851" y="129883"/>
                </a:cubicBezTo>
                <a:cubicBezTo>
                  <a:pt x="108851" y="129895"/>
                  <a:pt x="108851" y="129901"/>
                  <a:pt x="108854" y="129901"/>
                </a:cubicBezTo>
                <a:cubicBezTo>
                  <a:pt x="108857" y="129901"/>
                  <a:pt x="108863" y="129895"/>
                  <a:pt x="108875" y="129883"/>
                </a:cubicBezTo>
                <a:cubicBezTo>
                  <a:pt x="108899" y="129883"/>
                  <a:pt x="108875" y="129955"/>
                  <a:pt x="108875" y="129955"/>
                </a:cubicBezTo>
                <a:cubicBezTo>
                  <a:pt x="108875" y="129979"/>
                  <a:pt x="108923" y="129955"/>
                  <a:pt x="108899" y="130003"/>
                </a:cubicBezTo>
                <a:cubicBezTo>
                  <a:pt x="108875" y="130099"/>
                  <a:pt x="108971" y="130051"/>
                  <a:pt x="108947" y="130123"/>
                </a:cubicBezTo>
                <a:cubicBezTo>
                  <a:pt x="109043" y="130123"/>
                  <a:pt x="108947" y="130243"/>
                  <a:pt x="109019" y="130267"/>
                </a:cubicBezTo>
                <a:cubicBezTo>
                  <a:pt x="109139" y="130339"/>
                  <a:pt x="109259" y="130411"/>
                  <a:pt x="109379" y="130483"/>
                </a:cubicBezTo>
                <a:cubicBezTo>
                  <a:pt x="109458" y="130502"/>
                  <a:pt x="109312" y="130682"/>
                  <a:pt x="109387" y="130682"/>
                </a:cubicBezTo>
                <a:cubicBezTo>
                  <a:pt x="109404" y="130682"/>
                  <a:pt x="109431" y="130673"/>
                  <a:pt x="109475" y="130651"/>
                </a:cubicBezTo>
                <a:cubicBezTo>
                  <a:pt x="109475" y="130699"/>
                  <a:pt x="109499" y="130747"/>
                  <a:pt x="109499" y="130795"/>
                </a:cubicBezTo>
                <a:lnTo>
                  <a:pt x="92530" y="130819"/>
                </a:lnTo>
                <a:cubicBezTo>
                  <a:pt x="92242" y="130627"/>
                  <a:pt x="91594" y="129907"/>
                  <a:pt x="90946" y="129283"/>
                </a:cubicBezTo>
                <a:lnTo>
                  <a:pt x="90634" y="128971"/>
                </a:lnTo>
                <a:close/>
                <a:moveTo>
                  <a:pt x="109884" y="128971"/>
                </a:moveTo>
                <a:lnTo>
                  <a:pt x="129734" y="128995"/>
                </a:lnTo>
                <a:cubicBezTo>
                  <a:pt x="129751" y="129012"/>
                  <a:pt x="129780" y="129029"/>
                  <a:pt x="129804" y="129029"/>
                </a:cubicBezTo>
                <a:cubicBezTo>
                  <a:pt x="129814" y="129029"/>
                  <a:pt x="129823" y="129026"/>
                  <a:pt x="129830" y="129019"/>
                </a:cubicBezTo>
                <a:cubicBezTo>
                  <a:pt x="129854" y="129019"/>
                  <a:pt x="129926" y="129019"/>
                  <a:pt x="129950" y="129043"/>
                </a:cubicBezTo>
                <a:cubicBezTo>
                  <a:pt x="129950" y="129043"/>
                  <a:pt x="129956" y="129041"/>
                  <a:pt x="129962" y="129041"/>
                </a:cubicBezTo>
                <a:cubicBezTo>
                  <a:pt x="129979" y="129041"/>
                  <a:pt x="130001" y="129053"/>
                  <a:pt x="129950" y="129139"/>
                </a:cubicBezTo>
                <a:cubicBezTo>
                  <a:pt x="129926" y="129163"/>
                  <a:pt x="129950" y="129163"/>
                  <a:pt x="129950" y="129163"/>
                </a:cubicBezTo>
                <a:cubicBezTo>
                  <a:pt x="129982" y="129139"/>
                  <a:pt x="130000" y="129131"/>
                  <a:pt x="130012" y="129131"/>
                </a:cubicBezTo>
                <a:cubicBezTo>
                  <a:pt x="130035" y="129131"/>
                  <a:pt x="130030" y="129163"/>
                  <a:pt x="130046" y="129163"/>
                </a:cubicBezTo>
                <a:cubicBezTo>
                  <a:pt x="130070" y="129187"/>
                  <a:pt x="130070" y="129187"/>
                  <a:pt x="130046" y="129211"/>
                </a:cubicBezTo>
                <a:cubicBezTo>
                  <a:pt x="129974" y="129331"/>
                  <a:pt x="130070" y="129283"/>
                  <a:pt x="130094" y="129307"/>
                </a:cubicBezTo>
                <a:cubicBezTo>
                  <a:pt x="130142" y="129283"/>
                  <a:pt x="130166" y="129277"/>
                  <a:pt x="130181" y="129277"/>
                </a:cubicBezTo>
                <a:cubicBezTo>
                  <a:pt x="130196" y="129277"/>
                  <a:pt x="130202" y="129283"/>
                  <a:pt x="130214" y="129283"/>
                </a:cubicBezTo>
                <a:cubicBezTo>
                  <a:pt x="130225" y="129277"/>
                  <a:pt x="130234" y="129274"/>
                  <a:pt x="130240" y="129274"/>
                </a:cubicBezTo>
                <a:cubicBezTo>
                  <a:pt x="130259" y="129274"/>
                  <a:pt x="130250" y="129305"/>
                  <a:pt x="130214" y="129379"/>
                </a:cubicBezTo>
                <a:cubicBezTo>
                  <a:pt x="130214" y="129379"/>
                  <a:pt x="130190" y="129403"/>
                  <a:pt x="130214" y="129403"/>
                </a:cubicBezTo>
                <a:cubicBezTo>
                  <a:pt x="130231" y="129392"/>
                  <a:pt x="130244" y="129388"/>
                  <a:pt x="130253" y="129388"/>
                </a:cubicBezTo>
                <a:cubicBezTo>
                  <a:pt x="130295" y="129388"/>
                  <a:pt x="130255" y="129490"/>
                  <a:pt x="130310" y="129490"/>
                </a:cubicBezTo>
                <a:cubicBezTo>
                  <a:pt x="130321" y="129490"/>
                  <a:pt x="130337" y="129485"/>
                  <a:pt x="130358" y="129475"/>
                </a:cubicBezTo>
                <a:cubicBezTo>
                  <a:pt x="130374" y="129469"/>
                  <a:pt x="130385" y="129467"/>
                  <a:pt x="130394" y="129467"/>
                </a:cubicBezTo>
                <a:cubicBezTo>
                  <a:pt x="130462" y="129467"/>
                  <a:pt x="130315" y="129621"/>
                  <a:pt x="130358" y="129643"/>
                </a:cubicBezTo>
                <a:cubicBezTo>
                  <a:pt x="130382" y="129655"/>
                  <a:pt x="130394" y="129655"/>
                  <a:pt x="130403" y="129655"/>
                </a:cubicBezTo>
                <a:cubicBezTo>
                  <a:pt x="130412" y="129655"/>
                  <a:pt x="130418" y="129655"/>
                  <a:pt x="130430" y="129667"/>
                </a:cubicBezTo>
                <a:cubicBezTo>
                  <a:pt x="130439" y="129667"/>
                  <a:pt x="130449" y="129671"/>
                  <a:pt x="130465" y="129671"/>
                </a:cubicBezTo>
                <a:cubicBezTo>
                  <a:pt x="130488" y="129671"/>
                  <a:pt x="130526" y="129662"/>
                  <a:pt x="130598" y="129619"/>
                </a:cubicBezTo>
                <a:lnTo>
                  <a:pt x="130598" y="129619"/>
                </a:lnTo>
                <a:cubicBezTo>
                  <a:pt x="130583" y="129634"/>
                  <a:pt x="130567" y="129659"/>
                  <a:pt x="130558" y="129669"/>
                </a:cubicBezTo>
                <a:lnTo>
                  <a:pt x="130558" y="129669"/>
                </a:lnTo>
                <a:cubicBezTo>
                  <a:pt x="130557" y="129667"/>
                  <a:pt x="130554" y="129667"/>
                  <a:pt x="130550" y="129667"/>
                </a:cubicBezTo>
                <a:cubicBezTo>
                  <a:pt x="130550" y="129671"/>
                  <a:pt x="130551" y="129673"/>
                  <a:pt x="130552" y="129673"/>
                </a:cubicBezTo>
                <a:cubicBezTo>
                  <a:pt x="130554" y="129673"/>
                  <a:pt x="130556" y="129672"/>
                  <a:pt x="130558" y="129669"/>
                </a:cubicBezTo>
                <a:lnTo>
                  <a:pt x="130558" y="129669"/>
                </a:lnTo>
                <a:cubicBezTo>
                  <a:pt x="130566" y="129676"/>
                  <a:pt x="130550" y="129699"/>
                  <a:pt x="130550" y="129739"/>
                </a:cubicBezTo>
                <a:cubicBezTo>
                  <a:pt x="130539" y="129778"/>
                  <a:pt x="130548" y="129791"/>
                  <a:pt x="130567" y="129791"/>
                </a:cubicBezTo>
                <a:cubicBezTo>
                  <a:pt x="130607" y="129791"/>
                  <a:pt x="130690" y="129731"/>
                  <a:pt x="130712" y="129731"/>
                </a:cubicBezTo>
                <a:cubicBezTo>
                  <a:pt x="130724" y="129731"/>
                  <a:pt x="130717" y="129751"/>
                  <a:pt x="130670" y="129811"/>
                </a:cubicBezTo>
                <a:cubicBezTo>
                  <a:pt x="130646" y="129835"/>
                  <a:pt x="130598" y="129883"/>
                  <a:pt x="130622" y="129883"/>
                </a:cubicBezTo>
                <a:cubicBezTo>
                  <a:pt x="130622" y="129883"/>
                  <a:pt x="130622" y="129930"/>
                  <a:pt x="130669" y="129930"/>
                </a:cubicBezTo>
                <a:cubicBezTo>
                  <a:pt x="130697" y="129930"/>
                  <a:pt x="130742" y="129913"/>
                  <a:pt x="130814" y="129859"/>
                </a:cubicBezTo>
                <a:cubicBezTo>
                  <a:pt x="130838" y="129859"/>
                  <a:pt x="130814" y="129907"/>
                  <a:pt x="130790" y="129955"/>
                </a:cubicBezTo>
                <a:cubicBezTo>
                  <a:pt x="130790" y="129994"/>
                  <a:pt x="130822" y="130033"/>
                  <a:pt x="130860" y="130033"/>
                </a:cubicBezTo>
                <a:cubicBezTo>
                  <a:pt x="130868" y="130033"/>
                  <a:pt x="130877" y="130031"/>
                  <a:pt x="130886" y="130027"/>
                </a:cubicBezTo>
                <a:cubicBezTo>
                  <a:pt x="130895" y="130022"/>
                  <a:pt x="130901" y="130020"/>
                  <a:pt x="130904" y="130020"/>
                </a:cubicBezTo>
                <a:cubicBezTo>
                  <a:pt x="130917" y="130020"/>
                  <a:pt x="130886" y="130055"/>
                  <a:pt x="130886" y="130075"/>
                </a:cubicBezTo>
                <a:cubicBezTo>
                  <a:pt x="130886" y="130087"/>
                  <a:pt x="130886" y="130093"/>
                  <a:pt x="130889" y="130093"/>
                </a:cubicBezTo>
                <a:cubicBezTo>
                  <a:pt x="130892" y="130093"/>
                  <a:pt x="130898" y="130087"/>
                  <a:pt x="130910" y="130075"/>
                </a:cubicBezTo>
                <a:cubicBezTo>
                  <a:pt x="130934" y="130075"/>
                  <a:pt x="130910" y="130147"/>
                  <a:pt x="130934" y="130147"/>
                </a:cubicBezTo>
                <a:cubicBezTo>
                  <a:pt x="130958" y="130171"/>
                  <a:pt x="130982" y="130147"/>
                  <a:pt x="130958" y="130195"/>
                </a:cubicBezTo>
                <a:cubicBezTo>
                  <a:pt x="130934" y="130315"/>
                  <a:pt x="131054" y="130267"/>
                  <a:pt x="131054" y="130339"/>
                </a:cubicBezTo>
                <a:cubicBezTo>
                  <a:pt x="131150" y="130339"/>
                  <a:pt x="131078" y="130483"/>
                  <a:pt x="131150" y="130507"/>
                </a:cubicBezTo>
                <a:cubicBezTo>
                  <a:pt x="131294" y="130579"/>
                  <a:pt x="131438" y="130675"/>
                  <a:pt x="131582" y="130747"/>
                </a:cubicBezTo>
                <a:cubicBezTo>
                  <a:pt x="131606" y="130747"/>
                  <a:pt x="131630" y="130771"/>
                  <a:pt x="131630" y="130819"/>
                </a:cubicBezTo>
                <a:lnTo>
                  <a:pt x="111276" y="130819"/>
                </a:lnTo>
                <a:cubicBezTo>
                  <a:pt x="111348" y="130747"/>
                  <a:pt x="111420" y="130699"/>
                  <a:pt x="111420" y="130699"/>
                </a:cubicBezTo>
                <a:cubicBezTo>
                  <a:pt x="111420" y="130675"/>
                  <a:pt x="111420" y="130603"/>
                  <a:pt x="111372" y="130603"/>
                </a:cubicBezTo>
                <a:cubicBezTo>
                  <a:pt x="111132" y="130555"/>
                  <a:pt x="110580" y="129763"/>
                  <a:pt x="109980" y="129091"/>
                </a:cubicBezTo>
                <a:lnTo>
                  <a:pt x="109884" y="128971"/>
                </a:lnTo>
                <a:close/>
                <a:moveTo>
                  <a:pt x="157889" y="129019"/>
                </a:moveTo>
                <a:cubicBezTo>
                  <a:pt x="158297" y="129427"/>
                  <a:pt x="158657" y="129883"/>
                  <a:pt x="158945" y="130363"/>
                </a:cubicBezTo>
                <a:cubicBezTo>
                  <a:pt x="159065" y="130507"/>
                  <a:pt x="159161" y="130651"/>
                  <a:pt x="159257" y="130819"/>
                </a:cubicBezTo>
                <a:lnTo>
                  <a:pt x="149176" y="130819"/>
                </a:lnTo>
                <a:cubicBezTo>
                  <a:pt x="149224" y="130771"/>
                  <a:pt x="149272" y="130747"/>
                  <a:pt x="149272" y="130723"/>
                </a:cubicBezTo>
                <a:cubicBezTo>
                  <a:pt x="149272" y="130723"/>
                  <a:pt x="149272" y="130675"/>
                  <a:pt x="149224" y="130651"/>
                </a:cubicBezTo>
                <a:cubicBezTo>
                  <a:pt x="149032" y="130651"/>
                  <a:pt x="148576" y="130027"/>
                  <a:pt x="148168" y="129451"/>
                </a:cubicBezTo>
                <a:cubicBezTo>
                  <a:pt x="148048" y="129307"/>
                  <a:pt x="147928" y="129163"/>
                  <a:pt x="147832" y="129019"/>
                </a:cubicBezTo>
                <a:close/>
                <a:moveTo>
                  <a:pt x="177499" y="129043"/>
                </a:moveTo>
                <a:cubicBezTo>
                  <a:pt x="182755" y="129067"/>
                  <a:pt x="187700" y="129091"/>
                  <a:pt x="192332" y="129091"/>
                </a:cubicBezTo>
                <a:cubicBezTo>
                  <a:pt x="192332" y="129139"/>
                  <a:pt x="192332" y="129187"/>
                  <a:pt x="192356" y="129235"/>
                </a:cubicBezTo>
                <a:cubicBezTo>
                  <a:pt x="192356" y="129547"/>
                  <a:pt x="192692" y="129595"/>
                  <a:pt x="192716" y="129619"/>
                </a:cubicBezTo>
                <a:cubicBezTo>
                  <a:pt x="192740" y="129667"/>
                  <a:pt x="192764" y="129715"/>
                  <a:pt x="192788" y="129763"/>
                </a:cubicBezTo>
                <a:cubicBezTo>
                  <a:pt x="192620" y="129931"/>
                  <a:pt x="192620" y="129955"/>
                  <a:pt x="192644" y="130051"/>
                </a:cubicBezTo>
                <a:cubicBezTo>
                  <a:pt x="192671" y="130047"/>
                  <a:pt x="192694" y="130046"/>
                  <a:pt x="192714" y="130046"/>
                </a:cubicBezTo>
                <a:cubicBezTo>
                  <a:pt x="192837" y="130046"/>
                  <a:pt x="192840" y="130102"/>
                  <a:pt x="192860" y="130123"/>
                </a:cubicBezTo>
                <a:cubicBezTo>
                  <a:pt x="192908" y="130219"/>
                  <a:pt x="192980" y="130315"/>
                  <a:pt x="193076" y="130411"/>
                </a:cubicBezTo>
                <a:cubicBezTo>
                  <a:pt x="193148" y="130531"/>
                  <a:pt x="193244" y="130651"/>
                  <a:pt x="193388" y="130819"/>
                </a:cubicBezTo>
                <a:lnTo>
                  <a:pt x="177667" y="130819"/>
                </a:lnTo>
                <a:lnTo>
                  <a:pt x="177763" y="130651"/>
                </a:lnTo>
                <a:cubicBezTo>
                  <a:pt x="177811" y="130603"/>
                  <a:pt x="177835" y="130555"/>
                  <a:pt x="177859" y="130531"/>
                </a:cubicBezTo>
                <a:cubicBezTo>
                  <a:pt x="177859" y="130507"/>
                  <a:pt x="177859" y="130483"/>
                  <a:pt x="177859" y="130459"/>
                </a:cubicBezTo>
                <a:cubicBezTo>
                  <a:pt x="177763" y="130339"/>
                  <a:pt x="177643" y="130195"/>
                  <a:pt x="177571" y="130075"/>
                </a:cubicBezTo>
                <a:cubicBezTo>
                  <a:pt x="177524" y="130005"/>
                  <a:pt x="177233" y="129713"/>
                  <a:pt x="177169" y="129713"/>
                </a:cubicBezTo>
                <a:cubicBezTo>
                  <a:pt x="177167" y="129713"/>
                  <a:pt x="177164" y="129714"/>
                  <a:pt x="177163" y="129715"/>
                </a:cubicBezTo>
                <a:cubicBezTo>
                  <a:pt x="177142" y="129719"/>
                  <a:pt x="177121" y="129721"/>
                  <a:pt x="177101" y="129721"/>
                </a:cubicBezTo>
                <a:cubicBezTo>
                  <a:pt x="177004" y="129721"/>
                  <a:pt x="176914" y="129674"/>
                  <a:pt x="176875" y="129595"/>
                </a:cubicBezTo>
                <a:cubicBezTo>
                  <a:pt x="176755" y="129403"/>
                  <a:pt x="176635" y="129211"/>
                  <a:pt x="176515" y="129043"/>
                </a:cubicBezTo>
                <a:close/>
                <a:moveTo>
                  <a:pt x="193748" y="129115"/>
                </a:moveTo>
                <a:cubicBezTo>
                  <a:pt x="198621" y="129115"/>
                  <a:pt x="203157" y="129139"/>
                  <a:pt x="207310" y="129139"/>
                </a:cubicBezTo>
                <a:cubicBezTo>
                  <a:pt x="207238" y="129187"/>
                  <a:pt x="207190" y="129259"/>
                  <a:pt x="207118" y="129307"/>
                </a:cubicBezTo>
                <a:cubicBezTo>
                  <a:pt x="206723" y="129603"/>
                  <a:pt x="206653" y="129704"/>
                  <a:pt x="206747" y="129704"/>
                </a:cubicBezTo>
                <a:cubicBezTo>
                  <a:pt x="206767" y="129704"/>
                  <a:pt x="206796" y="129699"/>
                  <a:pt x="206830" y="129691"/>
                </a:cubicBezTo>
                <a:cubicBezTo>
                  <a:pt x="206874" y="129654"/>
                  <a:pt x="206926" y="129637"/>
                  <a:pt x="206978" y="129637"/>
                </a:cubicBezTo>
                <a:cubicBezTo>
                  <a:pt x="207094" y="129637"/>
                  <a:pt x="207212" y="129719"/>
                  <a:pt x="207262" y="129835"/>
                </a:cubicBezTo>
                <a:cubicBezTo>
                  <a:pt x="207334" y="130051"/>
                  <a:pt x="207622" y="129979"/>
                  <a:pt x="207646" y="130003"/>
                </a:cubicBezTo>
                <a:cubicBezTo>
                  <a:pt x="207694" y="130003"/>
                  <a:pt x="207718" y="130051"/>
                  <a:pt x="207742" y="130075"/>
                </a:cubicBezTo>
                <a:cubicBezTo>
                  <a:pt x="207598" y="130267"/>
                  <a:pt x="207598" y="130291"/>
                  <a:pt x="207622" y="130339"/>
                </a:cubicBezTo>
                <a:cubicBezTo>
                  <a:pt x="207697" y="130311"/>
                  <a:pt x="207743" y="130301"/>
                  <a:pt x="207772" y="130301"/>
                </a:cubicBezTo>
                <a:cubicBezTo>
                  <a:pt x="207818" y="130301"/>
                  <a:pt x="207823" y="130324"/>
                  <a:pt x="207838" y="130339"/>
                </a:cubicBezTo>
                <a:cubicBezTo>
                  <a:pt x="207838" y="130387"/>
                  <a:pt x="208006" y="130507"/>
                  <a:pt x="208318" y="130819"/>
                </a:cubicBezTo>
                <a:lnTo>
                  <a:pt x="195116" y="130819"/>
                </a:lnTo>
                <a:cubicBezTo>
                  <a:pt x="195068" y="130771"/>
                  <a:pt x="194996" y="130699"/>
                  <a:pt x="194948" y="130627"/>
                </a:cubicBezTo>
                <a:cubicBezTo>
                  <a:pt x="194903" y="130558"/>
                  <a:pt x="194637" y="130313"/>
                  <a:pt x="194572" y="130313"/>
                </a:cubicBezTo>
                <a:cubicBezTo>
                  <a:pt x="194569" y="130313"/>
                  <a:pt x="194567" y="130314"/>
                  <a:pt x="194564" y="130315"/>
                </a:cubicBezTo>
                <a:cubicBezTo>
                  <a:pt x="194548" y="130319"/>
                  <a:pt x="194530" y="130321"/>
                  <a:pt x="194512" y="130321"/>
                </a:cubicBezTo>
                <a:cubicBezTo>
                  <a:pt x="194422" y="130321"/>
                  <a:pt x="194316" y="130274"/>
                  <a:pt x="194276" y="130195"/>
                </a:cubicBezTo>
                <a:cubicBezTo>
                  <a:pt x="194180" y="129955"/>
                  <a:pt x="193988" y="129667"/>
                  <a:pt x="193868" y="129379"/>
                </a:cubicBezTo>
                <a:cubicBezTo>
                  <a:pt x="193820" y="129283"/>
                  <a:pt x="193796" y="129187"/>
                  <a:pt x="193748" y="129115"/>
                </a:cubicBezTo>
                <a:close/>
                <a:moveTo>
                  <a:pt x="208462" y="129139"/>
                </a:moveTo>
                <a:cubicBezTo>
                  <a:pt x="211918" y="129139"/>
                  <a:pt x="215129" y="129149"/>
                  <a:pt x="218116" y="129149"/>
                </a:cubicBezTo>
                <a:cubicBezTo>
                  <a:pt x="219610" y="129149"/>
                  <a:pt x="221047" y="129147"/>
                  <a:pt x="222431" y="129139"/>
                </a:cubicBezTo>
                <a:lnTo>
                  <a:pt x="222431" y="129139"/>
                </a:lnTo>
                <a:cubicBezTo>
                  <a:pt x="222335" y="129235"/>
                  <a:pt x="222263" y="129331"/>
                  <a:pt x="222167" y="129451"/>
                </a:cubicBezTo>
                <a:cubicBezTo>
                  <a:pt x="221895" y="129814"/>
                  <a:pt x="221842" y="129944"/>
                  <a:pt x="221906" y="129944"/>
                </a:cubicBezTo>
                <a:cubicBezTo>
                  <a:pt x="221926" y="129944"/>
                  <a:pt x="221958" y="129930"/>
                  <a:pt x="221999" y="129907"/>
                </a:cubicBezTo>
                <a:cubicBezTo>
                  <a:pt x="222061" y="129863"/>
                  <a:pt x="222132" y="129841"/>
                  <a:pt x="222203" y="129841"/>
                </a:cubicBezTo>
                <a:cubicBezTo>
                  <a:pt x="222324" y="129841"/>
                  <a:pt x="222443" y="129905"/>
                  <a:pt x="222503" y="130027"/>
                </a:cubicBezTo>
                <a:cubicBezTo>
                  <a:pt x="222586" y="130151"/>
                  <a:pt x="222725" y="130172"/>
                  <a:pt x="222832" y="130172"/>
                </a:cubicBezTo>
                <a:cubicBezTo>
                  <a:pt x="222887" y="130172"/>
                  <a:pt x="222933" y="130167"/>
                  <a:pt x="222960" y="130167"/>
                </a:cubicBezTo>
                <a:cubicBezTo>
                  <a:pt x="222972" y="130167"/>
                  <a:pt x="222980" y="130168"/>
                  <a:pt x="222983" y="130171"/>
                </a:cubicBezTo>
                <a:cubicBezTo>
                  <a:pt x="223031" y="130195"/>
                  <a:pt x="223055" y="130219"/>
                  <a:pt x="223079" y="130243"/>
                </a:cubicBezTo>
                <a:cubicBezTo>
                  <a:pt x="222983" y="130459"/>
                  <a:pt x="223007" y="130483"/>
                  <a:pt x="223055" y="130555"/>
                </a:cubicBezTo>
                <a:cubicBezTo>
                  <a:pt x="223132" y="130511"/>
                  <a:pt x="223178" y="130497"/>
                  <a:pt x="223206" y="130497"/>
                </a:cubicBezTo>
                <a:cubicBezTo>
                  <a:pt x="223240" y="130497"/>
                  <a:pt x="223247" y="130518"/>
                  <a:pt x="223247" y="130531"/>
                </a:cubicBezTo>
                <a:cubicBezTo>
                  <a:pt x="223271" y="130555"/>
                  <a:pt x="223367" y="130627"/>
                  <a:pt x="223559" y="130771"/>
                </a:cubicBezTo>
                <a:lnTo>
                  <a:pt x="209926" y="130819"/>
                </a:lnTo>
                <a:cubicBezTo>
                  <a:pt x="209878" y="130723"/>
                  <a:pt x="209830" y="130651"/>
                  <a:pt x="209758" y="130555"/>
                </a:cubicBezTo>
                <a:cubicBezTo>
                  <a:pt x="209710" y="130459"/>
                  <a:pt x="209470" y="130219"/>
                  <a:pt x="209422" y="130219"/>
                </a:cubicBezTo>
                <a:cubicBezTo>
                  <a:pt x="209408" y="130219"/>
                  <a:pt x="209385" y="130221"/>
                  <a:pt x="209357" y="130221"/>
                </a:cubicBezTo>
                <a:cubicBezTo>
                  <a:pt x="209288" y="130221"/>
                  <a:pt x="209192" y="130208"/>
                  <a:pt x="209158" y="130123"/>
                </a:cubicBezTo>
                <a:cubicBezTo>
                  <a:pt x="209014" y="129883"/>
                  <a:pt x="208870" y="129643"/>
                  <a:pt x="208702" y="129451"/>
                </a:cubicBezTo>
                <a:lnTo>
                  <a:pt x="208462" y="129139"/>
                </a:lnTo>
                <a:close/>
                <a:moveTo>
                  <a:pt x="235009" y="129115"/>
                </a:moveTo>
                <a:cubicBezTo>
                  <a:pt x="234937" y="129187"/>
                  <a:pt x="234841" y="129259"/>
                  <a:pt x="234769" y="129331"/>
                </a:cubicBezTo>
                <a:lnTo>
                  <a:pt x="234625" y="129451"/>
                </a:lnTo>
                <a:cubicBezTo>
                  <a:pt x="234577" y="129475"/>
                  <a:pt x="234553" y="129523"/>
                  <a:pt x="234505" y="129547"/>
                </a:cubicBezTo>
                <a:cubicBezTo>
                  <a:pt x="234481" y="129595"/>
                  <a:pt x="234481" y="129619"/>
                  <a:pt x="234481" y="129619"/>
                </a:cubicBezTo>
                <a:cubicBezTo>
                  <a:pt x="234577" y="129787"/>
                  <a:pt x="234673" y="129955"/>
                  <a:pt x="234769" y="130123"/>
                </a:cubicBezTo>
                <a:cubicBezTo>
                  <a:pt x="234839" y="130193"/>
                  <a:pt x="235158" y="130580"/>
                  <a:pt x="235242" y="130580"/>
                </a:cubicBezTo>
                <a:cubicBezTo>
                  <a:pt x="235244" y="130580"/>
                  <a:pt x="235247" y="130579"/>
                  <a:pt x="235249" y="130579"/>
                </a:cubicBezTo>
                <a:cubicBezTo>
                  <a:pt x="235269" y="130575"/>
                  <a:pt x="235291" y="130573"/>
                  <a:pt x="235312" y="130573"/>
                </a:cubicBezTo>
                <a:cubicBezTo>
                  <a:pt x="235417" y="130573"/>
                  <a:pt x="235529" y="130619"/>
                  <a:pt x="235609" y="130699"/>
                </a:cubicBezTo>
                <a:cubicBezTo>
                  <a:pt x="235633" y="130747"/>
                  <a:pt x="235681" y="130771"/>
                  <a:pt x="235705" y="130819"/>
                </a:cubicBezTo>
                <a:lnTo>
                  <a:pt x="225336" y="130819"/>
                </a:lnTo>
                <a:cubicBezTo>
                  <a:pt x="225226" y="130709"/>
                  <a:pt x="225137" y="130600"/>
                  <a:pt x="225085" y="130600"/>
                </a:cubicBezTo>
                <a:cubicBezTo>
                  <a:pt x="225080" y="130600"/>
                  <a:pt x="225076" y="130601"/>
                  <a:pt x="225072" y="130603"/>
                </a:cubicBezTo>
                <a:cubicBezTo>
                  <a:pt x="224952" y="130603"/>
                  <a:pt x="224808" y="130555"/>
                  <a:pt x="224736" y="130435"/>
                </a:cubicBezTo>
                <a:cubicBezTo>
                  <a:pt x="224400" y="129955"/>
                  <a:pt x="224016" y="129547"/>
                  <a:pt x="223583" y="129163"/>
                </a:cubicBezTo>
                <a:cubicBezTo>
                  <a:pt x="227928" y="129163"/>
                  <a:pt x="231696" y="129139"/>
                  <a:pt x="234985" y="129115"/>
                </a:cubicBezTo>
                <a:close/>
                <a:moveTo>
                  <a:pt x="252843" y="128707"/>
                </a:moveTo>
                <a:cubicBezTo>
                  <a:pt x="252651" y="128923"/>
                  <a:pt x="252507" y="129187"/>
                  <a:pt x="252363" y="129451"/>
                </a:cubicBezTo>
                <a:cubicBezTo>
                  <a:pt x="252155" y="129849"/>
                  <a:pt x="252122" y="129985"/>
                  <a:pt x="252174" y="129985"/>
                </a:cubicBezTo>
                <a:cubicBezTo>
                  <a:pt x="252194" y="129985"/>
                  <a:pt x="252226" y="129964"/>
                  <a:pt x="252266" y="129931"/>
                </a:cubicBezTo>
                <a:cubicBezTo>
                  <a:pt x="252336" y="129862"/>
                  <a:pt x="252427" y="129826"/>
                  <a:pt x="252517" y="129826"/>
                </a:cubicBezTo>
                <a:cubicBezTo>
                  <a:pt x="252614" y="129826"/>
                  <a:pt x="252708" y="129867"/>
                  <a:pt x="252771" y="129955"/>
                </a:cubicBezTo>
                <a:cubicBezTo>
                  <a:pt x="252830" y="130034"/>
                  <a:pt x="252915" y="130056"/>
                  <a:pt x="252997" y="130056"/>
                </a:cubicBezTo>
                <a:cubicBezTo>
                  <a:pt x="253096" y="130056"/>
                  <a:pt x="253192" y="130024"/>
                  <a:pt x="253234" y="130024"/>
                </a:cubicBezTo>
                <a:cubicBezTo>
                  <a:pt x="253241" y="130024"/>
                  <a:pt x="253247" y="130025"/>
                  <a:pt x="253251" y="130027"/>
                </a:cubicBezTo>
                <a:cubicBezTo>
                  <a:pt x="253275" y="130027"/>
                  <a:pt x="253323" y="130051"/>
                  <a:pt x="253347" y="130099"/>
                </a:cubicBezTo>
                <a:cubicBezTo>
                  <a:pt x="253275" y="130315"/>
                  <a:pt x="253299" y="130339"/>
                  <a:pt x="253347" y="130387"/>
                </a:cubicBezTo>
                <a:cubicBezTo>
                  <a:pt x="253423" y="130343"/>
                  <a:pt x="253469" y="130329"/>
                  <a:pt x="253500" y="130329"/>
                </a:cubicBezTo>
                <a:cubicBezTo>
                  <a:pt x="253536" y="130329"/>
                  <a:pt x="253550" y="130350"/>
                  <a:pt x="253563" y="130363"/>
                </a:cubicBezTo>
                <a:cubicBezTo>
                  <a:pt x="253755" y="130507"/>
                  <a:pt x="253947" y="130651"/>
                  <a:pt x="254139" y="130819"/>
                </a:cubicBezTo>
                <a:lnTo>
                  <a:pt x="238225" y="130819"/>
                </a:lnTo>
                <a:cubicBezTo>
                  <a:pt x="238305" y="130563"/>
                  <a:pt x="238310" y="130467"/>
                  <a:pt x="238277" y="130467"/>
                </a:cubicBezTo>
                <a:cubicBezTo>
                  <a:pt x="238260" y="130467"/>
                  <a:pt x="238233" y="130491"/>
                  <a:pt x="238201" y="130531"/>
                </a:cubicBezTo>
                <a:cubicBezTo>
                  <a:pt x="238144" y="130631"/>
                  <a:pt x="238036" y="130688"/>
                  <a:pt x="237928" y="130688"/>
                </a:cubicBezTo>
                <a:cubicBezTo>
                  <a:pt x="237854" y="130688"/>
                  <a:pt x="237779" y="130661"/>
                  <a:pt x="237721" y="130603"/>
                </a:cubicBezTo>
                <a:cubicBezTo>
                  <a:pt x="237673" y="130555"/>
                  <a:pt x="237612" y="130539"/>
                  <a:pt x="237550" y="130539"/>
                </a:cubicBezTo>
                <a:cubicBezTo>
                  <a:pt x="237428" y="130539"/>
                  <a:pt x="237305" y="130603"/>
                  <a:pt x="237289" y="130603"/>
                </a:cubicBezTo>
                <a:cubicBezTo>
                  <a:pt x="237241" y="130603"/>
                  <a:pt x="237193" y="130579"/>
                  <a:pt x="237169" y="130555"/>
                </a:cubicBezTo>
                <a:cubicBezTo>
                  <a:pt x="237241" y="130339"/>
                  <a:pt x="237217" y="130315"/>
                  <a:pt x="237169" y="130267"/>
                </a:cubicBezTo>
                <a:cubicBezTo>
                  <a:pt x="237097" y="130327"/>
                  <a:pt x="237055" y="130345"/>
                  <a:pt x="237028" y="130345"/>
                </a:cubicBezTo>
                <a:cubicBezTo>
                  <a:pt x="237001" y="130345"/>
                  <a:pt x="236989" y="130327"/>
                  <a:pt x="236977" y="130315"/>
                </a:cubicBezTo>
                <a:cubicBezTo>
                  <a:pt x="236953" y="130315"/>
                  <a:pt x="236953" y="130315"/>
                  <a:pt x="236929" y="130291"/>
                </a:cubicBezTo>
                <a:lnTo>
                  <a:pt x="237433" y="130003"/>
                </a:lnTo>
                <a:lnTo>
                  <a:pt x="237433" y="129979"/>
                </a:lnTo>
                <a:cubicBezTo>
                  <a:pt x="237433" y="129955"/>
                  <a:pt x="237433" y="129907"/>
                  <a:pt x="237433" y="129883"/>
                </a:cubicBezTo>
                <a:lnTo>
                  <a:pt x="237649" y="129715"/>
                </a:lnTo>
                <a:lnTo>
                  <a:pt x="237601" y="129595"/>
                </a:lnTo>
                <a:cubicBezTo>
                  <a:pt x="237578" y="129525"/>
                  <a:pt x="237352" y="129186"/>
                  <a:pt x="237294" y="129186"/>
                </a:cubicBezTo>
                <a:cubicBezTo>
                  <a:pt x="237292" y="129186"/>
                  <a:pt x="237290" y="129186"/>
                  <a:pt x="237289" y="129187"/>
                </a:cubicBezTo>
                <a:cubicBezTo>
                  <a:pt x="237193" y="129187"/>
                  <a:pt x="237121" y="129163"/>
                  <a:pt x="237049" y="129115"/>
                </a:cubicBezTo>
                <a:lnTo>
                  <a:pt x="238489" y="129115"/>
                </a:lnTo>
                <a:cubicBezTo>
                  <a:pt x="246362" y="129043"/>
                  <a:pt x="250754" y="128899"/>
                  <a:pt x="252843" y="128707"/>
                </a:cubicBezTo>
                <a:close/>
                <a:moveTo>
                  <a:pt x="24633" y="1772"/>
                </a:moveTo>
                <a:cubicBezTo>
                  <a:pt x="24992" y="1772"/>
                  <a:pt x="25355" y="1782"/>
                  <a:pt x="25707" y="1782"/>
                </a:cubicBezTo>
                <a:lnTo>
                  <a:pt x="43325" y="1782"/>
                </a:lnTo>
                <a:cubicBezTo>
                  <a:pt x="50766" y="1985"/>
                  <a:pt x="58103" y="2066"/>
                  <a:pt x="64656" y="2066"/>
                </a:cubicBezTo>
                <a:cubicBezTo>
                  <a:pt x="68946" y="2066"/>
                  <a:pt x="72900" y="2031"/>
                  <a:pt x="76328" y="1974"/>
                </a:cubicBezTo>
                <a:cubicBezTo>
                  <a:pt x="78128" y="1902"/>
                  <a:pt x="83529" y="1830"/>
                  <a:pt x="91450" y="1782"/>
                </a:cubicBezTo>
                <a:lnTo>
                  <a:pt x="139863" y="1806"/>
                </a:lnTo>
                <a:lnTo>
                  <a:pt x="258819" y="1806"/>
                </a:lnTo>
                <a:cubicBezTo>
                  <a:pt x="258929" y="1805"/>
                  <a:pt x="259039" y="1804"/>
                  <a:pt x="259149" y="1804"/>
                </a:cubicBezTo>
                <a:cubicBezTo>
                  <a:pt x="260791" y="1804"/>
                  <a:pt x="262432" y="1971"/>
                  <a:pt x="264052" y="2286"/>
                </a:cubicBezTo>
                <a:cubicBezTo>
                  <a:pt x="266572" y="2814"/>
                  <a:pt x="268972" y="3750"/>
                  <a:pt x="271180" y="5095"/>
                </a:cubicBezTo>
                <a:cubicBezTo>
                  <a:pt x="271589" y="5335"/>
                  <a:pt x="271949" y="5575"/>
                  <a:pt x="272285" y="5791"/>
                </a:cubicBezTo>
                <a:cubicBezTo>
                  <a:pt x="272453" y="5911"/>
                  <a:pt x="272597" y="6007"/>
                  <a:pt x="272741" y="6127"/>
                </a:cubicBezTo>
                <a:lnTo>
                  <a:pt x="273053" y="6343"/>
                </a:lnTo>
                <a:lnTo>
                  <a:pt x="273389" y="6799"/>
                </a:lnTo>
                <a:cubicBezTo>
                  <a:pt x="273509" y="6967"/>
                  <a:pt x="273605" y="7135"/>
                  <a:pt x="273725" y="7303"/>
                </a:cubicBezTo>
                <a:cubicBezTo>
                  <a:pt x="273965" y="7615"/>
                  <a:pt x="274157" y="7951"/>
                  <a:pt x="274325" y="8263"/>
                </a:cubicBezTo>
                <a:cubicBezTo>
                  <a:pt x="274685" y="8863"/>
                  <a:pt x="274997" y="9415"/>
                  <a:pt x="275237" y="9895"/>
                </a:cubicBezTo>
                <a:cubicBezTo>
                  <a:pt x="275597" y="10639"/>
                  <a:pt x="275909" y="11383"/>
                  <a:pt x="276197" y="12151"/>
                </a:cubicBezTo>
                <a:cubicBezTo>
                  <a:pt x="276389" y="12703"/>
                  <a:pt x="276485" y="13063"/>
                  <a:pt x="276557" y="13255"/>
                </a:cubicBezTo>
                <a:cubicBezTo>
                  <a:pt x="276629" y="13471"/>
                  <a:pt x="276677" y="13591"/>
                  <a:pt x="276677" y="13639"/>
                </a:cubicBezTo>
                <a:lnTo>
                  <a:pt x="276749" y="13927"/>
                </a:lnTo>
                <a:cubicBezTo>
                  <a:pt x="276797" y="14095"/>
                  <a:pt x="276893" y="14359"/>
                  <a:pt x="276965" y="14719"/>
                </a:cubicBezTo>
                <a:cubicBezTo>
                  <a:pt x="277205" y="15728"/>
                  <a:pt x="277373" y="16760"/>
                  <a:pt x="277469" y="17792"/>
                </a:cubicBezTo>
                <a:cubicBezTo>
                  <a:pt x="277541" y="18464"/>
                  <a:pt x="277565" y="19208"/>
                  <a:pt x="277589" y="20024"/>
                </a:cubicBezTo>
                <a:cubicBezTo>
                  <a:pt x="277589" y="20840"/>
                  <a:pt x="277589" y="21752"/>
                  <a:pt x="277589" y="22712"/>
                </a:cubicBezTo>
                <a:lnTo>
                  <a:pt x="277589" y="29217"/>
                </a:lnTo>
                <a:cubicBezTo>
                  <a:pt x="277589" y="38746"/>
                  <a:pt x="277565" y="51419"/>
                  <a:pt x="277541" y="64140"/>
                </a:cubicBezTo>
                <a:cubicBezTo>
                  <a:pt x="277469" y="75517"/>
                  <a:pt x="277421" y="84686"/>
                  <a:pt x="277397" y="92199"/>
                </a:cubicBezTo>
                <a:cubicBezTo>
                  <a:pt x="277397" y="95943"/>
                  <a:pt x="277349" y="99304"/>
                  <a:pt x="277349" y="102304"/>
                </a:cubicBezTo>
                <a:lnTo>
                  <a:pt x="277349" y="104488"/>
                </a:lnTo>
                <a:cubicBezTo>
                  <a:pt x="277349" y="104848"/>
                  <a:pt x="277349" y="105184"/>
                  <a:pt x="277325" y="105496"/>
                </a:cubicBezTo>
                <a:lnTo>
                  <a:pt x="277325" y="106000"/>
                </a:lnTo>
                <a:lnTo>
                  <a:pt x="277301" y="106480"/>
                </a:lnTo>
                <a:cubicBezTo>
                  <a:pt x="277253" y="107105"/>
                  <a:pt x="277157" y="107729"/>
                  <a:pt x="277085" y="108329"/>
                </a:cubicBezTo>
                <a:cubicBezTo>
                  <a:pt x="277013" y="108929"/>
                  <a:pt x="276893" y="109505"/>
                  <a:pt x="276749" y="110057"/>
                </a:cubicBezTo>
                <a:cubicBezTo>
                  <a:pt x="276605" y="110609"/>
                  <a:pt x="276437" y="111137"/>
                  <a:pt x="276317" y="111665"/>
                </a:cubicBezTo>
                <a:cubicBezTo>
                  <a:pt x="276173" y="112169"/>
                  <a:pt x="275981" y="112673"/>
                  <a:pt x="275789" y="113129"/>
                </a:cubicBezTo>
                <a:cubicBezTo>
                  <a:pt x="275429" y="114017"/>
                  <a:pt x="275045" y="114905"/>
                  <a:pt x="274589" y="115745"/>
                </a:cubicBezTo>
                <a:cubicBezTo>
                  <a:pt x="273125" y="118410"/>
                  <a:pt x="271156" y="120762"/>
                  <a:pt x="268804" y="122706"/>
                </a:cubicBezTo>
                <a:cubicBezTo>
                  <a:pt x="267820" y="123498"/>
                  <a:pt x="266764" y="124194"/>
                  <a:pt x="265660" y="124818"/>
                </a:cubicBezTo>
                <a:cubicBezTo>
                  <a:pt x="264244" y="125658"/>
                  <a:pt x="262732" y="126354"/>
                  <a:pt x="261171" y="126882"/>
                </a:cubicBezTo>
                <a:cubicBezTo>
                  <a:pt x="260019" y="127266"/>
                  <a:pt x="258843" y="127579"/>
                  <a:pt x="257667" y="127819"/>
                </a:cubicBezTo>
                <a:cubicBezTo>
                  <a:pt x="255723" y="128179"/>
                  <a:pt x="254667" y="128251"/>
                  <a:pt x="254571" y="128395"/>
                </a:cubicBezTo>
                <a:cubicBezTo>
                  <a:pt x="254499" y="128443"/>
                  <a:pt x="254691" y="128515"/>
                  <a:pt x="255099" y="128563"/>
                </a:cubicBezTo>
                <a:cubicBezTo>
                  <a:pt x="255315" y="128587"/>
                  <a:pt x="255579" y="128611"/>
                  <a:pt x="255915" y="128635"/>
                </a:cubicBezTo>
                <a:lnTo>
                  <a:pt x="257091" y="128635"/>
                </a:lnTo>
                <a:cubicBezTo>
                  <a:pt x="258243" y="128563"/>
                  <a:pt x="259395" y="128419"/>
                  <a:pt x="260523" y="128203"/>
                </a:cubicBezTo>
                <a:cubicBezTo>
                  <a:pt x="261796" y="127915"/>
                  <a:pt x="263068" y="127531"/>
                  <a:pt x="264268" y="127050"/>
                </a:cubicBezTo>
                <a:cubicBezTo>
                  <a:pt x="264280" y="127062"/>
                  <a:pt x="264298" y="127068"/>
                  <a:pt x="264322" y="127068"/>
                </a:cubicBezTo>
                <a:cubicBezTo>
                  <a:pt x="264346" y="127068"/>
                  <a:pt x="264376" y="127062"/>
                  <a:pt x="264412" y="127050"/>
                </a:cubicBezTo>
                <a:cubicBezTo>
                  <a:pt x="264447" y="127030"/>
                  <a:pt x="264487" y="127021"/>
                  <a:pt x="264530" y="127021"/>
                </a:cubicBezTo>
                <a:cubicBezTo>
                  <a:pt x="264694" y="127021"/>
                  <a:pt x="264898" y="127159"/>
                  <a:pt x="265012" y="127386"/>
                </a:cubicBezTo>
                <a:cubicBezTo>
                  <a:pt x="265132" y="127579"/>
                  <a:pt x="265348" y="127723"/>
                  <a:pt x="265564" y="127771"/>
                </a:cubicBezTo>
                <a:cubicBezTo>
                  <a:pt x="265636" y="127795"/>
                  <a:pt x="265660" y="127843"/>
                  <a:pt x="265708" y="127915"/>
                </a:cubicBezTo>
                <a:cubicBezTo>
                  <a:pt x="265612" y="128131"/>
                  <a:pt x="265612" y="128179"/>
                  <a:pt x="265684" y="128275"/>
                </a:cubicBezTo>
                <a:cubicBezTo>
                  <a:pt x="265729" y="128263"/>
                  <a:pt x="265764" y="128259"/>
                  <a:pt x="265793" y="128259"/>
                </a:cubicBezTo>
                <a:cubicBezTo>
                  <a:pt x="265887" y="128259"/>
                  <a:pt x="265906" y="128310"/>
                  <a:pt x="265924" y="128347"/>
                </a:cubicBezTo>
                <a:cubicBezTo>
                  <a:pt x="265948" y="128371"/>
                  <a:pt x="266260" y="128683"/>
                  <a:pt x="266884" y="129547"/>
                </a:cubicBezTo>
                <a:cubicBezTo>
                  <a:pt x="266428" y="129691"/>
                  <a:pt x="265972" y="129835"/>
                  <a:pt x="265492" y="129979"/>
                </a:cubicBezTo>
                <a:cubicBezTo>
                  <a:pt x="264124" y="130339"/>
                  <a:pt x="262708" y="130603"/>
                  <a:pt x="261291" y="130723"/>
                </a:cubicBezTo>
                <a:cubicBezTo>
                  <a:pt x="260571" y="130795"/>
                  <a:pt x="259827" y="130795"/>
                  <a:pt x="259083" y="130819"/>
                </a:cubicBezTo>
                <a:lnTo>
                  <a:pt x="255819" y="130819"/>
                </a:lnTo>
                <a:lnTo>
                  <a:pt x="255771" y="130723"/>
                </a:lnTo>
                <a:cubicBezTo>
                  <a:pt x="255724" y="130630"/>
                  <a:pt x="255383" y="130242"/>
                  <a:pt x="255320" y="130242"/>
                </a:cubicBezTo>
                <a:cubicBezTo>
                  <a:pt x="255318" y="130242"/>
                  <a:pt x="255316" y="130242"/>
                  <a:pt x="255315" y="130243"/>
                </a:cubicBezTo>
                <a:cubicBezTo>
                  <a:pt x="255296" y="130246"/>
                  <a:pt x="255277" y="130247"/>
                  <a:pt x="255258" y="130247"/>
                </a:cubicBezTo>
                <a:cubicBezTo>
                  <a:pt x="255134" y="130247"/>
                  <a:pt x="255017" y="130182"/>
                  <a:pt x="254955" y="130099"/>
                </a:cubicBezTo>
                <a:cubicBezTo>
                  <a:pt x="254715" y="129787"/>
                  <a:pt x="254451" y="129499"/>
                  <a:pt x="254139" y="129259"/>
                </a:cubicBezTo>
                <a:cubicBezTo>
                  <a:pt x="253971" y="129139"/>
                  <a:pt x="253827" y="129043"/>
                  <a:pt x="253731" y="128947"/>
                </a:cubicBezTo>
                <a:lnTo>
                  <a:pt x="253563" y="128827"/>
                </a:lnTo>
                <a:lnTo>
                  <a:pt x="253395" y="128635"/>
                </a:lnTo>
                <a:cubicBezTo>
                  <a:pt x="253995" y="128539"/>
                  <a:pt x="254283" y="128467"/>
                  <a:pt x="254379" y="128371"/>
                </a:cubicBezTo>
                <a:lnTo>
                  <a:pt x="254547" y="128179"/>
                </a:lnTo>
                <a:cubicBezTo>
                  <a:pt x="254595" y="128131"/>
                  <a:pt x="254067" y="128059"/>
                  <a:pt x="253107" y="128035"/>
                </a:cubicBezTo>
                <a:cubicBezTo>
                  <a:pt x="252146" y="127987"/>
                  <a:pt x="250802" y="127963"/>
                  <a:pt x="249386" y="127963"/>
                </a:cubicBezTo>
                <a:lnTo>
                  <a:pt x="235945" y="127939"/>
                </a:lnTo>
                <a:lnTo>
                  <a:pt x="235825" y="127747"/>
                </a:lnTo>
                <a:cubicBezTo>
                  <a:pt x="235825" y="127536"/>
                  <a:pt x="235814" y="127446"/>
                  <a:pt x="235763" y="127446"/>
                </a:cubicBezTo>
                <a:cubicBezTo>
                  <a:pt x="235738" y="127446"/>
                  <a:pt x="235704" y="127467"/>
                  <a:pt x="235657" y="127507"/>
                </a:cubicBezTo>
                <a:cubicBezTo>
                  <a:pt x="235513" y="127651"/>
                  <a:pt x="235369" y="127795"/>
                  <a:pt x="235249" y="127939"/>
                </a:cubicBezTo>
                <a:lnTo>
                  <a:pt x="176010" y="127867"/>
                </a:lnTo>
                <a:cubicBezTo>
                  <a:pt x="176048" y="127773"/>
                  <a:pt x="176027" y="127738"/>
                  <a:pt x="175960" y="127738"/>
                </a:cubicBezTo>
                <a:cubicBezTo>
                  <a:pt x="175941" y="127738"/>
                  <a:pt x="175917" y="127741"/>
                  <a:pt x="175890" y="127747"/>
                </a:cubicBezTo>
                <a:cubicBezTo>
                  <a:pt x="175770" y="127795"/>
                  <a:pt x="175650" y="127819"/>
                  <a:pt x="175506" y="127867"/>
                </a:cubicBezTo>
                <a:lnTo>
                  <a:pt x="143151" y="127819"/>
                </a:lnTo>
                <a:lnTo>
                  <a:pt x="130694" y="127819"/>
                </a:lnTo>
                <a:lnTo>
                  <a:pt x="130670" y="127795"/>
                </a:lnTo>
                <a:lnTo>
                  <a:pt x="130622" y="127819"/>
                </a:lnTo>
                <a:lnTo>
                  <a:pt x="108779" y="127819"/>
                </a:lnTo>
                <a:lnTo>
                  <a:pt x="108755" y="127795"/>
                </a:lnTo>
                <a:lnTo>
                  <a:pt x="108731" y="127819"/>
                </a:lnTo>
                <a:cubicBezTo>
                  <a:pt x="92490" y="127819"/>
                  <a:pt x="73517" y="127808"/>
                  <a:pt x="57439" y="127808"/>
                </a:cubicBezTo>
                <a:cubicBezTo>
                  <a:pt x="49400" y="127808"/>
                  <a:pt x="42084" y="127811"/>
                  <a:pt x="36196" y="127819"/>
                </a:cubicBezTo>
                <a:lnTo>
                  <a:pt x="35932" y="127627"/>
                </a:lnTo>
                <a:cubicBezTo>
                  <a:pt x="35884" y="127675"/>
                  <a:pt x="35812" y="127747"/>
                  <a:pt x="35764" y="127819"/>
                </a:cubicBezTo>
                <a:cubicBezTo>
                  <a:pt x="28107" y="127819"/>
                  <a:pt x="22946" y="127819"/>
                  <a:pt x="21914" y="127843"/>
                </a:cubicBezTo>
                <a:lnTo>
                  <a:pt x="19178" y="127867"/>
                </a:lnTo>
                <a:lnTo>
                  <a:pt x="16898" y="127867"/>
                </a:lnTo>
                <a:cubicBezTo>
                  <a:pt x="16478" y="127867"/>
                  <a:pt x="16028" y="127873"/>
                  <a:pt x="15560" y="127873"/>
                </a:cubicBezTo>
                <a:cubicBezTo>
                  <a:pt x="15092" y="127873"/>
                  <a:pt x="14606" y="127867"/>
                  <a:pt x="14113" y="127843"/>
                </a:cubicBezTo>
                <a:lnTo>
                  <a:pt x="13849" y="127843"/>
                </a:lnTo>
                <a:cubicBezTo>
                  <a:pt x="13801" y="127843"/>
                  <a:pt x="13801" y="127819"/>
                  <a:pt x="13705" y="127771"/>
                </a:cubicBezTo>
                <a:lnTo>
                  <a:pt x="13009" y="127386"/>
                </a:lnTo>
                <a:cubicBezTo>
                  <a:pt x="12529" y="127146"/>
                  <a:pt x="12097" y="126810"/>
                  <a:pt x="11593" y="126498"/>
                </a:cubicBezTo>
                <a:cubicBezTo>
                  <a:pt x="11353" y="126354"/>
                  <a:pt x="11113" y="126186"/>
                  <a:pt x="10897" y="125994"/>
                </a:cubicBezTo>
                <a:lnTo>
                  <a:pt x="10177" y="125466"/>
                </a:lnTo>
                <a:cubicBezTo>
                  <a:pt x="9937" y="125274"/>
                  <a:pt x="9697" y="125058"/>
                  <a:pt x="9457" y="124866"/>
                </a:cubicBezTo>
                <a:cubicBezTo>
                  <a:pt x="9217" y="124650"/>
                  <a:pt x="8977" y="124458"/>
                  <a:pt x="8761" y="124218"/>
                </a:cubicBezTo>
                <a:cubicBezTo>
                  <a:pt x="6697" y="122298"/>
                  <a:pt x="5017" y="120018"/>
                  <a:pt x="3792" y="117474"/>
                </a:cubicBezTo>
                <a:cubicBezTo>
                  <a:pt x="3432" y="116801"/>
                  <a:pt x="3192" y="116081"/>
                  <a:pt x="2880" y="115337"/>
                </a:cubicBezTo>
                <a:cubicBezTo>
                  <a:pt x="2640" y="114593"/>
                  <a:pt x="2376" y="113849"/>
                  <a:pt x="2208" y="113057"/>
                </a:cubicBezTo>
                <a:cubicBezTo>
                  <a:pt x="2088" y="112673"/>
                  <a:pt x="1992" y="112289"/>
                  <a:pt x="1920" y="111881"/>
                </a:cubicBezTo>
                <a:cubicBezTo>
                  <a:pt x="1872" y="111473"/>
                  <a:pt x="1776" y="111089"/>
                  <a:pt x="1728" y="110681"/>
                </a:cubicBezTo>
                <a:cubicBezTo>
                  <a:pt x="1656" y="110297"/>
                  <a:pt x="1632" y="109865"/>
                  <a:pt x="1584" y="109433"/>
                </a:cubicBezTo>
                <a:lnTo>
                  <a:pt x="1560" y="109145"/>
                </a:lnTo>
                <a:lnTo>
                  <a:pt x="1560" y="108833"/>
                </a:lnTo>
                <a:cubicBezTo>
                  <a:pt x="1560" y="108617"/>
                  <a:pt x="1536" y="108401"/>
                  <a:pt x="1536" y="108185"/>
                </a:cubicBezTo>
                <a:cubicBezTo>
                  <a:pt x="1512" y="107993"/>
                  <a:pt x="1536" y="107777"/>
                  <a:pt x="1512" y="107561"/>
                </a:cubicBezTo>
                <a:cubicBezTo>
                  <a:pt x="1488" y="107345"/>
                  <a:pt x="1512" y="107129"/>
                  <a:pt x="1512" y="106912"/>
                </a:cubicBezTo>
                <a:lnTo>
                  <a:pt x="1512" y="105568"/>
                </a:lnTo>
                <a:lnTo>
                  <a:pt x="1512" y="102880"/>
                </a:lnTo>
                <a:lnTo>
                  <a:pt x="1512" y="97384"/>
                </a:lnTo>
                <a:lnTo>
                  <a:pt x="1512" y="74581"/>
                </a:lnTo>
                <a:cubicBezTo>
                  <a:pt x="1512" y="60780"/>
                  <a:pt x="1536" y="45466"/>
                  <a:pt x="1536" y="29193"/>
                </a:cubicBezTo>
                <a:cubicBezTo>
                  <a:pt x="1512" y="28137"/>
                  <a:pt x="1512" y="27129"/>
                  <a:pt x="1512" y="26121"/>
                </a:cubicBezTo>
                <a:lnTo>
                  <a:pt x="1512" y="24584"/>
                </a:lnTo>
                <a:cubicBezTo>
                  <a:pt x="1512" y="24080"/>
                  <a:pt x="1512" y="23576"/>
                  <a:pt x="1560" y="23072"/>
                </a:cubicBezTo>
                <a:cubicBezTo>
                  <a:pt x="1656" y="22088"/>
                  <a:pt x="1800" y="21080"/>
                  <a:pt x="1992" y="20120"/>
                </a:cubicBezTo>
                <a:cubicBezTo>
                  <a:pt x="2112" y="19616"/>
                  <a:pt x="2208" y="19136"/>
                  <a:pt x="2352" y="18656"/>
                </a:cubicBezTo>
                <a:cubicBezTo>
                  <a:pt x="2424" y="18392"/>
                  <a:pt x="2496" y="18152"/>
                  <a:pt x="2568" y="17912"/>
                </a:cubicBezTo>
                <a:lnTo>
                  <a:pt x="2808" y="17192"/>
                </a:lnTo>
                <a:cubicBezTo>
                  <a:pt x="5617" y="9199"/>
                  <a:pt x="12577" y="3390"/>
                  <a:pt x="20954" y="2046"/>
                </a:cubicBezTo>
                <a:cubicBezTo>
                  <a:pt x="21986" y="1902"/>
                  <a:pt x="23042" y="1806"/>
                  <a:pt x="24099" y="1782"/>
                </a:cubicBezTo>
                <a:cubicBezTo>
                  <a:pt x="24275" y="1774"/>
                  <a:pt x="24453" y="1772"/>
                  <a:pt x="24633" y="1772"/>
                </a:cubicBezTo>
                <a:close/>
                <a:moveTo>
                  <a:pt x="88617" y="128995"/>
                </a:moveTo>
                <a:cubicBezTo>
                  <a:pt x="88569" y="129043"/>
                  <a:pt x="88545" y="129091"/>
                  <a:pt x="88521" y="129163"/>
                </a:cubicBezTo>
                <a:lnTo>
                  <a:pt x="88593" y="129163"/>
                </a:lnTo>
                <a:cubicBezTo>
                  <a:pt x="88614" y="129163"/>
                  <a:pt x="88687" y="129268"/>
                  <a:pt x="88738" y="129268"/>
                </a:cubicBezTo>
                <a:cubicBezTo>
                  <a:pt x="88747" y="129268"/>
                  <a:pt x="88754" y="129266"/>
                  <a:pt x="88761" y="129259"/>
                </a:cubicBezTo>
                <a:cubicBezTo>
                  <a:pt x="88792" y="129238"/>
                  <a:pt x="88818" y="129231"/>
                  <a:pt x="88838" y="129231"/>
                </a:cubicBezTo>
                <a:cubicBezTo>
                  <a:pt x="88865" y="129231"/>
                  <a:pt x="88881" y="129245"/>
                  <a:pt x="88881" y="129259"/>
                </a:cubicBezTo>
                <a:cubicBezTo>
                  <a:pt x="88881" y="129283"/>
                  <a:pt x="88953" y="129235"/>
                  <a:pt x="88881" y="129355"/>
                </a:cubicBezTo>
                <a:lnTo>
                  <a:pt x="88881" y="129379"/>
                </a:lnTo>
                <a:cubicBezTo>
                  <a:pt x="88913" y="129355"/>
                  <a:pt x="88932" y="129347"/>
                  <a:pt x="88944" y="129347"/>
                </a:cubicBezTo>
                <a:cubicBezTo>
                  <a:pt x="88967" y="129347"/>
                  <a:pt x="88961" y="129379"/>
                  <a:pt x="88977" y="129379"/>
                </a:cubicBezTo>
                <a:cubicBezTo>
                  <a:pt x="89001" y="129379"/>
                  <a:pt x="89001" y="129379"/>
                  <a:pt x="88977" y="129427"/>
                </a:cubicBezTo>
                <a:cubicBezTo>
                  <a:pt x="88929" y="129523"/>
                  <a:pt x="89001" y="129475"/>
                  <a:pt x="89025" y="129499"/>
                </a:cubicBezTo>
                <a:cubicBezTo>
                  <a:pt x="89083" y="129455"/>
                  <a:pt x="89106" y="129447"/>
                  <a:pt x="89120" y="129447"/>
                </a:cubicBezTo>
                <a:cubicBezTo>
                  <a:pt x="89130" y="129447"/>
                  <a:pt x="89136" y="129451"/>
                  <a:pt x="89145" y="129451"/>
                </a:cubicBezTo>
                <a:cubicBezTo>
                  <a:pt x="89193" y="129451"/>
                  <a:pt x="89193" y="129451"/>
                  <a:pt x="89145" y="129547"/>
                </a:cubicBezTo>
                <a:cubicBezTo>
                  <a:pt x="89145" y="129555"/>
                  <a:pt x="89145" y="129564"/>
                  <a:pt x="89145" y="129571"/>
                </a:cubicBezTo>
                <a:cubicBezTo>
                  <a:pt x="89163" y="129560"/>
                  <a:pt x="89175" y="129556"/>
                  <a:pt x="89184" y="129556"/>
                </a:cubicBezTo>
                <a:cubicBezTo>
                  <a:pt x="89227" y="129556"/>
                  <a:pt x="89187" y="129658"/>
                  <a:pt x="89242" y="129658"/>
                </a:cubicBezTo>
                <a:cubicBezTo>
                  <a:pt x="89253" y="129658"/>
                  <a:pt x="89268" y="129653"/>
                  <a:pt x="89289" y="129643"/>
                </a:cubicBezTo>
                <a:cubicBezTo>
                  <a:pt x="89310" y="129633"/>
                  <a:pt x="89323" y="129628"/>
                  <a:pt x="89332" y="129628"/>
                </a:cubicBezTo>
                <a:cubicBezTo>
                  <a:pt x="89384" y="129628"/>
                  <a:pt x="89248" y="129790"/>
                  <a:pt x="89289" y="129811"/>
                </a:cubicBezTo>
                <a:lnTo>
                  <a:pt x="89361" y="129811"/>
                </a:lnTo>
                <a:cubicBezTo>
                  <a:pt x="89369" y="129811"/>
                  <a:pt x="89377" y="129813"/>
                  <a:pt x="89389" y="129813"/>
                </a:cubicBezTo>
                <a:cubicBezTo>
                  <a:pt x="89412" y="129813"/>
                  <a:pt x="89449" y="129803"/>
                  <a:pt x="89529" y="129739"/>
                </a:cubicBezTo>
                <a:lnTo>
                  <a:pt x="89529" y="129739"/>
                </a:lnTo>
                <a:cubicBezTo>
                  <a:pt x="89529" y="129763"/>
                  <a:pt x="89481" y="129811"/>
                  <a:pt x="89481" y="129811"/>
                </a:cubicBezTo>
                <a:cubicBezTo>
                  <a:pt x="89505" y="129811"/>
                  <a:pt x="89481" y="129835"/>
                  <a:pt x="89481" y="129859"/>
                </a:cubicBezTo>
                <a:cubicBezTo>
                  <a:pt x="89470" y="129905"/>
                  <a:pt x="89479" y="129921"/>
                  <a:pt x="89498" y="129921"/>
                </a:cubicBezTo>
                <a:cubicBezTo>
                  <a:pt x="89537" y="129921"/>
                  <a:pt x="89616" y="129855"/>
                  <a:pt x="89635" y="129855"/>
                </a:cubicBezTo>
                <a:cubicBezTo>
                  <a:pt x="89646" y="129855"/>
                  <a:pt x="89639" y="129874"/>
                  <a:pt x="89601" y="129931"/>
                </a:cubicBezTo>
                <a:cubicBezTo>
                  <a:pt x="89577" y="129955"/>
                  <a:pt x="89529" y="130003"/>
                  <a:pt x="89553" y="130003"/>
                </a:cubicBezTo>
                <a:cubicBezTo>
                  <a:pt x="89553" y="130016"/>
                  <a:pt x="89553" y="130052"/>
                  <a:pt x="89587" y="130052"/>
                </a:cubicBezTo>
                <a:cubicBezTo>
                  <a:pt x="89613" y="130052"/>
                  <a:pt x="89660" y="130029"/>
                  <a:pt x="89745" y="129955"/>
                </a:cubicBezTo>
                <a:cubicBezTo>
                  <a:pt x="89769" y="129955"/>
                  <a:pt x="89745" y="130003"/>
                  <a:pt x="89721" y="130051"/>
                </a:cubicBezTo>
                <a:cubicBezTo>
                  <a:pt x="89703" y="130105"/>
                  <a:pt x="89739" y="130132"/>
                  <a:pt x="89779" y="130132"/>
                </a:cubicBezTo>
                <a:cubicBezTo>
                  <a:pt x="89792" y="130132"/>
                  <a:pt x="89805" y="130129"/>
                  <a:pt x="89817" y="130123"/>
                </a:cubicBezTo>
                <a:cubicBezTo>
                  <a:pt x="89865" y="130123"/>
                  <a:pt x="89817" y="130147"/>
                  <a:pt x="89817" y="130171"/>
                </a:cubicBezTo>
                <a:cubicBezTo>
                  <a:pt x="89817" y="130195"/>
                  <a:pt x="89817" y="130195"/>
                  <a:pt x="89841" y="130195"/>
                </a:cubicBezTo>
                <a:cubicBezTo>
                  <a:pt x="89865" y="130195"/>
                  <a:pt x="89841" y="130243"/>
                  <a:pt x="89865" y="130267"/>
                </a:cubicBezTo>
                <a:cubicBezTo>
                  <a:pt x="89865" y="130267"/>
                  <a:pt x="89889" y="130267"/>
                  <a:pt x="89889" y="130291"/>
                </a:cubicBezTo>
                <a:cubicBezTo>
                  <a:pt x="89865" y="130411"/>
                  <a:pt x="89985" y="130363"/>
                  <a:pt x="89961" y="130435"/>
                </a:cubicBezTo>
                <a:cubicBezTo>
                  <a:pt x="90057" y="130435"/>
                  <a:pt x="89985" y="130579"/>
                  <a:pt x="90057" y="130579"/>
                </a:cubicBezTo>
                <a:cubicBezTo>
                  <a:pt x="90177" y="130675"/>
                  <a:pt x="90321" y="130747"/>
                  <a:pt x="90466" y="130819"/>
                </a:cubicBezTo>
                <a:lnTo>
                  <a:pt x="89457" y="130819"/>
                </a:lnTo>
                <a:lnTo>
                  <a:pt x="68671" y="130843"/>
                </a:lnTo>
                <a:cubicBezTo>
                  <a:pt x="68647" y="130795"/>
                  <a:pt x="68623" y="130747"/>
                  <a:pt x="68599" y="130699"/>
                </a:cubicBezTo>
                <a:lnTo>
                  <a:pt x="68551" y="130651"/>
                </a:lnTo>
                <a:lnTo>
                  <a:pt x="68527" y="130627"/>
                </a:lnTo>
                <a:lnTo>
                  <a:pt x="68599" y="130555"/>
                </a:lnTo>
                <a:lnTo>
                  <a:pt x="68551" y="130555"/>
                </a:lnTo>
                <a:cubicBezTo>
                  <a:pt x="68551" y="130555"/>
                  <a:pt x="68527" y="130531"/>
                  <a:pt x="68503" y="130531"/>
                </a:cubicBezTo>
                <a:cubicBezTo>
                  <a:pt x="68479" y="130507"/>
                  <a:pt x="68455" y="130459"/>
                  <a:pt x="68407" y="130363"/>
                </a:cubicBezTo>
                <a:cubicBezTo>
                  <a:pt x="68383" y="130243"/>
                  <a:pt x="68407" y="130147"/>
                  <a:pt x="68359" y="130147"/>
                </a:cubicBezTo>
                <a:cubicBezTo>
                  <a:pt x="68346" y="130140"/>
                  <a:pt x="68337" y="130137"/>
                  <a:pt x="68329" y="130137"/>
                </a:cubicBezTo>
                <a:cubicBezTo>
                  <a:pt x="68306" y="130137"/>
                  <a:pt x="68292" y="130160"/>
                  <a:pt x="68239" y="130195"/>
                </a:cubicBezTo>
                <a:lnTo>
                  <a:pt x="68191" y="130219"/>
                </a:lnTo>
                <a:cubicBezTo>
                  <a:pt x="67975" y="129955"/>
                  <a:pt x="67711" y="129643"/>
                  <a:pt x="67471" y="129379"/>
                </a:cubicBezTo>
                <a:lnTo>
                  <a:pt x="67135" y="128995"/>
                </a:lnTo>
                <a:close/>
                <a:moveTo>
                  <a:pt x="174786" y="129043"/>
                </a:moveTo>
                <a:cubicBezTo>
                  <a:pt x="174906" y="129235"/>
                  <a:pt x="175170" y="129235"/>
                  <a:pt x="175194" y="129259"/>
                </a:cubicBezTo>
                <a:cubicBezTo>
                  <a:pt x="175242" y="129283"/>
                  <a:pt x="175266" y="129307"/>
                  <a:pt x="175290" y="129355"/>
                </a:cubicBezTo>
                <a:cubicBezTo>
                  <a:pt x="175146" y="129547"/>
                  <a:pt x="175146" y="129571"/>
                  <a:pt x="175194" y="129667"/>
                </a:cubicBezTo>
                <a:cubicBezTo>
                  <a:pt x="175250" y="129643"/>
                  <a:pt x="175290" y="129635"/>
                  <a:pt x="175320" y="129635"/>
                </a:cubicBezTo>
                <a:cubicBezTo>
                  <a:pt x="175378" y="129635"/>
                  <a:pt x="175394" y="129667"/>
                  <a:pt x="175410" y="129667"/>
                </a:cubicBezTo>
                <a:cubicBezTo>
                  <a:pt x="175482" y="129763"/>
                  <a:pt x="175554" y="129859"/>
                  <a:pt x="175650" y="129931"/>
                </a:cubicBezTo>
                <a:lnTo>
                  <a:pt x="176347" y="130675"/>
                </a:lnTo>
                <a:cubicBezTo>
                  <a:pt x="176467" y="130699"/>
                  <a:pt x="176563" y="130771"/>
                  <a:pt x="176659" y="130843"/>
                </a:cubicBezTo>
                <a:lnTo>
                  <a:pt x="161033" y="130819"/>
                </a:lnTo>
                <a:cubicBezTo>
                  <a:pt x="161057" y="130795"/>
                  <a:pt x="161081" y="130795"/>
                  <a:pt x="161081" y="130771"/>
                </a:cubicBezTo>
                <a:lnTo>
                  <a:pt x="161033" y="130771"/>
                </a:lnTo>
                <a:cubicBezTo>
                  <a:pt x="160991" y="130771"/>
                  <a:pt x="160967" y="130642"/>
                  <a:pt x="160914" y="130642"/>
                </a:cubicBezTo>
                <a:cubicBezTo>
                  <a:pt x="160906" y="130642"/>
                  <a:pt x="160898" y="130645"/>
                  <a:pt x="160889" y="130651"/>
                </a:cubicBezTo>
                <a:cubicBezTo>
                  <a:pt x="160868" y="130658"/>
                  <a:pt x="160851" y="130661"/>
                  <a:pt x="160837" y="130661"/>
                </a:cubicBezTo>
                <a:cubicBezTo>
                  <a:pt x="160805" y="130661"/>
                  <a:pt x="160793" y="130644"/>
                  <a:pt x="160793" y="130627"/>
                </a:cubicBezTo>
                <a:cubicBezTo>
                  <a:pt x="160793" y="130603"/>
                  <a:pt x="160721" y="130627"/>
                  <a:pt x="160817" y="130531"/>
                </a:cubicBezTo>
                <a:lnTo>
                  <a:pt x="160817" y="130531"/>
                </a:lnTo>
                <a:cubicBezTo>
                  <a:pt x="160786" y="130554"/>
                  <a:pt x="160770" y="130562"/>
                  <a:pt x="160762" y="130562"/>
                </a:cubicBezTo>
                <a:cubicBezTo>
                  <a:pt x="160744" y="130562"/>
                  <a:pt x="160761" y="130523"/>
                  <a:pt x="160745" y="130507"/>
                </a:cubicBezTo>
                <a:cubicBezTo>
                  <a:pt x="160721" y="130507"/>
                  <a:pt x="160721" y="130507"/>
                  <a:pt x="160745" y="130483"/>
                </a:cubicBezTo>
                <a:cubicBezTo>
                  <a:pt x="160793" y="130419"/>
                  <a:pt x="160777" y="130408"/>
                  <a:pt x="160754" y="130408"/>
                </a:cubicBezTo>
                <a:cubicBezTo>
                  <a:pt x="160742" y="130408"/>
                  <a:pt x="160729" y="130411"/>
                  <a:pt x="160721" y="130411"/>
                </a:cubicBezTo>
                <a:cubicBezTo>
                  <a:pt x="160673" y="130423"/>
                  <a:pt x="160649" y="130423"/>
                  <a:pt x="160634" y="130423"/>
                </a:cubicBezTo>
                <a:cubicBezTo>
                  <a:pt x="160619" y="130423"/>
                  <a:pt x="160613" y="130423"/>
                  <a:pt x="160601" y="130435"/>
                </a:cubicBezTo>
                <a:cubicBezTo>
                  <a:pt x="160553" y="130435"/>
                  <a:pt x="160553" y="130411"/>
                  <a:pt x="160625" y="130339"/>
                </a:cubicBezTo>
                <a:cubicBezTo>
                  <a:pt x="160649" y="130315"/>
                  <a:pt x="160649" y="130315"/>
                  <a:pt x="160625" y="130315"/>
                </a:cubicBezTo>
                <a:cubicBezTo>
                  <a:pt x="160610" y="130321"/>
                  <a:pt x="160599" y="130323"/>
                  <a:pt x="160591" y="130323"/>
                </a:cubicBezTo>
                <a:cubicBezTo>
                  <a:pt x="160545" y="130323"/>
                  <a:pt x="160609" y="130234"/>
                  <a:pt x="160563" y="130234"/>
                </a:cubicBezTo>
                <a:cubicBezTo>
                  <a:pt x="160555" y="130234"/>
                  <a:pt x="160544" y="130237"/>
                  <a:pt x="160529" y="130243"/>
                </a:cubicBezTo>
                <a:cubicBezTo>
                  <a:pt x="160511" y="130249"/>
                  <a:pt x="160499" y="130251"/>
                  <a:pt x="160491" y="130251"/>
                </a:cubicBezTo>
                <a:cubicBezTo>
                  <a:pt x="160434" y="130251"/>
                  <a:pt x="160595" y="130120"/>
                  <a:pt x="160553" y="130099"/>
                </a:cubicBezTo>
                <a:cubicBezTo>
                  <a:pt x="160529" y="130087"/>
                  <a:pt x="160517" y="130087"/>
                  <a:pt x="160508" y="130087"/>
                </a:cubicBezTo>
                <a:cubicBezTo>
                  <a:pt x="160499" y="130087"/>
                  <a:pt x="160493" y="130087"/>
                  <a:pt x="160481" y="130075"/>
                </a:cubicBezTo>
                <a:cubicBezTo>
                  <a:pt x="160481" y="130075"/>
                  <a:pt x="160477" y="130071"/>
                  <a:pt x="160465" y="130071"/>
                </a:cubicBezTo>
                <a:cubicBezTo>
                  <a:pt x="160446" y="130071"/>
                  <a:pt x="160409" y="130080"/>
                  <a:pt x="160337" y="130123"/>
                </a:cubicBezTo>
                <a:cubicBezTo>
                  <a:pt x="160361" y="130099"/>
                  <a:pt x="160385" y="130051"/>
                  <a:pt x="160385" y="130051"/>
                </a:cubicBezTo>
                <a:lnTo>
                  <a:pt x="160385" y="130051"/>
                </a:lnTo>
                <a:cubicBezTo>
                  <a:pt x="160375" y="130056"/>
                  <a:pt x="160369" y="130057"/>
                  <a:pt x="160366" y="130057"/>
                </a:cubicBezTo>
                <a:cubicBezTo>
                  <a:pt x="160354" y="130057"/>
                  <a:pt x="160385" y="130027"/>
                  <a:pt x="160385" y="130027"/>
                </a:cubicBezTo>
                <a:cubicBezTo>
                  <a:pt x="160411" y="129982"/>
                  <a:pt x="160400" y="129968"/>
                  <a:pt x="160375" y="129968"/>
                </a:cubicBezTo>
                <a:cubicBezTo>
                  <a:pt x="160336" y="129968"/>
                  <a:pt x="160259" y="130004"/>
                  <a:pt x="160240" y="130004"/>
                </a:cubicBezTo>
                <a:cubicBezTo>
                  <a:pt x="160228" y="130004"/>
                  <a:pt x="160242" y="129988"/>
                  <a:pt x="160313" y="129931"/>
                </a:cubicBezTo>
                <a:cubicBezTo>
                  <a:pt x="160337" y="129931"/>
                  <a:pt x="160361" y="129907"/>
                  <a:pt x="160361" y="129883"/>
                </a:cubicBezTo>
                <a:cubicBezTo>
                  <a:pt x="160361" y="129869"/>
                  <a:pt x="160377" y="129839"/>
                  <a:pt x="160345" y="129839"/>
                </a:cubicBezTo>
                <a:cubicBezTo>
                  <a:pt x="160321" y="129839"/>
                  <a:pt x="160271" y="129856"/>
                  <a:pt x="160169" y="129907"/>
                </a:cubicBezTo>
                <a:cubicBezTo>
                  <a:pt x="160169" y="129883"/>
                  <a:pt x="160169" y="129859"/>
                  <a:pt x="160217" y="129811"/>
                </a:cubicBezTo>
                <a:cubicBezTo>
                  <a:pt x="160265" y="129763"/>
                  <a:pt x="160217" y="129739"/>
                  <a:pt x="160169" y="129739"/>
                </a:cubicBezTo>
                <a:cubicBezTo>
                  <a:pt x="160159" y="129744"/>
                  <a:pt x="160153" y="129745"/>
                  <a:pt x="160150" y="129745"/>
                </a:cubicBezTo>
                <a:cubicBezTo>
                  <a:pt x="160138" y="129745"/>
                  <a:pt x="160169" y="129715"/>
                  <a:pt x="160169" y="129715"/>
                </a:cubicBezTo>
                <a:cubicBezTo>
                  <a:pt x="160193" y="129691"/>
                  <a:pt x="160169" y="129691"/>
                  <a:pt x="160169" y="129691"/>
                </a:cubicBezTo>
                <a:cubicBezTo>
                  <a:pt x="160145" y="129691"/>
                  <a:pt x="160169" y="129643"/>
                  <a:pt x="160169" y="129619"/>
                </a:cubicBezTo>
                <a:cubicBezTo>
                  <a:pt x="160169" y="129619"/>
                  <a:pt x="160121" y="129619"/>
                  <a:pt x="160145" y="129595"/>
                </a:cubicBezTo>
                <a:cubicBezTo>
                  <a:pt x="160193" y="129499"/>
                  <a:pt x="160073" y="129523"/>
                  <a:pt x="160121" y="129451"/>
                </a:cubicBezTo>
                <a:cubicBezTo>
                  <a:pt x="160025" y="129451"/>
                  <a:pt x="160121" y="129331"/>
                  <a:pt x="160073" y="129331"/>
                </a:cubicBezTo>
                <a:cubicBezTo>
                  <a:pt x="159953" y="129235"/>
                  <a:pt x="159857" y="129163"/>
                  <a:pt x="159737" y="129091"/>
                </a:cubicBezTo>
                <a:cubicBezTo>
                  <a:pt x="159713" y="129091"/>
                  <a:pt x="159713" y="129043"/>
                  <a:pt x="159737" y="129043"/>
                </a:cubicBezTo>
                <a:close/>
                <a:moveTo>
                  <a:pt x="35548" y="129043"/>
                </a:moveTo>
                <a:cubicBezTo>
                  <a:pt x="35548" y="129043"/>
                  <a:pt x="35548" y="129091"/>
                  <a:pt x="35572" y="129091"/>
                </a:cubicBezTo>
                <a:cubicBezTo>
                  <a:pt x="35596" y="129091"/>
                  <a:pt x="35596" y="129091"/>
                  <a:pt x="35572" y="129139"/>
                </a:cubicBezTo>
                <a:cubicBezTo>
                  <a:pt x="35548" y="129199"/>
                  <a:pt x="35554" y="129211"/>
                  <a:pt x="35572" y="129211"/>
                </a:cubicBezTo>
                <a:cubicBezTo>
                  <a:pt x="35584" y="129211"/>
                  <a:pt x="35601" y="129205"/>
                  <a:pt x="35618" y="129205"/>
                </a:cubicBezTo>
                <a:cubicBezTo>
                  <a:pt x="35627" y="129205"/>
                  <a:pt x="35636" y="129207"/>
                  <a:pt x="35644" y="129211"/>
                </a:cubicBezTo>
                <a:cubicBezTo>
                  <a:pt x="35687" y="129167"/>
                  <a:pt x="35704" y="129159"/>
                  <a:pt x="35716" y="129159"/>
                </a:cubicBezTo>
                <a:cubicBezTo>
                  <a:pt x="35724" y="129159"/>
                  <a:pt x="35730" y="129163"/>
                  <a:pt x="35740" y="129163"/>
                </a:cubicBezTo>
                <a:cubicBezTo>
                  <a:pt x="35751" y="129157"/>
                  <a:pt x="35760" y="129154"/>
                  <a:pt x="35766" y="129154"/>
                </a:cubicBezTo>
                <a:cubicBezTo>
                  <a:pt x="35785" y="129154"/>
                  <a:pt x="35776" y="129185"/>
                  <a:pt x="35740" y="129259"/>
                </a:cubicBezTo>
                <a:lnTo>
                  <a:pt x="35740" y="129283"/>
                </a:lnTo>
                <a:cubicBezTo>
                  <a:pt x="35757" y="129272"/>
                  <a:pt x="35770" y="129268"/>
                  <a:pt x="35780" y="129268"/>
                </a:cubicBezTo>
                <a:cubicBezTo>
                  <a:pt x="35827" y="129268"/>
                  <a:pt x="35799" y="129370"/>
                  <a:pt x="35859" y="129370"/>
                </a:cubicBezTo>
                <a:cubicBezTo>
                  <a:pt x="35871" y="129370"/>
                  <a:pt x="35887" y="129365"/>
                  <a:pt x="35908" y="129355"/>
                </a:cubicBezTo>
                <a:cubicBezTo>
                  <a:pt x="35925" y="129344"/>
                  <a:pt x="35936" y="129340"/>
                  <a:pt x="35943" y="129340"/>
                </a:cubicBezTo>
                <a:cubicBezTo>
                  <a:pt x="35985" y="129340"/>
                  <a:pt x="35870" y="129502"/>
                  <a:pt x="35932" y="129523"/>
                </a:cubicBezTo>
                <a:lnTo>
                  <a:pt x="36004" y="129523"/>
                </a:lnTo>
                <a:cubicBezTo>
                  <a:pt x="36028" y="129523"/>
                  <a:pt x="36076" y="129523"/>
                  <a:pt x="36172" y="129451"/>
                </a:cubicBezTo>
                <a:lnTo>
                  <a:pt x="36172" y="129451"/>
                </a:lnTo>
                <a:cubicBezTo>
                  <a:pt x="36172" y="129475"/>
                  <a:pt x="36124" y="129523"/>
                  <a:pt x="36148" y="129523"/>
                </a:cubicBezTo>
                <a:cubicBezTo>
                  <a:pt x="36148" y="129534"/>
                  <a:pt x="36148" y="129556"/>
                  <a:pt x="36148" y="129571"/>
                </a:cubicBezTo>
                <a:cubicBezTo>
                  <a:pt x="36137" y="129615"/>
                  <a:pt x="36143" y="129630"/>
                  <a:pt x="36159" y="129630"/>
                </a:cubicBezTo>
                <a:cubicBezTo>
                  <a:pt x="36192" y="129630"/>
                  <a:pt x="36267" y="129557"/>
                  <a:pt x="36290" y="129557"/>
                </a:cubicBezTo>
                <a:cubicBezTo>
                  <a:pt x="36303" y="129557"/>
                  <a:pt x="36300" y="129578"/>
                  <a:pt x="36268" y="129643"/>
                </a:cubicBezTo>
                <a:cubicBezTo>
                  <a:pt x="36244" y="129667"/>
                  <a:pt x="36220" y="129691"/>
                  <a:pt x="36220" y="129715"/>
                </a:cubicBezTo>
                <a:cubicBezTo>
                  <a:pt x="36233" y="129728"/>
                  <a:pt x="36239" y="129764"/>
                  <a:pt x="36271" y="129764"/>
                </a:cubicBezTo>
                <a:cubicBezTo>
                  <a:pt x="36296" y="129764"/>
                  <a:pt x="36337" y="129741"/>
                  <a:pt x="36412" y="129667"/>
                </a:cubicBezTo>
                <a:cubicBezTo>
                  <a:pt x="36436" y="129667"/>
                  <a:pt x="36412" y="129715"/>
                  <a:pt x="36412" y="129763"/>
                </a:cubicBezTo>
                <a:cubicBezTo>
                  <a:pt x="36412" y="129802"/>
                  <a:pt x="36444" y="129841"/>
                  <a:pt x="36482" y="129841"/>
                </a:cubicBezTo>
                <a:cubicBezTo>
                  <a:pt x="36490" y="129841"/>
                  <a:pt x="36499" y="129839"/>
                  <a:pt x="36508" y="129835"/>
                </a:cubicBezTo>
                <a:cubicBezTo>
                  <a:pt x="36517" y="129830"/>
                  <a:pt x="36523" y="129828"/>
                  <a:pt x="36526" y="129828"/>
                </a:cubicBezTo>
                <a:cubicBezTo>
                  <a:pt x="36539" y="129828"/>
                  <a:pt x="36508" y="129863"/>
                  <a:pt x="36508" y="129883"/>
                </a:cubicBezTo>
                <a:cubicBezTo>
                  <a:pt x="36508" y="129895"/>
                  <a:pt x="36508" y="129901"/>
                  <a:pt x="36511" y="129901"/>
                </a:cubicBezTo>
                <a:cubicBezTo>
                  <a:pt x="36514" y="129901"/>
                  <a:pt x="36520" y="129895"/>
                  <a:pt x="36532" y="129883"/>
                </a:cubicBezTo>
                <a:cubicBezTo>
                  <a:pt x="36580" y="129883"/>
                  <a:pt x="36556" y="129955"/>
                  <a:pt x="36580" y="129955"/>
                </a:cubicBezTo>
                <a:cubicBezTo>
                  <a:pt x="36580" y="129979"/>
                  <a:pt x="36604" y="129955"/>
                  <a:pt x="36604" y="130003"/>
                </a:cubicBezTo>
                <a:cubicBezTo>
                  <a:pt x="36604" y="130099"/>
                  <a:pt x="36700" y="130051"/>
                  <a:pt x="36700" y="130147"/>
                </a:cubicBezTo>
                <a:cubicBezTo>
                  <a:pt x="36707" y="130145"/>
                  <a:pt x="36714" y="130144"/>
                  <a:pt x="36719" y="130144"/>
                </a:cubicBezTo>
                <a:cubicBezTo>
                  <a:pt x="36789" y="130144"/>
                  <a:pt x="36753" y="130269"/>
                  <a:pt x="36820" y="130291"/>
                </a:cubicBezTo>
                <a:cubicBezTo>
                  <a:pt x="36964" y="130363"/>
                  <a:pt x="37132" y="130435"/>
                  <a:pt x="37300" y="130507"/>
                </a:cubicBezTo>
                <a:cubicBezTo>
                  <a:pt x="37377" y="130526"/>
                  <a:pt x="37284" y="130715"/>
                  <a:pt x="37356" y="130715"/>
                </a:cubicBezTo>
                <a:cubicBezTo>
                  <a:pt x="37373" y="130715"/>
                  <a:pt x="37401" y="130703"/>
                  <a:pt x="37444" y="130675"/>
                </a:cubicBezTo>
                <a:cubicBezTo>
                  <a:pt x="37468" y="130747"/>
                  <a:pt x="37516" y="130819"/>
                  <a:pt x="37588" y="130867"/>
                </a:cubicBezTo>
                <a:lnTo>
                  <a:pt x="23450" y="130867"/>
                </a:lnTo>
                <a:cubicBezTo>
                  <a:pt x="23234" y="130867"/>
                  <a:pt x="23018" y="130819"/>
                  <a:pt x="22802" y="130819"/>
                </a:cubicBezTo>
                <a:cubicBezTo>
                  <a:pt x="21146" y="130699"/>
                  <a:pt x="19490" y="130387"/>
                  <a:pt x="17882" y="129907"/>
                </a:cubicBezTo>
                <a:cubicBezTo>
                  <a:pt x="17066" y="129667"/>
                  <a:pt x="16250" y="129379"/>
                  <a:pt x="15482" y="129043"/>
                </a:cubicBezTo>
                <a:lnTo>
                  <a:pt x="35476" y="129043"/>
                </a:lnTo>
                <a:lnTo>
                  <a:pt x="35476" y="129067"/>
                </a:lnTo>
                <a:lnTo>
                  <a:pt x="35476" y="129091"/>
                </a:lnTo>
                <a:lnTo>
                  <a:pt x="35500" y="129043"/>
                </a:lnTo>
                <a:close/>
                <a:moveTo>
                  <a:pt x="65119" y="128995"/>
                </a:moveTo>
                <a:cubicBezTo>
                  <a:pt x="65161" y="128995"/>
                  <a:pt x="65203" y="129123"/>
                  <a:pt x="65261" y="129123"/>
                </a:cubicBezTo>
                <a:cubicBezTo>
                  <a:pt x="65269" y="129123"/>
                  <a:pt x="65278" y="129121"/>
                  <a:pt x="65287" y="129115"/>
                </a:cubicBezTo>
                <a:cubicBezTo>
                  <a:pt x="65308" y="129108"/>
                  <a:pt x="65327" y="129105"/>
                  <a:pt x="65343" y="129105"/>
                </a:cubicBezTo>
                <a:cubicBezTo>
                  <a:pt x="65383" y="129105"/>
                  <a:pt x="65407" y="129122"/>
                  <a:pt x="65407" y="129139"/>
                </a:cubicBezTo>
                <a:cubicBezTo>
                  <a:pt x="65407" y="129163"/>
                  <a:pt x="65503" y="129139"/>
                  <a:pt x="65407" y="129235"/>
                </a:cubicBezTo>
                <a:lnTo>
                  <a:pt x="65407" y="129259"/>
                </a:lnTo>
                <a:cubicBezTo>
                  <a:pt x="65445" y="129236"/>
                  <a:pt x="65466" y="129227"/>
                  <a:pt x="65478" y="129227"/>
                </a:cubicBezTo>
                <a:cubicBezTo>
                  <a:pt x="65504" y="129227"/>
                  <a:pt x="65486" y="129266"/>
                  <a:pt x="65503" y="129283"/>
                </a:cubicBezTo>
                <a:cubicBezTo>
                  <a:pt x="65527" y="129283"/>
                  <a:pt x="65527" y="129283"/>
                  <a:pt x="65503" y="129331"/>
                </a:cubicBezTo>
                <a:cubicBezTo>
                  <a:pt x="65455" y="129395"/>
                  <a:pt x="65482" y="129395"/>
                  <a:pt x="65512" y="129395"/>
                </a:cubicBezTo>
                <a:cubicBezTo>
                  <a:pt x="65527" y="129395"/>
                  <a:pt x="65543" y="129395"/>
                  <a:pt x="65551" y="129403"/>
                </a:cubicBezTo>
                <a:cubicBezTo>
                  <a:pt x="65599" y="129379"/>
                  <a:pt x="65623" y="129373"/>
                  <a:pt x="65638" y="129373"/>
                </a:cubicBezTo>
                <a:cubicBezTo>
                  <a:pt x="65653" y="129373"/>
                  <a:pt x="65659" y="129379"/>
                  <a:pt x="65671" y="129379"/>
                </a:cubicBezTo>
                <a:cubicBezTo>
                  <a:pt x="65719" y="129379"/>
                  <a:pt x="65719" y="129379"/>
                  <a:pt x="65671" y="129475"/>
                </a:cubicBezTo>
                <a:cubicBezTo>
                  <a:pt x="65671" y="129492"/>
                  <a:pt x="65659" y="129509"/>
                  <a:pt x="65660" y="129509"/>
                </a:cubicBezTo>
                <a:cubicBezTo>
                  <a:pt x="65661" y="129509"/>
                  <a:pt x="65664" y="129506"/>
                  <a:pt x="65671" y="129499"/>
                </a:cubicBezTo>
                <a:cubicBezTo>
                  <a:pt x="65688" y="129488"/>
                  <a:pt x="65701" y="129484"/>
                  <a:pt x="65710" y="129484"/>
                </a:cubicBezTo>
                <a:cubicBezTo>
                  <a:pt x="65755" y="129484"/>
                  <a:pt x="65707" y="129602"/>
                  <a:pt x="65779" y="129602"/>
                </a:cubicBezTo>
                <a:cubicBezTo>
                  <a:pt x="65788" y="129602"/>
                  <a:pt x="65800" y="129600"/>
                  <a:pt x="65815" y="129595"/>
                </a:cubicBezTo>
                <a:cubicBezTo>
                  <a:pt x="65837" y="129583"/>
                  <a:pt x="65852" y="129579"/>
                  <a:pt x="65860" y="129579"/>
                </a:cubicBezTo>
                <a:cubicBezTo>
                  <a:pt x="65905" y="129579"/>
                  <a:pt x="65774" y="129718"/>
                  <a:pt x="65815" y="129739"/>
                </a:cubicBezTo>
                <a:cubicBezTo>
                  <a:pt x="65839" y="129751"/>
                  <a:pt x="65857" y="129751"/>
                  <a:pt x="65869" y="129751"/>
                </a:cubicBezTo>
                <a:cubicBezTo>
                  <a:pt x="65881" y="129751"/>
                  <a:pt x="65887" y="129751"/>
                  <a:pt x="65887" y="129763"/>
                </a:cubicBezTo>
                <a:cubicBezTo>
                  <a:pt x="65887" y="129763"/>
                  <a:pt x="65895" y="129767"/>
                  <a:pt x="65911" y="129767"/>
                </a:cubicBezTo>
                <a:cubicBezTo>
                  <a:pt x="65937" y="129767"/>
                  <a:pt x="65983" y="129758"/>
                  <a:pt x="66055" y="129715"/>
                </a:cubicBezTo>
                <a:lnTo>
                  <a:pt x="66055" y="129715"/>
                </a:lnTo>
                <a:cubicBezTo>
                  <a:pt x="66040" y="129730"/>
                  <a:pt x="66025" y="129755"/>
                  <a:pt x="66015" y="129765"/>
                </a:cubicBezTo>
                <a:lnTo>
                  <a:pt x="66015" y="129765"/>
                </a:lnTo>
                <a:cubicBezTo>
                  <a:pt x="66023" y="129771"/>
                  <a:pt x="66007" y="129791"/>
                  <a:pt x="66007" y="129811"/>
                </a:cubicBezTo>
                <a:cubicBezTo>
                  <a:pt x="65988" y="129861"/>
                  <a:pt x="65999" y="129876"/>
                  <a:pt x="66021" y="129876"/>
                </a:cubicBezTo>
                <a:cubicBezTo>
                  <a:pt x="66060" y="129876"/>
                  <a:pt x="66137" y="129827"/>
                  <a:pt x="66156" y="129827"/>
                </a:cubicBezTo>
                <a:cubicBezTo>
                  <a:pt x="66167" y="129827"/>
                  <a:pt x="66157" y="129846"/>
                  <a:pt x="66103" y="129907"/>
                </a:cubicBezTo>
                <a:cubicBezTo>
                  <a:pt x="66079" y="129931"/>
                  <a:pt x="66079" y="129955"/>
                  <a:pt x="66055" y="129979"/>
                </a:cubicBezTo>
                <a:cubicBezTo>
                  <a:pt x="66068" y="129992"/>
                  <a:pt x="66067" y="130028"/>
                  <a:pt x="66096" y="130028"/>
                </a:cubicBezTo>
                <a:cubicBezTo>
                  <a:pt x="66119" y="130028"/>
                  <a:pt x="66162" y="130005"/>
                  <a:pt x="66247" y="129931"/>
                </a:cubicBezTo>
                <a:lnTo>
                  <a:pt x="66247" y="129931"/>
                </a:lnTo>
                <a:cubicBezTo>
                  <a:pt x="66271" y="129955"/>
                  <a:pt x="66247" y="130003"/>
                  <a:pt x="66223" y="130051"/>
                </a:cubicBezTo>
                <a:cubicBezTo>
                  <a:pt x="66199" y="130075"/>
                  <a:pt x="66271" y="130123"/>
                  <a:pt x="66319" y="130123"/>
                </a:cubicBezTo>
                <a:cubicBezTo>
                  <a:pt x="66333" y="130116"/>
                  <a:pt x="66339" y="130113"/>
                  <a:pt x="66340" y="130113"/>
                </a:cubicBezTo>
                <a:cubicBezTo>
                  <a:pt x="66343" y="130113"/>
                  <a:pt x="66319" y="130130"/>
                  <a:pt x="66319" y="130147"/>
                </a:cubicBezTo>
                <a:cubicBezTo>
                  <a:pt x="66319" y="130171"/>
                  <a:pt x="66319" y="130171"/>
                  <a:pt x="66343" y="130171"/>
                </a:cubicBezTo>
                <a:cubicBezTo>
                  <a:pt x="66367" y="130171"/>
                  <a:pt x="66343" y="130219"/>
                  <a:pt x="66343" y="130243"/>
                </a:cubicBezTo>
                <a:cubicBezTo>
                  <a:pt x="66367" y="130267"/>
                  <a:pt x="66391" y="130243"/>
                  <a:pt x="66367" y="130291"/>
                </a:cubicBezTo>
                <a:cubicBezTo>
                  <a:pt x="66343" y="130387"/>
                  <a:pt x="66463" y="130339"/>
                  <a:pt x="66439" y="130435"/>
                </a:cubicBezTo>
                <a:cubicBezTo>
                  <a:pt x="66535" y="130435"/>
                  <a:pt x="66463" y="130555"/>
                  <a:pt x="66511" y="130579"/>
                </a:cubicBezTo>
                <a:cubicBezTo>
                  <a:pt x="66511" y="130579"/>
                  <a:pt x="66799" y="130771"/>
                  <a:pt x="66919" y="130819"/>
                </a:cubicBezTo>
                <a:lnTo>
                  <a:pt x="48797" y="130867"/>
                </a:lnTo>
                <a:lnTo>
                  <a:pt x="39220" y="130867"/>
                </a:lnTo>
                <a:lnTo>
                  <a:pt x="39364" y="130747"/>
                </a:lnTo>
                <a:cubicBezTo>
                  <a:pt x="39508" y="130579"/>
                  <a:pt x="39604" y="130435"/>
                  <a:pt x="39604" y="130411"/>
                </a:cubicBezTo>
                <a:cubicBezTo>
                  <a:pt x="39580" y="130387"/>
                  <a:pt x="39556" y="130339"/>
                  <a:pt x="39508" y="130339"/>
                </a:cubicBezTo>
                <a:cubicBezTo>
                  <a:pt x="39292" y="130315"/>
                  <a:pt x="38548" y="129667"/>
                  <a:pt x="37756" y="129043"/>
                </a:cubicBezTo>
                <a:cubicBezTo>
                  <a:pt x="46565" y="129019"/>
                  <a:pt x="55758" y="128995"/>
                  <a:pt x="65095" y="128995"/>
                </a:cubicBezTo>
                <a:close/>
                <a:moveTo>
                  <a:pt x="53267" y="0"/>
                </a:moveTo>
                <a:cubicBezTo>
                  <a:pt x="45848" y="0"/>
                  <a:pt x="41338" y="43"/>
                  <a:pt x="36796" y="126"/>
                </a:cubicBezTo>
                <a:cubicBezTo>
                  <a:pt x="31107" y="270"/>
                  <a:pt x="27411" y="414"/>
                  <a:pt x="25707" y="606"/>
                </a:cubicBezTo>
                <a:lnTo>
                  <a:pt x="24579" y="606"/>
                </a:lnTo>
                <a:cubicBezTo>
                  <a:pt x="24620" y="565"/>
                  <a:pt x="24232" y="505"/>
                  <a:pt x="23461" y="505"/>
                </a:cubicBezTo>
                <a:cubicBezTo>
                  <a:pt x="23339" y="505"/>
                  <a:pt x="23207" y="507"/>
                  <a:pt x="23066" y="510"/>
                </a:cubicBezTo>
                <a:cubicBezTo>
                  <a:pt x="21794" y="534"/>
                  <a:pt x="20522" y="678"/>
                  <a:pt x="19250" y="966"/>
                </a:cubicBezTo>
                <a:cubicBezTo>
                  <a:pt x="10009" y="3006"/>
                  <a:pt x="2784" y="10231"/>
                  <a:pt x="696" y="19472"/>
                </a:cubicBezTo>
                <a:lnTo>
                  <a:pt x="600" y="19880"/>
                </a:lnTo>
                <a:lnTo>
                  <a:pt x="528" y="20312"/>
                </a:lnTo>
                <a:cubicBezTo>
                  <a:pt x="480" y="20600"/>
                  <a:pt x="408" y="20888"/>
                  <a:pt x="384" y="21176"/>
                </a:cubicBezTo>
                <a:cubicBezTo>
                  <a:pt x="312" y="21728"/>
                  <a:pt x="216" y="22304"/>
                  <a:pt x="192" y="22880"/>
                </a:cubicBezTo>
                <a:cubicBezTo>
                  <a:pt x="168" y="23456"/>
                  <a:pt x="120" y="24032"/>
                  <a:pt x="96" y="24608"/>
                </a:cubicBezTo>
                <a:cubicBezTo>
                  <a:pt x="96" y="25184"/>
                  <a:pt x="96" y="25737"/>
                  <a:pt x="96" y="26289"/>
                </a:cubicBezTo>
                <a:lnTo>
                  <a:pt x="96" y="33009"/>
                </a:lnTo>
                <a:lnTo>
                  <a:pt x="72" y="46475"/>
                </a:lnTo>
                <a:lnTo>
                  <a:pt x="0" y="100264"/>
                </a:lnTo>
                <a:lnTo>
                  <a:pt x="0" y="104488"/>
                </a:lnTo>
                <a:lnTo>
                  <a:pt x="0" y="107249"/>
                </a:lnTo>
                <a:cubicBezTo>
                  <a:pt x="0" y="107753"/>
                  <a:pt x="24" y="108281"/>
                  <a:pt x="48" y="108833"/>
                </a:cubicBezTo>
                <a:cubicBezTo>
                  <a:pt x="72" y="109361"/>
                  <a:pt x="120" y="109913"/>
                  <a:pt x="192" y="110489"/>
                </a:cubicBezTo>
                <a:cubicBezTo>
                  <a:pt x="336" y="111689"/>
                  <a:pt x="576" y="112865"/>
                  <a:pt x="912" y="114041"/>
                </a:cubicBezTo>
                <a:cubicBezTo>
                  <a:pt x="1248" y="115313"/>
                  <a:pt x="1704" y="116537"/>
                  <a:pt x="2256" y="117738"/>
                </a:cubicBezTo>
                <a:cubicBezTo>
                  <a:pt x="4849" y="123402"/>
                  <a:pt x="9481" y="127843"/>
                  <a:pt x="15242" y="130219"/>
                </a:cubicBezTo>
                <a:cubicBezTo>
                  <a:pt x="16826" y="130867"/>
                  <a:pt x="18458" y="131347"/>
                  <a:pt x="20138" y="131659"/>
                </a:cubicBezTo>
                <a:lnTo>
                  <a:pt x="20762" y="131779"/>
                </a:lnTo>
                <a:cubicBezTo>
                  <a:pt x="20978" y="131803"/>
                  <a:pt x="21194" y="131827"/>
                  <a:pt x="21410" y="131851"/>
                </a:cubicBezTo>
                <a:lnTo>
                  <a:pt x="22058" y="131947"/>
                </a:lnTo>
                <a:lnTo>
                  <a:pt x="22706" y="131995"/>
                </a:lnTo>
                <a:lnTo>
                  <a:pt x="23378" y="132043"/>
                </a:lnTo>
                <a:lnTo>
                  <a:pt x="24027" y="132043"/>
                </a:lnTo>
                <a:cubicBezTo>
                  <a:pt x="24255" y="132055"/>
                  <a:pt x="24471" y="132061"/>
                  <a:pt x="24684" y="132061"/>
                </a:cubicBezTo>
                <a:cubicBezTo>
                  <a:pt x="24897" y="132061"/>
                  <a:pt x="25107" y="132055"/>
                  <a:pt x="25323" y="132043"/>
                </a:cubicBezTo>
                <a:lnTo>
                  <a:pt x="46181" y="132043"/>
                </a:lnTo>
                <a:cubicBezTo>
                  <a:pt x="74048" y="132043"/>
                  <a:pt x="100331" y="132043"/>
                  <a:pt x="102803" y="132019"/>
                </a:cubicBezTo>
                <a:cubicBezTo>
                  <a:pt x="105035" y="131995"/>
                  <a:pt x="116868" y="131947"/>
                  <a:pt x="132350" y="131923"/>
                </a:cubicBezTo>
                <a:cubicBezTo>
                  <a:pt x="132470" y="132019"/>
                  <a:pt x="132590" y="132091"/>
                  <a:pt x="132710" y="132139"/>
                </a:cubicBezTo>
                <a:cubicBezTo>
                  <a:pt x="132782" y="132139"/>
                  <a:pt x="132830" y="132163"/>
                  <a:pt x="132902" y="132163"/>
                </a:cubicBezTo>
                <a:lnTo>
                  <a:pt x="133142" y="132163"/>
                </a:lnTo>
                <a:cubicBezTo>
                  <a:pt x="133238" y="132139"/>
                  <a:pt x="133334" y="132115"/>
                  <a:pt x="133430" y="132067"/>
                </a:cubicBezTo>
                <a:cubicBezTo>
                  <a:pt x="133478" y="132019"/>
                  <a:pt x="133550" y="131971"/>
                  <a:pt x="133598" y="131923"/>
                </a:cubicBezTo>
                <a:cubicBezTo>
                  <a:pt x="144927" y="131899"/>
                  <a:pt x="158081" y="131899"/>
                  <a:pt x="170826" y="131899"/>
                </a:cubicBezTo>
                <a:lnTo>
                  <a:pt x="194540" y="131923"/>
                </a:lnTo>
                <a:cubicBezTo>
                  <a:pt x="194571" y="131969"/>
                  <a:pt x="194611" y="131985"/>
                  <a:pt x="194648" y="131985"/>
                </a:cubicBezTo>
                <a:cubicBezTo>
                  <a:pt x="194670" y="131985"/>
                  <a:pt x="194691" y="131980"/>
                  <a:pt x="194708" y="131971"/>
                </a:cubicBezTo>
                <a:lnTo>
                  <a:pt x="194756" y="131923"/>
                </a:lnTo>
                <a:lnTo>
                  <a:pt x="219647" y="131947"/>
                </a:lnTo>
                <a:lnTo>
                  <a:pt x="224736" y="131947"/>
                </a:lnTo>
                <a:lnTo>
                  <a:pt x="224784" y="132043"/>
                </a:lnTo>
                <a:cubicBezTo>
                  <a:pt x="224795" y="132230"/>
                  <a:pt x="224836" y="132321"/>
                  <a:pt x="224924" y="132321"/>
                </a:cubicBezTo>
                <a:cubicBezTo>
                  <a:pt x="225027" y="132321"/>
                  <a:pt x="225196" y="132194"/>
                  <a:pt x="225456" y="131947"/>
                </a:cubicBezTo>
                <a:lnTo>
                  <a:pt x="237217" y="131947"/>
                </a:lnTo>
                <a:lnTo>
                  <a:pt x="237265" y="131995"/>
                </a:lnTo>
                <a:cubicBezTo>
                  <a:pt x="237328" y="132215"/>
                  <a:pt x="237370" y="132312"/>
                  <a:pt x="237425" y="132312"/>
                </a:cubicBezTo>
                <a:cubicBezTo>
                  <a:pt x="237455" y="132312"/>
                  <a:pt x="237488" y="132285"/>
                  <a:pt x="237529" y="132235"/>
                </a:cubicBezTo>
                <a:cubicBezTo>
                  <a:pt x="237601" y="132163"/>
                  <a:pt x="237673" y="132067"/>
                  <a:pt x="237721" y="131947"/>
                </a:cubicBezTo>
                <a:lnTo>
                  <a:pt x="257067" y="131947"/>
                </a:lnTo>
                <a:cubicBezTo>
                  <a:pt x="258243" y="131947"/>
                  <a:pt x="259395" y="131947"/>
                  <a:pt x="260619" y="131923"/>
                </a:cubicBezTo>
                <a:cubicBezTo>
                  <a:pt x="263020" y="131803"/>
                  <a:pt x="265420" y="131347"/>
                  <a:pt x="267676" y="130531"/>
                </a:cubicBezTo>
                <a:lnTo>
                  <a:pt x="267676" y="130531"/>
                </a:lnTo>
                <a:lnTo>
                  <a:pt x="267652" y="130651"/>
                </a:lnTo>
                <a:lnTo>
                  <a:pt x="267628" y="130819"/>
                </a:lnTo>
                <a:cubicBezTo>
                  <a:pt x="267628" y="130843"/>
                  <a:pt x="267604" y="130843"/>
                  <a:pt x="267604" y="130867"/>
                </a:cubicBezTo>
                <a:cubicBezTo>
                  <a:pt x="267628" y="130843"/>
                  <a:pt x="267628" y="130843"/>
                  <a:pt x="267652" y="130843"/>
                </a:cubicBezTo>
                <a:lnTo>
                  <a:pt x="267796" y="130747"/>
                </a:lnTo>
                <a:lnTo>
                  <a:pt x="267820" y="130819"/>
                </a:lnTo>
                <a:lnTo>
                  <a:pt x="267820" y="130843"/>
                </a:lnTo>
                <a:lnTo>
                  <a:pt x="268588" y="130387"/>
                </a:lnTo>
                <a:cubicBezTo>
                  <a:pt x="268588" y="130339"/>
                  <a:pt x="268564" y="130315"/>
                  <a:pt x="268564" y="130267"/>
                </a:cubicBezTo>
                <a:lnTo>
                  <a:pt x="268780" y="130123"/>
                </a:lnTo>
                <a:lnTo>
                  <a:pt x="268756" y="130099"/>
                </a:lnTo>
                <a:cubicBezTo>
                  <a:pt x="270652" y="129307"/>
                  <a:pt x="272453" y="128275"/>
                  <a:pt x="274109" y="127026"/>
                </a:cubicBezTo>
                <a:cubicBezTo>
                  <a:pt x="277277" y="124602"/>
                  <a:pt x="279845" y="121458"/>
                  <a:pt x="281550" y="117858"/>
                </a:cubicBezTo>
                <a:cubicBezTo>
                  <a:pt x="281574" y="117810"/>
                  <a:pt x="281598" y="117762"/>
                  <a:pt x="281622" y="117738"/>
                </a:cubicBezTo>
                <a:cubicBezTo>
                  <a:pt x="281646" y="117690"/>
                  <a:pt x="281670" y="117666"/>
                  <a:pt x="281646" y="117666"/>
                </a:cubicBezTo>
                <a:lnTo>
                  <a:pt x="281622" y="117642"/>
                </a:lnTo>
                <a:cubicBezTo>
                  <a:pt x="281982" y="116849"/>
                  <a:pt x="282294" y="116057"/>
                  <a:pt x="282582" y="115241"/>
                </a:cubicBezTo>
                <a:cubicBezTo>
                  <a:pt x="283374" y="112889"/>
                  <a:pt x="283782" y="110441"/>
                  <a:pt x="283830" y="107969"/>
                </a:cubicBezTo>
                <a:cubicBezTo>
                  <a:pt x="283854" y="107321"/>
                  <a:pt x="283830" y="106768"/>
                  <a:pt x="283830" y="106144"/>
                </a:cubicBezTo>
                <a:lnTo>
                  <a:pt x="283830" y="100744"/>
                </a:lnTo>
                <a:lnTo>
                  <a:pt x="283830" y="71917"/>
                </a:lnTo>
                <a:lnTo>
                  <a:pt x="283830" y="59196"/>
                </a:lnTo>
                <a:cubicBezTo>
                  <a:pt x="283902" y="59124"/>
                  <a:pt x="283950" y="59028"/>
                  <a:pt x="284022" y="58932"/>
                </a:cubicBezTo>
                <a:lnTo>
                  <a:pt x="284142" y="58788"/>
                </a:lnTo>
                <a:cubicBezTo>
                  <a:pt x="284166" y="58740"/>
                  <a:pt x="284190" y="58692"/>
                  <a:pt x="284214" y="58644"/>
                </a:cubicBezTo>
                <a:cubicBezTo>
                  <a:pt x="284238" y="58620"/>
                  <a:pt x="284238" y="58596"/>
                  <a:pt x="284214" y="58572"/>
                </a:cubicBezTo>
                <a:lnTo>
                  <a:pt x="283830" y="58212"/>
                </a:lnTo>
                <a:lnTo>
                  <a:pt x="283830" y="36538"/>
                </a:lnTo>
                <a:cubicBezTo>
                  <a:pt x="283885" y="36592"/>
                  <a:pt x="283940" y="36620"/>
                  <a:pt x="283998" y="36620"/>
                </a:cubicBezTo>
                <a:cubicBezTo>
                  <a:pt x="284145" y="36620"/>
                  <a:pt x="284317" y="36448"/>
                  <a:pt x="284574" y="36106"/>
                </a:cubicBezTo>
                <a:lnTo>
                  <a:pt x="284694" y="35938"/>
                </a:lnTo>
                <a:cubicBezTo>
                  <a:pt x="284742" y="35914"/>
                  <a:pt x="284766" y="35866"/>
                  <a:pt x="284766" y="35818"/>
                </a:cubicBezTo>
                <a:cubicBezTo>
                  <a:pt x="284862" y="35794"/>
                  <a:pt x="284862" y="35746"/>
                  <a:pt x="284838" y="35746"/>
                </a:cubicBezTo>
                <a:cubicBezTo>
                  <a:pt x="284622" y="35529"/>
                  <a:pt x="284382" y="35289"/>
                  <a:pt x="284142" y="35073"/>
                </a:cubicBezTo>
                <a:cubicBezTo>
                  <a:pt x="284094" y="35049"/>
                  <a:pt x="283998" y="34977"/>
                  <a:pt x="283878" y="34881"/>
                </a:cubicBezTo>
                <a:lnTo>
                  <a:pt x="283878" y="26073"/>
                </a:lnTo>
                <a:lnTo>
                  <a:pt x="283878" y="24344"/>
                </a:lnTo>
                <a:cubicBezTo>
                  <a:pt x="283878" y="24032"/>
                  <a:pt x="283878" y="23744"/>
                  <a:pt x="283854" y="23432"/>
                </a:cubicBezTo>
                <a:lnTo>
                  <a:pt x="283782" y="22544"/>
                </a:lnTo>
                <a:cubicBezTo>
                  <a:pt x="283686" y="21392"/>
                  <a:pt x="283494" y="20216"/>
                  <a:pt x="283206" y="19088"/>
                </a:cubicBezTo>
                <a:cubicBezTo>
                  <a:pt x="282942" y="17960"/>
                  <a:pt x="282606" y="16832"/>
                  <a:pt x="282150" y="15752"/>
                </a:cubicBezTo>
                <a:cubicBezTo>
                  <a:pt x="280445" y="11455"/>
                  <a:pt x="277565" y="7735"/>
                  <a:pt x="273845" y="4998"/>
                </a:cubicBezTo>
                <a:cubicBezTo>
                  <a:pt x="270220" y="2358"/>
                  <a:pt x="265948" y="750"/>
                  <a:pt x="261483" y="366"/>
                </a:cubicBezTo>
                <a:lnTo>
                  <a:pt x="260667" y="318"/>
                </a:lnTo>
                <a:cubicBezTo>
                  <a:pt x="260403" y="318"/>
                  <a:pt x="260139" y="318"/>
                  <a:pt x="259851" y="294"/>
                </a:cubicBezTo>
                <a:cubicBezTo>
                  <a:pt x="259667" y="286"/>
                  <a:pt x="259486" y="283"/>
                  <a:pt x="259306" y="283"/>
                </a:cubicBezTo>
                <a:cubicBezTo>
                  <a:pt x="258947" y="283"/>
                  <a:pt x="258595" y="294"/>
                  <a:pt x="258243" y="294"/>
                </a:cubicBezTo>
                <a:lnTo>
                  <a:pt x="155104" y="294"/>
                </a:lnTo>
                <a:lnTo>
                  <a:pt x="103667" y="222"/>
                </a:lnTo>
                <a:cubicBezTo>
                  <a:pt x="77568" y="73"/>
                  <a:pt x="62943" y="0"/>
                  <a:pt x="53267" y="0"/>
                </a:cubicBezTo>
                <a:close/>
              </a:path>
            </a:pathLst>
          </a:custGeom>
          <a:solidFill>
            <a:srgbClr val="1E1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4"/>
          <p:cNvSpPr/>
          <p:nvPr/>
        </p:nvSpPr>
        <p:spPr>
          <a:xfrm>
            <a:off x="4620750" y="1800001"/>
            <a:ext cx="26705" cy="2020825"/>
          </a:xfrm>
          <a:custGeom>
            <a:avLst/>
            <a:gdLst/>
            <a:ahLst/>
            <a:cxnLst/>
            <a:rect l="l" t="t" r="r" b="b"/>
            <a:pathLst>
              <a:path w="1225" h="90397" extrusionOk="0">
                <a:moveTo>
                  <a:pt x="601" y="0"/>
                </a:moveTo>
                <a:cubicBezTo>
                  <a:pt x="505" y="0"/>
                  <a:pt x="408" y="792"/>
                  <a:pt x="396" y="2368"/>
                </a:cubicBezTo>
                <a:lnTo>
                  <a:pt x="12" y="88632"/>
                </a:lnTo>
                <a:cubicBezTo>
                  <a:pt x="0" y="89808"/>
                  <a:pt x="306" y="90396"/>
                  <a:pt x="612" y="90396"/>
                </a:cubicBezTo>
                <a:cubicBezTo>
                  <a:pt x="918" y="90396"/>
                  <a:pt x="1224" y="89808"/>
                  <a:pt x="1212" y="88632"/>
                </a:cubicBezTo>
                <a:lnTo>
                  <a:pt x="804" y="2368"/>
                </a:lnTo>
                <a:cubicBezTo>
                  <a:pt x="792" y="786"/>
                  <a:pt x="697" y="0"/>
                  <a:pt x="601" y="0"/>
                </a:cubicBezTo>
                <a:close/>
              </a:path>
            </a:pathLst>
          </a:custGeom>
          <a:solidFill>
            <a:srgbClr val="1E1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4"/>
          <p:cNvSpPr/>
          <p:nvPr/>
        </p:nvSpPr>
        <p:spPr>
          <a:xfrm rot="10800000" flipH="1">
            <a:off x="5870657" y="1800014"/>
            <a:ext cx="26443" cy="2020825"/>
          </a:xfrm>
          <a:custGeom>
            <a:avLst/>
            <a:gdLst/>
            <a:ahLst/>
            <a:cxnLst/>
            <a:rect l="l" t="t" r="r" b="b"/>
            <a:pathLst>
              <a:path w="1213" h="90397" extrusionOk="0">
                <a:moveTo>
                  <a:pt x="601" y="0"/>
                </a:moveTo>
                <a:cubicBezTo>
                  <a:pt x="505" y="0"/>
                  <a:pt x="408" y="792"/>
                  <a:pt x="396" y="2368"/>
                </a:cubicBezTo>
                <a:lnTo>
                  <a:pt x="12" y="88632"/>
                </a:lnTo>
                <a:cubicBezTo>
                  <a:pt x="0" y="89808"/>
                  <a:pt x="300" y="90396"/>
                  <a:pt x="603" y="90396"/>
                </a:cubicBezTo>
                <a:cubicBezTo>
                  <a:pt x="906" y="90396"/>
                  <a:pt x="1212" y="89808"/>
                  <a:pt x="1212" y="88632"/>
                </a:cubicBezTo>
                <a:lnTo>
                  <a:pt x="804" y="2368"/>
                </a:lnTo>
                <a:cubicBezTo>
                  <a:pt x="792" y="786"/>
                  <a:pt x="697" y="0"/>
                  <a:pt x="601" y="0"/>
                </a:cubicBezTo>
                <a:close/>
              </a:path>
            </a:pathLst>
          </a:custGeom>
          <a:solidFill>
            <a:srgbClr val="1E1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grpSp>
        <p:nvGrpSpPr>
          <p:cNvPr id="54" name="Google Shape;546;p28">
            <a:extLst>
              <a:ext uri="{FF2B5EF4-FFF2-40B4-BE49-F238E27FC236}">
                <a16:creationId xmlns:a16="http://schemas.microsoft.com/office/drawing/2014/main" id="{7BC0F90E-E3A0-45BA-9E88-E9714A7F070B}"/>
              </a:ext>
            </a:extLst>
          </p:cNvPr>
          <p:cNvGrpSpPr/>
          <p:nvPr/>
        </p:nvGrpSpPr>
        <p:grpSpPr>
          <a:xfrm>
            <a:off x="1041976" y="1997122"/>
            <a:ext cx="1599714" cy="1700489"/>
            <a:chOff x="5928525" y="2460925"/>
            <a:chExt cx="432350" cy="424124"/>
          </a:xfrm>
        </p:grpSpPr>
        <p:sp>
          <p:nvSpPr>
            <p:cNvPr id="55" name="Google Shape;547;p28">
              <a:extLst>
                <a:ext uri="{FF2B5EF4-FFF2-40B4-BE49-F238E27FC236}">
                  <a16:creationId xmlns:a16="http://schemas.microsoft.com/office/drawing/2014/main" id="{8F198D00-F49E-4A85-BEE3-80D2F7E4085D}"/>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rgbClr val="00B050"/>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48;p28">
              <a:extLst>
                <a:ext uri="{FF2B5EF4-FFF2-40B4-BE49-F238E27FC236}">
                  <a16:creationId xmlns:a16="http://schemas.microsoft.com/office/drawing/2014/main" id="{287BE2EE-EC20-439C-95AD-512DF96A48B4}"/>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49;p28">
              <a:extLst>
                <a:ext uri="{FF2B5EF4-FFF2-40B4-BE49-F238E27FC236}">
                  <a16:creationId xmlns:a16="http://schemas.microsoft.com/office/drawing/2014/main" id="{6ABED8BB-E49B-4D7B-86F2-4A04C1FF0422}"/>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50;p28">
              <a:extLst>
                <a:ext uri="{FF2B5EF4-FFF2-40B4-BE49-F238E27FC236}">
                  <a16:creationId xmlns:a16="http://schemas.microsoft.com/office/drawing/2014/main" id="{01A57D03-3479-48A2-B286-93D646244E3B}"/>
                </a:ext>
              </a:extLst>
            </p:cNvPr>
            <p:cNvSpPr/>
            <p:nvPr/>
          </p:nvSpPr>
          <p:spPr>
            <a:xfrm>
              <a:off x="6027300" y="2462649"/>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51;p28">
              <a:extLst>
                <a:ext uri="{FF2B5EF4-FFF2-40B4-BE49-F238E27FC236}">
                  <a16:creationId xmlns:a16="http://schemas.microsoft.com/office/drawing/2014/main" id="{0772576B-FE12-4F15-854F-E11536935CC8}"/>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52;p28">
              <a:extLst>
                <a:ext uri="{FF2B5EF4-FFF2-40B4-BE49-F238E27FC236}">
                  <a16:creationId xmlns:a16="http://schemas.microsoft.com/office/drawing/2014/main" id="{39793A68-38FA-4A43-A999-87E83E51E093}"/>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53;p28">
              <a:extLst>
                <a:ext uri="{FF2B5EF4-FFF2-40B4-BE49-F238E27FC236}">
                  <a16:creationId xmlns:a16="http://schemas.microsoft.com/office/drawing/2014/main" id="{E2782AC8-8667-47DA-AF18-7F884F4A7EBD}"/>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54;p28">
              <a:extLst>
                <a:ext uri="{FF2B5EF4-FFF2-40B4-BE49-F238E27FC236}">
                  <a16:creationId xmlns:a16="http://schemas.microsoft.com/office/drawing/2014/main" id="{4E6ED10A-57CC-4C62-AECA-E5D65F47A925}"/>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55;p28">
              <a:extLst>
                <a:ext uri="{FF2B5EF4-FFF2-40B4-BE49-F238E27FC236}">
                  <a16:creationId xmlns:a16="http://schemas.microsoft.com/office/drawing/2014/main" id="{627C443E-41A2-40DA-9E0E-AE536DF33913}"/>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56;p28">
              <a:extLst>
                <a:ext uri="{FF2B5EF4-FFF2-40B4-BE49-F238E27FC236}">
                  <a16:creationId xmlns:a16="http://schemas.microsoft.com/office/drawing/2014/main" id="{ADCFECE1-682A-4E6D-B919-A904A0AEDA1F}"/>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57;p28">
              <a:extLst>
                <a:ext uri="{FF2B5EF4-FFF2-40B4-BE49-F238E27FC236}">
                  <a16:creationId xmlns:a16="http://schemas.microsoft.com/office/drawing/2014/main" id="{D007AEF0-7006-4827-8839-D7E275073C67}"/>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58;p28">
              <a:extLst>
                <a:ext uri="{FF2B5EF4-FFF2-40B4-BE49-F238E27FC236}">
                  <a16:creationId xmlns:a16="http://schemas.microsoft.com/office/drawing/2014/main" id="{07114AE3-7A33-4C18-AE53-600AD217C69B}"/>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59;p28">
              <a:extLst>
                <a:ext uri="{FF2B5EF4-FFF2-40B4-BE49-F238E27FC236}">
                  <a16:creationId xmlns:a16="http://schemas.microsoft.com/office/drawing/2014/main" id="{37F9B878-CE9A-4131-A2A5-9EB53114DE0E}"/>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60;p28">
              <a:extLst>
                <a:ext uri="{FF2B5EF4-FFF2-40B4-BE49-F238E27FC236}">
                  <a16:creationId xmlns:a16="http://schemas.microsoft.com/office/drawing/2014/main" id="{F1AE4DF0-899E-483F-BE2B-CCE0B86173C5}"/>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28"/>
          <p:cNvSpPr txBox="1">
            <a:spLocks noGrp="1"/>
          </p:cNvSpPr>
          <p:nvPr>
            <p:ph type="title" idx="15"/>
          </p:nvPr>
        </p:nvSpPr>
        <p:spPr>
          <a:xfrm>
            <a:off x="-1068101" y="98066"/>
            <a:ext cx="11022902" cy="11660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TOOLS NEEDED</a:t>
            </a:r>
            <a:endParaRPr dirty="0"/>
          </a:p>
        </p:txBody>
      </p:sp>
      <p:grpSp>
        <p:nvGrpSpPr>
          <p:cNvPr id="546" name="Google Shape;546;p28"/>
          <p:cNvGrpSpPr/>
          <p:nvPr/>
        </p:nvGrpSpPr>
        <p:grpSpPr>
          <a:xfrm>
            <a:off x="3514739" y="2001380"/>
            <a:ext cx="1599714" cy="1700493"/>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 name="Google Shape;600;p28"/>
          <p:cNvSpPr txBox="1">
            <a:spLocks noGrp="1"/>
          </p:cNvSpPr>
          <p:nvPr>
            <p:ph type="title" idx="8"/>
          </p:nvPr>
        </p:nvSpPr>
        <p:spPr>
          <a:xfrm>
            <a:off x="1046090" y="2158820"/>
            <a:ext cx="1456568" cy="11764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.NET 6</a:t>
            </a:r>
            <a:endParaRPr sz="2800" dirty="0"/>
          </a:p>
        </p:txBody>
      </p:sp>
      <p:sp>
        <p:nvSpPr>
          <p:cNvPr id="602" name="Google Shape;602;p28"/>
          <p:cNvSpPr txBox="1">
            <a:spLocks noGrp="1"/>
          </p:cNvSpPr>
          <p:nvPr>
            <p:ph type="title" idx="2"/>
          </p:nvPr>
        </p:nvSpPr>
        <p:spPr>
          <a:xfrm>
            <a:off x="3470223" y="2212857"/>
            <a:ext cx="1456568" cy="11764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VISUAL STUDIO 2022</a:t>
            </a:r>
            <a:endParaRPr sz="2400" dirty="0"/>
          </a:p>
        </p:txBody>
      </p:sp>
      <p:grpSp>
        <p:nvGrpSpPr>
          <p:cNvPr id="606" name="Google Shape;606;p28"/>
          <p:cNvGrpSpPr/>
          <p:nvPr/>
        </p:nvGrpSpPr>
        <p:grpSpPr>
          <a:xfrm>
            <a:off x="7910102" y="4721707"/>
            <a:ext cx="590609" cy="504948"/>
            <a:chOff x="0" y="803700"/>
            <a:chExt cx="314328" cy="248002"/>
          </a:xfrm>
        </p:grpSpPr>
        <p:sp>
          <p:nvSpPr>
            <p:cNvPr id="607" name="Google Shape;607;p28"/>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8"/>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546;p28">
            <a:extLst>
              <a:ext uri="{FF2B5EF4-FFF2-40B4-BE49-F238E27FC236}">
                <a16:creationId xmlns:a16="http://schemas.microsoft.com/office/drawing/2014/main" id="{5C378CE9-98F1-4871-9A07-B75271EE233B}"/>
              </a:ext>
            </a:extLst>
          </p:cNvPr>
          <p:cNvGrpSpPr/>
          <p:nvPr/>
        </p:nvGrpSpPr>
        <p:grpSpPr>
          <a:xfrm>
            <a:off x="6016790" y="2025740"/>
            <a:ext cx="1599714" cy="1700493"/>
            <a:chOff x="5928525" y="2460925"/>
            <a:chExt cx="432350" cy="424125"/>
          </a:xfrm>
        </p:grpSpPr>
        <p:sp>
          <p:nvSpPr>
            <p:cNvPr id="140" name="Google Shape;547;p28">
              <a:extLst>
                <a:ext uri="{FF2B5EF4-FFF2-40B4-BE49-F238E27FC236}">
                  <a16:creationId xmlns:a16="http://schemas.microsoft.com/office/drawing/2014/main" id="{25F352D2-67A1-442F-80D2-94D99AF39824}"/>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rgbClr val="FF3399"/>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548;p28">
              <a:extLst>
                <a:ext uri="{FF2B5EF4-FFF2-40B4-BE49-F238E27FC236}">
                  <a16:creationId xmlns:a16="http://schemas.microsoft.com/office/drawing/2014/main" id="{4FC04BA0-68DB-41DC-9D95-37673AF8B959}"/>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49;p28">
              <a:extLst>
                <a:ext uri="{FF2B5EF4-FFF2-40B4-BE49-F238E27FC236}">
                  <a16:creationId xmlns:a16="http://schemas.microsoft.com/office/drawing/2014/main" id="{318D9473-0284-41FA-883F-9C6937A730AD}"/>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550;p28">
              <a:extLst>
                <a:ext uri="{FF2B5EF4-FFF2-40B4-BE49-F238E27FC236}">
                  <a16:creationId xmlns:a16="http://schemas.microsoft.com/office/drawing/2014/main" id="{EE9A4DAA-7A88-45EA-9281-C0D9DBD0991B}"/>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51;p28">
              <a:extLst>
                <a:ext uri="{FF2B5EF4-FFF2-40B4-BE49-F238E27FC236}">
                  <a16:creationId xmlns:a16="http://schemas.microsoft.com/office/drawing/2014/main" id="{1CBB01BF-06C8-451C-8973-2DB18C9CAE57}"/>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552;p28">
              <a:extLst>
                <a:ext uri="{FF2B5EF4-FFF2-40B4-BE49-F238E27FC236}">
                  <a16:creationId xmlns:a16="http://schemas.microsoft.com/office/drawing/2014/main" id="{1BCAC258-2259-4E7F-B615-E4DF2FE82072}"/>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53;p28">
              <a:extLst>
                <a:ext uri="{FF2B5EF4-FFF2-40B4-BE49-F238E27FC236}">
                  <a16:creationId xmlns:a16="http://schemas.microsoft.com/office/drawing/2014/main" id="{26444D26-EA9E-481B-B309-5CDFB5B716C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554;p28">
              <a:extLst>
                <a:ext uri="{FF2B5EF4-FFF2-40B4-BE49-F238E27FC236}">
                  <a16:creationId xmlns:a16="http://schemas.microsoft.com/office/drawing/2014/main" id="{819841BA-085D-497E-86D3-AD744EF93E24}"/>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555;p28">
              <a:extLst>
                <a:ext uri="{FF2B5EF4-FFF2-40B4-BE49-F238E27FC236}">
                  <a16:creationId xmlns:a16="http://schemas.microsoft.com/office/drawing/2014/main" id="{84F3A2D3-51B3-40AA-A5DE-2F671D8D6EC2}"/>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556;p28">
              <a:extLst>
                <a:ext uri="{FF2B5EF4-FFF2-40B4-BE49-F238E27FC236}">
                  <a16:creationId xmlns:a16="http://schemas.microsoft.com/office/drawing/2014/main" id="{9DD770A2-3203-4B5E-A36E-083C3F0F53A9}"/>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557;p28">
              <a:extLst>
                <a:ext uri="{FF2B5EF4-FFF2-40B4-BE49-F238E27FC236}">
                  <a16:creationId xmlns:a16="http://schemas.microsoft.com/office/drawing/2014/main" id="{F82B9AB1-4D0B-490C-81B0-FF76E06FC4CF}"/>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558;p28">
              <a:extLst>
                <a:ext uri="{FF2B5EF4-FFF2-40B4-BE49-F238E27FC236}">
                  <a16:creationId xmlns:a16="http://schemas.microsoft.com/office/drawing/2014/main" id="{E9FEBEBD-8FFE-48AC-8067-CD12A5A28B15}"/>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559;p28">
              <a:extLst>
                <a:ext uri="{FF2B5EF4-FFF2-40B4-BE49-F238E27FC236}">
                  <a16:creationId xmlns:a16="http://schemas.microsoft.com/office/drawing/2014/main" id="{6B595740-B15B-4E1F-A7FB-61DCFDDFE60C}"/>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560;p28">
              <a:extLst>
                <a:ext uri="{FF2B5EF4-FFF2-40B4-BE49-F238E27FC236}">
                  <a16:creationId xmlns:a16="http://schemas.microsoft.com/office/drawing/2014/main" id="{F6F30FAC-8ED8-43C0-A45E-13585DCAA4E7}"/>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602;p28">
            <a:extLst>
              <a:ext uri="{FF2B5EF4-FFF2-40B4-BE49-F238E27FC236}">
                <a16:creationId xmlns:a16="http://schemas.microsoft.com/office/drawing/2014/main" id="{39F39C8C-8B72-4E74-8758-33B3F8EF4DA9}"/>
              </a:ext>
            </a:extLst>
          </p:cNvPr>
          <p:cNvSpPr txBox="1">
            <a:spLocks/>
          </p:cNvSpPr>
          <p:nvPr/>
        </p:nvSpPr>
        <p:spPr>
          <a:xfrm>
            <a:off x="5977258" y="2195464"/>
            <a:ext cx="1456568" cy="117643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ondrina Shadow"/>
              <a:buNone/>
              <a:defRPr sz="3000" b="1" i="0" u="none" strike="noStrike" cap="none">
                <a:solidFill>
                  <a:schemeClr val="dk1"/>
                </a:solidFill>
                <a:latin typeface="Londrina Shadow"/>
                <a:ea typeface="Londrina Shadow"/>
                <a:cs typeface="Londrina Shadow"/>
                <a:sym typeface="Londrina Shadow"/>
              </a:defRPr>
            </a:lvl1pPr>
            <a:lvl2pPr marR="0" lvl="1"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US" dirty="0"/>
              <a:t>SSMS 2018</a:t>
            </a:r>
          </a:p>
        </p:txBody>
      </p:sp>
    </p:spTree>
    <p:extLst>
      <p:ext uri="{BB962C8B-B14F-4D97-AF65-F5344CB8AC3E}">
        <p14:creationId xmlns:p14="http://schemas.microsoft.com/office/powerpoint/2010/main" val="2464405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randombar(horizontal)">
                                      <p:cBhvr>
                                        <p:cTn id="7" dur="500"/>
                                        <p:tgtEl>
                                          <p:spTgt spid="5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600"/>
                                        </p:tgtEl>
                                        <p:attrNameLst>
                                          <p:attrName>style.visibility</p:attrName>
                                        </p:attrNameLst>
                                      </p:cBhvr>
                                      <p:to>
                                        <p:strVal val="visible"/>
                                      </p:to>
                                    </p:set>
                                    <p:animEffect transition="in" filter="randombar(horizontal)">
                                      <p:cBhvr>
                                        <p:cTn id="10" dur="500"/>
                                        <p:tgtEl>
                                          <p:spTgt spid="600"/>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546"/>
                                        </p:tgtEl>
                                        <p:attrNameLst>
                                          <p:attrName>style.visibility</p:attrName>
                                        </p:attrNameLst>
                                      </p:cBhvr>
                                      <p:to>
                                        <p:strVal val="visible"/>
                                      </p:to>
                                    </p:set>
                                    <p:animEffect transition="in" filter="randombar(horizontal)">
                                      <p:cBhvr>
                                        <p:cTn id="15" dur="500"/>
                                        <p:tgtEl>
                                          <p:spTgt spid="546"/>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602"/>
                                        </p:tgtEl>
                                        <p:attrNameLst>
                                          <p:attrName>style.visibility</p:attrName>
                                        </p:attrNameLst>
                                      </p:cBhvr>
                                      <p:to>
                                        <p:strVal val="visible"/>
                                      </p:to>
                                    </p:set>
                                    <p:animEffect transition="in" filter="randombar(horizontal)">
                                      <p:cBhvr>
                                        <p:cTn id="18" dur="500"/>
                                        <p:tgtEl>
                                          <p:spTgt spid="602"/>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139"/>
                                        </p:tgtEl>
                                        <p:attrNameLst>
                                          <p:attrName>style.visibility</p:attrName>
                                        </p:attrNameLst>
                                      </p:cBhvr>
                                      <p:to>
                                        <p:strVal val="visible"/>
                                      </p:to>
                                    </p:set>
                                    <p:animEffect transition="in" filter="randombar(horizontal)">
                                      <p:cBhvr>
                                        <p:cTn id="23" dur="500"/>
                                        <p:tgtEl>
                                          <p:spTgt spid="139"/>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154"/>
                                        </p:tgtEl>
                                        <p:attrNameLst>
                                          <p:attrName>style.visibility</p:attrName>
                                        </p:attrNameLst>
                                      </p:cBhvr>
                                      <p:to>
                                        <p:strVal val="visible"/>
                                      </p:to>
                                    </p:set>
                                    <p:animEffect transition="in" filter="randombar(horizontal)">
                                      <p:cBhvr>
                                        <p:cTn id="26" dur="5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0" grpId="0"/>
      <p:bldP spid="602" grpId="0"/>
      <p:bldP spid="15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341"/>
        <p:cNvGrpSpPr/>
        <p:nvPr/>
      </p:nvGrpSpPr>
      <p:grpSpPr>
        <a:xfrm>
          <a:off x="0" y="0"/>
          <a:ext cx="0" cy="0"/>
          <a:chOff x="0" y="0"/>
          <a:chExt cx="0" cy="0"/>
        </a:xfrm>
      </p:grpSpPr>
      <p:grpSp>
        <p:nvGrpSpPr>
          <p:cNvPr id="1342" name="Google Shape;1342;p45"/>
          <p:cNvGrpSpPr/>
          <p:nvPr/>
        </p:nvGrpSpPr>
        <p:grpSpPr>
          <a:xfrm>
            <a:off x="4457720" y="1687875"/>
            <a:ext cx="203750" cy="1216725"/>
            <a:chOff x="3591875" y="1954450"/>
            <a:chExt cx="203750" cy="1216725"/>
          </a:xfrm>
        </p:grpSpPr>
        <p:sp>
          <p:nvSpPr>
            <p:cNvPr id="1343" name="Google Shape;1343;p45"/>
            <p:cNvSpPr/>
            <p:nvPr/>
          </p:nvSpPr>
          <p:spPr>
            <a:xfrm>
              <a:off x="3685750" y="2002575"/>
              <a:ext cx="52300" cy="1107900"/>
            </a:xfrm>
            <a:custGeom>
              <a:avLst/>
              <a:gdLst/>
              <a:ahLst/>
              <a:cxnLst/>
              <a:rect l="l" t="t" r="r" b="b"/>
              <a:pathLst>
                <a:path w="2092" h="44316" extrusionOk="0">
                  <a:moveTo>
                    <a:pt x="1270" y="1"/>
                  </a:moveTo>
                  <a:cubicBezTo>
                    <a:pt x="1045" y="1"/>
                    <a:pt x="816" y="209"/>
                    <a:pt x="630" y="625"/>
                  </a:cubicBezTo>
                  <a:cubicBezTo>
                    <a:pt x="136" y="1300"/>
                    <a:pt x="1" y="2132"/>
                    <a:pt x="203" y="2941"/>
                  </a:cubicBezTo>
                  <a:cubicBezTo>
                    <a:pt x="383" y="3234"/>
                    <a:pt x="518" y="5280"/>
                    <a:pt x="473" y="7618"/>
                  </a:cubicBezTo>
                  <a:cubicBezTo>
                    <a:pt x="450" y="9170"/>
                    <a:pt x="518" y="10721"/>
                    <a:pt x="698" y="12273"/>
                  </a:cubicBezTo>
                  <a:cubicBezTo>
                    <a:pt x="698" y="12565"/>
                    <a:pt x="720" y="13150"/>
                    <a:pt x="698" y="13735"/>
                  </a:cubicBezTo>
                  <a:cubicBezTo>
                    <a:pt x="540" y="14387"/>
                    <a:pt x="450" y="15084"/>
                    <a:pt x="473" y="15758"/>
                  </a:cubicBezTo>
                  <a:cubicBezTo>
                    <a:pt x="608" y="16230"/>
                    <a:pt x="653" y="16725"/>
                    <a:pt x="630" y="17220"/>
                  </a:cubicBezTo>
                  <a:cubicBezTo>
                    <a:pt x="608" y="17804"/>
                    <a:pt x="720" y="21582"/>
                    <a:pt x="675" y="31768"/>
                  </a:cubicBezTo>
                  <a:cubicBezTo>
                    <a:pt x="788" y="34691"/>
                    <a:pt x="698" y="38469"/>
                    <a:pt x="675" y="39930"/>
                  </a:cubicBezTo>
                  <a:cubicBezTo>
                    <a:pt x="405" y="43393"/>
                    <a:pt x="563" y="44270"/>
                    <a:pt x="1305" y="44315"/>
                  </a:cubicBezTo>
                  <a:lnTo>
                    <a:pt x="1485" y="44315"/>
                  </a:lnTo>
                  <a:cubicBezTo>
                    <a:pt x="1552" y="44315"/>
                    <a:pt x="1597" y="44293"/>
                    <a:pt x="1620" y="44225"/>
                  </a:cubicBezTo>
                  <a:cubicBezTo>
                    <a:pt x="1665" y="44180"/>
                    <a:pt x="1687" y="44090"/>
                    <a:pt x="1687" y="44023"/>
                  </a:cubicBezTo>
                  <a:lnTo>
                    <a:pt x="1822" y="37929"/>
                  </a:lnTo>
                  <a:cubicBezTo>
                    <a:pt x="1822" y="36940"/>
                    <a:pt x="1867" y="31273"/>
                    <a:pt x="1822" y="31004"/>
                  </a:cubicBezTo>
                  <a:cubicBezTo>
                    <a:pt x="1710" y="29722"/>
                    <a:pt x="1665" y="28440"/>
                    <a:pt x="1687" y="27158"/>
                  </a:cubicBezTo>
                  <a:cubicBezTo>
                    <a:pt x="1844" y="20480"/>
                    <a:pt x="1755" y="7663"/>
                    <a:pt x="1755" y="7371"/>
                  </a:cubicBezTo>
                  <a:cubicBezTo>
                    <a:pt x="1755" y="7371"/>
                    <a:pt x="1800" y="5932"/>
                    <a:pt x="1822" y="4470"/>
                  </a:cubicBezTo>
                  <a:cubicBezTo>
                    <a:pt x="2069" y="1862"/>
                    <a:pt x="2092" y="1277"/>
                    <a:pt x="1912" y="693"/>
                  </a:cubicBezTo>
                  <a:cubicBezTo>
                    <a:pt x="1739" y="232"/>
                    <a:pt x="1507" y="1"/>
                    <a:pt x="1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5"/>
            <p:cNvSpPr/>
            <p:nvPr/>
          </p:nvSpPr>
          <p:spPr>
            <a:xfrm>
              <a:off x="3658775" y="1954450"/>
              <a:ext cx="97825" cy="119275"/>
            </a:xfrm>
            <a:custGeom>
              <a:avLst/>
              <a:gdLst/>
              <a:ahLst/>
              <a:cxnLst/>
              <a:rect l="l" t="t" r="r" b="b"/>
              <a:pathLst>
                <a:path w="3913" h="4771" extrusionOk="0">
                  <a:moveTo>
                    <a:pt x="2229" y="1830"/>
                  </a:moveTo>
                  <a:lnTo>
                    <a:pt x="2229" y="1830"/>
                  </a:lnTo>
                  <a:cubicBezTo>
                    <a:pt x="2249" y="1980"/>
                    <a:pt x="2248" y="2130"/>
                    <a:pt x="2226" y="2281"/>
                  </a:cubicBezTo>
                  <a:cubicBezTo>
                    <a:pt x="2204" y="2371"/>
                    <a:pt x="2181" y="2438"/>
                    <a:pt x="2136" y="2505"/>
                  </a:cubicBezTo>
                  <a:cubicBezTo>
                    <a:pt x="2136" y="2528"/>
                    <a:pt x="2114" y="2573"/>
                    <a:pt x="2092" y="2595"/>
                  </a:cubicBezTo>
                  <a:cubicBezTo>
                    <a:pt x="2092" y="2640"/>
                    <a:pt x="2069" y="2663"/>
                    <a:pt x="2047" y="2685"/>
                  </a:cubicBezTo>
                  <a:cubicBezTo>
                    <a:pt x="2047" y="2730"/>
                    <a:pt x="2024" y="2753"/>
                    <a:pt x="2002" y="2798"/>
                  </a:cubicBezTo>
                  <a:lnTo>
                    <a:pt x="1957" y="2775"/>
                  </a:lnTo>
                  <a:cubicBezTo>
                    <a:pt x="1957" y="2775"/>
                    <a:pt x="1934" y="2753"/>
                    <a:pt x="1934" y="2753"/>
                  </a:cubicBezTo>
                  <a:cubicBezTo>
                    <a:pt x="1934" y="2753"/>
                    <a:pt x="1934" y="2775"/>
                    <a:pt x="1912" y="2775"/>
                  </a:cubicBezTo>
                  <a:cubicBezTo>
                    <a:pt x="1912" y="2798"/>
                    <a:pt x="1889" y="2798"/>
                    <a:pt x="1867" y="2798"/>
                  </a:cubicBezTo>
                  <a:cubicBezTo>
                    <a:pt x="1874" y="2805"/>
                    <a:pt x="1874" y="2808"/>
                    <a:pt x="1871" y="2808"/>
                  </a:cubicBezTo>
                  <a:cubicBezTo>
                    <a:pt x="1864" y="2808"/>
                    <a:pt x="1844" y="2798"/>
                    <a:pt x="1844" y="2798"/>
                  </a:cubicBezTo>
                  <a:cubicBezTo>
                    <a:pt x="1754" y="2753"/>
                    <a:pt x="1664" y="2708"/>
                    <a:pt x="1597" y="2640"/>
                  </a:cubicBezTo>
                  <a:cubicBezTo>
                    <a:pt x="1529" y="2573"/>
                    <a:pt x="1484" y="2505"/>
                    <a:pt x="1462" y="2393"/>
                  </a:cubicBezTo>
                  <a:cubicBezTo>
                    <a:pt x="1462" y="2371"/>
                    <a:pt x="1529" y="2348"/>
                    <a:pt x="1552" y="2303"/>
                  </a:cubicBezTo>
                  <a:cubicBezTo>
                    <a:pt x="1574" y="2258"/>
                    <a:pt x="1619" y="2191"/>
                    <a:pt x="1664" y="2146"/>
                  </a:cubicBezTo>
                  <a:cubicBezTo>
                    <a:pt x="1754" y="2011"/>
                    <a:pt x="1889" y="1921"/>
                    <a:pt x="2047" y="1876"/>
                  </a:cubicBezTo>
                  <a:cubicBezTo>
                    <a:pt x="2106" y="1854"/>
                    <a:pt x="2167" y="1839"/>
                    <a:pt x="2229" y="1830"/>
                  </a:cubicBezTo>
                  <a:close/>
                  <a:moveTo>
                    <a:pt x="1394" y="0"/>
                  </a:moveTo>
                  <a:cubicBezTo>
                    <a:pt x="1306" y="0"/>
                    <a:pt x="1227" y="16"/>
                    <a:pt x="1147" y="32"/>
                  </a:cubicBezTo>
                  <a:cubicBezTo>
                    <a:pt x="970" y="54"/>
                    <a:pt x="1098" y="819"/>
                    <a:pt x="1188" y="819"/>
                  </a:cubicBezTo>
                  <a:cubicBezTo>
                    <a:pt x="1190" y="819"/>
                    <a:pt x="1191" y="819"/>
                    <a:pt x="1192" y="819"/>
                  </a:cubicBezTo>
                  <a:cubicBezTo>
                    <a:pt x="1215" y="816"/>
                    <a:pt x="1239" y="815"/>
                    <a:pt x="1263" y="815"/>
                  </a:cubicBezTo>
                  <a:cubicBezTo>
                    <a:pt x="1306" y="815"/>
                    <a:pt x="1350" y="819"/>
                    <a:pt x="1394" y="828"/>
                  </a:cubicBezTo>
                  <a:lnTo>
                    <a:pt x="1394" y="828"/>
                  </a:lnTo>
                  <a:cubicBezTo>
                    <a:pt x="1286" y="861"/>
                    <a:pt x="1181" y="903"/>
                    <a:pt x="1080" y="954"/>
                  </a:cubicBezTo>
                  <a:cubicBezTo>
                    <a:pt x="877" y="1066"/>
                    <a:pt x="675" y="1201"/>
                    <a:pt x="517" y="1381"/>
                  </a:cubicBezTo>
                  <a:cubicBezTo>
                    <a:pt x="450" y="1449"/>
                    <a:pt x="360" y="1539"/>
                    <a:pt x="315" y="1651"/>
                  </a:cubicBezTo>
                  <a:cubicBezTo>
                    <a:pt x="248" y="1741"/>
                    <a:pt x="180" y="1831"/>
                    <a:pt x="158" y="1943"/>
                  </a:cubicBezTo>
                  <a:cubicBezTo>
                    <a:pt x="23" y="2213"/>
                    <a:pt x="0" y="2528"/>
                    <a:pt x="23" y="2820"/>
                  </a:cubicBezTo>
                  <a:cubicBezTo>
                    <a:pt x="68" y="3090"/>
                    <a:pt x="158" y="3382"/>
                    <a:pt x="293" y="3630"/>
                  </a:cubicBezTo>
                  <a:cubicBezTo>
                    <a:pt x="338" y="3697"/>
                    <a:pt x="383" y="3787"/>
                    <a:pt x="450" y="3855"/>
                  </a:cubicBezTo>
                  <a:cubicBezTo>
                    <a:pt x="473" y="3922"/>
                    <a:pt x="517" y="3989"/>
                    <a:pt x="585" y="4034"/>
                  </a:cubicBezTo>
                  <a:cubicBezTo>
                    <a:pt x="630" y="4102"/>
                    <a:pt x="697" y="4192"/>
                    <a:pt x="787" y="4237"/>
                  </a:cubicBezTo>
                  <a:cubicBezTo>
                    <a:pt x="1012" y="4462"/>
                    <a:pt x="1304" y="4619"/>
                    <a:pt x="1619" y="4709"/>
                  </a:cubicBezTo>
                  <a:cubicBezTo>
                    <a:pt x="1751" y="4750"/>
                    <a:pt x="1889" y="4770"/>
                    <a:pt x="2028" y="4770"/>
                  </a:cubicBezTo>
                  <a:cubicBezTo>
                    <a:pt x="2267" y="4770"/>
                    <a:pt x="2508" y="4711"/>
                    <a:pt x="2721" y="4597"/>
                  </a:cubicBezTo>
                  <a:cubicBezTo>
                    <a:pt x="2879" y="4507"/>
                    <a:pt x="3036" y="4394"/>
                    <a:pt x="3193" y="4259"/>
                  </a:cubicBezTo>
                  <a:cubicBezTo>
                    <a:pt x="3261" y="4192"/>
                    <a:pt x="3328" y="4102"/>
                    <a:pt x="3396" y="4034"/>
                  </a:cubicBezTo>
                  <a:cubicBezTo>
                    <a:pt x="3441" y="3945"/>
                    <a:pt x="3508" y="3877"/>
                    <a:pt x="3553" y="3787"/>
                  </a:cubicBezTo>
                  <a:cubicBezTo>
                    <a:pt x="3666" y="3607"/>
                    <a:pt x="3755" y="3382"/>
                    <a:pt x="3823" y="3158"/>
                  </a:cubicBezTo>
                  <a:cubicBezTo>
                    <a:pt x="3890" y="2933"/>
                    <a:pt x="3913" y="2708"/>
                    <a:pt x="3890" y="2460"/>
                  </a:cubicBezTo>
                  <a:cubicBezTo>
                    <a:pt x="3868" y="2281"/>
                    <a:pt x="3823" y="2078"/>
                    <a:pt x="3778" y="1898"/>
                  </a:cubicBezTo>
                  <a:cubicBezTo>
                    <a:pt x="3643" y="1561"/>
                    <a:pt x="3486" y="1246"/>
                    <a:pt x="3238" y="976"/>
                  </a:cubicBezTo>
                  <a:cubicBezTo>
                    <a:pt x="3013" y="707"/>
                    <a:pt x="2744" y="482"/>
                    <a:pt x="2429" y="302"/>
                  </a:cubicBezTo>
                  <a:cubicBezTo>
                    <a:pt x="2226" y="212"/>
                    <a:pt x="2024" y="122"/>
                    <a:pt x="1822" y="54"/>
                  </a:cubicBezTo>
                  <a:cubicBezTo>
                    <a:pt x="1777" y="32"/>
                    <a:pt x="1732" y="10"/>
                    <a:pt x="1664" y="10"/>
                  </a:cubicBezTo>
                  <a:lnTo>
                    <a:pt x="1507" y="10"/>
                  </a:lnTo>
                  <a:cubicBezTo>
                    <a:pt x="1467" y="3"/>
                    <a:pt x="1430" y="0"/>
                    <a:pt x="13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5"/>
            <p:cNvSpPr/>
            <p:nvPr/>
          </p:nvSpPr>
          <p:spPr>
            <a:xfrm>
              <a:off x="3591875" y="2944025"/>
              <a:ext cx="203750" cy="227150"/>
            </a:xfrm>
            <a:custGeom>
              <a:avLst/>
              <a:gdLst/>
              <a:ahLst/>
              <a:cxnLst/>
              <a:rect l="l" t="t" r="r" b="b"/>
              <a:pathLst>
                <a:path w="8150" h="9086" extrusionOk="0">
                  <a:moveTo>
                    <a:pt x="7540" y="0"/>
                  </a:moveTo>
                  <a:cubicBezTo>
                    <a:pt x="7435" y="0"/>
                    <a:pt x="7351" y="33"/>
                    <a:pt x="7331" y="114"/>
                  </a:cubicBezTo>
                  <a:cubicBezTo>
                    <a:pt x="7218" y="473"/>
                    <a:pt x="7061" y="833"/>
                    <a:pt x="6926" y="1171"/>
                  </a:cubicBezTo>
                  <a:cubicBezTo>
                    <a:pt x="6881" y="1305"/>
                    <a:pt x="6791" y="1418"/>
                    <a:pt x="6746" y="1530"/>
                  </a:cubicBezTo>
                  <a:cubicBezTo>
                    <a:pt x="6701" y="1643"/>
                    <a:pt x="5330" y="4274"/>
                    <a:pt x="5217" y="4498"/>
                  </a:cubicBezTo>
                  <a:cubicBezTo>
                    <a:pt x="5105" y="4723"/>
                    <a:pt x="5015" y="4948"/>
                    <a:pt x="4925" y="5195"/>
                  </a:cubicBezTo>
                  <a:cubicBezTo>
                    <a:pt x="4902" y="5218"/>
                    <a:pt x="4902" y="5240"/>
                    <a:pt x="4880" y="5263"/>
                  </a:cubicBezTo>
                  <a:lnTo>
                    <a:pt x="4857" y="5240"/>
                  </a:lnTo>
                  <a:cubicBezTo>
                    <a:pt x="4842" y="5209"/>
                    <a:pt x="4837" y="5177"/>
                    <a:pt x="4836" y="5177"/>
                  </a:cubicBezTo>
                  <a:cubicBezTo>
                    <a:pt x="4835" y="5177"/>
                    <a:pt x="4835" y="5182"/>
                    <a:pt x="4835" y="5195"/>
                  </a:cubicBezTo>
                  <a:cubicBezTo>
                    <a:pt x="4835" y="5218"/>
                    <a:pt x="4835" y="5240"/>
                    <a:pt x="4812" y="5240"/>
                  </a:cubicBezTo>
                  <a:cubicBezTo>
                    <a:pt x="4801" y="5252"/>
                    <a:pt x="4790" y="5257"/>
                    <a:pt x="4779" y="5257"/>
                  </a:cubicBezTo>
                  <a:cubicBezTo>
                    <a:pt x="4768" y="5257"/>
                    <a:pt x="4756" y="5252"/>
                    <a:pt x="4745" y="5240"/>
                  </a:cubicBezTo>
                  <a:lnTo>
                    <a:pt x="3351" y="4026"/>
                  </a:lnTo>
                  <a:cubicBezTo>
                    <a:pt x="3261" y="3936"/>
                    <a:pt x="3193" y="3824"/>
                    <a:pt x="3104" y="3711"/>
                  </a:cubicBezTo>
                  <a:cubicBezTo>
                    <a:pt x="2969" y="3532"/>
                    <a:pt x="1035" y="1688"/>
                    <a:pt x="855" y="1216"/>
                  </a:cubicBezTo>
                  <a:cubicBezTo>
                    <a:pt x="810" y="1103"/>
                    <a:pt x="720" y="1036"/>
                    <a:pt x="630" y="1013"/>
                  </a:cubicBezTo>
                  <a:cubicBezTo>
                    <a:pt x="383" y="1081"/>
                    <a:pt x="158" y="1238"/>
                    <a:pt x="1" y="1418"/>
                  </a:cubicBezTo>
                  <a:cubicBezTo>
                    <a:pt x="135" y="1620"/>
                    <a:pt x="225" y="2137"/>
                    <a:pt x="360" y="2340"/>
                  </a:cubicBezTo>
                  <a:cubicBezTo>
                    <a:pt x="720" y="2767"/>
                    <a:pt x="2496" y="5240"/>
                    <a:pt x="2789" y="5578"/>
                  </a:cubicBezTo>
                  <a:cubicBezTo>
                    <a:pt x="2946" y="5780"/>
                    <a:pt x="3104" y="6005"/>
                    <a:pt x="3261" y="6207"/>
                  </a:cubicBezTo>
                  <a:lnTo>
                    <a:pt x="3980" y="7129"/>
                  </a:lnTo>
                  <a:cubicBezTo>
                    <a:pt x="4340" y="7601"/>
                    <a:pt x="4723" y="8096"/>
                    <a:pt x="4902" y="8388"/>
                  </a:cubicBezTo>
                  <a:cubicBezTo>
                    <a:pt x="4970" y="8478"/>
                    <a:pt x="5105" y="8636"/>
                    <a:pt x="5465" y="9086"/>
                  </a:cubicBezTo>
                  <a:cubicBezTo>
                    <a:pt x="5644" y="8658"/>
                    <a:pt x="5937" y="7781"/>
                    <a:pt x="6207" y="6994"/>
                  </a:cubicBezTo>
                  <a:lnTo>
                    <a:pt x="6589" y="5915"/>
                  </a:lnTo>
                  <a:cubicBezTo>
                    <a:pt x="6634" y="5735"/>
                    <a:pt x="6701" y="5600"/>
                    <a:pt x="6701" y="5533"/>
                  </a:cubicBezTo>
                  <a:cubicBezTo>
                    <a:pt x="6791" y="5308"/>
                    <a:pt x="6859" y="5083"/>
                    <a:pt x="6926" y="4858"/>
                  </a:cubicBezTo>
                  <a:cubicBezTo>
                    <a:pt x="6949" y="4701"/>
                    <a:pt x="7713" y="1508"/>
                    <a:pt x="7893" y="1081"/>
                  </a:cubicBezTo>
                  <a:cubicBezTo>
                    <a:pt x="7983" y="833"/>
                    <a:pt x="8073" y="586"/>
                    <a:pt x="8118" y="316"/>
                  </a:cubicBezTo>
                  <a:cubicBezTo>
                    <a:pt x="8149" y="175"/>
                    <a:pt x="7785" y="0"/>
                    <a:pt x="75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 name="Google Shape;1346;p45"/>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DISTRIBUTION CHANNELS</a:t>
            </a:r>
            <a:endParaRPr>
              <a:solidFill>
                <a:schemeClr val="dk1"/>
              </a:solidFill>
            </a:endParaRPr>
          </a:p>
        </p:txBody>
      </p:sp>
      <p:sp>
        <p:nvSpPr>
          <p:cNvPr id="1347" name="Google Shape;1347;p45"/>
          <p:cNvSpPr txBox="1">
            <a:spLocks noGrp="1"/>
          </p:cNvSpPr>
          <p:nvPr>
            <p:ph type="subTitle" idx="4294967295"/>
          </p:nvPr>
        </p:nvSpPr>
        <p:spPr>
          <a:xfrm>
            <a:off x="3719295" y="1102129"/>
            <a:ext cx="1713900" cy="521700"/>
          </a:xfrm>
          <a:prstGeom prst="rect">
            <a:avLst/>
          </a:prstGeom>
          <a:solidFill>
            <a:schemeClr val="lt1"/>
          </a:solidFill>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highlight>
                  <a:schemeClr val="lt1"/>
                </a:highlight>
                <a:latin typeface="Londrina Solid"/>
                <a:ea typeface="Londrina Solid"/>
                <a:cs typeface="Londrina Solid"/>
                <a:sym typeface="Londrina Solid"/>
              </a:rPr>
              <a:t>Manufacturer</a:t>
            </a:r>
            <a:endParaRPr sz="2000">
              <a:highlight>
                <a:schemeClr val="lt1"/>
              </a:highlight>
              <a:latin typeface="Londrina Solid"/>
              <a:ea typeface="Londrina Solid"/>
              <a:cs typeface="Londrina Solid"/>
              <a:sym typeface="Londrina Solid"/>
            </a:endParaRPr>
          </a:p>
        </p:txBody>
      </p:sp>
      <p:sp>
        <p:nvSpPr>
          <p:cNvPr id="1348" name="Google Shape;1348;p45"/>
          <p:cNvSpPr txBox="1">
            <a:spLocks noGrp="1"/>
          </p:cNvSpPr>
          <p:nvPr>
            <p:ph type="subTitle" idx="4294967295"/>
          </p:nvPr>
        </p:nvSpPr>
        <p:spPr>
          <a:xfrm>
            <a:off x="720000" y="3772525"/>
            <a:ext cx="16446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latin typeface="Londrina Solid"/>
                <a:ea typeface="Londrina Solid"/>
                <a:cs typeface="Londrina Solid"/>
                <a:sym typeface="Londrina Solid"/>
              </a:rPr>
              <a:t>Consumer</a:t>
            </a:r>
            <a:endParaRPr sz="2000">
              <a:latin typeface="Londrina Solid"/>
              <a:ea typeface="Londrina Solid"/>
              <a:cs typeface="Londrina Solid"/>
              <a:sym typeface="Londrina Solid"/>
            </a:endParaRPr>
          </a:p>
        </p:txBody>
      </p:sp>
      <p:sp>
        <p:nvSpPr>
          <p:cNvPr id="1349" name="Google Shape;1349;p45"/>
          <p:cNvSpPr txBox="1">
            <a:spLocks noGrp="1"/>
          </p:cNvSpPr>
          <p:nvPr>
            <p:ph type="subTitle" idx="4294967295"/>
          </p:nvPr>
        </p:nvSpPr>
        <p:spPr>
          <a:xfrm>
            <a:off x="6710100" y="1994149"/>
            <a:ext cx="17139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latin typeface="Londrina Solid"/>
                <a:ea typeface="Londrina Solid"/>
                <a:cs typeface="Londrina Solid"/>
                <a:sym typeface="Londrina Solid"/>
              </a:rPr>
              <a:t>Wholesaler</a:t>
            </a:r>
            <a:endParaRPr sz="2000">
              <a:latin typeface="Londrina Solid"/>
              <a:ea typeface="Londrina Solid"/>
              <a:cs typeface="Londrina Solid"/>
              <a:sym typeface="Londrina Solid"/>
            </a:endParaRPr>
          </a:p>
        </p:txBody>
      </p:sp>
      <p:sp>
        <p:nvSpPr>
          <p:cNvPr id="1350" name="Google Shape;1350;p45"/>
          <p:cNvSpPr txBox="1">
            <a:spLocks noGrp="1"/>
          </p:cNvSpPr>
          <p:nvPr>
            <p:ph type="subTitle" idx="4294967295"/>
          </p:nvPr>
        </p:nvSpPr>
        <p:spPr>
          <a:xfrm>
            <a:off x="3713096" y="2882642"/>
            <a:ext cx="17139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latin typeface="Londrina Solid"/>
                <a:ea typeface="Londrina Solid"/>
                <a:cs typeface="Londrina Solid"/>
                <a:sym typeface="Londrina Solid"/>
              </a:rPr>
              <a:t>Retailer</a:t>
            </a:r>
            <a:endParaRPr sz="2000">
              <a:latin typeface="Londrina Solid"/>
              <a:ea typeface="Londrina Solid"/>
              <a:cs typeface="Londrina Solid"/>
              <a:sym typeface="Londrina Solid"/>
            </a:endParaRPr>
          </a:p>
        </p:txBody>
      </p:sp>
      <p:sp>
        <p:nvSpPr>
          <p:cNvPr id="1351" name="Google Shape;1351;p45"/>
          <p:cNvSpPr txBox="1">
            <a:spLocks noGrp="1"/>
          </p:cNvSpPr>
          <p:nvPr>
            <p:ph type="subTitle" idx="4294967295"/>
          </p:nvPr>
        </p:nvSpPr>
        <p:spPr>
          <a:xfrm>
            <a:off x="6710100" y="2883343"/>
            <a:ext cx="17139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latin typeface="Londrina Solid"/>
                <a:ea typeface="Londrina Solid"/>
                <a:cs typeface="Londrina Solid"/>
                <a:sym typeface="Londrina Solid"/>
              </a:rPr>
              <a:t>Retailer</a:t>
            </a:r>
            <a:endParaRPr sz="2000">
              <a:latin typeface="Londrina Solid"/>
              <a:ea typeface="Londrina Solid"/>
              <a:cs typeface="Londrina Solid"/>
              <a:sym typeface="Londrina Solid"/>
            </a:endParaRPr>
          </a:p>
        </p:txBody>
      </p:sp>
      <p:sp>
        <p:nvSpPr>
          <p:cNvPr id="1352" name="Google Shape;1352;p45"/>
          <p:cNvSpPr txBox="1">
            <a:spLocks noGrp="1"/>
          </p:cNvSpPr>
          <p:nvPr>
            <p:ph type="subTitle" idx="4294967295"/>
          </p:nvPr>
        </p:nvSpPr>
        <p:spPr>
          <a:xfrm>
            <a:off x="3713096" y="3772537"/>
            <a:ext cx="17139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latin typeface="Londrina Solid"/>
                <a:ea typeface="Londrina Solid"/>
                <a:cs typeface="Londrina Solid"/>
                <a:sym typeface="Londrina Solid"/>
              </a:rPr>
              <a:t>Consumer</a:t>
            </a:r>
            <a:endParaRPr sz="2000">
              <a:latin typeface="Londrina Solid"/>
              <a:ea typeface="Londrina Solid"/>
              <a:cs typeface="Londrina Solid"/>
              <a:sym typeface="Londrina Solid"/>
            </a:endParaRPr>
          </a:p>
        </p:txBody>
      </p:sp>
      <p:sp>
        <p:nvSpPr>
          <p:cNvPr id="1353" name="Google Shape;1353;p45"/>
          <p:cNvSpPr txBox="1">
            <a:spLocks noGrp="1"/>
          </p:cNvSpPr>
          <p:nvPr>
            <p:ph type="subTitle" idx="4294967295"/>
          </p:nvPr>
        </p:nvSpPr>
        <p:spPr>
          <a:xfrm>
            <a:off x="6710100" y="3772537"/>
            <a:ext cx="1713900" cy="604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latin typeface="Londrina Solid"/>
                <a:ea typeface="Londrina Solid"/>
                <a:cs typeface="Londrina Solid"/>
                <a:sym typeface="Londrina Solid"/>
              </a:rPr>
              <a:t>Consumer</a:t>
            </a:r>
            <a:endParaRPr sz="2000">
              <a:latin typeface="Londrina Solid"/>
              <a:ea typeface="Londrina Solid"/>
              <a:cs typeface="Londrina Solid"/>
              <a:sym typeface="Londrina Solid"/>
            </a:endParaRPr>
          </a:p>
        </p:txBody>
      </p:sp>
      <p:grpSp>
        <p:nvGrpSpPr>
          <p:cNvPr id="1354" name="Google Shape;1354;p45"/>
          <p:cNvGrpSpPr/>
          <p:nvPr/>
        </p:nvGrpSpPr>
        <p:grpSpPr>
          <a:xfrm>
            <a:off x="7494445" y="2556900"/>
            <a:ext cx="215775" cy="326450"/>
            <a:chOff x="5797275" y="2256400"/>
            <a:chExt cx="215775" cy="326450"/>
          </a:xfrm>
        </p:grpSpPr>
        <p:sp>
          <p:nvSpPr>
            <p:cNvPr id="1355" name="Google Shape;1355;p45"/>
            <p:cNvSpPr/>
            <p:nvPr/>
          </p:nvSpPr>
          <p:spPr>
            <a:xfrm>
              <a:off x="5797275" y="2398050"/>
              <a:ext cx="215775" cy="184800"/>
            </a:xfrm>
            <a:custGeom>
              <a:avLst/>
              <a:gdLst/>
              <a:ahLst/>
              <a:cxnLst/>
              <a:rect l="l" t="t" r="r" b="b"/>
              <a:pathLst>
                <a:path w="8631" h="7392" extrusionOk="0">
                  <a:moveTo>
                    <a:pt x="8128" y="0"/>
                  </a:moveTo>
                  <a:cubicBezTo>
                    <a:pt x="8056" y="0"/>
                    <a:pt x="7994" y="25"/>
                    <a:pt x="7961" y="86"/>
                  </a:cubicBezTo>
                  <a:cubicBezTo>
                    <a:pt x="7797" y="396"/>
                    <a:pt x="7597" y="705"/>
                    <a:pt x="7415" y="1015"/>
                  </a:cubicBezTo>
                  <a:cubicBezTo>
                    <a:pt x="7342" y="1106"/>
                    <a:pt x="7251" y="1216"/>
                    <a:pt x="7196" y="1307"/>
                  </a:cubicBezTo>
                  <a:cubicBezTo>
                    <a:pt x="7141" y="1416"/>
                    <a:pt x="5502" y="3621"/>
                    <a:pt x="5356" y="3821"/>
                  </a:cubicBezTo>
                  <a:cubicBezTo>
                    <a:pt x="5228" y="4003"/>
                    <a:pt x="5101" y="4222"/>
                    <a:pt x="4973" y="4422"/>
                  </a:cubicBezTo>
                  <a:lnTo>
                    <a:pt x="4791" y="4732"/>
                  </a:lnTo>
                  <a:lnTo>
                    <a:pt x="4736" y="4823"/>
                  </a:lnTo>
                  <a:lnTo>
                    <a:pt x="4736" y="4841"/>
                  </a:lnTo>
                  <a:cubicBezTo>
                    <a:pt x="4736" y="4841"/>
                    <a:pt x="4718" y="4823"/>
                    <a:pt x="4718" y="4823"/>
                  </a:cubicBezTo>
                  <a:cubicBezTo>
                    <a:pt x="4697" y="4802"/>
                    <a:pt x="4688" y="4793"/>
                    <a:pt x="4684" y="4793"/>
                  </a:cubicBezTo>
                  <a:cubicBezTo>
                    <a:pt x="4682" y="4793"/>
                    <a:pt x="4682" y="4797"/>
                    <a:pt x="4682" y="4805"/>
                  </a:cubicBezTo>
                  <a:cubicBezTo>
                    <a:pt x="4682" y="4805"/>
                    <a:pt x="4682" y="4823"/>
                    <a:pt x="4664" y="4823"/>
                  </a:cubicBezTo>
                  <a:cubicBezTo>
                    <a:pt x="4664" y="4823"/>
                    <a:pt x="4645" y="4805"/>
                    <a:pt x="4627" y="4805"/>
                  </a:cubicBezTo>
                  <a:lnTo>
                    <a:pt x="4609" y="4768"/>
                  </a:lnTo>
                  <a:lnTo>
                    <a:pt x="4554" y="4714"/>
                  </a:lnTo>
                  <a:lnTo>
                    <a:pt x="4263" y="4459"/>
                  </a:lnTo>
                  <a:cubicBezTo>
                    <a:pt x="3825" y="4058"/>
                    <a:pt x="3352" y="3693"/>
                    <a:pt x="2914" y="3274"/>
                  </a:cubicBezTo>
                  <a:cubicBezTo>
                    <a:pt x="2842" y="3183"/>
                    <a:pt x="2769" y="3092"/>
                    <a:pt x="2696" y="2983"/>
                  </a:cubicBezTo>
                  <a:cubicBezTo>
                    <a:pt x="2623" y="2910"/>
                    <a:pt x="2167" y="2418"/>
                    <a:pt x="1712" y="1890"/>
                  </a:cubicBezTo>
                  <a:cubicBezTo>
                    <a:pt x="1257" y="1361"/>
                    <a:pt x="819" y="778"/>
                    <a:pt x="746" y="560"/>
                  </a:cubicBezTo>
                  <a:cubicBezTo>
                    <a:pt x="728" y="469"/>
                    <a:pt x="655" y="378"/>
                    <a:pt x="564" y="341"/>
                  </a:cubicBezTo>
                  <a:cubicBezTo>
                    <a:pt x="558" y="339"/>
                    <a:pt x="550" y="338"/>
                    <a:pt x="541" y="338"/>
                  </a:cubicBezTo>
                  <a:cubicBezTo>
                    <a:pt x="413" y="338"/>
                    <a:pt x="1" y="563"/>
                    <a:pt x="18" y="614"/>
                  </a:cubicBezTo>
                  <a:cubicBezTo>
                    <a:pt x="127" y="815"/>
                    <a:pt x="182" y="1288"/>
                    <a:pt x="309" y="1471"/>
                  </a:cubicBezTo>
                  <a:cubicBezTo>
                    <a:pt x="473" y="1708"/>
                    <a:pt x="929" y="2436"/>
                    <a:pt x="1402" y="3129"/>
                  </a:cubicBezTo>
                  <a:cubicBezTo>
                    <a:pt x="1894" y="3821"/>
                    <a:pt x="2386" y="4440"/>
                    <a:pt x="2550" y="4623"/>
                  </a:cubicBezTo>
                  <a:cubicBezTo>
                    <a:pt x="2714" y="4823"/>
                    <a:pt x="2878" y="5005"/>
                    <a:pt x="3042" y="5206"/>
                  </a:cubicBezTo>
                  <a:lnTo>
                    <a:pt x="3461" y="5697"/>
                  </a:lnTo>
                  <a:lnTo>
                    <a:pt x="3534" y="5789"/>
                  </a:lnTo>
                  <a:lnTo>
                    <a:pt x="3625" y="5898"/>
                  </a:lnTo>
                  <a:lnTo>
                    <a:pt x="3880" y="6189"/>
                  </a:lnTo>
                  <a:lnTo>
                    <a:pt x="4299" y="6645"/>
                  </a:lnTo>
                  <a:cubicBezTo>
                    <a:pt x="4390" y="6754"/>
                    <a:pt x="4609" y="6991"/>
                    <a:pt x="4900" y="7283"/>
                  </a:cubicBezTo>
                  <a:lnTo>
                    <a:pt x="5010" y="7392"/>
                  </a:lnTo>
                  <a:lnTo>
                    <a:pt x="5101" y="7246"/>
                  </a:lnTo>
                  <a:lnTo>
                    <a:pt x="5265" y="6936"/>
                  </a:lnTo>
                  <a:lnTo>
                    <a:pt x="5647" y="6281"/>
                  </a:lnTo>
                  <a:lnTo>
                    <a:pt x="6012" y="5625"/>
                  </a:lnTo>
                  <a:cubicBezTo>
                    <a:pt x="6066" y="5515"/>
                    <a:pt x="6139" y="5406"/>
                    <a:pt x="6194" y="5297"/>
                  </a:cubicBezTo>
                  <a:lnTo>
                    <a:pt x="6394" y="4896"/>
                  </a:lnTo>
                  <a:cubicBezTo>
                    <a:pt x="6504" y="4714"/>
                    <a:pt x="6613" y="4531"/>
                    <a:pt x="6686" y="4331"/>
                  </a:cubicBezTo>
                  <a:cubicBezTo>
                    <a:pt x="6759" y="4185"/>
                    <a:pt x="8016" y="1380"/>
                    <a:pt x="8234" y="1033"/>
                  </a:cubicBezTo>
                  <a:cubicBezTo>
                    <a:pt x="8362" y="815"/>
                    <a:pt x="8471" y="578"/>
                    <a:pt x="8562" y="341"/>
                  </a:cubicBezTo>
                  <a:cubicBezTo>
                    <a:pt x="8630" y="206"/>
                    <a:pt x="8336" y="0"/>
                    <a:pt x="81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5"/>
            <p:cNvSpPr/>
            <p:nvPr/>
          </p:nvSpPr>
          <p:spPr>
            <a:xfrm>
              <a:off x="5897450" y="2256400"/>
              <a:ext cx="41925" cy="293675"/>
            </a:xfrm>
            <a:custGeom>
              <a:avLst/>
              <a:gdLst/>
              <a:ahLst/>
              <a:cxnLst/>
              <a:rect l="l" t="t" r="r" b="b"/>
              <a:pathLst>
                <a:path w="1677" h="11747" extrusionOk="0">
                  <a:moveTo>
                    <a:pt x="890" y="1"/>
                  </a:moveTo>
                  <a:cubicBezTo>
                    <a:pt x="719" y="1"/>
                    <a:pt x="537" y="51"/>
                    <a:pt x="547" y="159"/>
                  </a:cubicBezTo>
                  <a:cubicBezTo>
                    <a:pt x="565" y="450"/>
                    <a:pt x="547" y="742"/>
                    <a:pt x="547" y="1051"/>
                  </a:cubicBezTo>
                  <a:cubicBezTo>
                    <a:pt x="529" y="1143"/>
                    <a:pt x="511" y="1252"/>
                    <a:pt x="511" y="1343"/>
                  </a:cubicBezTo>
                  <a:cubicBezTo>
                    <a:pt x="511" y="1434"/>
                    <a:pt x="201" y="3711"/>
                    <a:pt x="183" y="3894"/>
                  </a:cubicBezTo>
                  <a:cubicBezTo>
                    <a:pt x="146" y="4276"/>
                    <a:pt x="146" y="4677"/>
                    <a:pt x="146" y="5060"/>
                  </a:cubicBezTo>
                  <a:cubicBezTo>
                    <a:pt x="146" y="5078"/>
                    <a:pt x="110" y="5096"/>
                    <a:pt x="110" y="5114"/>
                  </a:cubicBezTo>
                  <a:cubicBezTo>
                    <a:pt x="1" y="5315"/>
                    <a:pt x="146" y="6936"/>
                    <a:pt x="165" y="7064"/>
                  </a:cubicBezTo>
                  <a:cubicBezTo>
                    <a:pt x="219" y="7556"/>
                    <a:pt x="329" y="8048"/>
                    <a:pt x="420" y="8540"/>
                  </a:cubicBezTo>
                  <a:cubicBezTo>
                    <a:pt x="420" y="8649"/>
                    <a:pt x="420" y="8758"/>
                    <a:pt x="401" y="8849"/>
                  </a:cubicBezTo>
                  <a:cubicBezTo>
                    <a:pt x="401" y="9031"/>
                    <a:pt x="675" y="11072"/>
                    <a:pt x="565" y="11455"/>
                  </a:cubicBezTo>
                  <a:cubicBezTo>
                    <a:pt x="529" y="11527"/>
                    <a:pt x="547" y="11619"/>
                    <a:pt x="602" y="11673"/>
                  </a:cubicBezTo>
                  <a:cubicBezTo>
                    <a:pt x="723" y="11722"/>
                    <a:pt x="861" y="11746"/>
                    <a:pt x="999" y="11746"/>
                  </a:cubicBezTo>
                  <a:cubicBezTo>
                    <a:pt x="1067" y="11746"/>
                    <a:pt x="1136" y="11740"/>
                    <a:pt x="1203" y="11728"/>
                  </a:cubicBezTo>
                  <a:cubicBezTo>
                    <a:pt x="1203" y="11546"/>
                    <a:pt x="1422" y="11200"/>
                    <a:pt x="1422" y="11017"/>
                  </a:cubicBezTo>
                  <a:cubicBezTo>
                    <a:pt x="1422" y="10580"/>
                    <a:pt x="1567" y="8230"/>
                    <a:pt x="1567" y="7902"/>
                  </a:cubicBezTo>
                  <a:cubicBezTo>
                    <a:pt x="1549" y="7701"/>
                    <a:pt x="1567" y="7501"/>
                    <a:pt x="1567" y="7282"/>
                  </a:cubicBezTo>
                  <a:cubicBezTo>
                    <a:pt x="1567" y="7155"/>
                    <a:pt x="1604" y="6390"/>
                    <a:pt x="1640" y="6171"/>
                  </a:cubicBezTo>
                  <a:cubicBezTo>
                    <a:pt x="1677" y="5952"/>
                    <a:pt x="1586" y="4477"/>
                    <a:pt x="1586" y="4258"/>
                  </a:cubicBezTo>
                  <a:cubicBezTo>
                    <a:pt x="1586" y="4076"/>
                    <a:pt x="1567" y="3894"/>
                    <a:pt x="1549" y="3711"/>
                  </a:cubicBezTo>
                  <a:cubicBezTo>
                    <a:pt x="1531" y="3584"/>
                    <a:pt x="1221" y="1070"/>
                    <a:pt x="1240" y="724"/>
                  </a:cubicBezTo>
                  <a:cubicBezTo>
                    <a:pt x="1240" y="523"/>
                    <a:pt x="1221" y="323"/>
                    <a:pt x="1185" y="104"/>
                  </a:cubicBezTo>
                  <a:cubicBezTo>
                    <a:pt x="1176" y="37"/>
                    <a:pt x="1037" y="1"/>
                    <a:pt x="8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 name="Google Shape;1357;p45"/>
          <p:cNvGrpSpPr/>
          <p:nvPr/>
        </p:nvGrpSpPr>
        <p:grpSpPr>
          <a:xfrm>
            <a:off x="7494445" y="3469475"/>
            <a:ext cx="215775" cy="326450"/>
            <a:chOff x="5797275" y="2256400"/>
            <a:chExt cx="215775" cy="326450"/>
          </a:xfrm>
        </p:grpSpPr>
        <p:sp>
          <p:nvSpPr>
            <p:cNvPr id="1358" name="Google Shape;1358;p45"/>
            <p:cNvSpPr/>
            <p:nvPr/>
          </p:nvSpPr>
          <p:spPr>
            <a:xfrm>
              <a:off x="5797275" y="2398050"/>
              <a:ext cx="215775" cy="184800"/>
            </a:xfrm>
            <a:custGeom>
              <a:avLst/>
              <a:gdLst/>
              <a:ahLst/>
              <a:cxnLst/>
              <a:rect l="l" t="t" r="r" b="b"/>
              <a:pathLst>
                <a:path w="8631" h="7392" extrusionOk="0">
                  <a:moveTo>
                    <a:pt x="8128" y="0"/>
                  </a:moveTo>
                  <a:cubicBezTo>
                    <a:pt x="8056" y="0"/>
                    <a:pt x="7994" y="25"/>
                    <a:pt x="7961" y="86"/>
                  </a:cubicBezTo>
                  <a:cubicBezTo>
                    <a:pt x="7797" y="396"/>
                    <a:pt x="7597" y="705"/>
                    <a:pt x="7415" y="1015"/>
                  </a:cubicBezTo>
                  <a:cubicBezTo>
                    <a:pt x="7342" y="1106"/>
                    <a:pt x="7251" y="1216"/>
                    <a:pt x="7196" y="1307"/>
                  </a:cubicBezTo>
                  <a:cubicBezTo>
                    <a:pt x="7141" y="1416"/>
                    <a:pt x="5502" y="3621"/>
                    <a:pt x="5356" y="3821"/>
                  </a:cubicBezTo>
                  <a:cubicBezTo>
                    <a:pt x="5228" y="4003"/>
                    <a:pt x="5101" y="4222"/>
                    <a:pt x="4973" y="4422"/>
                  </a:cubicBezTo>
                  <a:lnTo>
                    <a:pt x="4791" y="4732"/>
                  </a:lnTo>
                  <a:lnTo>
                    <a:pt x="4736" y="4823"/>
                  </a:lnTo>
                  <a:lnTo>
                    <a:pt x="4736" y="4841"/>
                  </a:lnTo>
                  <a:cubicBezTo>
                    <a:pt x="4736" y="4841"/>
                    <a:pt x="4718" y="4823"/>
                    <a:pt x="4718" y="4823"/>
                  </a:cubicBezTo>
                  <a:cubicBezTo>
                    <a:pt x="4697" y="4802"/>
                    <a:pt x="4688" y="4793"/>
                    <a:pt x="4684" y="4793"/>
                  </a:cubicBezTo>
                  <a:cubicBezTo>
                    <a:pt x="4682" y="4793"/>
                    <a:pt x="4682" y="4797"/>
                    <a:pt x="4682" y="4805"/>
                  </a:cubicBezTo>
                  <a:cubicBezTo>
                    <a:pt x="4682" y="4805"/>
                    <a:pt x="4682" y="4823"/>
                    <a:pt x="4664" y="4823"/>
                  </a:cubicBezTo>
                  <a:cubicBezTo>
                    <a:pt x="4664" y="4823"/>
                    <a:pt x="4645" y="4805"/>
                    <a:pt x="4627" y="4805"/>
                  </a:cubicBezTo>
                  <a:lnTo>
                    <a:pt x="4609" y="4768"/>
                  </a:lnTo>
                  <a:lnTo>
                    <a:pt x="4554" y="4714"/>
                  </a:lnTo>
                  <a:lnTo>
                    <a:pt x="4263" y="4459"/>
                  </a:lnTo>
                  <a:cubicBezTo>
                    <a:pt x="3825" y="4058"/>
                    <a:pt x="3352" y="3693"/>
                    <a:pt x="2914" y="3274"/>
                  </a:cubicBezTo>
                  <a:cubicBezTo>
                    <a:pt x="2842" y="3183"/>
                    <a:pt x="2769" y="3092"/>
                    <a:pt x="2696" y="2983"/>
                  </a:cubicBezTo>
                  <a:cubicBezTo>
                    <a:pt x="2623" y="2910"/>
                    <a:pt x="2167" y="2418"/>
                    <a:pt x="1712" y="1890"/>
                  </a:cubicBezTo>
                  <a:cubicBezTo>
                    <a:pt x="1257" y="1361"/>
                    <a:pt x="819" y="778"/>
                    <a:pt x="746" y="560"/>
                  </a:cubicBezTo>
                  <a:cubicBezTo>
                    <a:pt x="728" y="469"/>
                    <a:pt x="655" y="378"/>
                    <a:pt x="564" y="341"/>
                  </a:cubicBezTo>
                  <a:cubicBezTo>
                    <a:pt x="558" y="339"/>
                    <a:pt x="550" y="338"/>
                    <a:pt x="541" y="338"/>
                  </a:cubicBezTo>
                  <a:cubicBezTo>
                    <a:pt x="413" y="338"/>
                    <a:pt x="1" y="563"/>
                    <a:pt x="18" y="614"/>
                  </a:cubicBezTo>
                  <a:cubicBezTo>
                    <a:pt x="127" y="815"/>
                    <a:pt x="182" y="1288"/>
                    <a:pt x="309" y="1471"/>
                  </a:cubicBezTo>
                  <a:cubicBezTo>
                    <a:pt x="473" y="1708"/>
                    <a:pt x="929" y="2436"/>
                    <a:pt x="1402" y="3129"/>
                  </a:cubicBezTo>
                  <a:cubicBezTo>
                    <a:pt x="1894" y="3821"/>
                    <a:pt x="2386" y="4440"/>
                    <a:pt x="2550" y="4623"/>
                  </a:cubicBezTo>
                  <a:cubicBezTo>
                    <a:pt x="2714" y="4823"/>
                    <a:pt x="2878" y="5005"/>
                    <a:pt x="3042" y="5206"/>
                  </a:cubicBezTo>
                  <a:lnTo>
                    <a:pt x="3461" y="5697"/>
                  </a:lnTo>
                  <a:lnTo>
                    <a:pt x="3534" y="5789"/>
                  </a:lnTo>
                  <a:lnTo>
                    <a:pt x="3625" y="5898"/>
                  </a:lnTo>
                  <a:lnTo>
                    <a:pt x="3880" y="6189"/>
                  </a:lnTo>
                  <a:lnTo>
                    <a:pt x="4299" y="6645"/>
                  </a:lnTo>
                  <a:cubicBezTo>
                    <a:pt x="4390" y="6754"/>
                    <a:pt x="4609" y="6991"/>
                    <a:pt x="4900" y="7283"/>
                  </a:cubicBezTo>
                  <a:lnTo>
                    <a:pt x="5010" y="7392"/>
                  </a:lnTo>
                  <a:lnTo>
                    <a:pt x="5101" y="7246"/>
                  </a:lnTo>
                  <a:lnTo>
                    <a:pt x="5265" y="6936"/>
                  </a:lnTo>
                  <a:lnTo>
                    <a:pt x="5647" y="6281"/>
                  </a:lnTo>
                  <a:lnTo>
                    <a:pt x="6012" y="5625"/>
                  </a:lnTo>
                  <a:cubicBezTo>
                    <a:pt x="6066" y="5515"/>
                    <a:pt x="6139" y="5406"/>
                    <a:pt x="6194" y="5297"/>
                  </a:cubicBezTo>
                  <a:lnTo>
                    <a:pt x="6394" y="4896"/>
                  </a:lnTo>
                  <a:cubicBezTo>
                    <a:pt x="6504" y="4714"/>
                    <a:pt x="6613" y="4531"/>
                    <a:pt x="6686" y="4331"/>
                  </a:cubicBezTo>
                  <a:cubicBezTo>
                    <a:pt x="6759" y="4185"/>
                    <a:pt x="8016" y="1380"/>
                    <a:pt x="8234" y="1033"/>
                  </a:cubicBezTo>
                  <a:cubicBezTo>
                    <a:pt x="8362" y="815"/>
                    <a:pt x="8471" y="578"/>
                    <a:pt x="8562" y="341"/>
                  </a:cubicBezTo>
                  <a:cubicBezTo>
                    <a:pt x="8630" y="206"/>
                    <a:pt x="8336" y="0"/>
                    <a:pt x="81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5"/>
            <p:cNvSpPr/>
            <p:nvPr/>
          </p:nvSpPr>
          <p:spPr>
            <a:xfrm>
              <a:off x="5897450" y="2256400"/>
              <a:ext cx="41925" cy="293675"/>
            </a:xfrm>
            <a:custGeom>
              <a:avLst/>
              <a:gdLst/>
              <a:ahLst/>
              <a:cxnLst/>
              <a:rect l="l" t="t" r="r" b="b"/>
              <a:pathLst>
                <a:path w="1677" h="11747" extrusionOk="0">
                  <a:moveTo>
                    <a:pt x="890" y="1"/>
                  </a:moveTo>
                  <a:cubicBezTo>
                    <a:pt x="719" y="1"/>
                    <a:pt x="537" y="51"/>
                    <a:pt x="547" y="159"/>
                  </a:cubicBezTo>
                  <a:cubicBezTo>
                    <a:pt x="565" y="450"/>
                    <a:pt x="547" y="742"/>
                    <a:pt x="547" y="1051"/>
                  </a:cubicBezTo>
                  <a:cubicBezTo>
                    <a:pt x="529" y="1143"/>
                    <a:pt x="511" y="1252"/>
                    <a:pt x="511" y="1343"/>
                  </a:cubicBezTo>
                  <a:cubicBezTo>
                    <a:pt x="511" y="1434"/>
                    <a:pt x="201" y="3711"/>
                    <a:pt x="183" y="3894"/>
                  </a:cubicBezTo>
                  <a:cubicBezTo>
                    <a:pt x="146" y="4276"/>
                    <a:pt x="146" y="4677"/>
                    <a:pt x="146" y="5060"/>
                  </a:cubicBezTo>
                  <a:cubicBezTo>
                    <a:pt x="146" y="5078"/>
                    <a:pt x="110" y="5096"/>
                    <a:pt x="110" y="5114"/>
                  </a:cubicBezTo>
                  <a:cubicBezTo>
                    <a:pt x="1" y="5315"/>
                    <a:pt x="146" y="6936"/>
                    <a:pt x="165" y="7064"/>
                  </a:cubicBezTo>
                  <a:cubicBezTo>
                    <a:pt x="219" y="7556"/>
                    <a:pt x="329" y="8048"/>
                    <a:pt x="420" y="8540"/>
                  </a:cubicBezTo>
                  <a:cubicBezTo>
                    <a:pt x="420" y="8649"/>
                    <a:pt x="420" y="8758"/>
                    <a:pt x="401" y="8849"/>
                  </a:cubicBezTo>
                  <a:cubicBezTo>
                    <a:pt x="401" y="9031"/>
                    <a:pt x="675" y="11072"/>
                    <a:pt x="565" y="11455"/>
                  </a:cubicBezTo>
                  <a:cubicBezTo>
                    <a:pt x="529" y="11527"/>
                    <a:pt x="547" y="11619"/>
                    <a:pt x="602" y="11673"/>
                  </a:cubicBezTo>
                  <a:cubicBezTo>
                    <a:pt x="723" y="11722"/>
                    <a:pt x="861" y="11746"/>
                    <a:pt x="999" y="11746"/>
                  </a:cubicBezTo>
                  <a:cubicBezTo>
                    <a:pt x="1067" y="11746"/>
                    <a:pt x="1136" y="11740"/>
                    <a:pt x="1203" y="11728"/>
                  </a:cubicBezTo>
                  <a:cubicBezTo>
                    <a:pt x="1203" y="11546"/>
                    <a:pt x="1422" y="11200"/>
                    <a:pt x="1422" y="11017"/>
                  </a:cubicBezTo>
                  <a:cubicBezTo>
                    <a:pt x="1422" y="10580"/>
                    <a:pt x="1567" y="8230"/>
                    <a:pt x="1567" y="7902"/>
                  </a:cubicBezTo>
                  <a:cubicBezTo>
                    <a:pt x="1549" y="7701"/>
                    <a:pt x="1567" y="7501"/>
                    <a:pt x="1567" y="7282"/>
                  </a:cubicBezTo>
                  <a:cubicBezTo>
                    <a:pt x="1567" y="7155"/>
                    <a:pt x="1604" y="6390"/>
                    <a:pt x="1640" y="6171"/>
                  </a:cubicBezTo>
                  <a:cubicBezTo>
                    <a:pt x="1677" y="5952"/>
                    <a:pt x="1586" y="4477"/>
                    <a:pt x="1586" y="4258"/>
                  </a:cubicBezTo>
                  <a:cubicBezTo>
                    <a:pt x="1586" y="4076"/>
                    <a:pt x="1567" y="3894"/>
                    <a:pt x="1549" y="3711"/>
                  </a:cubicBezTo>
                  <a:cubicBezTo>
                    <a:pt x="1531" y="3584"/>
                    <a:pt x="1221" y="1070"/>
                    <a:pt x="1240" y="724"/>
                  </a:cubicBezTo>
                  <a:cubicBezTo>
                    <a:pt x="1240" y="523"/>
                    <a:pt x="1221" y="323"/>
                    <a:pt x="1185" y="104"/>
                  </a:cubicBezTo>
                  <a:cubicBezTo>
                    <a:pt x="1176" y="37"/>
                    <a:pt x="1037" y="1"/>
                    <a:pt x="8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45"/>
          <p:cNvGrpSpPr/>
          <p:nvPr/>
        </p:nvGrpSpPr>
        <p:grpSpPr>
          <a:xfrm>
            <a:off x="5468721" y="1366565"/>
            <a:ext cx="2313930" cy="604210"/>
            <a:chOff x="4775200" y="1954600"/>
            <a:chExt cx="2553725" cy="666825"/>
          </a:xfrm>
        </p:grpSpPr>
        <p:sp>
          <p:nvSpPr>
            <p:cNvPr id="1361" name="Google Shape;1361;p45"/>
            <p:cNvSpPr/>
            <p:nvPr/>
          </p:nvSpPr>
          <p:spPr>
            <a:xfrm>
              <a:off x="4797125" y="1995075"/>
              <a:ext cx="2388575" cy="574575"/>
            </a:xfrm>
            <a:custGeom>
              <a:avLst/>
              <a:gdLst/>
              <a:ahLst/>
              <a:cxnLst/>
              <a:rect l="l" t="t" r="r" b="b"/>
              <a:pathLst>
                <a:path w="95543" h="22983" extrusionOk="0">
                  <a:moveTo>
                    <a:pt x="73040" y="1"/>
                  </a:moveTo>
                  <a:cubicBezTo>
                    <a:pt x="72866" y="1"/>
                    <a:pt x="72691" y="2"/>
                    <a:pt x="72517" y="4"/>
                  </a:cubicBezTo>
                  <a:cubicBezTo>
                    <a:pt x="71481" y="117"/>
                    <a:pt x="70445" y="167"/>
                    <a:pt x="69409" y="167"/>
                  </a:cubicBezTo>
                  <a:cubicBezTo>
                    <a:pt x="69208" y="167"/>
                    <a:pt x="69007" y="165"/>
                    <a:pt x="68807" y="161"/>
                  </a:cubicBezTo>
                  <a:cubicBezTo>
                    <a:pt x="68669" y="159"/>
                    <a:pt x="68462" y="158"/>
                    <a:pt x="68178" y="158"/>
                  </a:cubicBezTo>
                  <a:cubicBezTo>
                    <a:pt x="65920" y="158"/>
                    <a:pt x="58824" y="217"/>
                    <a:pt x="43658" y="217"/>
                  </a:cubicBezTo>
                  <a:cubicBezTo>
                    <a:pt x="40173" y="217"/>
                    <a:pt x="36262" y="214"/>
                    <a:pt x="31885" y="206"/>
                  </a:cubicBezTo>
                  <a:cubicBezTo>
                    <a:pt x="29153" y="248"/>
                    <a:pt x="26129" y="262"/>
                    <a:pt x="23214" y="262"/>
                  </a:cubicBezTo>
                  <a:cubicBezTo>
                    <a:pt x="18211" y="262"/>
                    <a:pt x="13528" y="221"/>
                    <a:pt x="11198" y="206"/>
                  </a:cubicBezTo>
                  <a:cubicBezTo>
                    <a:pt x="8629" y="128"/>
                    <a:pt x="6617" y="87"/>
                    <a:pt x="5054" y="87"/>
                  </a:cubicBezTo>
                  <a:cubicBezTo>
                    <a:pt x="1256" y="87"/>
                    <a:pt x="109" y="326"/>
                    <a:pt x="45" y="836"/>
                  </a:cubicBezTo>
                  <a:lnTo>
                    <a:pt x="0" y="1016"/>
                  </a:lnTo>
                  <a:cubicBezTo>
                    <a:pt x="0" y="1061"/>
                    <a:pt x="68" y="1128"/>
                    <a:pt x="225" y="1151"/>
                  </a:cubicBezTo>
                  <a:cubicBezTo>
                    <a:pt x="382" y="1196"/>
                    <a:pt x="585" y="1218"/>
                    <a:pt x="765" y="1218"/>
                  </a:cubicBezTo>
                  <a:lnTo>
                    <a:pt x="16190" y="1353"/>
                  </a:lnTo>
                  <a:cubicBezTo>
                    <a:pt x="17869" y="1353"/>
                    <a:pt x="24815" y="1373"/>
                    <a:pt x="29472" y="1373"/>
                  </a:cubicBezTo>
                  <a:cubicBezTo>
                    <a:pt x="31800" y="1373"/>
                    <a:pt x="33556" y="1368"/>
                    <a:pt x="33796" y="1353"/>
                  </a:cubicBezTo>
                  <a:cubicBezTo>
                    <a:pt x="34308" y="1312"/>
                    <a:pt x="38307" y="1215"/>
                    <a:pt x="42346" y="1215"/>
                  </a:cubicBezTo>
                  <a:cubicBezTo>
                    <a:pt x="42743" y="1215"/>
                    <a:pt x="43139" y="1216"/>
                    <a:pt x="43533" y="1218"/>
                  </a:cubicBezTo>
                  <a:cubicBezTo>
                    <a:pt x="52010" y="1286"/>
                    <a:pt x="64377" y="1308"/>
                    <a:pt x="74721" y="1308"/>
                  </a:cubicBezTo>
                  <a:lnTo>
                    <a:pt x="81984" y="1308"/>
                  </a:lnTo>
                  <a:cubicBezTo>
                    <a:pt x="82433" y="1308"/>
                    <a:pt x="82879" y="1305"/>
                    <a:pt x="83310" y="1305"/>
                  </a:cubicBezTo>
                  <a:cubicBezTo>
                    <a:pt x="83957" y="1305"/>
                    <a:pt x="84569" y="1313"/>
                    <a:pt x="85109" y="1353"/>
                  </a:cubicBezTo>
                  <a:cubicBezTo>
                    <a:pt x="85334" y="1376"/>
                    <a:pt x="85559" y="1421"/>
                    <a:pt x="85784" y="1443"/>
                  </a:cubicBezTo>
                  <a:lnTo>
                    <a:pt x="86143" y="1488"/>
                  </a:lnTo>
                  <a:lnTo>
                    <a:pt x="86458" y="1578"/>
                  </a:lnTo>
                  <a:lnTo>
                    <a:pt x="87088" y="1735"/>
                  </a:lnTo>
                  <a:lnTo>
                    <a:pt x="87650" y="1938"/>
                  </a:lnTo>
                  <a:cubicBezTo>
                    <a:pt x="88842" y="2387"/>
                    <a:pt x="89921" y="3085"/>
                    <a:pt x="90843" y="3961"/>
                  </a:cubicBezTo>
                  <a:cubicBezTo>
                    <a:pt x="91000" y="4096"/>
                    <a:pt x="91135" y="4254"/>
                    <a:pt x="91248" y="4411"/>
                  </a:cubicBezTo>
                  <a:lnTo>
                    <a:pt x="91585" y="4771"/>
                  </a:lnTo>
                  <a:cubicBezTo>
                    <a:pt x="91742" y="4973"/>
                    <a:pt x="91832" y="5108"/>
                    <a:pt x="91855" y="5131"/>
                  </a:cubicBezTo>
                  <a:lnTo>
                    <a:pt x="91945" y="5266"/>
                  </a:lnTo>
                  <a:cubicBezTo>
                    <a:pt x="92035" y="5378"/>
                    <a:pt x="92125" y="5490"/>
                    <a:pt x="92192" y="5625"/>
                  </a:cubicBezTo>
                  <a:lnTo>
                    <a:pt x="92552" y="6210"/>
                  </a:lnTo>
                  <a:cubicBezTo>
                    <a:pt x="92664" y="6435"/>
                    <a:pt x="92777" y="6705"/>
                    <a:pt x="92934" y="6997"/>
                  </a:cubicBezTo>
                  <a:cubicBezTo>
                    <a:pt x="93002" y="7132"/>
                    <a:pt x="93069" y="7289"/>
                    <a:pt x="93114" y="7447"/>
                  </a:cubicBezTo>
                  <a:lnTo>
                    <a:pt x="93294" y="7964"/>
                  </a:lnTo>
                  <a:cubicBezTo>
                    <a:pt x="93339" y="8144"/>
                    <a:pt x="93384" y="8324"/>
                    <a:pt x="93429" y="8504"/>
                  </a:cubicBezTo>
                  <a:cubicBezTo>
                    <a:pt x="93496" y="8706"/>
                    <a:pt x="93519" y="8886"/>
                    <a:pt x="93564" y="9088"/>
                  </a:cubicBezTo>
                  <a:cubicBezTo>
                    <a:pt x="93631" y="9493"/>
                    <a:pt x="93676" y="9898"/>
                    <a:pt x="93699" y="10302"/>
                  </a:cubicBezTo>
                  <a:cubicBezTo>
                    <a:pt x="93721" y="10527"/>
                    <a:pt x="93721" y="10730"/>
                    <a:pt x="93721" y="10954"/>
                  </a:cubicBezTo>
                  <a:lnTo>
                    <a:pt x="93721" y="11652"/>
                  </a:lnTo>
                  <a:cubicBezTo>
                    <a:pt x="93474" y="18240"/>
                    <a:pt x="93451" y="19724"/>
                    <a:pt x="93631" y="21230"/>
                  </a:cubicBezTo>
                  <a:cubicBezTo>
                    <a:pt x="93816" y="22398"/>
                    <a:pt x="94048" y="22983"/>
                    <a:pt x="94283" y="22983"/>
                  </a:cubicBezTo>
                  <a:cubicBezTo>
                    <a:pt x="94504" y="22983"/>
                    <a:pt x="94727" y="22460"/>
                    <a:pt x="94913" y="21410"/>
                  </a:cubicBezTo>
                  <a:cubicBezTo>
                    <a:pt x="95408" y="19499"/>
                    <a:pt x="95542" y="17520"/>
                    <a:pt x="95340" y="15587"/>
                  </a:cubicBezTo>
                  <a:cubicBezTo>
                    <a:pt x="95250" y="15204"/>
                    <a:pt x="95160" y="13720"/>
                    <a:pt x="95115" y="11584"/>
                  </a:cubicBezTo>
                  <a:cubicBezTo>
                    <a:pt x="95115" y="11292"/>
                    <a:pt x="95115" y="11044"/>
                    <a:pt x="95093" y="10730"/>
                  </a:cubicBezTo>
                  <a:cubicBezTo>
                    <a:pt x="95070" y="10437"/>
                    <a:pt x="95070" y="10123"/>
                    <a:pt x="95025" y="9808"/>
                  </a:cubicBezTo>
                  <a:cubicBezTo>
                    <a:pt x="94980" y="9493"/>
                    <a:pt x="94935" y="9156"/>
                    <a:pt x="94868" y="8818"/>
                  </a:cubicBezTo>
                  <a:cubicBezTo>
                    <a:pt x="94823" y="8504"/>
                    <a:pt x="94710" y="8166"/>
                    <a:pt x="94621" y="7829"/>
                  </a:cubicBezTo>
                  <a:cubicBezTo>
                    <a:pt x="94193" y="6390"/>
                    <a:pt x="93474" y="5041"/>
                    <a:pt x="92529" y="3894"/>
                  </a:cubicBezTo>
                  <a:cubicBezTo>
                    <a:pt x="90686" y="1668"/>
                    <a:pt x="88010" y="296"/>
                    <a:pt x="85109" y="116"/>
                  </a:cubicBezTo>
                  <a:cubicBezTo>
                    <a:pt x="84764" y="116"/>
                    <a:pt x="84429" y="106"/>
                    <a:pt x="84125" y="106"/>
                  </a:cubicBezTo>
                  <a:cubicBezTo>
                    <a:pt x="83972" y="106"/>
                    <a:pt x="83827" y="109"/>
                    <a:pt x="83692" y="116"/>
                  </a:cubicBezTo>
                  <a:lnTo>
                    <a:pt x="82613" y="161"/>
                  </a:lnTo>
                  <a:cubicBezTo>
                    <a:pt x="81984" y="184"/>
                    <a:pt x="81534" y="206"/>
                    <a:pt x="81331" y="206"/>
                  </a:cubicBezTo>
                  <a:cubicBezTo>
                    <a:pt x="80589" y="229"/>
                    <a:pt x="79105" y="229"/>
                    <a:pt x="77644" y="229"/>
                  </a:cubicBezTo>
                  <a:cubicBezTo>
                    <a:pt x="76109" y="87"/>
                    <a:pt x="74575" y="1"/>
                    <a:pt x="73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5"/>
            <p:cNvSpPr/>
            <p:nvPr/>
          </p:nvSpPr>
          <p:spPr>
            <a:xfrm>
              <a:off x="7001325" y="2410925"/>
              <a:ext cx="327600" cy="210500"/>
            </a:xfrm>
            <a:custGeom>
              <a:avLst/>
              <a:gdLst/>
              <a:ahLst/>
              <a:cxnLst/>
              <a:rect l="l" t="t" r="r" b="b"/>
              <a:pathLst>
                <a:path w="13104" h="8420" extrusionOk="0">
                  <a:moveTo>
                    <a:pt x="12481" y="1"/>
                  </a:moveTo>
                  <a:cubicBezTo>
                    <a:pt x="12418" y="1"/>
                    <a:pt x="12362" y="23"/>
                    <a:pt x="12321" y="77"/>
                  </a:cubicBezTo>
                  <a:cubicBezTo>
                    <a:pt x="12052" y="414"/>
                    <a:pt x="11737" y="751"/>
                    <a:pt x="11422" y="1066"/>
                  </a:cubicBezTo>
                  <a:cubicBezTo>
                    <a:pt x="11309" y="1179"/>
                    <a:pt x="11197" y="1291"/>
                    <a:pt x="11107" y="1381"/>
                  </a:cubicBezTo>
                  <a:cubicBezTo>
                    <a:pt x="10995" y="1493"/>
                    <a:pt x="8431" y="3809"/>
                    <a:pt x="8206" y="4012"/>
                  </a:cubicBezTo>
                  <a:cubicBezTo>
                    <a:pt x="7779" y="4417"/>
                    <a:pt x="7397" y="4866"/>
                    <a:pt x="6992" y="5316"/>
                  </a:cubicBezTo>
                  <a:cubicBezTo>
                    <a:pt x="6970" y="5338"/>
                    <a:pt x="6947" y="5338"/>
                    <a:pt x="6925" y="5338"/>
                  </a:cubicBezTo>
                  <a:cubicBezTo>
                    <a:pt x="6857" y="5383"/>
                    <a:pt x="6812" y="5406"/>
                    <a:pt x="6767" y="5473"/>
                  </a:cubicBezTo>
                  <a:lnTo>
                    <a:pt x="6655" y="5586"/>
                  </a:lnTo>
                  <a:lnTo>
                    <a:pt x="6587" y="5631"/>
                  </a:lnTo>
                  <a:cubicBezTo>
                    <a:pt x="6587" y="5631"/>
                    <a:pt x="6587" y="5631"/>
                    <a:pt x="6587" y="5653"/>
                  </a:cubicBezTo>
                  <a:cubicBezTo>
                    <a:pt x="6587" y="5698"/>
                    <a:pt x="6565" y="5698"/>
                    <a:pt x="6542" y="5698"/>
                  </a:cubicBezTo>
                  <a:lnTo>
                    <a:pt x="6115" y="5361"/>
                  </a:lnTo>
                  <a:cubicBezTo>
                    <a:pt x="5508" y="4911"/>
                    <a:pt x="4879" y="4507"/>
                    <a:pt x="4249" y="4079"/>
                  </a:cubicBezTo>
                  <a:cubicBezTo>
                    <a:pt x="4136" y="3967"/>
                    <a:pt x="4024" y="3854"/>
                    <a:pt x="3934" y="3742"/>
                  </a:cubicBezTo>
                  <a:cubicBezTo>
                    <a:pt x="3732" y="3562"/>
                    <a:pt x="1213" y="1718"/>
                    <a:pt x="876" y="1224"/>
                  </a:cubicBezTo>
                  <a:cubicBezTo>
                    <a:pt x="831" y="1111"/>
                    <a:pt x="719" y="1044"/>
                    <a:pt x="606" y="1021"/>
                  </a:cubicBezTo>
                  <a:cubicBezTo>
                    <a:pt x="604" y="1021"/>
                    <a:pt x="601" y="1020"/>
                    <a:pt x="598" y="1020"/>
                  </a:cubicBezTo>
                  <a:cubicBezTo>
                    <a:pt x="471" y="1020"/>
                    <a:pt x="0" y="1472"/>
                    <a:pt x="44" y="1516"/>
                  </a:cubicBezTo>
                  <a:cubicBezTo>
                    <a:pt x="224" y="1718"/>
                    <a:pt x="449" y="2280"/>
                    <a:pt x="651" y="2460"/>
                  </a:cubicBezTo>
                  <a:cubicBezTo>
                    <a:pt x="1146" y="2910"/>
                    <a:pt x="3642" y="5451"/>
                    <a:pt x="4047" y="5788"/>
                  </a:cubicBezTo>
                  <a:cubicBezTo>
                    <a:pt x="4271" y="5991"/>
                    <a:pt x="4474" y="6215"/>
                    <a:pt x="4699" y="6418"/>
                  </a:cubicBezTo>
                  <a:lnTo>
                    <a:pt x="6520" y="8194"/>
                  </a:lnTo>
                  <a:cubicBezTo>
                    <a:pt x="6542" y="8239"/>
                    <a:pt x="6565" y="8262"/>
                    <a:pt x="6745" y="8419"/>
                  </a:cubicBezTo>
                  <a:cubicBezTo>
                    <a:pt x="6880" y="8262"/>
                    <a:pt x="7150" y="7947"/>
                    <a:pt x="7487" y="7587"/>
                  </a:cubicBezTo>
                  <a:lnTo>
                    <a:pt x="8027" y="6957"/>
                  </a:lnTo>
                  <a:lnTo>
                    <a:pt x="8341" y="6598"/>
                  </a:lnTo>
                  <a:cubicBezTo>
                    <a:pt x="8701" y="6148"/>
                    <a:pt x="9083" y="5698"/>
                    <a:pt x="9173" y="5563"/>
                  </a:cubicBezTo>
                  <a:cubicBezTo>
                    <a:pt x="9353" y="5361"/>
                    <a:pt x="9533" y="5159"/>
                    <a:pt x="9691" y="4934"/>
                  </a:cubicBezTo>
                  <a:cubicBezTo>
                    <a:pt x="9825" y="4776"/>
                    <a:pt x="12052" y="1651"/>
                    <a:pt x="12434" y="1269"/>
                  </a:cubicBezTo>
                  <a:cubicBezTo>
                    <a:pt x="12636" y="1044"/>
                    <a:pt x="12816" y="796"/>
                    <a:pt x="12996" y="527"/>
                  </a:cubicBezTo>
                  <a:cubicBezTo>
                    <a:pt x="13104" y="364"/>
                    <a:pt x="12736" y="1"/>
                    <a:pt x="124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5"/>
            <p:cNvSpPr/>
            <p:nvPr/>
          </p:nvSpPr>
          <p:spPr>
            <a:xfrm>
              <a:off x="4775200" y="1954600"/>
              <a:ext cx="107950" cy="112550"/>
            </a:xfrm>
            <a:custGeom>
              <a:avLst/>
              <a:gdLst/>
              <a:ahLst/>
              <a:cxnLst/>
              <a:rect l="l" t="t" r="r" b="b"/>
              <a:pathLst>
                <a:path w="4318" h="4502" extrusionOk="0">
                  <a:moveTo>
                    <a:pt x="2168" y="2407"/>
                  </a:moveTo>
                  <a:lnTo>
                    <a:pt x="2249" y="2500"/>
                  </a:lnTo>
                  <a:cubicBezTo>
                    <a:pt x="2294" y="2477"/>
                    <a:pt x="2316" y="2477"/>
                    <a:pt x="2361" y="2477"/>
                  </a:cubicBezTo>
                  <a:cubicBezTo>
                    <a:pt x="2429" y="2477"/>
                    <a:pt x="2474" y="2500"/>
                    <a:pt x="2519" y="2545"/>
                  </a:cubicBezTo>
                  <a:cubicBezTo>
                    <a:pt x="2609" y="2612"/>
                    <a:pt x="2654" y="2702"/>
                    <a:pt x="2631" y="2815"/>
                  </a:cubicBezTo>
                  <a:cubicBezTo>
                    <a:pt x="2603" y="2886"/>
                    <a:pt x="2529" y="2930"/>
                    <a:pt x="2456" y="2930"/>
                  </a:cubicBezTo>
                  <a:cubicBezTo>
                    <a:pt x="2414" y="2930"/>
                    <a:pt x="2372" y="2915"/>
                    <a:pt x="2339" y="2882"/>
                  </a:cubicBezTo>
                  <a:cubicBezTo>
                    <a:pt x="2316" y="2860"/>
                    <a:pt x="2316" y="2815"/>
                    <a:pt x="2294" y="2792"/>
                  </a:cubicBezTo>
                  <a:cubicBezTo>
                    <a:pt x="2294" y="2792"/>
                    <a:pt x="2271" y="2747"/>
                    <a:pt x="2271" y="2725"/>
                  </a:cubicBezTo>
                  <a:cubicBezTo>
                    <a:pt x="2271" y="2702"/>
                    <a:pt x="2271" y="2680"/>
                    <a:pt x="2271" y="2657"/>
                  </a:cubicBezTo>
                  <a:cubicBezTo>
                    <a:pt x="2212" y="2579"/>
                    <a:pt x="2188" y="2500"/>
                    <a:pt x="2168" y="2407"/>
                  </a:cubicBezTo>
                  <a:close/>
                  <a:moveTo>
                    <a:pt x="1544" y="1"/>
                  </a:moveTo>
                  <a:cubicBezTo>
                    <a:pt x="1323" y="1"/>
                    <a:pt x="1109" y="90"/>
                    <a:pt x="967" y="251"/>
                  </a:cubicBezTo>
                  <a:cubicBezTo>
                    <a:pt x="900" y="364"/>
                    <a:pt x="810" y="454"/>
                    <a:pt x="742" y="544"/>
                  </a:cubicBezTo>
                  <a:cubicBezTo>
                    <a:pt x="585" y="701"/>
                    <a:pt x="450" y="858"/>
                    <a:pt x="360" y="1061"/>
                  </a:cubicBezTo>
                  <a:cubicBezTo>
                    <a:pt x="90" y="1556"/>
                    <a:pt x="0" y="2095"/>
                    <a:pt x="90" y="2635"/>
                  </a:cubicBezTo>
                  <a:cubicBezTo>
                    <a:pt x="158" y="3174"/>
                    <a:pt x="450" y="3647"/>
                    <a:pt x="900" y="3939"/>
                  </a:cubicBezTo>
                  <a:cubicBezTo>
                    <a:pt x="1102" y="4051"/>
                    <a:pt x="1327" y="4141"/>
                    <a:pt x="1552" y="4209"/>
                  </a:cubicBezTo>
                  <a:cubicBezTo>
                    <a:pt x="1777" y="4276"/>
                    <a:pt x="2001" y="4321"/>
                    <a:pt x="2226" y="4366"/>
                  </a:cubicBezTo>
                  <a:cubicBezTo>
                    <a:pt x="2361" y="4456"/>
                    <a:pt x="2541" y="4501"/>
                    <a:pt x="2721" y="4501"/>
                  </a:cubicBezTo>
                  <a:cubicBezTo>
                    <a:pt x="2901" y="4501"/>
                    <a:pt x="3058" y="4479"/>
                    <a:pt x="3216" y="4411"/>
                  </a:cubicBezTo>
                  <a:cubicBezTo>
                    <a:pt x="3373" y="4209"/>
                    <a:pt x="3553" y="4029"/>
                    <a:pt x="3755" y="3872"/>
                  </a:cubicBezTo>
                  <a:cubicBezTo>
                    <a:pt x="3868" y="3759"/>
                    <a:pt x="3980" y="3602"/>
                    <a:pt x="4070" y="3444"/>
                  </a:cubicBezTo>
                  <a:cubicBezTo>
                    <a:pt x="4250" y="3062"/>
                    <a:pt x="4317" y="2612"/>
                    <a:pt x="4205" y="2208"/>
                  </a:cubicBezTo>
                  <a:cubicBezTo>
                    <a:pt x="4138" y="1893"/>
                    <a:pt x="3980" y="1600"/>
                    <a:pt x="3755" y="1376"/>
                  </a:cubicBezTo>
                  <a:cubicBezTo>
                    <a:pt x="3463" y="1083"/>
                    <a:pt x="3058" y="903"/>
                    <a:pt x="2654" y="903"/>
                  </a:cubicBezTo>
                  <a:cubicBezTo>
                    <a:pt x="2570" y="903"/>
                    <a:pt x="2488" y="910"/>
                    <a:pt x="2406" y="922"/>
                  </a:cubicBezTo>
                  <a:lnTo>
                    <a:pt x="2406" y="922"/>
                  </a:lnTo>
                  <a:cubicBezTo>
                    <a:pt x="2413" y="808"/>
                    <a:pt x="2390" y="691"/>
                    <a:pt x="2339" y="589"/>
                  </a:cubicBezTo>
                  <a:cubicBezTo>
                    <a:pt x="2226" y="274"/>
                    <a:pt x="1956" y="26"/>
                    <a:pt x="1619" y="4"/>
                  </a:cubicBezTo>
                  <a:cubicBezTo>
                    <a:pt x="1594" y="2"/>
                    <a:pt x="1569" y="1"/>
                    <a:pt x="1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45"/>
          <p:cNvGrpSpPr/>
          <p:nvPr/>
        </p:nvGrpSpPr>
        <p:grpSpPr>
          <a:xfrm>
            <a:off x="1521711" y="1378248"/>
            <a:ext cx="2181573" cy="2358908"/>
            <a:chOff x="385950" y="1544775"/>
            <a:chExt cx="2393650" cy="2588225"/>
          </a:xfrm>
        </p:grpSpPr>
        <p:sp>
          <p:nvSpPr>
            <p:cNvPr id="1365" name="Google Shape;1365;p45"/>
            <p:cNvSpPr/>
            <p:nvPr/>
          </p:nvSpPr>
          <p:spPr>
            <a:xfrm>
              <a:off x="385950" y="1574850"/>
              <a:ext cx="2393650" cy="2558150"/>
            </a:xfrm>
            <a:custGeom>
              <a:avLst/>
              <a:gdLst/>
              <a:ahLst/>
              <a:cxnLst/>
              <a:rect l="l" t="t" r="r" b="b"/>
              <a:pathLst>
                <a:path w="95746" h="102326" extrusionOk="0">
                  <a:moveTo>
                    <a:pt x="85290" y="0"/>
                  </a:moveTo>
                  <a:cubicBezTo>
                    <a:pt x="84255" y="0"/>
                    <a:pt x="83219" y="35"/>
                    <a:pt x="82187" y="106"/>
                  </a:cubicBezTo>
                  <a:cubicBezTo>
                    <a:pt x="81054" y="262"/>
                    <a:pt x="74273" y="384"/>
                    <a:pt x="65954" y="384"/>
                  </a:cubicBezTo>
                  <a:cubicBezTo>
                    <a:pt x="64694" y="384"/>
                    <a:pt x="63400" y="381"/>
                    <a:pt x="62084" y="375"/>
                  </a:cubicBezTo>
                  <a:cubicBezTo>
                    <a:pt x="60835" y="368"/>
                    <a:pt x="59633" y="365"/>
                    <a:pt x="58482" y="365"/>
                  </a:cubicBezTo>
                  <a:cubicBezTo>
                    <a:pt x="49271" y="365"/>
                    <a:pt x="43284" y="578"/>
                    <a:pt x="42004" y="578"/>
                  </a:cubicBezTo>
                  <a:cubicBezTo>
                    <a:pt x="40768" y="600"/>
                    <a:pt x="38249" y="600"/>
                    <a:pt x="35753" y="600"/>
                  </a:cubicBezTo>
                  <a:cubicBezTo>
                    <a:pt x="32043" y="398"/>
                    <a:pt x="30784" y="398"/>
                    <a:pt x="27029" y="375"/>
                  </a:cubicBezTo>
                  <a:cubicBezTo>
                    <a:pt x="24488" y="533"/>
                    <a:pt x="21992" y="533"/>
                    <a:pt x="20733" y="533"/>
                  </a:cubicBezTo>
                  <a:lnTo>
                    <a:pt x="12053" y="533"/>
                  </a:lnTo>
                  <a:lnTo>
                    <a:pt x="11356" y="555"/>
                  </a:lnTo>
                  <a:cubicBezTo>
                    <a:pt x="9108" y="690"/>
                    <a:pt x="6971" y="1455"/>
                    <a:pt x="5150" y="2781"/>
                  </a:cubicBezTo>
                  <a:cubicBezTo>
                    <a:pt x="4026" y="3568"/>
                    <a:pt x="3059" y="4535"/>
                    <a:pt x="2272" y="5637"/>
                  </a:cubicBezTo>
                  <a:cubicBezTo>
                    <a:pt x="1395" y="6896"/>
                    <a:pt x="765" y="8313"/>
                    <a:pt x="406" y="9819"/>
                  </a:cubicBezTo>
                  <a:cubicBezTo>
                    <a:pt x="226" y="10629"/>
                    <a:pt x="113" y="11461"/>
                    <a:pt x="91" y="12293"/>
                  </a:cubicBezTo>
                  <a:cubicBezTo>
                    <a:pt x="68" y="12518"/>
                    <a:pt x="68" y="12720"/>
                    <a:pt x="68" y="12922"/>
                  </a:cubicBezTo>
                  <a:lnTo>
                    <a:pt x="68" y="13575"/>
                  </a:lnTo>
                  <a:lnTo>
                    <a:pt x="68" y="14856"/>
                  </a:lnTo>
                  <a:cubicBezTo>
                    <a:pt x="91" y="16610"/>
                    <a:pt x="91" y="18454"/>
                    <a:pt x="91" y="20365"/>
                  </a:cubicBezTo>
                  <a:cubicBezTo>
                    <a:pt x="113" y="28100"/>
                    <a:pt x="136" y="37319"/>
                    <a:pt x="136" y="48292"/>
                  </a:cubicBezTo>
                  <a:cubicBezTo>
                    <a:pt x="293" y="60839"/>
                    <a:pt x="226" y="77097"/>
                    <a:pt x="226" y="83348"/>
                  </a:cubicBezTo>
                  <a:cubicBezTo>
                    <a:pt x="1" y="98301"/>
                    <a:pt x="158" y="102101"/>
                    <a:pt x="900" y="102281"/>
                  </a:cubicBezTo>
                  <a:lnTo>
                    <a:pt x="1080" y="102325"/>
                  </a:lnTo>
                  <a:cubicBezTo>
                    <a:pt x="1125" y="102325"/>
                    <a:pt x="1170" y="102191"/>
                    <a:pt x="1215" y="101966"/>
                  </a:cubicBezTo>
                  <a:cubicBezTo>
                    <a:pt x="1237" y="101651"/>
                    <a:pt x="1260" y="101359"/>
                    <a:pt x="1260" y="101044"/>
                  </a:cubicBezTo>
                  <a:lnTo>
                    <a:pt x="1350" y="74915"/>
                  </a:lnTo>
                  <a:cubicBezTo>
                    <a:pt x="1350" y="70621"/>
                    <a:pt x="1350" y="46269"/>
                    <a:pt x="1282" y="45054"/>
                  </a:cubicBezTo>
                  <a:cubicBezTo>
                    <a:pt x="1260" y="44110"/>
                    <a:pt x="1103" y="36015"/>
                    <a:pt x="1125" y="28528"/>
                  </a:cubicBezTo>
                  <a:cubicBezTo>
                    <a:pt x="1148" y="24930"/>
                    <a:pt x="1148" y="20927"/>
                    <a:pt x="1148" y="16655"/>
                  </a:cubicBezTo>
                  <a:lnTo>
                    <a:pt x="1148" y="13417"/>
                  </a:lnTo>
                  <a:lnTo>
                    <a:pt x="1148" y="12585"/>
                  </a:lnTo>
                  <a:lnTo>
                    <a:pt x="1193" y="11821"/>
                  </a:lnTo>
                  <a:cubicBezTo>
                    <a:pt x="1215" y="11686"/>
                    <a:pt x="1193" y="11551"/>
                    <a:pt x="1215" y="11416"/>
                  </a:cubicBezTo>
                  <a:lnTo>
                    <a:pt x="1282" y="11034"/>
                  </a:lnTo>
                  <a:cubicBezTo>
                    <a:pt x="1327" y="10786"/>
                    <a:pt x="1350" y="10516"/>
                    <a:pt x="1417" y="10269"/>
                  </a:cubicBezTo>
                  <a:cubicBezTo>
                    <a:pt x="1890" y="8156"/>
                    <a:pt x="2969" y="6222"/>
                    <a:pt x="4520" y="4738"/>
                  </a:cubicBezTo>
                  <a:cubicBezTo>
                    <a:pt x="6094" y="3209"/>
                    <a:pt x="8118" y="2174"/>
                    <a:pt x="10277" y="1815"/>
                  </a:cubicBezTo>
                  <a:cubicBezTo>
                    <a:pt x="10547" y="1770"/>
                    <a:pt x="10816" y="1725"/>
                    <a:pt x="11086" y="1702"/>
                  </a:cubicBezTo>
                  <a:lnTo>
                    <a:pt x="11918" y="1657"/>
                  </a:lnTo>
                  <a:lnTo>
                    <a:pt x="30784" y="1657"/>
                  </a:lnTo>
                  <a:lnTo>
                    <a:pt x="63029" y="1635"/>
                  </a:lnTo>
                  <a:lnTo>
                    <a:pt x="75531" y="1702"/>
                  </a:lnTo>
                  <a:cubicBezTo>
                    <a:pt x="81869" y="1842"/>
                    <a:pt x="85426" y="1910"/>
                    <a:pt x="87781" y="1910"/>
                  </a:cubicBezTo>
                  <a:cubicBezTo>
                    <a:pt x="89587" y="1910"/>
                    <a:pt x="90685" y="1870"/>
                    <a:pt x="91788" y="1792"/>
                  </a:cubicBezTo>
                  <a:cubicBezTo>
                    <a:pt x="95633" y="1455"/>
                    <a:pt x="95745" y="893"/>
                    <a:pt x="92103" y="510"/>
                  </a:cubicBezTo>
                  <a:cubicBezTo>
                    <a:pt x="89846" y="170"/>
                    <a:pt x="87567" y="0"/>
                    <a:pt x="85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5"/>
            <p:cNvSpPr/>
            <p:nvPr/>
          </p:nvSpPr>
          <p:spPr>
            <a:xfrm>
              <a:off x="2660950" y="1544775"/>
              <a:ext cx="101775" cy="108475"/>
            </a:xfrm>
            <a:custGeom>
              <a:avLst/>
              <a:gdLst/>
              <a:ahLst/>
              <a:cxnLst/>
              <a:rect l="l" t="t" r="r" b="b"/>
              <a:pathLst>
                <a:path w="4071" h="4339" extrusionOk="0">
                  <a:moveTo>
                    <a:pt x="2258" y="1581"/>
                  </a:moveTo>
                  <a:cubicBezTo>
                    <a:pt x="2390" y="1625"/>
                    <a:pt x="2522" y="1670"/>
                    <a:pt x="2632" y="1736"/>
                  </a:cubicBezTo>
                  <a:cubicBezTo>
                    <a:pt x="2699" y="1758"/>
                    <a:pt x="2789" y="1781"/>
                    <a:pt x="2834" y="1848"/>
                  </a:cubicBezTo>
                  <a:cubicBezTo>
                    <a:pt x="2947" y="1961"/>
                    <a:pt x="3014" y="2096"/>
                    <a:pt x="3014" y="2253"/>
                  </a:cubicBezTo>
                  <a:cubicBezTo>
                    <a:pt x="3014" y="2388"/>
                    <a:pt x="2992" y="2545"/>
                    <a:pt x="2924" y="2680"/>
                  </a:cubicBezTo>
                  <a:cubicBezTo>
                    <a:pt x="2857" y="2838"/>
                    <a:pt x="2744" y="2950"/>
                    <a:pt x="2609" y="3040"/>
                  </a:cubicBezTo>
                  <a:cubicBezTo>
                    <a:pt x="2474" y="3130"/>
                    <a:pt x="2295" y="3175"/>
                    <a:pt x="2137" y="3197"/>
                  </a:cubicBezTo>
                  <a:cubicBezTo>
                    <a:pt x="1980" y="3197"/>
                    <a:pt x="1845" y="3175"/>
                    <a:pt x="1710" y="3085"/>
                  </a:cubicBezTo>
                  <a:cubicBezTo>
                    <a:pt x="1597" y="3018"/>
                    <a:pt x="1485" y="2905"/>
                    <a:pt x="1440" y="2770"/>
                  </a:cubicBezTo>
                  <a:cubicBezTo>
                    <a:pt x="1439" y="2768"/>
                    <a:pt x="1437" y="2766"/>
                    <a:pt x="1436" y="2764"/>
                  </a:cubicBezTo>
                  <a:lnTo>
                    <a:pt x="1436" y="2764"/>
                  </a:lnTo>
                  <a:cubicBezTo>
                    <a:pt x="1454" y="2753"/>
                    <a:pt x="1470" y="2740"/>
                    <a:pt x="1485" y="2725"/>
                  </a:cubicBezTo>
                  <a:cubicBezTo>
                    <a:pt x="1597" y="2613"/>
                    <a:pt x="1665" y="2478"/>
                    <a:pt x="1687" y="2320"/>
                  </a:cubicBezTo>
                  <a:lnTo>
                    <a:pt x="1755" y="2163"/>
                  </a:lnTo>
                  <a:cubicBezTo>
                    <a:pt x="1755" y="2096"/>
                    <a:pt x="1777" y="2051"/>
                    <a:pt x="1777" y="2028"/>
                  </a:cubicBezTo>
                  <a:cubicBezTo>
                    <a:pt x="1777" y="2006"/>
                    <a:pt x="1800" y="1983"/>
                    <a:pt x="1800" y="1961"/>
                  </a:cubicBezTo>
                  <a:lnTo>
                    <a:pt x="1777" y="1893"/>
                  </a:lnTo>
                  <a:cubicBezTo>
                    <a:pt x="1777" y="1888"/>
                    <a:pt x="1777" y="1882"/>
                    <a:pt x="1777" y="1875"/>
                  </a:cubicBezTo>
                  <a:lnTo>
                    <a:pt x="1777" y="1875"/>
                  </a:lnTo>
                  <a:cubicBezTo>
                    <a:pt x="1867" y="1884"/>
                    <a:pt x="1963" y="1905"/>
                    <a:pt x="2047" y="1938"/>
                  </a:cubicBezTo>
                  <a:cubicBezTo>
                    <a:pt x="2092" y="1938"/>
                    <a:pt x="2115" y="1893"/>
                    <a:pt x="2160" y="1826"/>
                  </a:cubicBezTo>
                  <a:cubicBezTo>
                    <a:pt x="2184" y="1751"/>
                    <a:pt x="2220" y="1669"/>
                    <a:pt x="2258" y="1581"/>
                  </a:cubicBezTo>
                  <a:close/>
                  <a:moveTo>
                    <a:pt x="1755" y="0"/>
                  </a:moveTo>
                  <a:cubicBezTo>
                    <a:pt x="1603" y="0"/>
                    <a:pt x="1471" y="67"/>
                    <a:pt x="1373" y="184"/>
                  </a:cubicBezTo>
                  <a:cubicBezTo>
                    <a:pt x="1283" y="409"/>
                    <a:pt x="541" y="769"/>
                    <a:pt x="158" y="1646"/>
                  </a:cubicBezTo>
                  <a:cubicBezTo>
                    <a:pt x="46" y="1871"/>
                    <a:pt x="1" y="2118"/>
                    <a:pt x="23" y="2365"/>
                  </a:cubicBezTo>
                  <a:cubicBezTo>
                    <a:pt x="46" y="2545"/>
                    <a:pt x="91" y="2725"/>
                    <a:pt x="181" y="2883"/>
                  </a:cubicBezTo>
                  <a:cubicBezTo>
                    <a:pt x="271" y="3040"/>
                    <a:pt x="383" y="3197"/>
                    <a:pt x="496" y="3332"/>
                  </a:cubicBezTo>
                  <a:cubicBezTo>
                    <a:pt x="608" y="3467"/>
                    <a:pt x="721" y="3580"/>
                    <a:pt x="833" y="3715"/>
                  </a:cubicBezTo>
                  <a:cubicBezTo>
                    <a:pt x="833" y="3850"/>
                    <a:pt x="900" y="3984"/>
                    <a:pt x="990" y="4097"/>
                  </a:cubicBezTo>
                  <a:cubicBezTo>
                    <a:pt x="1080" y="4187"/>
                    <a:pt x="1193" y="4277"/>
                    <a:pt x="1328" y="4322"/>
                  </a:cubicBezTo>
                  <a:cubicBezTo>
                    <a:pt x="1418" y="4299"/>
                    <a:pt x="1513" y="4288"/>
                    <a:pt x="1612" y="4288"/>
                  </a:cubicBezTo>
                  <a:cubicBezTo>
                    <a:pt x="1710" y="4288"/>
                    <a:pt x="1811" y="4299"/>
                    <a:pt x="1912" y="4322"/>
                  </a:cubicBezTo>
                  <a:cubicBezTo>
                    <a:pt x="1980" y="4333"/>
                    <a:pt x="2047" y="4339"/>
                    <a:pt x="2112" y="4339"/>
                  </a:cubicBezTo>
                  <a:cubicBezTo>
                    <a:pt x="2176" y="4339"/>
                    <a:pt x="2238" y="4333"/>
                    <a:pt x="2295" y="4322"/>
                  </a:cubicBezTo>
                  <a:cubicBezTo>
                    <a:pt x="2609" y="4277"/>
                    <a:pt x="2902" y="4164"/>
                    <a:pt x="3149" y="4007"/>
                  </a:cubicBezTo>
                  <a:cubicBezTo>
                    <a:pt x="3329" y="3872"/>
                    <a:pt x="3509" y="3715"/>
                    <a:pt x="3644" y="3535"/>
                  </a:cubicBezTo>
                  <a:cubicBezTo>
                    <a:pt x="3824" y="3310"/>
                    <a:pt x="3958" y="3040"/>
                    <a:pt x="4003" y="2748"/>
                  </a:cubicBezTo>
                  <a:cubicBezTo>
                    <a:pt x="4071" y="2410"/>
                    <a:pt x="4048" y="2051"/>
                    <a:pt x="3936" y="1736"/>
                  </a:cubicBezTo>
                  <a:cubicBezTo>
                    <a:pt x="3801" y="1331"/>
                    <a:pt x="3554" y="994"/>
                    <a:pt x="3239" y="724"/>
                  </a:cubicBezTo>
                  <a:cubicBezTo>
                    <a:pt x="2956" y="562"/>
                    <a:pt x="2633" y="465"/>
                    <a:pt x="2308" y="447"/>
                  </a:cubicBezTo>
                  <a:lnTo>
                    <a:pt x="2308" y="447"/>
                  </a:lnTo>
                  <a:cubicBezTo>
                    <a:pt x="2221" y="226"/>
                    <a:pt x="2039" y="64"/>
                    <a:pt x="1822" y="4"/>
                  </a:cubicBezTo>
                  <a:cubicBezTo>
                    <a:pt x="1799" y="2"/>
                    <a:pt x="1777" y="0"/>
                    <a:pt x="1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45"/>
          <p:cNvGrpSpPr/>
          <p:nvPr/>
        </p:nvGrpSpPr>
        <p:grpSpPr>
          <a:xfrm>
            <a:off x="4451708" y="3469475"/>
            <a:ext cx="215775" cy="326450"/>
            <a:chOff x="5797275" y="2256400"/>
            <a:chExt cx="215775" cy="326450"/>
          </a:xfrm>
        </p:grpSpPr>
        <p:sp>
          <p:nvSpPr>
            <p:cNvPr id="1368" name="Google Shape;1368;p45"/>
            <p:cNvSpPr/>
            <p:nvPr/>
          </p:nvSpPr>
          <p:spPr>
            <a:xfrm>
              <a:off x="5797275" y="2398050"/>
              <a:ext cx="215775" cy="184800"/>
            </a:xfrm>
            <a:custGeom>
              <a:avLst/>
              <a:gdLst/>
              <a:ahLst/>
              <a:cxnLst/>
              <a:rect l="l" t="t" r="r" b="b"/>
              <a:pathLst>
                <a:path w="8631" h="7392" extrusionOk="0">
                  <a:moveTo>
                    <a:pt x="8128" y="0"/>
                  </a:moveTo>
                  <a:cubicBezTo>
                    <a:pt x="8056" y="0"/>
                    <a:pt x="7994" y="25"/>
                    <a:pt x="7961" y="86"/>
                  </a:cubicBezTo>
                  <a:cubicBezTo>
                    <a:pt x="7797" y="396"/>
                    <a:pt x="7597" y="705"/>
                    <a:pt x="7415" y="1015"/>
                  </a:cubicBezTo>
                  <a:cubicBezTo>
                    <a:pt x="7342" y="1106"/>
                    <a:pt x="7251" y="1216"/>
                    <a:pt x="7196" y="1307"/>
                  </a:cubicBezTo>
                  <a:cubicBezTo>
                    <a:pt x="7141" y="1416"/>
                    <a:pt x="5502" y="3621"/>
                    <a:pt x="5356" y="3821"/>
                  </a:cubicBezTo>
                  <a:cubicBezTo>
                    <a:pt x="5228" y="4003"/>
                    <a:pt x="5101" y="4222"/>
                    <a:pt x="4973" y="4422"/>
                  </a:cubicBezTo>
                  <a:lnTo>
                    <a:pt x="4791" y="4732"/>
                  </a:lnTo>
                  <a:lnTo>
                    <a:pt x="4736" y="4823"/>
                  </a:lnTo>
                  <a:lnTo>
                    <a:pt x="4736" y="4841"/>
                  </a:lnTo>
                  <a:cubicBezTo>
                    <a:pt x="4736" y="4841"/>
                    <a:pt x="4718" y="4823"/>
                    <a:pt x="4718" y="4823"/>
                  </a:cubicBezTo>
                  <a:cubicBezTo>
                    <a:pt x="4697" y="4802"/>
                    <a:pt x="4688" y="4793"/>
                    <a:pt x="4684" y="4793"/>
                  </a:cubicBezTo>
                  <a:cubicBezTo>
                    <a:pt x="4682" y="4793"/>
                    <a:pt x="4682" y="4797"/>
                    <a:pt x="4682" y="4805"/>
                  </a:cubicBezTo>
                  <a:cubicBezTo>
                    <a:pt x="4682" y="4805"/>
                    <a:pt x="4682" y="4823"/>
                    <a:pt x="4664" y="4823"/>
                  </a:cubicBezTo>
                  <a:cubicBezTo>
                    <a:pt x="4664" y="4823"/>
                    <a:pt x="4645" y="4805"/>
                    <a:pt x="4627" y="4805"/>
                  </a:cubicBezTo>
                  <a:lnTo>
                    <a:pt x="4609" y="4768"/>
                  </a:lnTo>
                  <a:lnTo>
                    <a:pt x="4554" y="4714"/>
                  </a:lnTo>
                  <a:lnTo>
                    <a:pt x="4263" y="4459"/>
                  </a:lnTo>
                  <a:cubicBezTo>
                    <a:pt x="3825" y="4058"/>
                    <a:pt x="3352" y="3693"/>
                    <a:pt x="2914" y="3274"/>
                  </a:cubicBezTo>
                  <a:cubicBezTo>
                    <a:pt x="2842" y="3183"/>
                    <a:pt x="2769" y="3092"/>
                    <a:pt x="2696" y="2983"/>
                  </a:cubicBezTo>
                  <a:cubicBezTo>
                    <a:pt x="2623" y="2910"/>
                    <a:pt x="2167" y="2418"/>
                    <a:pt x="1712" y="1890"/>
                  </a:cubicBezTo>
                  <a:cubicBezTo>
                    <a:pt x="1257" y="1361"/>
                    <a:pt x="819" y="778"/>
                    <a:pt x="746" y="560"/>
                  </a:cubicBezTo>
                  <a:cubicBezTo>
                    <a:pt x="728" y="469"/>
                    <a:pt x="655" y="378"/>
                    <a:pt x="564" y="341"/>
                  </a:cubicBezTo>
                  <a:cubicBezTo>
                    <a:pt x="558" y="339"/>
                    <a:pt x="550" y="338"/>
                    <a:pt x="541" y="338"/>
                  </a:cubicBezTo>
                  <a:cubicBezTo>
                    <a:pt x="413" y="338"/>
                    <a:pt x="1" y="563"/>
                    <a:pt x="18" y="614"/>
                  </a:cubicBezTo>
                  <a:cubicBezTo>
                    <a:pt x="127" y="815"/>
                    <a:pt x="182" y="1288"/>
                    <a:pt x="309" y="1471"/>
                  </a:cubicBezTo>
                  <a:cubicBezTo>
                    <a:pt x="473" y="1708"/>
                    <a:pt x="929" y="2436"/>
                    <a:pt x="1402" y="3129"/>
                  </a:cubicBezTo>
                  <a:cubicBezTo>
                    <a:pt x="1894" y="3821"/>
                    <a:pt x="2386" y="4440"/>
                    <a:pt x="2550" y="4623"/>
                  </a:cubicBezTo>
                  <a:cubicBezTo>
                    <a:pt x="2714" y="4823"/>
                    <a:pt x="2878" y="5005"/>
                    <a:pt x="3042" y="5206"/>
                  </a:cubicBezTo>
                  <a:lnTo>
                    <a:pt x="3461" y="5697"/>
                  </a:lnTo>
                  <a:lnTo>
                    <a:pt x="3534" y="5789"/>
                  </a:lnTo>
                  <a:lnTo>
                    <a:pt x="3625" y="5898"/>
                  </a:lnTo>
                  <a:lnTo>
                    <a:pt x="3880" y="6189"/>
                  </a:lnTo>
                  <a:lnTo>
                    <a:pt x="4299" y="6645"/>
                  </a:lnTo>
                  <a:cubicBezTo>
                    <a:pt x="4390" y="6754"/>
                    <a:pt x="4609" y="6991"/>
                    <a:pt x="4900" y="7283"/>
                  </a:cubicBezTo>
                  <a:lnTo>
                    <a:pt x="5010" y="7392"/>
                  </a:lnTo>
                  <a:lnTo>
                    <a:pt x="5101" y="7246"/>
                  </a:lnTo>
                  <a:lnTo>
                    <a:pt x="5265" y="6936"/>
                  </a:lnTo>
                  <a:lnTo>
                    <a:pt x="5647" y="6281"/>
                  </a:lnTo>
                  <a:lnTo>
                    <a:pt x="6012" y="5625"/>
                  </a:lnTo>
                  <a:cubicBezTo>
                    <a:pt x="6066" y="5515"/>
                    <a:pt x="6139" y="5406"/>
                    <a:pt x="6194" y="5297"/>
                  </a:cubicBezTo>
                  <a:lnTo>
                    <a:pt x="6394" y="4896"/>
                  </a:lnTo>
                  <a:cubicBezTo>
                    <a:pt x="6504" y="4714"/>
                    <a:pt x="6613" y="4531"/>
                    <a:pt x="6686" y="4331"/>
                  </a:cubicBezTo>
                  <a:cubicBezTo>
                    <a:pt x="6759" y="4185"/>
                    <a:pt x="8016" y="1380"/>
                    <a:pt x="8234" y="1033"/>
                  </a:cubicBezTo>
                  <a:cubicBezTo>
                    <a:pt x="8362" y="815"/>
                    <a:pt x="8471" y="578"/>
                    <a:pt x="8562" y="341"/>
                  </a:cubicBezTo>
                  <a:cubicBezTo>
                    <a:pt x="8630" y="206"/>
                    <a:pt x="8336" y="0"/>
                    <a:pt x="81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5"/>
            <p:cNvSpPr/>
            <p:nvPr/>
          </p:nvSpPr>
          <p:spPr>
            <a:xfrm>
              <a:off x="5897450" y="2256400"/>
              <a:ext cx="41925" cy="293675"/>
            </a:xfrm>
            <a:custGeom>
              <a:avLst/>
              <a:gdLst/>
              <a:ahLst/>
              <a:cxnLst/>
              <a:rect l="l" t="t" r="r" b="b"/>
              <a:pathLst>
                <a:path w="1677" h="11747" extrusionOk="0">
                  <a:moveTo>
                    <a:pt x="890" y="1"/>
                  </a:moveTo>
                  <a:cubicBezTo>
                    <a:pt x="719" y="1"/>
                    <a:pt x="537" y="51"/>
                    <a:pt x="547" y="159"/>
                  </a:cubicBezTo>
                  <a:cubicBezTo>
                    <a:pt x="565" y="450"/>
                    <a:pt x="547" y="742"/>
                    <a:pt x="547" y="1051"/>
                  </a:cubicBezTo>
                  <a:cubicBezTo>
                    <a:pt x="529" y="1143"/>
                    <a:pt x="511" y="1252"/>
                    <a:pt x="511" y="1343"/>
                  </a:cubicBezTo>
                  <a:cubicBezTo>
                    <a:pt x="511" y="1434"/>
                    <a:pt x="201" y="3711"/>
                    <a:pt x="183" y="3894"/>
                  </a:cubicBezTo>
                  <a:cubicBezTo>
                    <a:pt x="146" y="4276"/>
                    <a:pt x="146" y="4677"/>
                    <a:pt x="146" y="5060"/>
                  </a:cubicBezTo>
                  <a:cubicBezTo>
                    <a:pt x="146" y="5078"/>
                    <a:pt x="110" y="5096"/>
                    <a:pt x="110" y="5114"/>
                  </a:cubicBezTo>
                  <a:cubicBezTo>
                    <a:pt x="1" y="5315"/>
                    <a:pt x="146" y="6936"/>
                    <a:pt x="165" y="7064"/>
                  </a:cubicBezTo>
                  <a:cubicBezTo>
                    <a:pt x="219" y="7556"/>
                    <a:pt x="329" y="8048"/>
                    <a:pt x="420" y="8540"/>
                  </a:cubicBezTo>
                  <a:cubicBezTo>
                    <a:pt x="420" y="8649"/>
                    <a:pt x="420" y="8758"/>
                    <a:pt x="401" y="8849"/>
                  </a:cubicBezTo>
                  <a:cubicBezTo>
                    <a:pt x="401" y="9031"/>
                    <a:pt x="675" y="11072"/>
                    <a:pt x="565" y="11455"/>
                  </a:cubicBezTo>
                  <a:cubicBezTo>
                    <a:pt x="529" y="11527"/>
                    <a:pt x="547" y="11619"/>
                    <a:pt x="602" y="11673"/>
                  </a:cubicBezTo>
                  <a:cubicBezTo>
                    <a:pt x="723" y="11722"/>
                    <a:pt x="861" y="11746"/>
                    <a:pt x="999" y="11746"/>
                  </a:cubicBezTo>
                  <a:cubicBezTo>
                    <a:pt x="1067" y="11746"/>
                    <a:pt x="1136" y="11740"/>
                    <a:pt x="1203" y="11728"/>
                  </a:cubicBezTo>
                  <a:cubicBezTo>
                    <a:pt x="1203" y="11546"/>
                    <a:pt x="1422" y="11200"/>
                    <a:pt x="1422" y="11017"/>
                  </a:cubicBezTo>
                  <a:cubicBezTo>
                    <a:pt x="1422" y="10580"/>
                    <a:pt x="1567" y="8230"/>
                    <a:pt x="1567" y="7902"/>
                  </a:cubicBezTo>
                  <a:cubicBezTo>
                    <a:pt x="1549" y="7701"/>
                    <a:pt x="1567" y="7501"/>
                    <a:pt x="1567" y="7282"/>
                  </a:cubicBezTo>
                  <a:cubicBezTo>
                    <a:pt x="1567" y="7155"/>
                    <a:pt x="1604" y="6390"/>
                    <a:pt x="1640" y="6171"/>
                  </a:cubicBezTo>
                  <a:cubicBezTo>
                    <a:pt x="1677" y="5952"/>
                    <a:pt x="1586" y="4477"/>
                    <a:pt x="1586" y="4258"/>
                  </a:cubicBezTo>
                  <a:cubicBezTo>
                    <a:pt x="1586" y="4076"/>
                    <a:pt x="1567" y="3894"/>
                    <a:pt x="1549" y="3711"/>
                  </a:cubicBezTo>
                  <a:cubicBezTo>
                    <a:pt x="1531" y="3584"/>
                    <a:pt x="1221" y="1070"/>
                    <a:pt x="1240" y="724"/>
                  </a:cubicBezTo>
                  <a:cubicBezTo>
                    <a:pt x="1240" y="523"/>
                    <a:pt x="1221" y="323"/>
                    <a:pt x="1185" y="104"/>
                  </a:cubicBezTo>
                  <a:cubicBezTo>
                    <a:pt x="1176" y="37"/>
                    <a:pt x="1037" y="1"/>
                    <a:pt x="8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 name="Google Shape;1370;p45"/>
          <p:cNvSpPr/>
          <p:nvPr/>
        </p:nvSpPr>
        <p:spPr>
          <a:xfrm>
            <a:off x="1423192" y="3611125"/>
            <a:ext cx="215775" cy="184800"/>
          </a:xfrm>
          <a:custGeom>
            <a:avLst/>
            <a:gdLst/>
            <a:ahLst/>
            <a:cxnLst/>
            <a:rect l="l" t="t" r="r" b="b"/>
            <a:pathLst>
              <a:path w="8631" h="7392" extrusionOk="0">
                <a:moveTo>
                  <a:pt x="8128" y="0"/>
                </a:moveTo>
                <a:cubicBezTo>
                  <a:pt x="8056" y="0"/>
                  <a:pt x="7994" y="25"/>
                  <a:pt x="7961" y="86"/>
                </a:cubicBezTo>
                <a:cubicBezTo>
                  <a:pt x="7797" y="396"/>
                  <a:pt x="7597" y="705"/>
                  <a:pt x="7415" y="1015"/>
                </a:cubicBezTo>
                <a:cubicBezTo>
                  <a:pt x="7342" y="1106"/>
                  <a:pt x="7251" y="1216"/>
                  <a:pt x="7196" y="1307"/>
                </a:cubicBezTo>
                <a:cubicBezTo>
                  <a:pt x="7141" y="1416"/>
                  <a:pt x="5502" y="3621"/>
                  <a:pt x="5356" y="3821"/>
                </a:cubicBezTo>
                <a:cubicBezTo>
                  <a:pt x="5228" y="4003"/>
                  <a:pt x="5101" y="4222"/>
                  <a:pt x="4973" y="4422"/>
                </a:cubicBezTo>
                <a:lnTo>
                  <a:pt x="4791" y="4732"/>
                </a:lnTo>
                <a:lnTo>
                  <a:pt x="4736" y="4823"/>
                </a:lnTo>
                <a:lnTo>
                  <a:pt x="4736" y="4841"/>
                </a:lnTo>
                <a:cubicBezTo>
                  <a:pt x="4736" y="4841"/>
                  <a:pt x="4718" y="4823"/>
                  <a:pt x="4718" y="4823"/>
                </a:cubicBezTo>
                <a:cubicBezTo>
                  <a:pt x="4697" y="4802"/>
                  <a:pt x="4688" y="4793"/>
                  <a:pt x="4684" y="4793"/>
                </a:cubicBezTo>
                <a:cubicBezTo>
                  <a:pt x="4682" y="4793"/>
                  <a:pt x="4682" y="4797"/>
                  <a:pt x="4682" y="4805"/>
                </a:cubicBezTo>
                <a:cubicBezTo>
                  <a:pt x="4682" y="4805"/>
                  <a:pt x="4682" y="4823"/>
                  <a:pt x="4664" y="4823"/>
                </a:cubicBezTo>
                <a:cubicBezTo>
                  <a:pt x="4664" y="4823"/>
                  <a:pt x="4645" y="4805"/>
                  <a:pt x="4627" y="4805"/>
                </a:cubicBezTo>
                <a:lnTo>
                  <a:pt x="4609" y="4768"/>
                </a:lnTo>
                <a:lnTo>
                  <a:pt x="4554" y="4714"/>
                </a:lnTo>
                <a:lnTo>
                  <a:pt x="4263" y="4459"/>
                </a:lnTo>
                <a:cubicBezTo>
                  <a:pt x="3825" y="4058"/>
                  <a:pt x="3352" y="3693"/>
                  <a:pt x="2914" y="3274"/>
                </a:cubicBezTo>
                <a:cubicBezTo>
                  <a:pt x="2842" y="3183"/>
                  <a:pt x="2769" y="3092"/>
                  <a:pt x="2696" y="2983"/>
                </a:cubicBezTo>
                <a:cubicBezTo>
                  <a:pt x="2623" y="2910"/>
                  <a:pt x="2167" y="2418"/>
                  <a:pt x="1712" y="1890"/>
                </a:cubicBezTo>
                <a:cubicBezTo>
                  <a:pt x="1257" y="1361"/>
                  <a:pt x="819" y="778"/>
                  <a:pt x="746" y="560"/>
                </a:cubicBezTo>
                <a:cubicBezTo>
                  <a:pt x="728" y="469"/>
                  <a:pt x="655" y="378"/>
                  <a:pt x="564" y="341"/>
                </a:cubicBezTo>
                <a:cubicBezTo>
                  <a:pt x="558" y="339"/>
                  <a:pt x="550" y="338"/>
                  <a:pt x="541" y="338"/>
                </a:cubicBezTo>
                <a:cubicBezTo>
                  <a:pt x="413" y="338"/>
                  <a:pt x="1" y="563"/>
                  <a:pt x="18" y="614"/>
                </a:cubicBezTo>
                <a:cubicBezTo>
                  <a:pt x="127" y="815"/>
                  <a:pt x="182" y="1288"/>
                  <a:pt x="309" y="1471"/>
                </a:cubicBezTo>
                <a:cubicBezTo>
                  <a:pt x="473" y="1708"/>
                  <a:pt x="929" y="2436"/>
                  <a:pt x="1402" y="3129"/>
                </a:cubicBezTo>
                <a:cubicBezTo>
                  <a:pt x="1894" y="3821"/>
                  <a:pt x="2386" y="4440"/>
                  <a:pt x="2550" y="4623"/>
                </a:cubicBezTo>
                <a:cubicBezTo>
                  <a:pt x="2714" y="4823"/>
                  <a:pt x="2878" y="5005"/>
                  <a:pt x="3042" y="5206"/>
                </a:cubicBezTo>
                <a:lnTo>
                  <a:pt x="3461" y="5697"/>
                </a:lnTo>
                <a:lnTo>
                  <a:pt x="3534" y="5789"/>
                </a:lnTo>
                <a:lnTo>
                  <a:pt x="3625" y="5898"/>
                </a:lnTo>
                <a:lnTo>
                  <a:pt x="3880" y="6189"/>
                </a:lnTo>
                <a:lnTo>
                  <a:pt x="4299" y="6645"/>
                </a:lnTo>
                <a:cubicBezTo>
                  <a:pt x="4390" y="6754"/>
                  <a:pt x="4609" y="6991"/>
                  <a:pt x="4900" y="7283"/>
                </a:cubicBezTo>
                <a:lnTo>
                  <a:pt x="5010" y="7392"/>
                </a:lnTo>
                <a:lnTo>
                  <a:pt x="5101" y="7246"/>
                </a:lnTo>
                <a:lnTo>
                  <a:pt x="5265" y="6936"/>
                </a:lnTo>
                <a:lnTo>
                  <a:pt x="5647" y="6281"/>
                </a:lnTo>
                <a:lnTo>
                  <a:pt x="6012" y="5625"/>
                </a:lnTo>
                <a:cubicBezTo>
                  <a:pt x="6066" y="5515"/>
                  <a:pt x="6139" y="5406"/>
                  <a:pt x="6194" y="5297"/>
                </a:cubicBezTo>
                <a:lnTo>
                  <a:pt x="6394" y="4896"/>
                </a:lnTo>
                <a:cubicBezTo>
                  <a:pt x="6504" y="4714"/>
                  <a:pt x="6613" y="4531"/>
                  <a:pt x="6686" y="4331"/>
                </a:cubicBezTo>
                <a:cubicBezTo>
                  <a:pt x="6759" y="4185"/>
                  <a:pt x="8016" y="1380"/>
                  <a:pt x="8234" y="1033"/>
                </a:cubicBezTo>
                <a:cubicBezTo>
                  <a:pt x="8362" y="815"/>
                  <a:pt x="8471" y="578"/>
                  <a:pt x="8562" y="341"/>
                </a:cubicBezTo>
                <a:cubicBezTo>
                  <a:pt x="8630" y="206"/>
                  <a:pt x="8336" y="0"/>
                  <a:pt x="8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5"/>
          <p:cNvSpPr/>
          <p:nvPr/>
        </p:nvSpPr>
        <p:spPr>
          <a:xfrm>
            <a:off x="4080125" y="2721125"/>
            <a:ext cx="103150" cy="99300"/>
          </a:xfrm>
          <a:custGeom>
            <a:avLst/>
            <a:gdLst/>
            <a:ahLst/>
            <a:cxnLst/>
            <a:rect l="l" t="t" r="r" b="b"/>
            <a:pathLst>
              <a:path w="4126" h="3972" extrusionOk="0">
                <a:moveTo>
                  <a:pt x="1524" y="0"/>
                </a:moveTo>
                <a:cubicBezTo>
                  <a:pt x="1283" y="0"/>
                  <a:pt x="1046" y="179"/>
                  <a:pt x="1036" y="475"/>
                </a:cubicBezTo>
                <a:cubicBezTo>
                  <a:pt x="1036" y="751"/>
                  <a:pt x="1036" y="1045"/>
                  <a:pt x="1053" y="1338"/>
                </a:cubicBezTo>
                <a:cubicBezTo>
                  <a:pt x="811" y="1355"/>
                  <a:pt x="570" y="1373"/>
                  <a:pt x="328" y="1373"/>
                </a:cubicBezTo>
                <a:cubicBezTo>
                  <a:pt x="0" y="1407"/>
                  <a:pt x="0" y="1890"/>
                  <a:pt x="328" y="1925"/>
                </a:cubicBezTo>
                <a:cubicBezTo>
                  <a:pt x="587" y="1959"/>
                  <a:pt x="846" y="1959"/>
                  <a:pt x="1122" y="1959"/>
                </a:cubicBezTo>
                <a:cubicBezTo>
                  <a:pt x="1191" y="2529"/>
                  <a:pt x="1346" y="3098"/>
                  <a:pt x="1605" y="3616"/>
                </a:cubicBezTo>
                <a:cubicBezTo>
                  <a:pt x="1723" y="3868"/>
                  <a:pt x="1928" y="3972"/>
                  <a:pt x="2142" y="3972"/>
                </a:cubicBezTo>
                <a:cubicBezTo>
                  <a:pt x="2618" y="3972"/>
                  <a:pt x="3135" y="3457"/>
                  <a:pt x="2813" y="2909"/>
                </a:cubicBezTo>
                <a:cubicBezTo>
                  <a:pt x="2641" y="2598"/>
                  <a:pt x="2520" y="2270"/>
                  <a:pt x="2451" y="1942"/>
                </a:cubicBezTo>
                <a:lnTo>
                  <a:pt x="2451" y="1942"/>
                </a:lnTo>
                <a:cubicBezTo>
                  <a:pt x="2508" y="1944"/>
                  <a:pt x="2565" y="1945"/>
                  <a:pt x="2622" y="1945"/>
                </a:cubicBezTo>
                <a:cubicBezTo>
                  <a:pt x="3013" y="1945"/>
                  <a:pt x="3403" y="1894"/>
                  <a:pt x="3780" y="1804"/>
                </a:cubicBezTo>
                <a:cubicBezTo>
                  <a:pt x="4125" y="1700"/>
                  <a:pt x="4125" y="1200"/>
                  <a:pt x="3780" y="1096"/>
                </a:cubicBezTo>
                <a:cubicBezTo>
                  <a:pt x="3625" y="1056"/>
                  <a:pt x="3469" y="1041"/>
                  <a:pt x="3314" y="1041"/>
                </a:cubicBezTo>
                <a:cubicBezTo>
                  <a:pt x="3003" y="1041"/>
                  <a:pt x="2693" y="1102"/>
                  <a:pt x="2382" y="1148"/>
                </a:cubicBezTo>
                <a:lnTo>
                  <a:pt x="2278" y="1165"/>
                </a:lnTo>
                <a:cubicBezTo>
                  <a:pt x="2209" y="837"/>
                  <a:pt x="2088" y="527"/>
                  <a:pt x="1933" y="233"/>
                </a:cubicBezTo>
                <a:cubicBezTo>
                  <a:pt x="1833" y="72"/>
                  <a:pt x="1677" y="0"/>
                  <a:pt x="15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5"/>
          <p:cNvSpPr/>
          <p:nvPr/>
        </p:nvSpPr>
        <p:spPr>
          <a:xfrm>
            <a:off x="1238175" y="3282400"/>
            <a:ext cx="103150" cy="99300"/>
          </a:xfrm>
          <a:custGeom>
            <a:avLst/>
            <a:gdLst/>
            <a:ahLst/>
            <a:cxnLst/>
            <a:rect l="l" t="t" r="r" b="b"/>
            <a:pathLst>
              <a:path w="4126" h="3972" extrusionOk="0">
                <a:moveTo>
                  <a:pt x="1524" y="0"/>
                </a:moveTo>
                <a:cubicBezTo>
                  <a:pt x="1283" y="0"/>
                  <a:pt x="1046" y="179"/>
                  <a:pt x="1036" y="475"/>
                </a:cubicBezTo>
                <a:cubicBezTo>
                  <a:pt x="1036" y="751"/>
                  <a:pt x="1036" y="1045"/>
                  <a:pt x="1053" y="1338"/>
                </a:cubicBezTo>
                <a:cubicBezTo>
                  <a:pt x="811" y="1355"/>
                  <a:pt x="570" y="1373"/>
                  <a:pt x="328" y="1373"/>
                </a:cubicBezTo>
                <a:cubicBezTo>
                  <a:pt x="0" y="1407"/>
                  <a:pt x="0" y="1890"/>
                  <a:pt x="328" y="1925"/>
                </a:cubicBezTo>
                <a:cubicBezTo>
                  <a:pt x="587" y="1959"/>
                  <a:pt x="846" y="1959"/>
                  <a:pt x="1122" y="1959"/>
                </a:cubicBezTo>
                <a:cubicBezTo>
                  <a:pt x="1191" y="2529"/>
                  <a:pt x="1346" y="3098"/>
                  <a:pt x="1605" y="3616"/>
                </a:cubicBezTo>
                <a:cubicBezTo>
                  <a:pt x="1723" y="3868"/>
                  <a:pt x="1928" y="3972"/>
                  <a:pt x="2142" y="3972"/>
                </a:cubicBezTo>
                <a:cubicBezTo>
                  <a:pt x="2618" y="3972"/>
                  <a:pt x="3135" y="3457"/>
                  <a:pt x="2813" y="2909"/>
                </a:cubicBezTo>
                <a:cubicBezTo>
                  <a:pt x="2641" y="2598"/>
                  <a:pt x="2520" y="2270"/>
                  <a:pt x="2451" y="1942"/>
                </a:cubicBezTo>
                <a:lnTo>
                  <a:pt x="2451" y="1942"/>
                </a:lnTo>
                <a:cubicBezTo>
                  <a:pt x="2508" y="1944"/>
                  <a:pt x="2565" y="1945"/>
                  <a:pt x="2622" y="1945"/>
                </a:cubicBezTo>
                <a:cubicBezTo>
                  <a:pt x="3013" y="1945"/>
                  <a:pt x="3403" y="1894"/>
                  <a:pt x="3780" y="1804"/>
                </a:cubicBezTo>
                <a:cubicBezTo>
                  <a:pt x="4125" y="1700"/>
                  <a:pt x="4125" y="1200"/>
                  <a:pt x="3780" y="1096"/>
                </a:cubicBezTo>
                <a:cubicBezTo>
                  <a:pt x="3625" y="1056"/>
                  <a:pt x="3469" y="1041"/>
                  <a:pt x="3314" y="1041"/>
                </a:cubicBezTo>
                <a:cubicBezTo>
                  <a:pt x="3003" y="1041"/>
                  <a:pt x="2693" y="1102"/>
                  <a:pt x="2382" y="1148"/>
                </a:cubicBezTo>
                <a:lnTo>
                  <a:pt x="2278" y="1165"/>
                </a:lnTo>
                <a:cubicBezTo>
                  <a:pt x="2209" y="837"/>
                  <a:pt x="2088" y="527"/>
                  <a:pt x="1933" y="233"/>
                </a:cubicBezTo>
                <a:cubicBezTo>
                  <a:pt x="1833" y="72"/>
                  <a:pt x="1677" y="0"/>
                  <a:pt x="15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5"/>
          <p:cNvSpPr/>
          <p:nvPr/>
        </p:nvSpPr>
        <p:spPr>
          <a:xfrm>
            <a:off x="8151225" y="1871475"/>
            <a:ext cx="103150" cy="99300"/>
          </a:xfrm>
          <a:custGeom>
            <a:avLst/>
            <a:gdLst/>
            <a:ahLst/>
            <a:cxnLst/>
            <a:rect l="l" t="t" r="r" b="b"/>
            <a:pathLst>
              <a:path w="4126" h="3972" extrusionOk="0">
                <a:moveTo>
                  <a:pt x="1524" y="0"/>
                </a:moveTo>
                <a:cubicBezTo>
                  <a:pt x="1283" y="0"/>
                  <a:pt x="1046" y="179"/>
                  <a:pt x="1036" y="475"/>
                </a:cubicBezTo>
                <a:cubicBezTo>
                  <a:pt x="1036" y="751"/>
                  <a:pt x="1036" y="1045"/>
                  <a:pt x="1053" y="1338"/>
                </a:cubicBezTo>
                <a:cubicBezTo>
                  <a:pt x="811" y="1355"/>
                  <a:pt x="570" y="1373"/>
                  <a:pt x="328" y="1373"/>
                </a:cubicBezTo>
                <a:cubicBezTo>
                  <a:pt x="0" y="1407"/>
                  <a:pt x="0" y="1890"/>
                  <a:pt x="328" y="1925"/>
                </a:cubicBezTo>
                <a:cubicBezTo>
                  <a:pt x="587" y="1959"/>
                  <a:pt x="846" y="1959"/>
                  <a:pt x="1122" y="1959"/>
                </a:cubicBezTo>
                <a:cubicBezTo>
                  <a:pt x="1191" y="2529"/>
                  <a:pt x="1346" y="3098"/>
                  <a:pt x="1605" y="3616"/>
                </a:cubicBezTo>
                <a:cubicBezTo>
                  <a:pt x="1723" y="3868"/>
                  <a:pt x="1928" y="3972"/>
                  <a:pt x="2142" y="3972"/>
                </a:cubicBezTo>
                <a:cubicBezTo>
                  <a:pt x="2618" y="3972"/>
                  <a:pt x="3135" y="3457"/>
                  <a:pt x="2813" y="2909"/>
                </a:cubicBezTo>
                <a:cubicBezTo>
                  <a:pt x="2641" y="2598"/>
                  <a:pt x="2520" y="2270"/>
                  <a:pt x="2451" y="1942"/>
                </a:cubicBezTo>
                <a:lnTo>
                  <a:pt x="2451" y="1942"/>
                </a:lnTo>
                <a:cubicBezTo>
                  <a:pt x="2508" y="1944"/>
                  <a:pt x="2565" y="1945"/>
                  <a:pt x="2622" y="1945"/>
                </a:cubicBezTo>
                <a:cubicBezTo>
                  <a:pt x="3013" y="1945"/>
                  <a:pt x="3403" y="1894"/>
                  <a:pt x="3780" y="1804"/>
                </a:cubicBezTo>
                <a:cubicBezTo>
                  <a:pt x="4125" y="1700"/>
                  <a:pt x="4125" y="1200"/>
                  <a:pt x="3780" y="1096"/>
                </a:cubicBezTo>
                <a:cubicBezTo>
                  <a:pt x="3625" y="1056"/>
                  <a:pt x="3469" y="1041"/>
                  <a:pt x="3314" y="1041"/>
                </a:cubicBezTo>
                <a:cubicBezTo>
                  <a:pt x="3003" y="1041"/>
                  <a:pt x="2693" y="1102"/>
                  <a:pt x="2382" y="1148"/>
                </a:cubicBezTo>
                <a:lnTo>
                  <a:pt x="2278" y="1165"/>
                </a:lnTo>
                <a:cubicBezTo>
                  <a:pt x="2209" y="837"/>
                  <a:pt x="2088" y="527"/>
                  <a:pt x="1933" y="233"/>
                </a:cubicBezTo>
                <a:cubicBezTo>
                  <a:pt x="1833" y="72"/>
                  <a:pt x="1677" y="0"/>
                  <a:pt x="15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5"/>
          <p:cNvSpPr/>
          <p:nvPr/>
        </p:nvSpPr>
        <p:spPr>
          <a:xfrm>
            <a:off x="8151225" y="3673225"/>
            <a:ext cx="103150" cy="99300"/>
          </a:xfrm>
          <a:custGeom>
            <a:avLst/>
            <a:gdLst/>
            <a:ahLst/>
            <a:cxnLst/>
            <a:rect l="l" t="t" r="r" b="b"/>
            <a:pathLst>
              <a:path w="4126" h="3972" extrusionOk="0">
                <a:moveTo>
                  <a:pt x="1524" y="0"/>
                </a:moveTo>
                <a:cubicBezTo>
                  <a:pt x="1283" y="0"/>
                  <a:pt x="1046" y="179"/>
                  <a:pt x="1036" y="475"/>
                </a:cubicBezTo>
                <a:cubicBezTo>
                  <a:pt x="1036" y="751"/>
                  <a:pt x="1036" y="1045"/>
                  <a:pt x="1053" y="1338"/>
                </a:cubicBezTo>
                <a:cubicBezTo>
                  <a:pt x="811" y="1355"/>
                  <a:pt x="570" y="1373"/>
                  <a:pt x="328" y="1373"/>
                </a:cubicBezTo>
                <a:cubicBezTo>
                  <a:pt x="0" y="1407"/>
                  <a:pt x="0" y="1890"/>
                  <a:pt x="328" y="1925"/>
                </a:cubicBezTo>
                <a:cubicBezTo>
                  <a:pt x="587" y="1959"/>
                  <a:pt x="846" y="1959"/>
                  <a:pt x="1122" y="1959"/>
                </a:cubicBezTo>
                <a:cubicBezTo>
                  <a:pt x="1191" y="2529"/>
                  <a:pt x="1346" y="3098"/>
                  <a:pt x="1605" y="3616"/>
                </a:cubicBezTo>
                <a:cubicBezTo>
                  <a:pt x="1723" y="3868"/>
                  <a:pt x="1928" y="3972"/>
                  <a:pt x="2142" y="3972"/>
                </a:cubicBezTo>
                <a:cubicBezTo>
                  <a:pt x="2618" y="3972"/>
                  <a:pt x="3135" y="3457"/>
                  <a:pt x="2813" y="2909"/>
                </a:cubicBezTo>
                <a:cubicBezTo>
                  <a:pt x="2641" y="2598"/>
                  <a:pt x="2520" y="2270"/>
                  <a:pt x="2451" y="1942"/>
                </a:cubicBezTo>
                <a:lnTo>
                  <a:pt x="2451" y="1942"/>
                </a:lnTo>
                <a:cubicBezTo>
                  <a:pt x="2508" y="1944"/>
                  <a:pt x="2565" y="1945"/>
                  <a:pt x="2622" y="1945"/>
                </a:cubicBezTo>
                <a:cubicBezTo>
                  <a:pt x="3013" y="1945"/>
                  <a:pt x="3403" y="1894"/>
                  <a:pt x="3780" y="1804"/>
                </a:cubicBezTo>
                <a:cubicBezTo>
                  <a:pt x="4125" y="1700"/>
                  <a:pt x="4125" y="1200"/>
                  <a:pt x="3780" y="1096"/>
                </a:cubicBezTo>
                <a:cubicBezTo>
                  <a:pt x="3625" y="1056"/>
                  <a:pt x="3469" y="1041"/>
                  <a:pt x="3314" y="1041"/>
                </a:cubicBezTo>
                <a:cubicBezTo>
                  <a:pt x="3003" y="1041"/>
                  <a:pt x="2693" y="1102"/>
                  <a:pt x="2382" y="1148"/>
                </a:cubicBezTo>
                <a:lnTo>
                  <a:pt x="2278" y="1165"/>
                </a:lnTo>
                <a:cubicBezTo>
                  <a:pt x="2209" y="837"/>
                  <a:pt x="2088" y="527"/>
                  <a:pt x="1933" y="233"/>
                </a:cubicBezTo>
                <a:cubicBezTo>
                  <a:pt x="1833" y="72"/>
                  <a:pt x="1677" y="0"/>
                  <a:pt x="15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378"/>
        <p:cNvGrpSpPr/>
        <p:nvPr/>
      </p:nvGrpSpPr>
      <p:grpSpPr>
        <a:xfrm>
          <a:off x="0" y="0"/>
          <a:ext cx="0" cy="0"/>
          <a:chOff x="0" y="0"/>
          <a:chExt cx="0" cy="0"/>
        </a:xfrm>
      </p:grpSpPr>
      <p:sp>
        <p:nvSpPr>
          <p:cNvPr id="1379" name="Google Shape;1379;p46"/>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PROMOTION</a:t>
            </a:r>
            <a:endParaRPr/>
          </a:p>
        </p:txBody>
      </p:sp>
      <p:sp>
        <p:nvSpPr>
          <p:cNvPr id="1380" name="Google Shape;1380;p46"/>
          <p:cNvSpPr txBox="1">
            <a:spLocks noGrp="1"/>
          </p:cNvSpPr>
          <p:nvPr>
            <p:ph type="subTitle" idx="4"/>
          </p:nvPr>
        </p:nvSpPr>
        <p:spPr>
          <a:xfrm>
            <a:off x="5007918" y="1776430"/>
            <a:ext cx="2587200" cy="102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also the smallest one in the entire Solar System</a:t>
            </a:r>
            <a:endParaRPr/>
          </a:p>
        </p:txBody>
      </p:sp>
      <p:sp>
        <p:nvSpPr>
          <p:cNvPr id="1381" name="Google Shape;1381;p46"/>
          <p:cNvSpPr txBox="1">
            <a:spLocks noGrp="1"/>
          </p:cNvSpPr>
          <p:nvPr>
            <p:ph type="subTitle" idx="1"/>
          </p:nvPr>
        </p:nvSpPr>
        <p:spPr>
          <a:xfrm>
            <a:off x="1660025" y="1476300"/>
            <a:ext cx="2587200" cy="52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Billboard</a:t>
            </a:r>
            <a:endParaRPr/>
          </a:p>
        </p:txBody>
      </p:sp>
      <p:sp>
        <p:nvSpPr>
          <p:cNvPr id="1382" name="Google Shape;1382;p46"/>
          <p:cNvSpPr txBox="1">
            <a:spLocks noGrp="1"/>
          </p:cNvSpPr>
          <p:nvPr>
            <p:ph type="subTitle" idx="2"/>
          </p:nvPr>
        </p:nvSpPr>
        <p:spPr>
          <a:xfrm>
            <a:off x="1751225" y="1776427"/>
            <a:ext cx="2404800" cy="102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planet. It’s a gas giant, composed mostly of hydrogen and helium</a:t>
            </a:r>
            <a:endParaRPr/>
          </a:p>
        </p:txBody>
      </p:sp>
      <p:sp>
        <p:nvSpPr>
          <p:cNvPr id="1383" name="Google Shape;1383;p46"/>
          <p:cNvSpPr txBox="1">
            <a:spLocks noGrp="1"/>
          </p:cNvSpPr>
          <p:nvPr>
            <p:ph type="subTitle" idx="3"/>
          </p:nvPr>
        </p:nvSpPr>
        <p:spPr>
          <a:xfrm>
            <a:off x="5300568" y="1476300"/>
            <a:ext cx="2001900" cy="52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Multimedia</a:t>
            </a:r>
            <a:endParaRPr/>
          </a:p>
        </p:txBody>
      </p:sp>
      <p:sp>
        <p:nvSpPr>
          <p:cNvPr id="1384" name="Google Shape;1384;p46"/>
          <p:cNvSpPr txBox="1">
            <a:spLocks noGrp="1"/>
          </p:cNvSpPr>
          <p:nvPr>
            <p:ph type="subTitle" idx="7"/>
          </p:nvPr>
        </p:nvSpPr>
        <p:spPr>
          <a:xfrm>
            <a:off x="5512668" y="3064925"/>
            <a:ext cx="1577700" cy="52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Apps</a:t>
            </a:r>
            <a:endParaRPr/>
          </a:p>
        </p:txBody>
      </p:sp>
      <p:sp>
        <p:nvSpPr>
          <p:cNvPr id="1385" name="Google Shape;1385;p46"/>
          <p:cNvSpPr txBox="1">
            <a:spLocks noGrp="1"/>
          </p:cNvSpPr>
          <p:nvPr>
            <p:ph type="subTitle" idx="5"/>
          </p:nvPr>
        </p:nvSpPr>
        <p:spPr>
          <a:xfrm>
            <a:off x="1553075" y="3064919"/>
            <a:ext cx="2801100" cy="52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Press</a:t>
            </a:r>
            <a:endParaRPr/>
          </a:p>
        </p:txBody>
      </p:sp>
      <p:sp>
        <p:nvSpPr>
          <p:cNvPr id="1386" name="Google Shape;1386;p46"/>
          <p:cNvSpPr txBox="1">
            <a:spLocks noGrp="1"/>
          </p:cNvSpPr>
          <p:nvPr>
            <p:ph type="subTitle" idx="6"/>
          </p:nvPr>
        </p:nvSpPr>
        <p:spPr>
          <a:xfrm>
            <a:off x="1751225" y="3377254"/>
            <a:ext cx="2404800" cy="98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and the fourth-largest in the Solar System</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1387" name="Google Shape;1387;p46"/>
          <p:cNvSpPr txBox="1">
            <a:spLocks noGrp="1"/>
          </p:cNvSpPr>
          <p:nvPr>
            <p:ph type="subTitle" idx="8"/>
          </p:nvPr>
        </p:nvSpPr>
        <p:spPr>
          <a:xfrm>
            <a:off x="5099118" y="3377251"/>
            <a:ext cx="2404800" cy="98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 and the fourth-brightest object in the sky</a:t>
            </a:r>
            <a:endParaRPr/>
          </a:p>
        </p:txBody>
      </p:sp>
      <p:sp>
        <p:nvSpPr>
          <p:cNvPr id="1388" name="Google Shape;1388;p46"/>
          <p:cNvSpPr/>
          <p:nvPr/>
        </p:nvSpPr>
        <p:spPr>
          <a:xfrm>
            <a:off x="4481650" y="2965450"/>
            <a:ext cx="104450" cy="99475"/>
          </a:xfrm>
          <a:custGeom>
            <a:avLst/>
            <a:gdLst/>
            <a:ahLst/>
            <a:cxnLst/>
            <a:rect l="l" t="t" r="r" b="b"/>
            <a:pathLst>
              <a:path w="4178" h="3979" extrusionOk="0">
                <a:moveTo>
                  <a:pt x="1577" y="0"/>
                </a:moveTo>
                <a:cubicBezTo>
                  <a:pt x="1335" y="0"/>
                  <a:pt x="1099" y="180"/>
                  <a:pt x="1088" y="475"/>
                </a:cubicBezTo>
                <a:cubicBezTo>
                  <a:pt x="1071" y="752"/>
                  <a:pt x="1088" y="1045"/>
                  <a:pt x="1088" y="1338"/>
                </a:cubicBezTo>
                <a:cubicBezTo>
                  <a:pt x="847" y="1356"/>
                  <a:pt x="605" y="1373"/>
                  <a:pt x="363" y="1373"/>
                </a:cubicBezTo>
                <a:cubicBezTo>
                  <a:pt x="1" y="1373"/>
                  <a:pt x="1" y="1942"/>
                  <a:pt x="363" y="1942"/>
                </a:cubicBezTo>
                <a:cubicBezTo>
                  <a:pt x="639" y="1960"/>
                  <a:pt x="898" y="1977"/>
                  <a:pt x="1157" y="1977"/>
                </a:cubicBezTo>
                <a:cubicBezTo>
                  <a:pt x="1226" y="2547"/>
                  <a:pt x="1399" y="3099"/>
                  <a:pt x="1640" y="3634"/>
                </a:cubicBezTo>
                <a:cubicBezTo>
                  <a:pt x="1757" y="3878"/>
                  <a:pt x="1960" y="3978"/>
                  <a:pt x="2171" y="3978"/>
                </a:cubicBezTo>
                <a:cubicBezTo>
                  <a:pt x="2649" y="3978"/>
                  <a:pt x="3172" y="3465"/>
                  <a:pt x="2849" y="2926"/>
                </a:cubicBezTo>
                <a:cubicBezTo>
                  <a:pt x="2676" y="2616"/>
                  <a:pt x="2555" y="2288"/>
                  <a:pt x="2486" y="1942"/>
                </a:cubicBezTo>
                <a:lnTo>
                  <a:pt x="2486" y="1942"/>
                </a:lnTo>
                <a:cubicBezTo>
                  <a:pt x="2559" y="1945"/>
                  <a:pt x="2632" y="1947"/>
                  <a:pt x="2705" y="1947"/>
                </a:cubicBezTo>
                <a:cubicBezTo>
                  <a:pt x="3081" y="1947"/>
                  <a:pt x="3456" y="1908"/>
                  <a:pt x="3832" y="1822"/>
                </a:cubicBezTo>
                <a:cubicBezTo>
                  <a:pt x="4178" y="1718"/>
                  <a:pt x="4178" y="1218"/>
                  <a:pt x="3832" y="1097"/>
                </a:cubicBezTo>
                <a:cubicBezTo>
                  <a:pt x="3689" y="1060"/>
                  <a:pt x="3546" y="1045"/>
                  <a:pt x="3403" y="1045"/>
                </a:cubicBezTo>
                <a:cubicBezTo>
                  <a:pt x="3080" y="1045"/>
                  <a:pt x="2757" y="1118"/>
                  <a:pt x="2434" y="1166"/>
                </a:cubicBezTo>
                <a:lnTo>
                  <a:pt x="2331" y="1183"/>
                </a:lnTo>
                <a:cubicBezTo>
                  <a:pt x="2262" y="855"/>
                  <a:pt x="2141" y="527"/>
                  <a:pt x="1986" y="234"/>
                </a:cubicBezTo>
                <a:cubicBezTo>
                  <a:pt x="1885" y="73"/>
                  <a:pt x="1730" y="0"/>
                  <a:pt x="157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392"/>
        <p:cNvGrpSpPr/>
        <p:nvPr/>
      </p:nvGrpSpPr>
      <p:grpSpPr>
        <a:xfrm>
          <a:off x="0" y="0"/>
          <a:ext cx="0" cy="0"/>
          <a:chOff x="0" y="0"/>
          <a:chExt cx="0" cy="0"/>
        </a:xfrm>
      </p:grpSpPr>
      <p:sp>
        <p:nvSpPr>
          <p:cNvPr id="1393" name="Google Shape;1393;p47"/>
          <p:cNvSpPr/>
          <p:nvPr/>
        </p:nvSpPr>
        <p:spPr>
          <a:xfrm>
            <a:off x="1424502" y="1732450"/>
            <a:ext cx="1825200" cy="1153500"/>
          </a:xfrm>
          <a:prstGeom prst="roundRect">
            <a:avLst>
              <a:gd name="adj" fmla="val 963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7"/>
          <p:cNvSpPr txBox="1">
            <a:spLocks noGrp="1"/>
          </p:cNvSpPr>
          <p:nvPr>
            <p:ph type="title"/>
          </p:nvPr>
        </p:nvSpPr>
        <p:spPr>
          <a:xfrm>
            <a:off x="1838175" y="412350"/>
            <a:ext cx="5467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ADVERTISING CAMPAIGN 1</a:t>
            </a:r>
            <a:endParaRPr>
              <a:solidFill>
                <a:schemeClr val="dk1"/>
              </a:solidFill>
            </a:endParaRPr>
          </a:p>
        </p:txBody>
      </p:sp>
      <p:sp>
        <p:nvSpPr>
          <p:cNvPr id="1395" name="Google Shape;1395;p47"/>
          <p:cNvSpPr txBox="1"/>
          <p:nvPr/>
        </p:nvSpPr>
        <p:spPr>
          <a:xfrm>
            <a:off x="5293252" y="1529775"/>
            <a:ext cx="20178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Description</a:t>
            </a:r>
            <a:endParaRPr sz="2400">
              <a:solidFill>
                <a:schemeClr val="dk1"/>
              </a:solidFill>
              <a:latin typeface="Londrina Solid"/>
              <a:ea typeface="Londrina Solid"/>
              <a:cs typeface="Londrina Solid"/>
              <a:sym typeface="Londrina Solid"/>
            </a:endParaRPr>
          </a:p>
        </p:txBody>
      </p:sp>
      <p:sp>
        <p:nvSpPr>
          <p:cNvPr id="1396" name="Google Shape;1396;p47"/>
          <p:cNvSpPr txBox="1"/>
          <p:nvPr/>
        </p:nvSpPr>
        <p:spPr>
          <a:xfrm>
            <a:off x="4711402" y="1861150"/>
            <a:ext cx="3181500" cy="102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Muli"/>
                <a:ea typeface="Muli"/>
                <a:cs typeface="Muli"/>
                <a:sym typeface="Muli"/>
              </a:rPr>
              <a:t>Mercury is the closest planet to the Sun and the smallest one in the Solar System</a:t>
            </a:r>
            <a:endParaRPr sz="1600">
              <a:solidFill>
                <a:schemeClr val="dk1"/>
              </a:solidFill>
              <a:latin typeface="Muli"/>
              <a:ea typeface="Muli"/>
              <a:cs typeface="Muli"/>
              <a:sym typeface="Muli"/>
            </a:endParaRPr>
          </a:p>
        </p:txBody>
      </p:sp>
      <p:sp>
        <p:nvSpPr>
          <p:cNvPr id="1397" name="Google Shape;1397;p47"/>
          <p:cNvSpPr txBox="1"/>
          <p:nvPr/>
        </p:nvSpPr>
        <p:spPr>
          <a:xfrm>
            <a:off x="1734989" y="3835200"/>
            <a:ext cx="12438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Budget</a:t>
            </a:r>
            <a:endParaRPr sz="2400">
              <a:solidFill>
                <a:schemeClr val="dk1"/>
              </a:solidFill>
              <a:latin typeface="Londrina Solid"/>
              <a:ea typeface="Londrina Solid"/>
              <a:cs typeface="Londrina Solid"/>
              <a:sym typeface="Londrina Solid"/>
            </a:endParaRPr>
          </a:p>
        </p:txBody>
      </p:sp>
      <p:sp>
        <p:nvSpPr>
          <p:cNvPr id="1398" name="Google Shape;1398;p47"/>
          <p:cNvSpPr txBox="1"/>
          <p:nvPr/>
        </p:nvSpPr>
        <p:spPr>
          <a:xfrm>
            <a:off x="1297589" y="4286457"/>
            <a:ext cx="21186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dk1"/>
                </a:solidFill>
                <a:latin typeface="Londrina Shadow"/>
                <a:ea typeface="Londrina Shadow"/>
                <a:cs typeface="Londrina Shadow"/>
                <a:sym typeface="Londrina Shadow"/>
              </a:rPr>
              <a:t>$50,000,000</a:t>
            </a:r>
            <a:endParaRPr sz="3000" b="1">
              <a:solidFill>
                <a:schemeClr val="dk1"/>
              </a:solidFill>
              <a:latin typeface="Londrina Shadow"/>
              <a:ea typeface="Londrina Shadow"/>
              <a:cs typeface="Londrina Shadow"/>
              <a:sym typeface="Londrina Shadow"/>
            </a:endParaRPr>
          </a:p>
        </p:txBody>
      </p:sp>
      <p:grpSp>
        <p:nvGrpSpPr>
          <p:cNvPr id="1399" name="Google Shape;1399;p47"/>
          <p:cNvGrpSpPr/>
          <p:nvPr/>
        </p:nvGrpSpPr>
        <p:grpSpPr>
          <a:xfrm>
            <a:off x="1251098" y="1613507"/>
            <a:ext cx="2211667" cy="1916579"/>
            <a:chOff x="3295400" y="1364750"/>
            <a:chExt cx="887400" cy="769000"/>
          </a:xfrm>
        </p:grpSpPr>
        <p:sp>
          <p:nvSpPr>
            <p:cNvPr id="1400" name="Google Shape;1400;p47"/>
            <p:cNvSpPr/>
            <p:nvPr/>
          </p:nvSpPr>
          <p:spPr>
            <a:xfrm>
              <a:off x="3295400" y="1364750"/>
              <a:ext cx="887400" cy="769000"/>
            </a:xfrm>
            <a:custGeom>
              <a:avLst/>
              <a:gdLst/>
              <a:ahLst/>
              <a:cxnLst/>
              <a:rect l="l" t="t" r="r" b="b"/>
              <a:pathLst>
                <a:path w="35496" h="30760" extrusionOk="0">
                  <a:moveTo>
                    <a:pt x="4164" y="457"/>
                  </a:moveTo>
                  <a:cubicBezTo>
                    <a:pt x="5136" y="457"/>
                    <a:pt x="6111" y="492"/>
                    <a:pt x="7080" y="499"/>
                  </a:cubicBezTo>
                  <a:cubicBezTo>
                    <a:pt x="9925" y="518"/>
                    <a:pt x="12761" y="537"/>
                    <a:pt x="15607" y="556"/>
                  </a:cubicBezTo>
                  <a:cubicBezTo>
                    <a:pt x="19602" y="570"/>
                    <a:pt x="23603" y="661"/>
                    <a:pt x="27598" y="661"/>
                  </a:cubicBezTo>
                  <a:cubicBezTo>
                    <a:pt x="29225" y="661"/>
                    <a:pt x="30852" y="646"/>
                    <a:pt x="32477" y="604"/>
                  </a:cubicBezTo>
                  <a:cubicBezTo>
                    <a:pt x="32497" y="604"/>
                    <a:pt x="32506" y="595"/>
                    <a:pt x="32516" y="595"/>
                  </a:cubicBezTo>
                  <a:cubicBezTo>
                    <a:pt x="32564" y="643"/>
                    <a:pt x="32628" y="669"/>
                    <a:pt x="32693" y="669"/>
                  </a:cubicBezTo>
                  <a:cubicBezTo>
                    <a:pt x="32730" y="669"/>
                    <a:pt x="32768" y="660"/>
                    <a:pt x="32803" y="643"/>
                  </a:cubicBezTo>
                  <a:cubicBezTo>
                    <a:pt x="32910" y="594"/>
                    <a:pt x="33029" y="573"/>
                    <a:pt x="33151" y="573"/>
                  </a:cubicBezTo>
                  <a:cubicBezTo>
                    <a:pt x="33589" y="573"/>
                    <a:pt x="34081" y="848"/>
                    <a:pt x="34298" y="1170"/>
                  </a:cubicBezTo>
                  <a:cubicBezTo>
                    <a:pt x="34441" y="1419"/>
                    <a:pt x="34537" y="1687"/>
                    <a:pt x="34585" y="1965"/>
                  </a:cubicBezTo>
                  <a:cubicBezTo>
                    <a:pt x="34690" y="2472"/>
                    <a:pt x="34662" y="3019"/>
                    <a:pt x="34671" y="3526"/>
                  </a:cubicBezTo>
                  <a:lnTo>
                    <a:pt x="34710" y="6640"/>
                  </a:lnTo>
                  <a:lnTo>
                    <a:pt x="34786" y="13068"/>
                  </a:lnTo>
                  <a:cubicBezTo>
                    <a:pt x="34815" y="15147"/>
                    <a:pt x="34834" y="17226"/>
                    <a:pt x="34853" y="19305"/>
                  </a:cubicBezTo>
                  <a:cubicBezTo>
                    <a:pt x="34872" y="21066"/>
                    <a:pt x="35284" y="24271"/>
                    <a:pt x="33050" y="24564"/>
                  </a:cubicBezTo>
                  <a:lnTo>
                    <a:pt x="33050" y="24564"/>
                  </a:lnTo>
                  <a:cubicBezTo>
                    <a:pt x="33022" y="24554"/>
                    <a:pt x="33004" y="24545"/>
                    <a:pt x="32985" y="24545"/>
                  </a:cubicBezTo>
                  <a:cubicBezTo>
                    <a:pt x="30635" y="24472"/>
                    <a:pt x="28280" y="24446"/>
                    <a:pt x="25925" y="24446"/>
                  </a:cubicBezTo>
                  <a:cubicBezTo>
                    <a:pt x="21214" y="24446"/>
                    <a:pt x="16501" y="24549"/>
                    <a:pt x="11813" y="24574"/>
                  </a:cubicBezTo>
                  <a:cubicBezTo>
                    <a:pt x="10107" y="24584"/>
                    <a:pt x="8412" y="24584"/>
                    <a:pt x="6716" y="24593"/>
                  </a:cubicBezTo>
                  <a:cubicBezTo>
                    <a:pt x="6154" y="24593"/>
                    <a:pt x="5460" y="24641"/>
                    <a:pt x="4751" y="24641"/>
                  </a:cubicBezTo>
                  <a:cubicBezTo>
                    <a:pt x="3635" y="24641"/>
                    <a:pt x="2484" y="24523"/>
                    <a:pt x="1763" y="23913"/>
                  </a:cubicBezTo>
                  <a:cubicBezTo>
                    <a:pt x="566" y="22888"/>
                    <a:pt x="776" y="20723"/>
                    <a:pt x="719" y="19315"/>
                  </a:cubicBezTo>
                  <a:cubicBezTo>
                    <a:pt x="652" y="17552"/>
                    <a:pt x="623" y="15799"/>
                    <a:pt x="613" y="14045"/>
                  </a:cubicBezTo>
                  <a:cubicBezTo>
                    <a:pt x="604" y="10070"/>
                    <a:pt x="853" y="6113"/>
                    <a:pt x="987" y="2147"/>
                  </a:cubicBezTo>
                  <a:cubicBezTo>
                    <a:pt x="987" y="2080"/>
                    <a:pt x="968" y="2013"/>
                    <a:pt x="920" y="1965"/>
                  </a:cubicBezTo>
                  <a:cubicBezTo>
                    <a:pt x="968" y="1811"/>
                    <a:pt x="1025" y="1668"/>
                    <a:pt x="1083" y="1524"/>
                  </a:cubicBezTo>
                  <a:cubicBezTo>
                    <a:pt x="1524" y="623"/>
                    <a:pt x="2319" y="509"/>
                    <a:pt x="3219" y="470"/>
                  </a:cubicBezTo>
                  <a:cubicBezTo>
                    <a:pt x="3534" y="461"/>
                    <a:pt x="3849" y="457"/>
                    <a:pt x="4164" y="457"/>
                  </a:cubicBezTo>
                  <a:close/>
                  <a:moveTo>
                    <a:pt x="22044" y="25101"/>
                  </a:moveTo>
                  <a:cubicBezTo>
                    <a:pt x="21958" y="26318"/>
                    <a:pt x="22686" y="27630"/>
                    <a:pt x="23740" y="28263"/>
                  </a:cubicBezTo>
                  <a:cubicBezTo>
                    <a:pt x="21795" y="28483"/>
                    <a:pt x="19831" y="28617"/>
                    <a:pt x="17877" y="28675"/>
                  </a:cubicBezTo>
                  <a:cubicBezTo>
                    <a:pt x="17590" y="28682"/>
                    <a:pt x="17303" y="28686"/>
                    <a:pt x="17016" y="28686"/>
                  </a:cubicBezTo>
                  <a:cubicBezTo>
                    <a:pt x="15523" y="28686"/>
                    <a:pt x="14037" y="28598"/>
                    <a:pt x="12550" y="28598"/>
                  </a:cubicBezTo>
                  <a:cubicBezTo>
                    <a:pt x="13738" y="27918"/>
                    <a:pt x="14505" y="26442"/>
                    <a:pt x="14342" y="25101"/>
                  </a:cubicBezTo>
                  <a:close/>
                  <a:moveTo>
                    <a:pt x="24162" y="28665"/>
                  </a:moveTo>
                  <a:cubicBezTo>
                    <a:pt x="24238" y="29048"/>
                    <a:pt x="24277" y="29431"/>
                    <a:pt x="24277" y="29815"/>
                  </a:cubicBezTo>
                  <a:cubicBezTo>
                    <a:pt x="24245" y="29775"/>
                    <a:pt x="24200" y="29755"/>
                    <a:pt x="24158" y="29755"/>
                  </a:cubicBezTo>
                  <a:cubicBezTo>
                    <a:pt x="24149" y="29755"/>
                    <a:pt x="24141" y="29756"/>
                    <a:pt x="24133" y="29757"/>
                  </a:cubicBezTo>
                  <a:cubicBezTo>
                    <a:pt x="22035" y="29958"/>
                    <a:pt x="19985" y="30246"/>
                    <a:pt x="17868" y="30284"/>
                  </a:cubicBezTo>
                  <a:cubicBezTo>
                    <a:pt x="17770" y="30285"/>
                    <a:pt x="17672" y="30286"/>
                    <a:pt x="17574" y="30286"/>
                  </a:cubicBezTo>
                  <a:cubicBezTo>
                    <a:pt x="15615" y="30286"/>
                    <a:pt x="13679" y="30025"/>
                    <a:pt x="11727" y="30006"/>
                  </a:cubicBezTo>
                  <a:cubicBezTo>
                    <a:pt x="11717" y="29748"/>
                    <a:pt x="11688" y="29489"/>
                    <a:pt x="11669" y="29230"/>
                  </a:cubicBezTo>
                  <a:cubicBezTo>
                    <a:pt x="11659" y="29134"/>
                    <a:pt x="11659" y="29029"/>
                    <a:pt x="11640" y="28933"/>
                  </a:cubicBezTo>
                  <a:lnTo>
                    <a:pt x="11669" y="28933"/>
                  </a:lnTo>
                  <a:cubicBezTo>
                    <a:pt x="11698" y="28933"/>
                    <a:pt x="11727" y="28924"/>
                    <a:pt x="11746" y="28914"/>
                  </a:cubicBezTo>
                  <a:cubicBezTo>
                    <a:pt x="13006" y="29113"/>
                    <a:pt x="14303" y="29163"/>
                    <a:pt x="15592" y="29163"/>
                  </a:cubicBezTo>
                  <a:cubicBezTo>
                    <a:pt x="16291" y="29163"/>
                    <a:pt x="16988" y="29148"/>
                    <a:pt x="17676" y="29134"/>
                  </a:cubicBezTo>
                  <a:cubicBezTo>
                    <a:pt x="19831" y="29096"/>
                    <a:pt x="21977" y="28943"/>
                    <a:pt x="24133" y="28684"/>
                  </a:cubicBezTo>
                  <a:cubicBezTo>
                    <a:pt x="24143" y="28675"/>
                    <a:pt x="24152" y="28675"/>
                    <a:pt x="24162" y="28665"/>
                  </a:cubicBezTo>
                  <a:close/>
                  <a:moveTo>
                    <a:pt x="24294" y="0"/>
                  </a:moveTo>
                  <a:cubicBezTo>
                    <a:pt x="20878" y="0"/>
                    <a:pt x="17462" y="40"/>
                    <a:pt x="14051" y="40"/>
                  </a:cubicBezTo>
                  <a:cubicBezTo>
                    <a:pt x="13842" y="40"/>
                    <a:pt x="13632" y="39"/>
                    <a:pt x="13422" y="39"/>
                  </a:cubicBezTo>
                  <a:cubicBezTo>
                    <a:pt x="10242" y="29"/>
                    <a:pt x="7071" y="29"/>
                    <a:pt x="3890" y="29"/>
                  </a:cubicBezTo>
                  <a:cubicBezTo>
                    <a:pt x="3736" y="29"/>
                    <a:pt x="3577" y="27"/>
                    <a:pt x="3415" y="27"/>
                  </a:cubicBezTo>
                  <a:cubicBezTo>
                    <a:pt x="2642" y="27"/>
                    <a:pt x="1811" y="73"/>
                    <a:pt x="1217" y="604"/>
                  </a:cubicBezTo>
                  <a:cubicBezTo>
                    <a:pt x="834" y="968"/>
                    <a:pt x="594" y="1447"/>
                    <a:pt x="546" y="1974"/>
                  </a:cubicBezTo>
                  <a:cubicBezTo>
                    <a:pt x="498" y="2022"/>
                    <a:pt x="470" y="2080"/>
                    <a:pt x="460" y="2147"/>
                  </a:cubicBezTo>
                  <a:cubicBezTo>
                    <a:pt x="48" y="5883"/>
                    <a:pt x="0" y="9696"/>
                    <a:pt x="10" y="13461"/>
                  </a:cubicBezTo>
                  <a:cubicBezTo>
                    <a:pt x="10" y="15406"/>
                    <a:pt x="48" y="17360"/>
                    <a:pt x="125" y="19315"/>
                  </a:cubicBezTo>
                  <a:cubicBezTo>
                    <a:pt x="182" y="20618"/>
                    <a:pt x="115" y="22103"/>
                    <a:pt x="671" y="23319"/>
                  </a:cubicBezTo>
                  <a:cubicBezTo>
                    <a:pt x="1160" y="24373"/>
                    <a:pt x="2050" y="24814"/>
                    <a:pt x="3171" y="24957"/>
                  </a:cubicBezTo>
                  <a:cubicBezTo>
                    <a:pt x="4104" y="25080"/>
                    <a:pt x="5054" y="25108"/>
                    <a:pt x="6004" y="25108"/>
                  </a:cubicBezTo>
                  <a:cubicBezTo>
                    <a:pt x="6748" y="25108"/>
                    <a:pt x="7492" y="25091"/>
                    <a:pt x="8228" y="25091"/>
                  </a:cubicBezTo>
                  <a:cubicBezTo>
                    <a:pt x="8309" y="25091"/>
                    <a:pt x="8389" y="25091"/>
                    <a:pt x="8469" y="25092"/>
                  </a:cubicBezTo>
                  <a:lnTo>
                    <a:pt x="13997" y="25101"/>
                  </a:lnTo>
                  <a:cubicBezTo>
                    <a:pt x="13863" y="26701"/>
                    <a:pt x="12962" y="27822"/>
                    <a:pt x="11468" y="28464"/>
                  </a:cubicBezTo>
                  <a:cubicBezTo>
                    <a:pt x="11343" y="28512"/>
                    <a:pt x="11295" y="28646"/>
                    <a:pt x="11353" y="28761"/>
                  </a:cubicBezTo>
                  <a:cubicBezTo>
                    <a:pt x="11248" y="28905"/>
                    <a:pt x="11295" y="29106"/>
                    <a:pt x="11305" y="29278"/>
                  </a:cubicBezTo>
                  <a:cubicBezTo>
                    <a:pt x="11315" y="29546"/>
                    <a:pt x="11324" y="29815"/>
                    <a:pt x="11353" y="30083"/>
                  </a:cubicBezTo>
                  <a:cubicBezTo>
                    <a:pt x="11363" y="30188"/>
                    <a:pt x="11458" y="30255"/>
                    <a:pt x="11564" y="30255"/>
                  </a:cubicBezTo>
                  <a:cubicBezTo>
                    <a:pt x="13219" y="30691"/>
                    <a:pt x="15025" y="30760"/>
                    <a:pt x="16770" y="30760"/>
                  </a:cubicBezTo>
                  <a:cubicBezTo>
                    <a:pt x="17136" y="30760"/>
                    <a:pt x="17499" y="30757"/>
                    <a:pt x="17858" y="30754"/>
                  </a:cubicBezTo>
                  <a:cubicBezTo>
                    <a:pt x="19946" y="30725"/>
                    <a:pt x="22131" y="30629"/>
                    <a:pt x="24171" y="30150"/>
                  </a:cubicBezTo>
                  <a:cubicBezTo>
                    <a:pt x="24258" y="30131"/>
                    <a:pt x="24315" y="30064"/>
                    <a:pt x="24315" y="29978"/>
                  </a:cubicBezTo>
                  <a:cubicBezTo>
                    <a:pt x="24343" y="30005"/>
                    <a:pt x="24378" y="30018"/>
                    <a:pt x="24413" y="30018"/>
                  </a:cubicBezTo>
                  <a:cubicBezTo>
                    <a:pt x="24475" y="30018"/>
                    <a:pt x="24536" y="29978"/>
                    <a:pt x="24555" y="29910"/>
                  </a:cubicBezTo>
                  <a:cubicBezTo>
                    <a:pt x="24650" y="29422"/>
                    <a:pt x="24641" y="28914"/>
                    <a:pt x="24535" y="28426"/>
                  </a:cubicBezTo>
                  <a:cubicBezTo>
                    <a:pt x="24526" y="28358"/>
                    <a:pt x="24487" y="28311"/>
                    <a:pt x="24430" y="28291"/>
                  </a:cubicBezTo>
                  <a:cubicBezTo>
                    <a:pt x="24468" y="28176"/>
                    <a:pt x="24430" y="28061"/>
                    <a:pt x="24325" y="28004"/>
                  </a:cubicBezTo>
                  <a:cubicBezTo>
                    <a:pt x="23213" y="27238"/>
                    <a:pt x="22677" y="26337"/>
                    <a:pt x="22428" y="25092"/>
                  </a:cubicBezTo>
                  <a:lnTo>
                    <a:pt x="22428" y="25092"/>
                  </a:lnTo>
                  <a:cubicBezTo>
                    <a:pt x="23641" y="25095"/>
                    <a:pt x="24855" y="25100"/>
                    <a:pt x="26068" y="25100"/>
                  </a:cubicBezTo>
                  <a:cubicBezTo>
                    <a:pt x="28373" y="25100"/>
                    <a:pt x="30675" y="25080"/>
                    <a:pt x="32966" y="24986"/>
                  </a:cubicBezTo>
                  <a:cubicBezTo>
                    <a:pt x="32976" y="24986"/>
                    <a:pt x="32985" y="24986"/>
                    <a:pt x="32995" y="24977"/>
                  </a:cubicBezTo>
                  <a:cubicBezTo>
                    <a:pt x="33050" y="24983"/>
                    <a:pt x="33105" y="24986"/>
                    <a:pt x="33160" y="24986"/>
                  </a:cubicBezTo>
                  <a:cubicBezTo>
                    <a:pt x="33605" y="24986"/>
                    <a:pt x="34054" y="24785"/>
                    <a:pt x="34403" y="24478"/>
                  </a:cubicBezTo>
                  <a:cubicBezTo>
                    <a:pt x="35198" y="23798"/>
                    <a:pt x="35361" y="22725"/>
                    <a:pt x="35399" y="21729"/>
                  </a:cubicBezTo>
                  <a:cubicBezTo>
                    <a:pt x="35495" y="18730"/>
                    <a:pt x="35323" y="15693"/>
                    <a:pt x="35284" y="12685"/>
                  </a:cubicBezTo>
                  <a:cubicBezTo>
                    <a:pt x="35246" y="9629"/>
                    <a:pt x="35198" y="6582"/>
                    <a:pt x="35160" y="3526"/>
                  </a:cubicBezTo>
                  <a:cubicBezTo>
                    <a:pt x="35150" y="2568"/>
                    <a:pt x="35198" y="1419"/>
                    <a:pt x="34518" y="652"/>
                  </a:cubicBezTo>
                  <a:cubicBezTo>
                    <a:pt x="34199" y="267"/>
                    <a:pt x="33733" y="57"/>
                    <a:pt x="33253" y="57"/>
                  </a:cubicBezTo>
                  <a:cubicBezTo>
                    <a:pt x="33041" y="57"/>
                    <a:pt x="32827" y="98"/>
                    <a:pt x="32621" y="183"/>
                  </a:cubicBezTo>
                  <a:cubicBezTo>
                    <a:pt x="32583" y="144"/>
                    <a:pt x="32525" y="125"/>
                    <a:pt x="32477" y="116"/>
                  </a:cubicBezTo>
                  <a:cubicBezTo>
                    <a:pt x="29751" y="25"/>
                    <a:pt x="27022" y="0"/>
                    <a:pt x="242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7"/>
            <p:cNvSpPr/>
            <p:nvPr/>
          </p:nvSpPr>
          <p:spPr>
            <a:xfrm>
              <a:off x="3346900" y="1401100"/>
              <a:ext cx="770975" cy="498775"/>
            </a:xfrm>
            <a:custGeom>
              <a:avLst/>
              <a:gdLst/>
              <a:ahLst/>
              <a:cxnLst/>
              <a:rect l="l" t="t" r="r" b="b"/>
              <a:pathLst>
                <a:path w="30839" h="19951" extrusionOk="0">
                  <a:moveTo>
                    <a:pt x="13420" y="489"/>
                  </a:moveTo>
                  <a:cubicBezTo>
                    <a:pt x="13836" y="489"/>
                    <a:pt x="14252" y="490"/>
                    <a:pt x="14667" y="492"/>
                  </a:cubicBezTo>
                  <a:cubicBezTo>
                    <a:pt x="19135" y="510"/>
                    <a:pt x="23612" y="875"/>
                    <a:pt x="28089" y="875"/>
                  </a:cubicBezTo>
                  <a:cubicBezTo>
                    <a:pt x="28201" y="875"/>
                    <a:pt x="28313" y="875"/>
                    <a:pt x="28425" y="875"/>
                  </a:cubicBezTo>
                  <a:cubicBezTo>
                    <a:pt x="28453" y="961"/>
                    <a:pt x="28530" y="1018"/>
                    <a:pt x="28616" y="1018"/>
                  </a:cubicBezTo>
                  <a:cubicBezTo>
                    <a:pt x="30168" y="1095"/>
                    <a:pt x="29919" y="4774"/>
                    <a:pt x="29996" y="5876"/>
                  </a:cubicBezTo>
                  <a:cubicBezTo>
                    <a:pt x="30101" y="7322"/>
                    <a:pt x="30178" y="8759"/>
                    <a:pt x="30235" y="10206"/>
                  </a:cubicBezTo>
                  <a:cubicBezTo>
                    <a:pt x="30302" y="11653"/>
                    <a:pt x="30341" y="13099"/>
                    <a:pt x="30360" y="14546"/>
                  </a:cubicBezTo>
                  <a:cubicBezTo>
                    <a:pt x="30370" y="15207"/>
                    <a:pt x="30370" y="15858"/>
                    <a:pt x="30370" y="16519"/>
                  </a:cubicBezTo>
                  <a:cubicBezTo>
                    <a:pt x="30370" y="16934"/>
                    <a:pt x="30581" y="19027"/>
                    <a:pt x="29841" y="19027"/>
                  </a:cubicBezTo>
                  <a:cubicBezTo>
                    <a:pt x="29794" y="19027"/>
                    <a:pt x="29744" y="19018"/>
                    <a:pt x="29689" y="19001"/>
                  </a:cubicBezTo>
                  <a:cubicBezTo>
                    <a:pt x="29679" y="18997"/>
                    <a:pt x="29668" y="18995"/>
                    <a:pt x="29658" y="18995"/>
                  </a:cubicBezTo>
                  <a:cubicBezTo>
                    <a:pt x="29619" y="18995"/>
                    <a:pt x="29580" y="19021"/>
                    <a:pt x="29565" y="19058"/>
                  </a:cubicBezTo>
                  <a:cubicBezTo>
                    <a:pt x="27355" y="18986"/>
                    <a:pt x="25148" y="18956"/>
                    <a:pt x="22941" y="18956"/>
                  </a:cubicBezTo>
                  <a:cubicBezTo>
                    <a:pt x="20478" y="18956"/>
                    <a:pt x="18015" y="18993"/>
                    <a:pt x="15549" y="19049"/>
                  </a:cubicBezTo>
                  <a:cubicBezTo>
                    <a:pt x="13250" y="19097"/>
                    <a:pt x="10960" y="19164"/>
                    <a:pt x="8661" y="19250"/>
                  </a:cubicBezTo>
                  <a:cubicBezTo>
                    <a:pt x="6428" y="19336"/>
                    <a:pt x="4167" y="19346"/>
                    <a:pt x="1935" y="19556"/>
                  </a:cubicBezTo>
                  <a:cubicBezTo>
                    <a:pt x="1928" y="19514"/>
                    <a:pt x="1896" y="19488"/>
                    <a:pt x="1860" y="19488"/>
                  </a:cubicBezTo>
                  <a:cubicBezTo>
                    <a:pt x="1847" y="19488"/>
                    <a:pt x="1833" y="19491"/>
                    <a:pt x="1820" y="19499"/>
                  </a:cubicBezTo>
                  <a:cubicBezTo>
                    <a:pt x="1763" y="19537"/>
                    <a:pt x="1705" y="19566"/>
                    <a:pt x="1648" y="19585"/>
                  </a:cubicBezTo>
                  <a:lnTo>
                    <a:pt x="1389" y="19614"/>
                  </a:lnTo>
                  <a:cubicBezTo>
                    <a:pt x="1351" y="19614"/>
                    <a:pt x="1322" y="19633"/>
                    <a:pt x="1293" y="19652"/>
                  </a:cubicBezTo>
                  <a:cubicBezTo>
                    <a:pt x="469" y="19585"/>
                    <a:pt x="479" y="17736"/>
                    <a:pt x="479" y="17142"/>
                  </a:cubicBezTo>
                  <a:lnTo>
                    <a:pt x="479" y="14967"/>
                  </a:lnTo>
                  <a:cubicBezTo>
                    <a:pt x="479" y="13454"/>
                    <a:pt x="508" y="11940"/>
                    <a:pt x="546" y="10426"/>
                  </a:cubicBezTo>
                  <a:cubicBezTo>
                    <a:pt x="623" y="7399"/>
                    <a:pt x="805" y="4381"/>
                    <a:pt x="968" y="1354"/>
                  </a:cubicBezTo>
                  <a:cubicBezTo>
                    <a:pt x="968" y="1325"/>
                    <a:pt x="968" y="1287"/>
                    <a:pt x="958" y="1268"/>
                  </a:cubicBezTo>
                  <a:cubicBezTo>
                    <a:pt x="1235" y="672"/>
                    <a:pt x="2181" y="567"/>
                    <a:pt x="3038" y="567"/>
                  </a:cubicBezTo>
                  <a:cubicBezTo>
                    <a:pt x="3501" y="567"/>
                    <a:pt x="3938" y="598"/>
                    <a:pt x="4230" y="598"/>
                  </a:cubicBezTo>
                  <a:cubicBezTo>
                    <a:pt x="4259" y="598"/>
                    <a:pt x="4286" y="598"/>
                    <a:pt x="4311" y="597"/>
                  </a:cubicBezTo>
                  <a:cubicBezTo>
                    <a:pt x="5413" y="578"/>
                    <a:pt x="6524" y="549"/>
                    <a:pt x="7636" y="530"/>
                  </a:cubicBezTo>
                  <a:cubicBezTo>
                    <a:pt x="9559" y="506"/>
                    <a:pt x="11489" y="489"/>
                    <a:pt x="13420" y="489"/>
                  </a:cubicBezTo>
                  <a:close/>
                  <a:moveTo>
                    <a:pt x="11157" y="1"/>
                  </a:moveTo>
                  <a:cubicBezTo>
                    <a:pt x="8879" y="1"/>
                    <a:pt x="6595" y="28"/>
                    <a:pt x="4311" y="118"/>
                  </a:cubicBezTo>
                  <a:cubicBezTo>
                    <a:pt x="4256" y="120"/>
                    <a:pt x="4191" y="121"/>
                    <a:pt x="4119" y="121"/>
                  </a:cubicBezTo>
                  <a:cubicBezTo>
                    <a:pt x="3952" y="121"/>
                    <a:pt x="3743" y="117"/>
                    <a:pt x="3512" y="117"/>
                  </a:cubicBezTo>
                  <a:cubicBezTo>
                    <a:pt x="2415" y="117"/>
                    <a:pt x="812" y="202"/>
                    <a:pt x="709" y="1181"/>
                  </a:cubicBezTo>
                  <a:cubicBezTo>
                    <a:pt x="632" y="1210"/>
                    <a:pt x="584" y="1277"/>
                    <a:pt x="575" y="1354"/>
                  </a:cubicBezTo>
                  <a:cubicBezTo>
                    <a:pt x="240" y="5416"/>
                    <a:pt x="134" y="9507"/>
                    <a:pt x="86" y="13588"/>
                  </a:cubicBezTo>
                  <a:cubicBezTo>
                    <a:pt x="77" y="14642"/>
                    <a:pt x="77" y="15696"/>
                    <a:pt x="77" y="16749"/>
                  </a:cubicBezTo>
                  <a:cubicBezTo>
                    <a:pt x="77" y="17439"/>
                    <a:pt x="0" y="18206"/>
                    <a:pt x="182" y="18876"/>
                  </a:cubicBezTo>
                  <a:cubicBezTo>
                    <a:pt x="326" y="19422"/>
                    <a:pt x="766" y="19873"/>
                    <a:pt x="1255" y="19892"/>
                  </a:cubicBezTo>
                  <a:cubicBezTo>
                    <a:pt x="1284" y="19930"/>
                    <a:pt x="1332" y="19949"/>
                    <a:pt x="1389" y="19949"/>
                  </a:cubicBezTo>
                  <a:cubicBezTo>
                    <a:pt x="1495" y="19950"/>
                    <a:pt x="1602" y="19950"/>
                    <a:pt x="1708" y="19950"/>
                  </a:cubicBezTo>
                  <a:cubicBezTo>
                    <a:pt x="3959" y="19950"/>
                    <a:pt x="6218" y="19764"/>
                    <a:pt x="8469" y="19690"/>
                  </a:cubicBezTo>
                  <a:cubicBezTo>
                    <a:pt x="10816" y="19604"/>
                    <a:pt x="13183" y="19556"/>
                    <a:pt x="15549" y="19528"/>
                  </a:cubicBezTo>
                  <a:cubicBezTo>
                    <a:pt x="17910" y="19499"/>
                    <a:pt x="20272" y="19492"/>
                    <a:pt x="22633" y="19492"/>
                  </a:cubicBezTo>
                  <a:cubicBezTo>
                    <a:pt x="24995" y="19492"/>
                    <a:pt x="27357" y="19499"/>
                    <a:pt x="29718" y="19499"/>
                  </a:cubicBezTo>
                  <a:cubicBezTo>
                    <a:pt x="29724" y="19500"/>
                    <a:pt x="29731" y="19500"/>
                    <a:pt x="29737" y="19500"/>
                  </a:cubicBezTo>
                  <a:cubicBezTo>
                    <a:pt x="29815" y="19500"/>
                    <a:pt x="29883" y="19445"/>
                    <a:pt x="29910" y="19374"/>
                  </a:cubicBezTo>
                  <a:cubicBezTo>
                    <a:pt x="29968" y="19391"/>
                    <a:pt x="30022" y="19398"/>
                    <a:pt x="30073" y="19398"/>
                  </a:cubicBezTo>
                  <a:cubicBezTo>
                    <a:pt x="30802" y="19398"/>
                    <a:pt x="30811" y="17824"/>
                    <a:pt x="30820" y="17305"/>
                  </a:cubicBezTo>
                  <a:cubicBezTo>
                    <a:pt x="30839" y="15006"/>
                    <a:pt x="30791" y="12706"/>
                    <a:pt x="30695" y="10407"/>
                  </a:cubicBezTo>
                  <a:cubicBezTo>
                    <a:pt x="30609" y="8175"/>
                    <a:pt x="30475" y="5943"/>
                    <a:pt x="30283" y="3711"/>
                  </a:cubicBezTo>
                  <a:cubicBezTo>
                    <a:pt x="30187" y="2532"/>
                    <a:pt x="30216" y="635"/>
                    <a:pt x="28616" y="587"/>
                  </a:cubicBezTo>
                  <a:cubicBezTo>
                    <a:pt x="28597" y="587"/>
                    <a:pt x="28578" y="587"/>
                    <a:pt x="28549" y="597"/>
                  </a:cubicBezTo>
                  <a:cubicBezTo>
                    <a:pt x="28540" y="597"/>
                    <a:pt x="28540" y="587"/>
                    <a:pt x="28530" y="587"/>
                  </a:cubicBezTo>
                  <a:cubicBezTo>
                    <a:pt x="25819" y="262"/>
                    <a:pt x="23060" y="233"/>
                    <a:pt x="20329" y="156"/>
                  </a:cubicBezTo>
                  <a:cubicBezTo>
                    <a:pt x="17666" y="89"/>
                    <a:pt x="14993" y="13"/>
                    <a:pt x="12320" y="3"/>
                  </a:cubicBezTo>
                  <a:cubicBezTo>
                    <a:pt x="11933" y="2"/>
                    <a:pt x="11545" y="1"/>
                    <a:pt x="1115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7"/>
            <p:cNvSpPr/>
            <p:nvPr/>
          </p:nvSpPr>
          <p:spPr>
            <a:xfrm>
              <a:off x="3723900" y="1912850"/>
              <a:ext cx="41900" cy="38525"/>
            </a:xfrm>
            <a:custGeom>
              <a:avLst/>
              <a:gdLst/>
              <a:ahLst/>
              <a:cxnLst/>
              <a:rect l="l" t="t" r="r" b="b"/>
              <a:pathLst>
                <a:path w="1676" h="1541" extrusionOk="0">
                  <a:moveTo>
                    <a:pt x="658" y="359"/>
                  </a:moveTo>
                  <a:cubicBezTo>
                    <a:pt x="899" y="359"/>
                    <a:pt x="1134" y="476"/>
                    <a:pt x="1187" y="734"/>
                  </a:cubicBezTo>
                  <a:cubicBezTo>
                    <a:pt x="1245" y="974"/>
                    <a:pt x="1044" y="1117"/>
                    <a:pt x="833" y="1137"/>
                  </a:cubicBezTo>
                  <a:cubicBezTo>
                    <a:pt x="815" y="1138"/>
                    <a:pt x="799" y="1138"/>
                    <a:pt x="782" y="1138"/>
                  </a:cubicBezTo>
                  <a:cubicBezTo>
                    <a:pt x="316" y="1138"/>
                    <a:pt x="325" y="620"/>
                    <a:pt x="603" y="361"/>
                  </a:cubicBezTo>
                  <a:cubicBezTo>
                    <a:pt x="621" y="359"/>
                    <a:pt x="640" y="359"/>
                    <a:pt x="658" y="359"/>
                  </a:cubicBezTo>
                  <a:close/>
                  <a:moveTo>
                    <a:pt x="814" y="1"/>
                  </a:moveTo>
                  <a:cubicBezTo>
                    <a:pt x="734" y="1"/>
                    <a:pt x="653" y="17"/>
                    <a:pt x="574" y="54"/>
                  </a:cubicBezTo>
                  <a:cubicBezTo>
                    <a:pt x="258" y="169"/>
                    <a:pt x="28" y="456"/>
                    <a:pt x="19" y="801"/>
                  </a:cubicBezTo>
                  <a:cubicBezTo>
                    <a:pt x="0" y="1241"/>
                    <a:pt x="385" y="1541"/>
                    <a:pt x="796" y="1541"/>
                  </a:cubicBezTo>
                  <a:cubicBezTo>
                    <a:pt x="815" y="1541"/>
                    <a:pt x="833" y="1540"/>
                    <a:pt x="852" y="1539"/>
                  </a:cubicBezTo>
                  <a:cubicBezTo>
                    <a:pt x="1283" y="1510"/>
                    <a:pt x="1676" y="1156"/>
                    <a:pt x="1590" y="686"/>
                  </a:cubicBezTo>
                  <a:cubicBezTo>
                    <a:pt x="1519" y="334"/>
                    <a:pt x="1173" y="1"/>
                    <a:pt x="81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 name="Google Shape;1403;p47"/>
          <p:cNvSpPr txBox="1"/>
          <p:nvPr/>
        </p:nvSpPr>
        <p:spPr>
          <a:xfrm>
            <a:off x="5293252" y="3032700"/>
            <a:ext cx="20178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Goals</a:t>
            </a:r>
            <a:endParaRPr sz="2400">
              <a:solidFill>
                <a:schemeClr val="dk1"/>
              </a:solidFill>
              <a:latin typeface="Londrina Solid"/>
              <a:ea typeface="Londrina Solid"/>
              <a:cs typeface="Londrina Solid"/>
              <a:sym typeface="Londrina Solid"/>
            </a:endParaRPr>
          </a:p>
        </p:txBody>
      </p:sp>
      <p:sp>
        <p:nvSpPr>
          <p:cNvPr id="1404" name="Google Shape;1404;p47"/>
          <p:cNvSpPr txBox="1"/>
          <p:nvPr/>
        </p:nvSpPr>
        <p:spPr>
          <a:xfrm>
            <a:off x="5150176" y="3457400"/>
            <a:ext cx="2894400" cy="48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1"/>
                </a:solidFill>
                <a:latin typeface="Muli"/>
                <a:ea typeface="Muli"/>
                <a:cs typeface="Muli"/>
                <a:sym typeface="Muli"/>
              </a:rPr>
              <a:t>Here you can list your goals</a:t>
            </a:r>
            <a:endParaRPr sz="1600">
              <a:solidFill>
                <a:schemeClr val="dk1"/>
              </a:solidFill>
              <a:latin typeface="Muli"/>
              <a:ea typeface="Muli"/>
              <a:cs typeface="Muli"/>
              <a:sym typeface="Muli"/>
            </a:endParaRPr>
          </a:p>
        </p:txBody>
      </p:sp>
      <p:sp>
        <p:nvSpPr>
          <p:cNvPr id="1405" name="Google Shape;1405;p47"/>
          <p:cNvSpPr txBox="1"/>
          <p:nvPr/>
        </p:nvSpPr>
        <p:spPr>
          <a:xfrm>
            <a:off x="5150176" y="4011250"/>
            <a:ext cx="2894400" cy="48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1"/>
                </a:solidFill>
                <a:latin typeface="Muli"/>
                <a:ea typeface="Muli"/>
                <a:cs typeface="Muli"/>
                <a:sym typeface="Muli"/>
              </a:rPr>
              <a:t>Here you can list your goals</a:t>
            </a:r>
            <a:endParaRPr sz="1600">
              <a:solidFill>
                <a:schemeClr val="dk1"/>
              </a:solidFill>
              <a:latin typeface="Muli"/>
              <a:ea typeface="Muli"/>
              <a:cs typeface="Muli"/>
              <a:sym typeface="Muli"/>
            </a:endParaRPr>
          </a:p>
        </p:txBody>
      </p:sp>
      <p:sp>
        <p:nvSpPr>
          <p:cNvPr id="1406" name="Google Shape;1406;p47"/>
          <p:cNvSpPr/>
          <p:nvPr/>
        </p:nvSpPr>
        <p:spPr>
          <a:xfrm>
            <a:off x="4802439" y="3500275"/>
            <a:ext cx="209700" cy="402768"/>
          </a:xfrm>
          <a:custGeom>
            <a:avLst/>
            <a:gdLst/>
            <a:ahLst/>
            <a:cxnLst/>
            <a:rect l="l" t="t" r="r" b="b"/>
            <a:pathLst>
              <a:path w="3259" h="6260" extrusionOk="0">
                <a:moveTo>
                  <a:pt x="2808" y="211"/>
                </a:moveTo>
                <a:lnTo>
                  <a:pt x="2600" y="541"/>
                </a:lnTo>
                <a:lnTo>
                  <a:pt x="2565" y="523"/>
                </a:lnTo>
                <a:cubicBezTo>
                  <a:pt x="2548" y="471"/>
                  <a:pt x="2565" y="437"/>
                  <a:pt x="2548" y="385"/>
                </a:cubicBezTo>
                <a:cubicBezTo>
                  <a:pt x="2548" y="333"/>
                  <a:pt x="2548" y="298"/>
                  <a:pt x="2531" y="229"/>
                </a:cubicBezTo>
                <a:lnTo>
                  <a:pt x="2808" y="211"/>
                </a:lnTo>
                <a:close/>
                <a:moveTo>
                  <a:pt x="2912" y="419"/>
                </a:moveTo>
                <a:cubicBezTo>
                  <a:pt x="2999" y="714"/>
                  <a:pt x="2877" y="1043"/>
                  <a:pt x="2600" y="1199"/>
                </a:cubicBezTo>
                <a:cubicBezTo>
                  <a:pt x="2479" y="853"/>
                  <a:pt x="2756" y="679"/>
                  <a:pt x="2912" y="419"/>
                </a:cubicBezTo>
                <a:close/>
                <a:moveTo>
                  <a:pt x="2947" y="1130"/>
                </a:moveTo>
                <a:cubicBezTo>
                  <a:pt x="3051" y="1424"/>
                  <a:pt x="2912" y="1736"/>
                  <a:pt x="2635" y="1858"/>
                </a:cubicBezTo>
                <a:cubicBezTo>
                  <a:pt x="2496" y="1511"/>
                  <a:pt x="2773" y="1338"/>
                  <a:pt x="2947" y="1130"/>
                </a:cubicBezTo>
                <a:close/>
                <a:moveTo>
                  <a:pt x="2981" y="1823"/>
                </a:moveTo>
                <a:cubicBezTo>
                  <a:pt x="3085" y="2135"/>
                  <a:pt x="2964" y="2481"/>
                  <a:pt x="2687" y="2637"/>
                </a:cubicBezTo>
                <a:cubicBezTo>
                  <a:pt x="2565" y="2291"/>
                  <a:pt x="2652" y="2083"/>
                  <a:pt x="2981" y="1823"/>
                </a:cubicBezTo>
                <a:close/>
                <a:moveTo>
                  <a:pt x="3016" y="2603"/>
                </a:moveTo>
                <a:lnTo>
                  <a:pt x="3016" y="2603"/>
                </a:lnTo>
                <a:cubicBezTo>
                  <a:pt x="3085" y="2932"/>
                  <a:pt x="3016" y="3105"/>
                  <a:pt x="2704" y="3331"/>
                </a:cubicBezTo>
                <a:cubicBezTo>
                  <a:pt x="2617" y="3053"/>
                  <a:pt x="2704" y="2863"/>
                  <a:pt x="3016" y="2603"/>
                </a:cubicBezTo>
                <a:close/>
                <a:moveTo>
                  <a:pt x="2999" y="3348"/>
                </a:moveTo>
                <a:cubicBezTo>
                  <a:pt x="3103" y="3608"/>
                  <a:pt x="2999" y="3833"/>
                  <a:pt x="2704" y="4024"/>
                </a:cubicBezTo>
                <a:lnTo>
                  <a:pt x="2704" y="4006"/>
                </a:lnTo>
                <a:cubicBezTo>
                  <a:pt x="2600" y="3694"/>
                  <a:pt x="2791" y="3504"/>
                  <a:pt x="2999" y="3348"/>
                </a:cubicBezTo>
                <a:close/>
                <a:moveTo>
                  <a:pt x="3016" y="4041"/>
                </a:moveTo>
                <a:lnTo>
                  <a:pt x="3016" y="4041"/>
                </a:lnTo>
                <a:cubicBezTo>
                  <a:pt x="3103" y="4336"/>
                  <a:pt x="2895" y="4457"/>
                  <a:pt x="2721" y="4613"/>
                </a:cubicBezTo>
                <a:lnTo>
                  <a:pt x="2721" y="4595"/>
                </a:lnTo>
                <a:cubicBezTo>
                  <a:pt x="2635" y="4388"/>
                  <a:pt x="2721" y="4232"/>
                  <a:pt x="3016" y="4041"/>
                </a:cubicBezTo>
                <a:close/>
                <a:moveTo>
                  <a:pt x="2999" y="4595"/>
                </a:moveTo>
                <a:cubicBezTo>
                  <a:pt x="3068" y="4873"/>
                  <a:pt x="3068" y="4873"/>
                  <a:pt x="2721" y="5150"/>
                </a:cubicBezTo>
                <a:cubicBezTo>
                  <a:pt x="2704" y="5011"/>
                  <a:pt x="2652" y="4907"/>
                  <a:pt x="2791" y="4821"/>
                </a:cubicBezTo>
                <a:cubicBezTo>
                  <a:pt x="2877" y="4751"/>
                  <a:pt x="2929" y="4682"/>
                  <a:pt x="2999" y="4595"/>
                </a:cubicBezTo>
                <a:close/>
                <a:moveTo>
                  <a:pt x="3033" y="5167"/>
                </a:moveTo>
                <a:lnTo>
                  <a:pt x="3033" y="5167"/>
                </a:lnTo>
                <a:cubicBezTo>
                  <a:pt x="3085" y="5427"/>
                  <a:pt x="3016" y="5566"/>
                  <a:pt x="2721" y="5722"/>
                </a:cubicBezTo>
                <a:cubicBezTo>
                  <a:pt x="2669" y="5479"/>
                  <a:pt x="2773" y="5323"/>
                  <a:pt x="3033" y="5167"/>
                </a:cubicBezTo>
                <a:close/>
                <a:moveTo>
                  <a:pt x="3016" y="5756"/>
                </a:moveTo>
                <a:lnTo>
                  <a:pt x="3016" y="5756"/>
                </a:lnTo>
                <a:cubicBezTo>
                  <a:pt x="3078" y="5913"/>
                  <a:pt x="3014" y="5984"/>
                  <a:pt x="2811" y="5984"/>
                </a:cubicBezTo>
                <a:cubicBezTo>
                  <a:pt x="2789" y="5984"/>
                  <a:pt x="2764" y="5983"/>
                  <a:pt x="2739" y="5982"/>
                </a:cubicBezTo>
                <a:lnTo>
                  <a:pt x="3016" y="5756"/>
                </a:lnTo>
                <a:close/>
                <a:moveTo>
                  <a:pt x="2221" y="225"/>
                </a:moveTo>
                <a:cubicBezTo>
                  <a:pt x="2308" y="225"/>
                  <a:pt x="2358" y="265"/>
                  <a:pt x="2358" y="367"/>
                </a:cubicBezTo>
                <a:cubicBezTo>
                  <a:pt x="2375" y="766"/>
                  <a:pt x="2375" y="1147"/>
                  <a:pt x="2409" y="1528"/>
                </a:cubicBezTo>
                <a:cubicBezTo>
                  <a:pt x="2513" y="2932"/>
                  <a:pt x="2496" y="4353"/>
                  <a:pt x="2513" y="5774"/>
                </a:cubicBezTo>
                <a:cubicBezTo>
                  <a:pt x="2513" y="5860"/>
                  <a:pt x="2531" y="5947"/>
                  <a:pt x="2531" y="6034"/>
                </a:cubicBezTo>
                <a:lnTo>
                  <a:pt x="1422" y="6034"/>
                </a:lnTo>
                <a:cubicBezTo>
                  <a:pt x="1422" y="5964"/>
                  <a:pt x="1422" y="5912"/>
                  <a:pt x="1422" y="5878"/>
                </a:cubicBezTo>
                <a:cubicBezTo>
                  <a:pt x="1404" y="4734"/>
                  <a:pt x="1387" y="3590"/>
                  <a:pt x="1387" y="2447"/>
                </a:cubicBezTo>
                <a:cubicBezTo>
                  <a:pt x="1387" y="2360"/>
                  <a:pt x="1439" y="2273"/>
                  <a:pt x="1439" y="2187"/>
                </a:cubicBezTo>
                <a:cubicBezTo>
                  <a:pt x="1439" y="2152"/>
                  <a:pt x="1422" y="2083"/>
                  <a:pt x="1404" y="2083"/>
                </a:cubicBezTo>
                <a:cubicBezTo>
                  <a:pt x="1383" y="2076"/>
                  <a:pt x="1364" y="2071"/>
                  <a:pt x="1348" y="2071"/>
                </a:cubicBezTo>
                <a:cubicBezTo>
                  <a:pt x="1324" y="2071"/>
                  <a:pt x="1303" y="2080"/>
                  <a:pt x="1283" y="2100"/>
                </a:cubicBezTo>
                <a:cubicBezTo>
                  <a:pt x="1179" y="2152"/>
                  <a:pt x="1093" y="2239"/>
                  <a:pt x="989" y="2308"/>
                </a:cubicBezTo>
                <a:cubicBezTo>
                  <a:pt x="971" y="2317"/>
                  <a:pt x="954" y="2321"/>
                  <a:pt x="937" y="2321"/>
                </a:cubicBezTo>
                <a:cubicBezTo>
                  <a:pt x="919" y="2321"/>
                  <a:pt x="902" y="2317"/>
                  <a:pt x="885" y="2308"/>
                </a:cubicBezTo>
                <a:cubicBezTo>
                  <a:pt x="677" y="2100"/>
                  <a:pt x="469" y="1892"/>
                  <a:pt x="278" y="1684"/>
                </a:cubicBezTo>
                <a:cubicBezTo>
                  <a:pt x="347" y="1615"/>
                  <a:pt x="399" y="1546"/>
                  <a:pt x="469" y="1476"/>
                </a:cubicBezTo>
                <a:cubicBezTo>
                  <a:pt x="815" y="1147"/>
                  <a:pt x="1110" y="783"/>
                  <a:pt x="1335" y="367"/>
                </a:cubicBezTo>
                <a:cubicBezTo>
                  <a:pt x="1370" y="298"/>
                  <a:pt x="1439" y="263"/>
                  <a:pt x="1508" y="263"/>
                </a:cubicBezTo>
                <a:cubicBezTo>
                  <a:pt x="1734" y="263"/>
                  <a:pt x="1942" y="246"/>
                  <a:pt x="2167" y="229"/>
                </a:cubicBezTo>
                <a:cubicBezTo>
                  <a:pt x="2186" y="226"/>
                  <a:pt x="2204" y="225"/>
                  <a:pt x="2221" y="225"/>
                </a:cubicBezTo>
                <a:close/>
                <a:moveTo>
                  <a:pt x="2956" y="1"/>
                </a:moveTo>
                <a:cubicBezTo>
                  <a:pt x="2947" y="1"/>
                  <a:pt x="2938" y="2"/>
                  <a:pt x="2929" y="3"/>
                </a:cubicBezTo>
                <a:lnTo>
                  <a:pt x="1907" y="38"/>
                </a:lnTo>
                <a:lnTo>
                  <a:pt x="1352" y="38"/>
                </a:lnTo>
                <a:cubicBezTo>
                  <a:pt x="1300" y="38"/>
                  <a:pt x="1266" y="73"/>
                  <a:pt x="1231" y="107"/>
                </a:cubicBezTo>
                <a:cubicBezTo>
                  <a:pt x="954" y="662"/>
                  <a:pt x="555" y="1147"/>
                  <a:pt x="88" y="1528"/>
                </a:cubicBezTo>
                <a:cubicBezTo>
                  <a:pt x="1" y="1615"/>
                  <a:pt x="1" y="1667"/>
                  <a:pt x="88" y="1754"/>
                </a:cubicBezTo>
                <a:cubicBezTo>
                  <a:pt x="278" y="1962"/>
                  <a:pt x="469" y="2170"/>
                  <a:pt x="677" y="2377"/>
                </a:cubicBezTo>
                <a:cubicBezTo>
                  <a:pt x="782" y="2492"/>
                  <a:pt x="834" y="2543"/>
                  <a:pt x="900" y="2543"/>
                </a:cubicBezTo>
                <a:cubicBezTo>
                  <a:pt x="955" y="2543"/>
                  <a:pt x="1018" y="2509"/>
                  <a:pt x="1127" y="2447"/>
                </a:cubicBezTo>
                <a:cubicBezTo>
                  <a:pt x="1145" y="2447"/>
                  <a:pt x="1162" y="2429"/>
                  <a:pt x="1179" y="2429"/>
                </a:cubicBezTo>
                <a:cubicBezTo>
                  <a:pt x="1197" y="2481"/>
                  <a:pt x="1197" y="2516"/>
                  <a:pt x="1197" y="2551"/>
                </a:cubicBezTo>
                <a:lnTo>
                  <a:pt x="1214" y="4717"/>
                </a:lnTo>
                <a:lnTo>
                  <a:pt x="1214" y="6034"/>
                </a:lnTo>
                <a:cubicBezTo>
                  <a:pt x="1214" y="6103"/>
                  <a:pt x="1214" y="6207"/>
                  <a:pt x="1335" y="6207"/>
                </a:cubicBezTo>
                <a:cubicBezTo>
                  <a:pt x="1667" y="6207"/>
                  <a:pt x="2005" y="6260"/>
                  <a:pt x="2342" y="6260"/>
                </a:cubicBezTo>
                <a:cubicBezTo>
                  <a:pt x="2585" y="6260"/>
                  <a:pt x="2828" y="6232"/>
                  <a:pt x="3068" y="6138"/>
                </a:cubicBezTo>
                <a:cubicBezTo>
                  <a:pt x="3189" y="6086"/>
                  <a:pt x="3259" y="6034"/>
                  <a:pt x="3259" y="5878"/>
                </a:cubicBezTo>
                <a:cubicBezTo>
                  <a:pt x="3241" y="5410"/>
                  <a:pt x="3224" y="4925"/>
                  <a:pt x="3224" y="4422"/>
                </a:cubicBezTo>
                <a:cubicBezTo>
                  <a:pt x="3207" y="3469"/>
                  <a:pt x="3207" y="2499"/>
                  <a:pt x="3189" y="1528"/>
                </a:cubicBezTo>
                <a:cubicBezTo>
                  <a:pt x="3172" y="1078"/>
                  <a:pt x="3120" y="610"/>
                  <a:pt x="3085" y="142"/>
                </a:cubicBezTo>
                <a:cubicBezTo>
                  <a:pt x="3085" y="65"/>
                  <a:pt x="3030" y="1"/>
                  <a:pt x="2956"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7"/>
          <p:cNvSpPr/>
          <p:nvPr/>
        </p:nvSpPr>
        <p:spPr>
          <a:xfrm>
            <a:off x="4820327" y="3513851"/>
            <a:ext cx="144969" cy="374652"/>
          </a:xfrm>
          <a:custGeom>
            <a:avLst/>
            <a:gdLst/>
            <a:ahLst/>
            <a:cxnLst/>
            <a:rect l="l" t="t" r="r" b="b"/>
            <a:pathLst>
              <a:path w="2253" h="5823" extrusionOk="0">
                <a:moveTo>
                  <a:pt x="1889" y="0"/>
                </a:moveTo>
                <a:cubicBezTo>
                  <a:pt x="1681" y="18"/>
                  <a:pt x="1456" y="35"/>
                  <a:pt x="1230" y="52"/>
                </a:cubicBezTo>
                <a:cubicBezTo>
                  <a:pt x="1219" y="49"/>
                  <a:pt x="1207" y="48"/>
                  <a:pt x="1195" y="48"/>
                </a:cubicBezTo>
                <a:cubicBezTo>
                  <a:pt x="1139" y="48"/>
                  <a:pt x="1089" y="82"/>
                  <a:pt x="1074" y="139"/>
                </a:cubicBezTo>
                <a:cubicBezTo>
                  <a:pt x="832" y="555"/>
                  <a:pt x="537" y="919"/>
                  <a:pt x="208" y="1248"/>
                </a:cubicBezTo>
                <a:cubicBezTo>
                  <a:pt x="139" y="1317"/>
                  <a:pt x="69" y="1387"/>
                  <a:pt x="0" y="1473"/>
                </a:cubicBezTo>
                <a:cubicBezTo>
                  <a:pt x="208" y="1681"/>
                  <a:pt x="399" y="1889"/>
                  <a:pt x="607" y="2080"/>
                </a:cubicBezTo>
                <a:cubicBezTo>
                  <a:pt x="624" y="2088"/>
                  <a:pt x="641" y="2093"/>
                  <a:pt x="661" y="2093"/>
                </a:cubicBezTo>
                <a:cubicBezTo>
                  <a:pt x="680" y="2093"/>
                  <a:pt x="702" y="2088"/>
                  <a:pt x="728" y="2080"/>
                </a:cubicBezTo>
                <a:cubicBezTo>
                  <a:pt x="815" y="2028"/>
                  <a:pt x="901" y="1941"/>
                  <a:pt x="1005" y="1872"/>
                </a:cubicBezTo>
                <a:cubicBezTo>
                  <a:pt x="1030" y="1860"/>
                  <a:pt x="1063" y="1847"/>
                  <a:pt x="1092" y="1847"/>
                </a:cubicBezTo>
                <a:cubicBezTo>
                  <a:pt x="1105" y="1847"/>
                  <a:pt x="1116" y="1849"/>
                  <a:pt x="1126" y="1855"/>
                </a:cubicBezTo>
                <a:cubicBezTo>
                  <a:pt x="1161" y="1872"/>
                  <a:pt x="1161" y="1924"/>
                  <a:pt x="1161" y="1959"/>
                </a:cubicBezTo>
                <a:cubicBezTo>
                  <a:pt x="1144" y="2045"/>
                  <a:pt x="1126" y="2132"/>
                  <a:pt x="1126" y="2218"/>
                </a:cubicBezTo>
                <a:cubicBezTo>
                  <a:pt x="1126" y="3362"/>
                  <a:pt x="1144" y="4523"/>
                  <a:pt x="1144" y="5667"/>
                </a:cubicBezTo>
                <a:lnTo>
                  <a:pt x="1144" y="5823"/>
                </a:lnTo>
                <a:lnTo>
                  <a:pt x="2253" y="5823"/>
                </a:lnTo>
                <a:cubicBezTo>
                  <a:pt x="2253" y="5736"/>
                  <a:pt x="2235" y="5649"/>
                  <a:pt x="2235" y="5545"/>
                </a:cubicBezTo>
                <a:cubicBezTo>
                  <a:pt x="2218" y="4142"/>
                  <a:pt x="2235" y="2721"/>
                  <a:pt x="2131" y="1300"/>
                </a:cubicBezTo>
                <a:cubicBezTo>
                  <a:pt x="2114" y="919"/>
                  <a:pt x="2080" y="538"/>
                  <a:pt x="2080" y="156"/>
                </a:cubicBezTo>
                <a:cubicBezTo>
                  <a:pt x="2080" y="18"/>
                  <a:pt x="2010" y="0"/>
                  <a:pt x="18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7"/>
          <p:cNvSpPr/>
          <p:nvPr/>
        </p:nvSpPr>
        <p:spPr>
          <a:xfrm>
            <a:off x="4817924" y="4025342"/>
            <a:ext cx="248674" cy="377842"/>
          </a:xfrm>
          <a:custGeom>
            <a:avLst/>
            <a:gdLst/>
            <a:ahLst/>
            <a:cxnLst/>
            <a:rect l="l" t="t" r="r" b="b"/>
            <a:pathLst>
              <a:path w="3900" h="5926" extrusionOk="0">
                <a:moveTo>
                  <a:pt x="2106" y="1"/>
                </a:moveTo>
                <a:cubicBezTo>
                  <a:pt x="1993" y="1"/>
                  <a:pt x="1880" y="11"/>
                  <a:pt x="1768" y="30"/>
                </a:cubicBezTo>
                <a:cubicBezTo>
                  <a:pt x="1040" y="134"/>
                  <a:pt x="416" y="620"/>
                  <a:pt x="139" y="1313"/>
                </a:cubicBezTo>
                <a:cubicBezTo>
                  <a:pt x="104" y="1382"/>
                  <a:pt x="139" y="1399"/>
                  <a:pt x="174" y="1451"/>
                </a:cubicBezTo>
                <a:cubicBezTo>
                  <a:pt x="364" y="1607"/>
                  <a:pt x="537" y="1763"/>
                  <a:pt x="728" y="1919"/>
                </a:cubicBezTo>
                <a:cubicBezTo>
                  <a:pt x="832" y="2006"/>
                  <a:pt x="936" y="2110"/>
                  <a:pt x="1040" y="2214"/>
                </a:cubicBezTo>
                <a:cubicBezTo>
                  <a:pt x="1057" y="2196"/>
                  <a:pt x="1075" y="2179"/>
                  <a:pt x="1075" y="2179"/>
                </a:cubicBezTo>
                <a:lnTo>
                  <a:pt x="1109" y="2075"/>
                </a:lnTo>
                <a:cubicBezTo>
                  <a:pt x="1213" y="1659"/>
                  <a:pt x="1508" y="1313"/>
                  <a:pt x="1906" y="1139"/>
                </a:cubicBezTo>
                <a:cubicBezTo>
                  <a:pt x="2004" y="1100"/>
                  <a:pt x="2106" y="1081"/>
                  <a:pt x="2208" y="1081"/>
                </a:cubicBezTo>
                <a:cubicBezTo>
                  <a:pt x="2378" y="1081"/>
                  <a:pt x="2545" y="1135"/>
                  <a:pt x="2686" y="1243"/>
                </a:cubicBezTo>
                <a:cubicBezTo>
                  <a:pt x="2859" y="1399"/>
                  <a:pt x="2929" y="1642"/>
                  <a:pt x="2842" y="1867"/>
                </a:cubicBezTo>
                <a:cubicBezTo>
                  <a:pt x="2825" y="1954"/>
                  <a:pt x="2790" y="2023"/>
                  <a:pt x="2755" y="2110"/>
                </a:cubicBezTo>
                <a:cubicBezTo>
                  <a:pt x="2634" y="2318"/>
                  <a:pt x="2513" y="2526"/>
                  <a:pt x="2357" y="2716"/>
                </a:cubicBezTo>
                <a:cubicBezTo>
                  <a:pt x="1993" y="3115"/>
                  <a:pt x="1595" y="3513"/>
                  <a:pt x="1213" y="3860"/>
                </a:cubicBezTo>
                <a:cubicBezTo>
                  <a:pt x="849" y="4207"/>
                  <a:pt x="468" y="4553"/>
                  <a:pt x="104" y="4900"/>
                </a:cubicBezTo>
                <a:cubicBezTo>
                  <a:pt x="18" y="4952"/>
                  <a:pt x="0" y="5056"/>
                  <a:pt x="52" y="5125"/>
                </a:cubicBezTo>
                <a:cubicBezTo>
                  <a:pt x="174" y="5350"/>
                  <a:pt x="278" y="5575"/>
                  <a:pt x="364" y="5818"/>
                </a:cubicBezTo>
                <a:cubicBezTo>
                  <a:pt x="379" y="5878"/>
                  <a:pt x="447" y="5925"/>
                  <a:pt x="509" y="5925"/>
                </a:cubicBezTo>
                <a:cubicBezTo>
                  <a:pt x="519" y="5925"/>
                  <a:pt x="528" y="5924"/>
                  <a:pt x="537" y="5922"/>
                </a:cubicBezTo>
                <a:cubicBezTo>
                  <a:pt x="979" y="5887"/>
                  <a:pt x="1417" y="5870"/>
                  <a:pt x="1854" y="5870"/>
                </a:cubicBezTo>
                <a:cubicBezTo>
                  <a:pt x="2292" y="5870"/>
                  <a:pt x="2729" y="5887"/>
                  <a:pt x="3171" y="5922"/>
                </a:cubicBezTo>
                <a:cubicBezTo>
                  <a:pt x="3258" y="5922"/>
                  <a:pt x="3293" y="5887"/>
                  <a:pt x="3293" y="5801"/>
                </a:cubicBezTo>
                <a:cubicBezTo>
                  <a:pt x="3293" y="5437"/>
                  <a:pt x="3310" y="5090"/>
                  <a:pt x="3327" y="4726"/>
                </a:cubicBezTo>
                <a:cubicBezTo>
                  <a:pt x="3327" y="4605"/>
                  <a:pt x="3275" y="4588"/>
                  <a:pt x="3171" y="4588"/>
                </a:cubicBezTo>
                <a:cubicBezTo>
                  <a:pt x="2825" y="4605"/>
                  <a:pt x="2478" y="4622"/>
                  <a:pt x="2149" y="4622"/>
                </a:cubicBezTo>
                <a:cubicBezTo>
                  <a:pt x="2062" y="4605"/>
                  <a:pt x="1976" y="4588"/>
                  <a:pt x="1906" y="4553"/>
                </a:cubicBezTo>
                <a:lnTo>
                  <a:pt x="2010" y="4310"/>
                </a:lnTo>
                <a:cubicBezTo>
                  <a:pt x="2357" y="3877"/>
                  <a:pt x="2721" y="3444"/>
                  <a:pt x="3050" y="3011"/>
                </a:cubicBezTo>
                <a:cubicBezTo>
                  <a:pt x="3327" y="2664"/>
                  <a:pt x="3553" y="2300"/>
                  <a:pt x="3709" y="1885"/>
                </a:cubicBezTo>
                <a:cubicBezTo>
                  <a:pt x="3899" y="1417"/>
                  <a:pt x="3778" y="845"/>
                  <a:pt x="3414" y="498"/>
                </a:cubicBezTo>
                <a:cubicBezTo>
                  <a:pt x="3049" y="176"/>
                  <a:pt x="2583" y="1"/>
                  <a:pt x="21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7"/>
          <p:cNvSpPr/>
          <p:nvPr/>
        </p:nvSpPr>
        <p:spPr>
          <a:xfrm>
            <a:off x="4802429" y="4013865"/>
            <a:ext cx="298408" cy="402772"/>
          </a:xfrm>
          <a:custGeom>
            <a:avLst/>
            <a:gdLst/>
            <a:ahLst/>
            <a:cxnLst/>
            <a:rect l="l" t="t" r="r" b="b"/>
            <a:pathLst>
              <a:path w="4680" h="6317" extrusionOk="0">
                <a:moveTo>
                  <a:pt x="2340" y="1475"/>
                </a:moveTo>
                <a:lnTo>
                  <a:pt x="2375" y="1510"/>
                </a:lnTo>
                <a:lnTo>
                  <a:pt x="2149" y="1683"/>
                </a:lnTo>
                <a:cubicBezTo>
                  <a:pt x="2132" y="1631"/>
                  <a:pt x="2115" y="1579"/>
                  <a:pt x="2132" y="1579"/>
                </a:cubicBezTo>
                <a:cubicBezTo>
                  <a:pt x="2201" y="1527"/>
                  <a:pt x="2271" y="1510"/>
                  <a:pt x="2340" y="1475"/>
                </a:cubicBezTo>
                <a:close/>
                <a:moveTo>
                  <a:pt x="1941" y="1701"/>
                </a:moveTo>
                <a:cubicBezTo>
                  <a:pt x="2063" y="1874"/>
                  <a:pt x="1959" y="1978"/>
                  <a:pt x="1872" y="2099"/>
                </a:cubicBezTo>
                <a:cubicBezTo>
                  <a:pt x="1751" y="1874"/>
                  <a:pt x="1768" y="1839"/>
                  <a:pt x="1941" y="1701"/>
                </a:cubicBezTo>
                <a:close/>
                <a:moveTo>
                  <a:pt x="1612" y="2151"/>
                </a:moveTo>
                <a:lnTo>
                  <a:pt x="1647" y="2168"/>
                </a:lnTo>
                <a:cubicBezTo>
                  <a:pt x="1664" y="2255"/>
                  <a:pt x="1664" y="2359"/>
                  <a:pt x="1664" y="2446"/>
                </a:cubicBezTo>
                <a:lnTo>
                  <a:pt x="1647" y="2446"/>
                </a:lnTo>
                <a:cubicBezTo>
                  <a:pt x="1630" y="2480"/>
                  <a:pt x="1612" y="2515"/>
                  <a:pt x="1560" y="2532"/>
                </a:cubicBezTo>
                <a:cubicBezTo>
                  <a:pt x="1491" y="2532"/>
                  <a:pt x="1508" y="2480"/>
                  <a:pt x="1508" y="2428"/>
                </a:cubicBezTo>
                <a:cubicBezTo>
                  <a:pt x="1543" y="2342"/>
                  <a:pt x="1578" y="2238"/>
                  <a:pt x="1612" y="2151"/>
                </a:cubicBezTo>
                <a:close/>
                <a:moveTo>
                  <a:pt x="4263" y="1475"/>
                </a:moveTo>
                <a:lnTo>
                  <a:pt x="4263" y="1475"/>
                </a:lnTo>
                <a:cubicBezTo>
                  <a:pt x="4367" y="1839"/>
                  <a:pt x="4367" y="2220"/>
                  <a:pt x="4246" y="2567"/>
                </a:cubicBezTo>
                <a:cubicBezTo>
                  <a:pt x="4177" y="2411"/>
                  <a:pt x="4056" y="2307"/>
                  <a:pt x="4142" y="2134"/>
                </a:cubicBezTo>
                <a:cubicBezTo>
                  <a:pt x="4194" y="1926"/>
                  <a:pt x="4246" y="1701"/>
                  <a:pt x="4263" y="1475"/>
                </a:cubicBezTo>
                <a:close/>
                <a:moveTo>
                  <a:pt x="3986" y="2532"/>
                </a:moveTo>
                <a:cubicBezTo>
                  <a:pt x="4159" y="2827"/>
                  <a:pt x="4177" y="2792"/>
                  <a:pt x="3969" y="3035"/>
                </a:cubicBezTo>
                <a:cubicBezTo>
                  <a:pt x="3761" y="2827"/>
                  <a:pt x="3761" y="2792"/>
                  <a:pt x="3986" y="2532"/>
                </a:cubicBezTo>
                <a:close/>
                <a:moveTo>
                  <a:pt x="3674" y="3018"/>
                </a:moveTo>
                <a:cubicBezTo>
                  <a:pt x="3865" y="3174"/>
                  <a:pt x="3848" y="3278"/>
                  <a:pt x="3588" y="3503"/>
                </a:cubicBezTo>
                <a:cubicBezTo>
                  <a:pt x="3432" y="3295"/>
                  <a:pt x="3432" y="3278"/>
                  <a:pt x="3674" y="3018"/>
                </a:cubicBezTo>
                <a:close/>
                <a:moveTo>
                  <a:pt x="3328" y="3503"/>
                </a:moveTo>
                <a:lnTo>
                  <a:pt x="3328" y="3503"/>
                </a:lnTo>
                <a:cubicBezTo>
                  <a:pt x="3501" y="3676"/>
                  <a:pt x="3466" y="3693"/>
                  <a:pt x="3224" y="3919"/>
                </a:cubicBezTo>
                <a:cubicBezTo>
                  <a:pt x="3085" y="3728"/>
                  <a:pt x="3102" y="3728"/>
                  <a:pt x="3328" y="3503"/>
                </a:cubicBezTo>
                <a:close/>
                <a:moveTo>
                  <a:pt x="2981" y="3936"/>
                </a:moveTo>
                <a:lnTo>
                  <a:pt x="2981" y="3936"/>
                </a:lnTo>
                <a:cubicBezTo>
                  <a:pt x="3102" y="4075"/>
                  <a:pt x="3137" y="4057"/>
                  <a:pt x="2860" y="4335"/>
                </a:cubicBezTo>
                <a:cubicBezTo>
                  <a:pt x="2739" y="4196"/>
                  <a:pt x="2756" y="4161"/>
                  <a:pt x="2981" y="3936"/>
                </a:cubicBezTo>
                <a:close/>
                <a:moveTo>
                  <a:pt x="2652" y="4369"/>
                </a:moveTo>
                <a:cubicBezTo>
                  <a:pt x="2669" y="4438"/>
                  <a:pt x="2704" y="4525"/>
                  <a:pt x="2687" y="4542"/>
                </a:cubicBezTo>
                <a:lnTo>
                  <a:pt x="2687" y="4560"/>
                </a:lnTo>
                <a:cubicBezTo>
                  <a:pt x="2617" y="4594"/>
                  <a:pt x="2531" y="4612"/>
                  <a:pt x="2461" y="4646"/>
                </a:cubicBezTo>
                <a:cubicBezTo>
                  <a:pt x="2444" y="4629"/>
                  <a:pt x="2427" y="4612"/>
                  <a:pt x="2427" y="4594"/>
                </a:cubicBezTo>
                <a:lnTo>
                  <a:pt x="2617" y="4369"/>
                </a:lnTo>
                <a:close/>
                <a:moveTo>
                  <a:pt x="4038" y="4768"/>
                </a:moveTo>
                <a:lnTo>
                  <a:pt x="3761" y="5097"/>
                </a:lnTo>
                <a:lnTo>
                  <a:pt x="3761" y="4785"/>
                </a:lnTo>
                <a:lnTo>
                  <a:pt x="4038" y="4768"/>
                </a:lnTo>
                <a:close/>
                <a:moveTo>
                  <a:pt x="4142" y="4958"/>
                </a:moveTo>
                <a:cubicBezTo>
                  <a:pt x="4229" y="5149"/>
                  <a:pt x="4038" y="5496"/>
                  <a:pt x="3744" y="5669"/>
                </a:cubicBezTo>
                <a:cubicBezTo>
                  <a:pt x="3709" y="5530"/>
                  <a:pt x="3744" y="5409"/>
                  <a:pt x="3830" y="5305"/>
                </a:cubicBezTo>
                <a:cubicBezTo>
                  <a:pt x="3952" y="5201"/>
                  <a:pt x="4038" y="5080"/>
                  <a:pt x="4142" y="4958"/>
                </a:cubicBezTo>
                <a:close/>
                <a:moveTo>
                  <a:pt x="4142" y="5547"/>
                </a:moveTo>
                <a:lnTo>
                  <a:pt x="4142" y="5547"/>
                </a:lnTo>
                <a:cubicBezTo>
                  <a:pt x="4177" y="5686"/>
                  <a:pt x="4142" y="5825"/>
                  <a:pt x="4038" y="5929"/>
                </a:cubicBezTo>
                <a:cubicBezTo>
                  <a:pt x="3986" y="5981"/>
                  <a:pt x="3934" y="6050"/>
                  <a:pt x="3900" y="6085"/>
                </a:cubicBezTo>
                <a:cubicBezTo>
                  <a:pt x="3865" y="6119"/>
                  <a:pt x="3796" y="6119"/>
                  <a:pt x="3744" y="6119"/>
                </a:cubicBezTo>
                <a:cubicBezTo>
                  <a:pt x="3744" y="6085"/>
                  <a:pt x="3726" y="6033"/>
                  <a:pt x="3744" y="5998"/>
                </a:cubicBezTo>
                <a:cubicBezTo>
                  <a:pt x="3865" y="5859"/>
                  <a:pt x="4004" y="5721"/>
                  <a:pt x="4142" y="5547"/>
                </a:cubicBezTo>
                <a:close/>
                <a:moveTo>
                  <a:pt x="2378" y="190"/>
                </a:moveTo>
                <a:cubicBezTo>
                  <a:pt x="2838" y="190"/>
                  <a:pt x="3302" y="364"/>
                  <a:pt x="3657" y="678"/>
                </a:cubicBezTo>
                <a:cubicBezTo>
                  <a:pt x="4021" y="1025"/>
                  <a:pt x="4142" y="1597"/>
                  <a:pt x="3952" y="2065"/>
                </a:cubicBezTo>
                <a:cubicBezTo>
                  <a:pt x="3796" y="2480"/>
                  <a:pt x="3570" y="2862"/>
                  <a:pt x="3293" y="3208"/>
                </a:cubicBezTo>
                <a:cubicBezTo>
                  <a:pt x="2947" y="3641"/>
                  <a:pt x="2600" y="4075"/>
                  <a:pt x="2236" y="4508"/>
                </a:cubicBezTo>
                <a:lnTo>
                  <a:pt x="2132" y="4750"/>
                </a:lnTo>
                <a:cubicBezTo>
                  <a:pt x="2219" y="4785"/>
                  <a:pt x="2288" y="4802"/>
                  <a:pt x="2375" y="4820"/>
                </a:cubicBezTo>
                <a:cubicBezTo>
                  <a:pt x="2721" y="4802"/>
                  <a:pt x="3068" y="4802"/>
                  <a:pt x="3397" y="4785"/>
                </a:cubicBezTo>
                <a:cubicBezTo>
                  <a:pt x="3416" y="4782"/>
                  <a:pt x="3434" y="4781"/>
                  <a:pt x="3450" y="4781"/>
                </a:cubicBezTo>
                <a:cubicBezTo>
                  <a:pt x="3533" y="4781"/>
                  <a:pt x="3570" y="4822"/>
                  <a:pt x="3570" y="4924"/>
                </a:cubicBezTo>
                <a:cubicBezTo>
                  <a:pt x="3553" y="5288"/>
                  <a:pt x="3518" y="5651"/>
                  <a:pt x="3518" y="5998"/>
                </a:cubicBezTo>
                <a:cubicBezTo>
                  <a:pt x="3518" y="6085"/>
                  <a:pt x="3501" y="6119"/>
                  <a:pt x="3414" y="6119"/>
                </a:cubicBezTo>
                <a:cubicBezTo>
                  <a:pt x="2972" y="6085"/>
                  <a:pt x="2531" y="6067"/>
                  <a:pt x="2091" y="6067"/>
                </a:cubicBezTo>
                <a:cubicBezTo>
                  <a:pt x="1651" y="6067"/>
                  <a:pt x="1214" y="6085"/>
                  <a:pt x="780" y="6119"/>
                </a:cubicBezTo>
                <a:cubicBezTo>
                  <a:pt x="769" y="6122"/>
                  <a:pt x="758" y="6123"/>
                  <a:pt x="747" y="6123"/>
                </a:cubicBezTo>
                <a:cubicBezTo>
                  <a:pt x="677" y="6123"/>
                  <a:pt x="622" y="6076"/>
                  <a:pt x="607" y="6015"/>
                </a:cubicBezTo>
                <a:cubicBezTo>
                  <a:pt x="503" y="5773"/>
                  <a:pt x="399" y="5547"/>
                  <a:pt x="295" y="5322"/>
                </a:cubicBezTo>
                <a:cubicBezTo>
                  <a:pt x="243" y="5253"/>
                  <a:pt x="261" y="5149"/>
                  <a:pt x="330" y="5097"/>
                </a:cubicBezTo>
                <a:cubicBezTo>
                  <a:pt x="711" y="4750"/>
                  <a:pt x="1075" y="4421"/>
                  <a:pt x="1456" y="4057"/>
                </a:cubicBezTo>
                <a:cubicBezTo>
                  <a:pt x="1838" y="3676"/>
                  <a:pt x="2236" y="3312"/>
                  <a:pt x="2600" y="2914"/>
                </a:cubicBezTo>
                <a:cubicBezTo>
                  <a:pt x="2739" y="2723"/>
                  <a:pt x="2877" y="2515"/>
                  <a:pt x="2981" y="2307"/>
                </a:cubicBezTo>
                <a:cubicBezTo>
                  <a:pt x="3033" y="2220"/>
                  <a:pt x="3068" y="2151"/>
                  <a:pt x="3085" y="2065"/>
                </a:cubicBezTo>
                <a:cubicBezTo>
                  <a:pt x="3154" y="1839"/>
                  <a:pt x="3102" y="1597"/>
                  <a:pt x="2929" y="1441"/>
                </a:cubicBezTo>
                <a:cubicBezTo>
                  <a:pt x="2788" y="1332"/>
                  <a:pt x="2621" y="1278"/>
                  <a:pt x="2451" y="1278"/>
                </a:cubicBezTo>
                <a:cubicBezTo>
                  <a:pt x="2349" y="1278"/>
                  <a:pt x="2247" y="1298"/>
                  <a:pt x="2149" y="1337"/>
                </a:cubicBezTo>
                <a:cubicBezTo>
                  <a:pt x="1751" y="1510"/>
                  <a:pt x="1456" y="1857"/>
                  <a:pt x="1352" y="2272"/>
                </a:cubicBezTo>
                <a:lnTo>
                  <a:pt x="1318" y="2376"/>
                </a:lnTo>
                <a:cubicBezTo>
                  <a:pt x="1318" y="2376"/>
                  <a:pt x="1300" y="2394"/>
                  <a:pt x="1283" y="2411"/>
                </a:cubicBezTo>
                <a:cubicBezTo>
                  <a:pt x="1179" y="2307"/>
                  <a:pt x="1075" y="2203"/>
                  <a:pt x="954" y="2117"/>
                </a:cubicBezTo>
                <a:cubicBezTo>
                  <a:pt x="780" y="1961"/>
                  <a:pt x="607" y="1805"/>
                  <a:pt x="417" y="1649"/>
                </a:cubicBezTo>
                <a:cubicBezTo>
                  <a:pt x="382" y="1597"/>
                  <a:pt x="347" y="1579"/>
                  <a:pt x="382" y="1510"/>
                </a:cubicBezTo>
                <a:cubicBezTo>
                  <a:pt x="659" y="817"/>
                  <a:pt x="1266" y="332"/>
                  <a:pt x="2011" y="228"/>
                </a:cubicBezTo>
                <a:cubicBezTo>
                  <a:pt x="2132" y="202"/>
                  <a:pt x="2255" y="190"/>
                  <a:pt x="2378" y="190"/>
                </a:cubicBezTo>
                <a:close/>
                <a:moveTo>
                  <a:pt x="2352" y="0"/>
                </a:moveTo>
                <a:cubicBezTo>
                  <a:pt x="1380" y="0"/>
                  <a:pt x="487" y="603"/>
                  <a:pt x="139" y="1545"/>
                </a:cubicBezTo>
                <a:cubicBezTo>
                  <a:pt x="122" y="1614"/>
                  <a:pt x="139" y="1666"/>
                  <a:pt x="174" y="1718"/>
                </a:cubicBezTo>
                <a:cubicBezTo>
                  <a:pt x="521" y="2013"/>
                  <a:pt x="884" y="2307"/>
                  <a:pt x="1231" y="2619"/>
                </a:cubicBezTo>
                <a:cubicBezTo>
                  <a:pt x="1352" y="2706"/>
                  <a:pt x="1491" y="2758"/>
                  <a:pt x="1630" y="2758"/>
                </a:cubicBezTo>
                <a:cubicBezTo>
                  <a:pt x="1682" y="2758"/>
                  <a:pt x="1751" y="2706"/>
                  <a:pt x="1786" y="2654"/>
                </a:cubicBezTo>
                <a:cubicBezTo>
                  <a:pt x="1855" y="2550"/>
                  <a:pt x="1907" y="2428"/>
                  <a:pt x="1976" y="2307"/>
                </a:cubicBezTo>
                <a:cubicBezTo>
                  <a:pt x="2097" y="2047"/>
                  <a:pt x="2305" y="1805"/>
                  <a:pt x="2531" y="1631"/>
                </a:cubicBezTo>
                <a:cubicBezTo>
                  <a:pt x="2587" y="1603"/>
                  <a:pt x="2655" y="1575"/>
                  <a:pt x="2716" y="1575"/>
                </a:cubicBezTo>
                <a:cubicBezTo>
                  <a:pt x="2730" y="1575"/>
                  <a:pt x="2743" y="1576"/>
                  <a:pt x="2756" y="1579"/>
                </a:cubicBezTo>
                <a:cubicBezTo>
                  <a:pt x="2860" y="1614"/>
                  <a:pt x="2912" y="1718"/>
                  <a:pt x="2895" y="1822"/>
                </a:cubicBezTo>
                <a:cubicBezTo>
                  <a:pt x="2895" y="1961"/>
                  <a:pt x="2860" y="2099"/>
                  <a:pt x="2808" y="2238"/>
                </a:cubicBezTo>
                <a:cubicBezTo>
                  <a:pt x="2617" y="2602"/>
                  <a:pt x="2375" y="2931"/>
                  <a:pt x="2063" y="3208"/>
                </a:cubicBezTo>
                <a:cubicBezTo>
                  <a:pt x="1578" y="3676"/>
                  <a:pt x="1075" y="4144"/>
                  <a:pt x="573" y="4594"/>
                </a:cubicBezTo>
                <a:cubicBezTo>
                  <a:pt x="417" y="4750"/>
                  <a:pt x="261" y="4906"/>
                  <a:pt x="105" y="5045"/>
                </a:cubicBezTo>
                <a:cubicBezTo>
                  <a:pt x="18" y="5080"/>
                  <a:pt x="1" y="5184"/>
                  <a:pt x="53" y="5270"/>
                </a:cubicBezTo>
                <a:cubicBezTo>
                  <a:pt x="174" y="5547"/>
                  <a:pt x="295" y="5807"/>
                  <a:pt x="434" y="6085"/>
                </a:cubicBezTo>
                <a:cubicBezTo>
                  <a:pt x="516" y="6276"/>
                  <a:pt x="533" y="6316"/>
                  <a:pt x="665" y="6316"/>
                </a:cubicBezTo>
                <a:cubicBezTo>
                  <a:pt x="700" y="6316"/>
                  <a:pt x="743" y="6314"/>
                  <a:pt x="798" y="6310"/>
                </a:cubicBezTo>
                <a:cubicBezTo>
                  <a:pt x="1404" y="6275"/>
                  <a:pt x="1993" y="6258"/>
                  <a:pt x="2583" y="6258"/>
                </a:cubicBezTo>
                <a:cubicBezTo>
                  <a:pt x="3102" y="6258"/>
                  <a:pt x="3605" y="6293"/>
                  <a:pt x="4107" y="6310"/>
                </a:cubicBezTo>
                <a:cubicBezTo>
                  <a:pt x="4123" y="6312"/>
                  <a:pt x="4137" y="6313"/>
                  <a:pt x="4151" y="6313"/>
                </a:cubicBezTo>
                <a:cubicBezTo>
                  <a:pt x="4245" y="6313"/>
                  <a:pt x="4298" y="6260"/>
                  <a:pt x="4298" y="6154"/>
                </a:cubicBezTo>
                <a:cubicBezTo>
                  <a:pt x="4333" y="5669"/>
                  <a:pt x="4350" y="5201"/>
                  <a:pt x="4367" y="4716"/>
                </a:cubicBezTo>
                <a:cubicBezTo>
                  <a:pt x="4367" y="4594"/>
                  <a:pt x="4298" y="4560"/>
                  <a:pt x="4159" y="4560"/>
                </a:cubicBezTo>
                <a:cubicBezTo>
                  <a:pt x="3761" y="4577"/>
                  <a:pt x="3362" y="4594"/>
                  <a:pt x="2964" y="4612"/>
                </a:cubicBezTo>
                <a:cubicBezTo>
                  <a:pt x="2947" y="4612"/>
                  <a:pt x="2947" y="4612"/>
                  <a:pt x="2929" y="4594"/>
                </a:cubicBezTo>
                <a:cubicBezTo>
                  <a:pt x="2947" y="4560"/>
                  <a:pt x="2964" y="4525"/>
                  <a:pt x="2998" y="4508"/>
                </a:cubicBezTo>
                <a:cubicBezTo>
                  <a:pt x="3154" y="4335"/>
                  <a:pt x="3310" y="4161"/>
                  <a:pt x="3466" y="3971"/>
                </a:cubicBezTo>
                <a:cubicBezTo>
                  <a:pt x="3726" y="3676"/>
                  <a:pt x="4004" y="3347"/>
                  <a:pt x="4229" y="3018"/>
                </a:cubicBezTo>
                <a:cubicBezTo>
                  <a:pt x="4679" y="2376"/>
                  <a:pt x="4645" y="1510"/>
                  <a:pt x="4142" y="904"/>
                </a:cubicBezTo>
                <a:cubicBezTo>
                  <a:pt x="4056" y="800"/>
                  <a:pt x="3952" y="713"/>
                  <a:pt x="3865" y="609"/>
                </a:cubicBezTo>
                <a:cubicBezTo>
                  <a:pt x="3605" y="349"/>
                  <a:pt x="3276" y="158"/>
                  <a:pt x="2929" y="72"/>
                </a:cubicBezTo>
                <a:cubicBezTo>
                  <a:pt x="2736" y="24"/>
                  <a:pt x="2543" y="0"/>
                  <a:pt x="2352"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0" name="Google Shape;1410;p47"/>
          <p:cNvGrpSpPr/>
          <p:nvPr/>
        </p:nvGrpSpPr>
        <p:grpSpPr>
          <a:xfrm>
            <a:off x="4092302" y="1822113"/>
            <a:ext cx="80625" cy="2529925"/>
            <a:chOff x="3979800" y="1822113"/>
            <a:chExt cx="80625" cy="2529925"/>
          </a:xfrm>
        </p:grpSpPr>
        <p:sp>
          <p:nvSpPr>
            <p:cNvPr id="1411" name="Google Shape;1411;p47"/>
            <p:cNvSpPr/>
            <p:nvPr/>
          </p:nvSpPr>
          <p:spPr>
            <a:xfrm>
              <a:off x="4009850"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7"/>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7"/>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26"/>
          <p:cNvSpPr txBox="1">
            <a:spLocks noGrp="1"/>
          </p:cNvSpPr>
          <p:nvPr>
            <p:ph type="ctrTitle"/>
          </p:nvPr>
        </p:nvSpPr>
        <p:spPr>
          <a:xfrm flipH="1">
            <a:off x="2563800" y="2095686"/>
            <a:ext cx="4016400" cy="12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9600" dirty="0">
                <a:solidFill>
                  <a:srgbClr val="FF3399"/>
                </a:solidFill>
              </a:rPr>
              <a:t>REVIEWS</a:t>
            </a:r>
            <a:endParaRPr sz="9600" dirty="0">
              <a:solidFill>
                <a:srgbClr val="FF3399"/>
              </a:solidFill>
              <a:latin typeface="Margarine"/>
              <a:ea typeface="Margarine"/>
              <a:cs typeface="Margarine"/>
              <a:sym typeface="Margarine"/>
            </a:endParaRPr>
          </a:p>
        </p:txBody>
      </p:sp>
      <p:sp>
        <p:nvSpPr>
          <p:cNvPr id="518" name="Google Shape;518;p26"/>
          <p:cNvSpPr/>
          <p:nvPr/>
        </p:nvSpPr>
        <p:spPr>
          <a:xfrm rot="2882524">
            <a:off x="3486778" y="2100629"/>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rgbClr val="67C6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417"/>
        <p:cNvGrpSpPr/>
        <p:nvPr/>
      </p:nvGrpSpPr>
      <p:grpSpPr>
        <a:xfrm>
          <a:off x="0" y="0"/>
          <a:ext cx="0" cy="0"/>
          <a:chOff x="0" y="0"/>
          <a:chExt cx="0" cy="0"/>
        </a:xfrm>
      </p:grpSpPr>
      <p:sp>
        <p:nvSpPr>
          <p:cNvPr id="1418" name="Google Shape;1418;p48"/>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ADVERTISING CAMPAIGN </a:t>
            </a:r>
            <a:r>
              <a:rPr lang="en"/>
              <a:t>2</a:t>
            </a:r>
            <a:endParaRPr>
              <a:solidFill>
                <a:schemeClr val="dk1"/>
              </a:solidFill>
            </a:endParaRPr>
          </a:p>
        </p:txBody>
      </p:sp>
      <p:grpSp>
        <p:nvGrpSpPr>
          <p:cNvPr id="1419" name="Google Shape;1419;p48"/>
          <p:cNvGrpSpPr/>
          <p:nvPr/>
        </p:nvGrpSpPr>
        <p:grpSpPr>
          <a:xfrm>
            <a:off x="1635583" y="1621336"/>
            <a:ext cx="1442652" cy="1900829"/>
            <a:chOff x="3023075" y="4473475"/>
            <a:chExt cx="358325" cy="472150"/>
          </a:xfrm>
        </p:grpSpPr>
        <p:sp>
          <p:nvSpPr>
            <p:cNvPr id="1420" name="Google Shape;1420;p48"/>
            <p:cNvSpPr/>
            <p:nvPr/>
          </p:nvSpPr>
          <p:spPr>
            <a:xfrm>
              <a:off x="3023075" y="4473475"/>
              <a:ext cx="358325" cy="472150"/>
            </a:xfrm>
            <a:custGeom>
              <a:avLst/>
              <a:gdLst/>
              <a:ahLst/>
              <a:cxnLst/>
              <a:rect l="l" t="t" r="r" b="b"/>
              <a:pathLst>
                <a:path w="14333" h="18886" extrusionOk="0">
                  <a:moveTo>
                    <a:pt x="3274" y="492"/>
                  </a:moveTo>
                  <a:cubicBezTo>
                    <a:pt x="4116" y="492"/>
                    <a:pt x="4966" y="542"/>
                    <a:pt x="5816" y="560"/>
                  </a:cubicBezTo>
                  <a:lnTo>
                    <a:pt x="11583" y="713"/>
                  </a:lnTo>
                  <a:cubicBezTo>
                    <a:pt x="11650" y="711"/>
                    <a:pt x="11718" y="711"/>
                    <a:pt x="11784" y="711"/>
                  </a:cubicBezTo>
                  <a:cubicBezTo>
                    <a:pt x="12107" y="711"/>
                    <a:pt x="12425" y="729"/>
                    <a:pt x="12742" y="761"/>
                  </a:cubicBezTo>
                  <a:cubicBezTo>
                    <a:pt x="13442" y="876"/>
                    <a:pt x="13700" y="1393"/>
                    <a:pt x="13739" y="2073"/>
                  </a:cubicBezTo>
                  <a:cubicBezTo>
                    <a:pt x="13787" y="3079"/>
                    <a:pt x="13825" y="4095"/>
                    <a:pt x="13844" y="5101"/>
                  </a:cubicBezTo>
                  <a:cubicBezTo>
                    <a:pt x="13892" y="6950"/>
                    <a:pt x="13902" y="8789"/>
                    <a:pt x="13873" y="10638"/>
                  </a:cubicBezTo>
                  <a:cubicBezTo>
                    <a:pt x="13834" y="12535"/>
                    <a:pt x="13767" y="14442"/>
                    <a:pt x="13652" y="16339"/>
                  </a:cubicBezTo>
                  <a:cubicBezTo>
                    <a:pt x="13624" y="16722"/>
                    <a:pt x="13662" y="17258"/>
                    <a:pt x="13509" y="17622"/>
                  </a:cubicBezTo>
                  <a:cubicBezTo>
                    <a:pt x="13193" y="18360"/>
                    <a:pt x="12579" y="18360"/>
                    <a:pt x="11947" y="18398"/>
                  </a:cubicBezTo>
                  <a:cubicBezTo>
                    <a:pt x="11243" y="18441"/>
                    <a:pt x="10523" y="18447"/>
                    <a:pt x="9806" y="18447"/>
                  </a:cubicBezTo>
                  <a:cubicBezTo>
                    <a:pt x="9568" y="18447"/>
                    <a:pt x="9329" y="18446"/>
                    <a:pt x="9092" y="18446"/>
                  </a:cubicBezTo>
                  <a:cubicBezTo>
                    <a:pt x="7195" y="18446"/>
                    <a:pt x="5289" y="18389"/>
                    <a:pt x="3392" y="18255"/>
                  </a:cubicBezTo>
                  <a:cubicBezTo>
                    <a:pt x="2357" y="18188"/>
                    <a:pt x="633" y="18341"/>
                    <a:pt x="595" y="16904"/>
                  </a:cubicBezTo>
                  <a:cubicBezTo>
                    <a:pt x="575" y="15984"/>
                    <a:pt x="662" y="15045"/>
                    <a:pt x="690" y="14125"/>
                  </a:cubicBezTo>
                  <a:cubicBezTo>
                    <a:pt x="844" y="9814"/>
                    <a:pt x="1083" y="5503"/>
                    <a:pt x="1093" y="1192"/>
                  </a:cubicBezTo>
                  <a:cubicBezTo>
                    <a:pt x="1533" y="579"/>
                    <a:pt x="2348" y="493"/>
                    <a:pt x="3066" y="493"/>
                  </a:cubicBezTo>
                  <a:cubicBezTo>
                    <a:pt x="3135" y="492"/>
                    <a:pt x="3205" y="492"/>
                    <a:pt x="3274" y="492"/>
                  </a:cubicBezTo>
                  <a:close/>
                  <a:moveTo>
                    <a:pt x="3299" y="1"/>
                  </a:moveTo>
                  <a:cubicBezTo>
                    <a:pt x="2183" y="1"/>
                    <a:pt x="1079" y="208"/>
                    <a:pt x="652" y="1163"/>
                  </a:cubicBezTo>
                  <a:cubicBezTo>
                    <a:pt x="623" y="1230"/>
                    <a:pt x="633" y="1317"/>
                    <a:pt x="681" y="1374"/>
                  </a:cubicBezTo>
                  <a:cubicBezTo>
                    <a:pt x="633" y="2006"/>
                    <a:pt x="614" y="2648"/>
                    <a:pt x="642" y="3290"/>
                  </a:cubicBezTo>
                  <a:cubicBezTo>
                    <a:pt x="412" y="7438"/>
                    <a:pt x="345" y="11596"/>
                    <a:pt x="202" y="15745"/>
                  </a:cubicBezTo>
                  <a:cubicBezTo>
                    <a:pt x="183" y="16415"/>
                    <a:pt x="1" y="17383"/>
                    <a:pt x="441" y="17958"/>
                  </a:cubicBezTo>
                  <a:cubicBezTo>
                    <a:pt x="872" y="18532"/>
                    <a:pt x="1668" y="18552"/>
                    <a:pt x="2329" y="18609"/>
                  </a:cubicBezTo>
                  <a:cubicBezTo>
                    <a:pt x="4577" y="18791"/>
                    <a:pt x="6834" y="18878"/>
                    <a:pt x="9099" y="18878"/>
                  </a:cubicBezTo>
                  <a:cubicBezTo>
                    <a:pt x="9218" y="18878"/>
                    <a:pt x="9337" y="18878"/>
                    <a:pt x="9456" y="18877"/>
                  </a:cubicBezTo>
                  <a:cubicBezTo>
                    <a:pt x="9867" y="18877"/>
                    <a:pt x="10287" y="18886"/>
                    <a:pt x="10707" y="18886"/>
                  </a:cubicBezTo>
                  <a:cubicBezTo>
                    <a:pt x="11295" y="18886"/>
                    <a:pt x="11885" y="18869"/>
                    <a:pt x="12455" y="18791"/>
                  </a:cubicBezTo>
                  <a:cubicBezTo>
                    <a:pt x="13030" y="18714"/>
                    <a:pt x="13547" y="18513"/>
                    <a:pt x="13825" y="17977"/>
                  </a:cubicBezTo>
                  <a:cubicBezTo>
                    <a:pt x="14237" y="17162"/>
                    <a:pt x="14103" y="15974"/>
                    <a:pt x="14151" y="15093"/>
                  </a:cubicBezTo>
                  <a:cubicBezTo>
                    <a:pt x="14208" y="13905"/>
                    <a:pt x="14256" y="12717"/>
                    <a:pt x="14285" y="11529"/>
                  </a:cubicBezTo>
                  <a:cubicBezTo>
                    <a:pt x="14333" y="9144"/>
                    <a:pt x="14323" y="6768"/>
                    <a:pt x="14256" y="4392"/>
                  </a:cubicBezTo>
                  <a:cubicBezTo>
                    <a:pt x="14227" y="3424"/>
                    <a:pt x="14323" y="2323"/>
                    <a:pt x="14103" y="1384"/>
                  </a:cubicBezTo>
                  <a:cubicBezTo>
                    <a:pt x="13969" y="818"/>
                    <a:pt x="13595" y="512"/>
                    <a:pt x="13049" y="378"/>
                  </a:cubicBezTo>
                  <a:cubicBezTo>
                    <a:pt x="12467" y="241"/>
                    <a:pt x="11833" y="211"/>
                    <a:pt x="11197" y="211"/>
                  </a:cubicBezTo>
                  <a:cubicBezTo>
                    <a:pt x="10713" y="211"/>
                    <a:pt x="10227" y="228"/>
                    <a:pt x="9763" y="228"/>
                  </a:cubicBezTo>
                  <a:cubicBezTo>
                    <a:pt x="9643" y="228"/>
                    <a:pt x="9525" y="227"/>
                    <a:pt x="9408" y="224"/>
                  </a:cubicBezTo>
                  <a:lnTo>
                    <a:pt x="5442" y="119"/>
                  </a:lnTo>
                  <a:cubicBezTo>
                    <a:pt x="4876" y="103"/>
                    <a:pt x="4084" y="1"/>
                    <a:pt x="329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3037450" y="4485775"/>
              <a:ext cx="333175" cy="448875"/>
            </a:xfrm>
            <a:custGeom>
              <a:avLst/>
              <a:gdLst/>
              <a:ahLst/>
              <a:cxnLst/>
              <a:rect l="l" t="t" r="r" b="b"/>
              <a:pathLst>
                <a:path w="13327" h="17955" extrusionOk="0">
                  <a:moveTo>
                    <a:pt x="6890" y="672"/>
                  </a:moveTo>
                  <a:cubicBezTo>
                    <a:pt x="7074" y="672"/>
                    <a:pt x="7259" y="675"/>
                    <a:pt x="7444" y="681"/>
                  </a:cubicBezTo>
                  <a:cubicBezTo>
                    <a:pt x="7674" y="681"/>
                    <a:pt x="7674" y="1035"/>
                    <a:pt x="7444" y="1035"/>
                  </a:cubicBezTo>
                  <a:cubicBezTo>
                    <a:pt x="7293" y="1040"/>
                    <a:pt x="7142" y="1043"/>
                    <a:pt x="6990" y="1043"/>
                  </a:cubicBezTo>
                  <a:cubicBezTo>
                    <a:pt x="6535" y="1043"/>
                    <a:pt x="6077" y="1021"/>
                    <a:pt x="5624" y="978"/>
                  </a:cubicBezTo>
                  <a:cubicBezTo>
                    <a:pt x="5461" y="978"/>
                    <a:pt x="5461" y="729"/>
                    <a:pt x="5624" y="729"/>
                  </a:cubicBezTo>
                  <a:cubicBezTo>
                    <a:pt x="6045" y="689"/>
                    <a:pt x="6466" y="672"/>
                    <a:pt x="6890" y="672"/>
                  </a:cubicBezTo>
                  <a:close/>
                  <a:moveTo>
                    <a:pt x="3121" y="1551"/>
                  </a:moveTo>
                  <a:cubicBezTo>
                    <a:pt x="3822" y="1551"/>
                    <a:pt x="4551" y="1620"/>
                    <a:pt x="5193" y="1620"/>
                  </a:cubicBezTo>
                  <a:cubicBezTo>
                    <a:pt x="7425" y="1601"/>
                    <a:pt x="9648" y="1591"/>
                    <a:pt x="11880" y="1591"/>
                  </a:cubicBezTo>
                  <a:cubicBezTo>
                    <a:pt x="11887" y="1589"/>
                    <a:pt x="11893" y="1589"/>
                    <a:pt x="11900" y="1589"/>
                  </a:cubicBezTo>
                  <a:cubicBezTo>
                    <a:pt x="11931" y="1589"/>
                    <a:pt x="11962" y="1606"/>
                    <a:pt x="11985" y="1629"/>
                  </a:cubicBezTo>
                  <a:cubicBezTo>
                    <a:pt x="12023" y="1601"/>
                    <a:pt x="12065" y="1587"/>
                    <a:pt x="12107" y="1587"/>
                  </a:cubicBezTo>
                  <a:cubicBezTo>
                    <a:pt x="12203" y="1587"/>
                    <a:pt x="12292" y="1659"/>
                    <a:pt x="12292" y="1773"/>
                  </a:cubicBezTo>
                  <a:cubicBezTo>
                    <a:pt x="12349" y="4120"/>
                    <a:pt x="12359" y="6477"/>
                    <a:pt x="12321" y="8834"/>
                  </a:cubicBezTo>
                  <a:cubicBezTo>
                    <a:pt x="12301" y="10012"/>
                    <a:pt x="12273" y="11191"/>
                    <a:pt x="12225" y="12369"/>
                  </a:cubicBezTo>
                  <a:cubicBezTo>
                    <a:pt x="12186" y="13375"/>
                    <a:pt x="12273" y="14544"/>
                    <a:pt x="11966" y="15521"/>
                  </a:cubicBezTo>
                  <a:cubicBezTo>
                    <a:pt x="11966" y="15530"/>
                    <a:pt x="11957" y="15550"/>
                    <a:pt x="11957" y="15559"/>
                  </a:cubicBezTo>
                  <a:cubicBezTo>
                    <a:pt x="11957" y="15569"/>
                    <a:pt x="11947" y="15569"/>
                    <a:pt x="11947" y="15578"/>
                  </a:cubicBezTo>
                  <a:cubicBezTo>
                    <a:pt x="11985" y="15693"/>
                    <a:pt x="11909" y="15808"/>
                    <a:pt x="11784" y="15808"/>
                  </a:cubicBezTo>
                  <a:cubicBezTo>
                    <a:pt x="10200" y="15830"/>
                    <a:pt x="8608" y="15842"/>
                    <a:pt x="7015" y="15842"/>
                  </a:cubicBezTo>
                  <a:cubicBezTo>
                    <a:pt x="5130" y="15842"/>
                    <a:pt x="3245" y="15825"/>
                    <a:pt x="1370" y="15789"/>
                  </a:cubicBezTo>
                  <a:cubicBezTo>
                    <a:pt x="1322" y="15789"/>
                    <a:pt x="1275" y="15760"/>
                    <a:pt x="1265" y="15712"/>
                  </a:cubicBezTo>
                  <a:cubicBezTo>
                    <a:pt x="1259" y="15713"/>
                    <a:pt x="1253" y="15714"/>
                    <a:pt x="1248" y="15714"/>
                  </a:cubicBezTo>
                  <a:cubicBezTo>
                    <a:pt x="1198" y="15714"/>
                    <a:pt x="1160" y="15678"/>
                    <a:pt x="1160" y="15626"/>
                  </a:cubicBezTo>
                  <a:lnTo>
                    <a:pt x="1160" y="15588"/>
                  </a:lnTo>
                  <a:cubicBezTo>
                    <a:pt x="1035" y="13308"/>
                    <a:pt x="1140" y="11008"/>
                    <a:pt x="1198" y="8738"/>
                  </a:cubicBezTo>
                  <a:cubicBezTo>
                    <a:pt x="1227" y="7617"/>
                    <a:pt x="1265" y="6496"/>
                    <a:pt x="1313" y="5385"/>
                  </a:cubicBezTo>
                  <a:cubicBezTo>
                    <a:pt x="1342" y="4360"/>
                    <a:pt x="1255" y="3210"/>
                    <a:pt x="1437" y="2204"/>
                  </a:cubicBezTo>
                  <a:cubicBezTo>
                    <a:pt x="1495" y="1850"/>
                    <a:pt x="1572" y="1716"/>
                    <a:pt x="1945" y="1649"/>
                  </a:cubicBezTo>
                  <a:cubicBezTo>
                    <a:pt x="2312" y="1574"/>
                    <a:pt x="2712" y="1551"/>
                    <a:pt x="3121" y="1551"/>
                  </a:cubicBezTo>
                  <a:close/>
                  <a:moveTo>
                    <a:pt x="6255" y="16384"/>
                  </a:moveTo>
                  <a:cubicBezTo>
                    <a:pt x="6483" y="16384"/>
                    <a:pt x="6722" y="16487"/>
                    <a:pt x="6860" y="16642"/>
                  </a:cubicBezTo>
                  <a:cubicBezTo>
                    <a:pt x="7157" y="16977"/>
                    <a:pt x="6994" y="17456"/>
                    <a:pt x="6620" y="17648"/>
                  </a:cubicBezTo>
                  <a:cubicBezTo>
                    <a:pt x="6519" y="17701"/>
                    <a:pt x="6408" y="17727"/>
                    <a:pt x="6300" y="17727"/>
                  </a:cubicBezTo>
                  <a:cubicBezTo>
                    <a:pt x="6021" y="17727"/>
                    <a:pt x="5756" y="17554"/>
                    <a:pt x="5701" y="17236"/>
                  </a:cubicBezTo>
                  <a:cubicBezTo>
                    <a:pt x="5681" y="17063"/>
                    <a:pt x="5720" y="16891"/>
                    <a:pt x="5806" y="16747"/>
                  </a:cubicBezTo>
                  <a:cubicBezTo>
                    <a:pt x="5777" y="16690"/>
                    <a:pt x="5777" y="16623"/>
                    <a:pt x="5816" y="16575"/>
                  </a:cubicBezTo>
                  <a:cubicBezTo>
                    <a:pt x="5925" y="16440"/>
                    <a:pt x="6087" y="16384"/>
                    <a:pt x="6255" y="16384"/>
                  </a:cubicBezTo>
                  <a:close/>
                  <a:moveTo>
                    <a:pt x="2491" y="1"/>
                  </a:moveTo>
                  <a:cubicBezTo>
                    <a:pt x="1773" y="1"/>
                    <a:pt x="958" y="87"/>
                    <a:pt x="518" y="700"/>
                  </a:cubicBezTo>
                  <a:cubicBezTo>
                    <a:pt x="508" y="5011"/>
                    <a:pt x="269" y="9322"/>
                    <a:pt x="115" y="13633"/>
                  </a:cubicBezTo>
                  <a:cubicBezTo>
                    <a:pt x="87" y="14553"/>
                    <a:pt x="0" y="15492"/>
                    <a:pt x="20" y="16412"/>
                  </a:cubicBezTo>
                  <a:cubicBezTo>
                    <a:pt x="58" y="17839"/>
                    <a:pt x="1782" y="17696"/>
                    <a:pt x="2817" y="17763"/>
                  </a:cubicBezTo>
                  <a:cubicBezTo>
                    <a:pt x="4714" y="17887"/>
                    <a:pt x="6620" y="17954"/>
                    <a:pt x="8517" y="17954"/>
                  </a:cubicBezTo>
                  <a:cubicBezTo>
                    <a:pt x="8754" y="17954"/>
                    <a:pt x="8993" y="17955"/>
                    <a:pt x="9231" y="17955"/>
                  </a:cubicBezTo>
                  <a:cubicBezTo>
                    <a:pt x="9948" y="17955"/>
                    <a:pt x="10668" y="17949"/>
                    <a:pt x="11372" y="17906"/>
                  </a:cubicBezTo>
                  <a:cubicBezTo>
                    <a:pt x="12004" y="17868"/>
                    <a:pt x="12618" y="17868"/>
                    <a:pt x="12934" y="17130"/>
                  </a:cubicBezTo>
                  <a:cubicBezTo>
                    <a:pt x="13087" y="16766"/>
                    <a:pt x="13058" y="16230"/>
                    <a:pt x="13077" y="15847"/>
                  </a:cubicBezTo>
                  <a:cubicBezTo>
                    <a:pt x="13192" y="13950"/>
                    <a:pt x="13259" y="12043"/>
                    <a:pt x="13298" y="10146"/>
                  </a:cubicBezTo>
                  <a:cubicBezTo>
                    <a:pt x="13327" y="8297"/>
                    <a:pt x="13317" y="6458"/>
                    <a:pt x="13269" y="4609"/>
                  </a:cubicBezTo>
                  <a:cubicBezTo>
                    <a:pt x="13250" y="3603"/>
                    <a:pt x="13212" y="2587"/>
                    <a:pt x="13164" y="1581"/>
                  </a:cubicBezTo>
                  <a:cubicBezTo>
                    <a:pt x="13125" y="901"/>
                    <a:pt x="12867" y="384"/>
                    <a:pt x="12167" y="269"/>
                  </a:cubicBezTo>
                  <a:cubicBezTo>
                    <a:pt x="11850" y="237"/>
                    <a:pt x="11532" y="219"/>
                    <a:pt x="11209" y="219"/>
                  </a:cubicBezTo>
                  <a:cubicBezTo>
                    <a:pt x="11143" y="219"/>
                    <a:pt x="11075" y="219"/>
                    <a:pt x="11008" y="221"/>
                  </a:cubicBezTo>
                  <a:lnTo>
                    <a:pt x="5241" y="68"/>
                  </a:lnTo>
                  <a:cubicBezTo>
                    <a:pt x="4321" y="49"/>
                    <a:pt x="3401" y="1"/>
                    <a:pt x="249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3063325" y="4524600"/>
              <a:ext cx="283100" cy="350875"/>
            </a:xfrm>
            <a:custGeom>
              <a:avLst/>
              <a:gdLst/>
              <a:ahLst/>
              <a:cxnLst/>
              <a:rect l="l" t="t" r="r" b="b"/>
              <a:pathLst>
                <a:path w="11324" h="14035" extrusionOk="0">
                  <a:moveTo>
                    <a:pt x="2051" y="0"/>
                  </a:moveTo>
                  <a:cubicBezTo>
                    <a:pt x="1652" y="0"/>
                    <a:pt x="1262" y="23"/>
                    <a:pt x="901" y="96"/>
                  </a:cubicBezTo>
                  <a:cubicBezTo>
                    <a:pt x="537" y="163"/>
                    <a:pt x="460" y="297"/>
                    <a:pt x="393" y="651"/>
                  </a:cubicBezTo>
                  <a:cubicBezTo>
                    <a:pt x="211" y="1657"/>
                    <a:pt x="307" y="2807"/>
                    <a:pt x="268" y="3832"/>
                  </a:cubicBezTo>
                  <a:cubicBezTo>
                    <a:pt x="230" y="4953"/>
                    <a:pt x="192" y="6064"/>
                    <a:pt x="163" y="7185"/>
                  </a:cubicBezTo>
                  <a:cubicBezTo>
                    <a:pt x="96" y="9465"/>
                    <a:pt x="0" y="11764"/>
                    <a:pt x="125" y="14035"/>
                  </a:cubicBezTo>
                  <a:lnTo>
                    <a:pt x="316" y="14025"/>
                  </a:lnTo>
                  <a:cubicBezTo>
                    <a:pt x="584" y="10117"/>
                    <a:pt x="508" y="6160"/>
                    <a:pt x="661" y="2242"/>
                  </a:cubicBezTo>
                  <a:cubicBezTo>
                    <a:pt x="680" y="1820"/>
                    <a:pt x="604" y="1226"/>
                    <a:pt x="719" y="824"/>
                  </a:cubicBezTo>
                  <a:cubicBezTo>
                    <a:pt x="836" y="457"/>
                    <a:pt x="1097" y="399"/>
                    <a:pt x="1412" y="399"/>
                  </a:cubicBezTo>
                  <a:cubicBezTo>
                    <a:pt x="1559" y="399"/>
                    <a:pt x="1717" y="412"/>
                    <a:pt x="1878" y="412"/>
                  </a:cubicBezTo>
                  <a:lnTo>
                    <a:pt x="4867" y="402"/>
                  </a:lnTo>
                  <a:cubicBezTo>
                    <a:pt x="6859" y="402"/>
                    <a:pt x="8852" y="393"/>
                    <a:pt x="10845" y="373"/>
                  </a:cubicBezTo>
                  <a:cubicBezTo>
                    <a:pt x="10864" y="373"/>
                    <a:pt x="10874" y="364"/>
                    <a:pt x="10893" y="364"/>
                  </a:cubicBezTo>
                  <a:cubicBezTo>
                    <a:pt x="10950" y="2673"/>
                    <a:pt x="10950" y="4972"/>
                    <a:pt x="10922" y="7281"/>
                  </a:cubicBezTo>
                  <a:cubicBezTo>
                    <a:pt x="10902" y="8402"/>
                    <a:pt x="10874" y="9523"/>
                    <a:pt x="10835" y="10634"/>
                  </a:cubicBezTo>
                  <a:cubicBezTo>
                    <a:pt x="10797" y="11688"/>
                    <a:pt x="10596" y="12876"/>
                    <a:pt x="10797" y="13920"/>
                  </a:cubicBezTo>
                  <a:lnTo>
                    <a:pt x="10941" y="13968"/>
                  </a:lnTo>
                  <a:cubicBezTo>
                    <a:pt x="11247" y="12991"/>
                    <a:pt x="11161" y="11822"/>
                    <a:pt x="11199" y="10816"/>
                  </a:cubicBezTo>
                  <a:cubicBezTo>
                    <a:pt x="11238" y="9638"/>
                    <a:pt x="11276" y="8459"/>
                    <a:pt x="11286" y="7281"/>
                  </a:cubicBezTo>
                  <a:cubicBezTo>
                    <a:pt x="11324" y="4924"/>
                    <a:pt x="11314" y="2567"/>
                    <a:pt x="11266" y="210"/>
                  </a:cubicBezTo>
                  <a:cubicBezTo>
                    <a:pt x="11260" y="104"/>
                    <a:pt x="11165" y="30"/>
                    <a:pt x="11070" y="30"/>
                  </a:cubicBezTo>
                  <a:cubicBezTo>
                    <a:pt x="11028" y="30"/>
                    <a:pt x="10985" y="44"/>
                    <a:pt x="10950" y="76"/>
                  </a:cubicBezTo>
                  <a:cubicBezTo>
                    <a:pt x="10922" y="48"/>
                    <a:pt x="10874" y="38"/>
                    <a:pt x="10835" y="38"/>
                  </a:cubicBezTo>
                  <a:cubicBezTo>
                    <a:pt x="8613" y="48"/>
                    <a:pt x="6380" y="57"/>
                    <a:pt x="4158" y="67"/>
                  </a:cubicBezTo>
                  <a:cubicBezTo>
                    <a:pt x="4131" y="67"/>
                    <a:pt x="4104" y="67"/>
                    <a:pt x="4077" y="67"/>
                  </a:cubicBezTo>
                  <a:cubicBezTo>
                    <a:pt x="3441" y="67"/>
                    <a:pt x="2733" y="0"/>
                    <a:pt x="205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3066675" y="4868800"/>
              <a:ext cx="270650" cy="13225"/>
            </a:xfrm>
            <a:custGeom>
              <a:avLst/>
              <a:gdLst/>
              <a:ahLst/>
              <a:cxnLst/>
              <a:rect l="l" t="t" r="r" b="b"/>
              <a:pathLst>
                <a:path w="10826" h="529" extrusionOk="0">
                  <a:moveTo>
                    <a:pt x="6067" y="0"/>
                  </a:moveTo>
                  <a:cubicBezTo>
                    <a:pt x="4112" y="0"/>
                    <a:pt x="2157" y="85"/>
                    <a:pt x="211" y="257"/>
                  </a:cubicBezTo>
                  <a:lnTo>
                    <a:pt x="192" y="257"/>
                  </a:lnTo>
                  <a:lnTo>
                    <a:pt x="0" y="267"/>
                  </a:lnTo>
                  <a:lnTo>
                    <a:pt x="0" y="305"/>
                  </a:lnTo>
                  <a:cubicBezTo>
                    <a:pt x="0" y="358"/>
                    <a:pt x="40" y="402"/>
                    <a:pt x="91" y="402"/>
                  </a:cubicBezTo>
                  <a:cubicBezTo>
                    <a:pt x="96" y="402"/>
                    <a:pt x="101" y="402"/>
                    <a:pt x="106" y="401"/>
                  </a:cubicBezTo>
                  <a:cubicBezTo>
                    <a:pt x="115" y="439"/>
                    <a:pt x="163" y="468"/>
                    <a:pt x="211" y="468"/>
                  </a:cubicBezTo>
                  <a:cubicBezTo>
                    <a:pt x="2059" y="509"/>
                    <a:pt x="3924" y="528"/>
                    <a:pt x="5789" y="528"/>
                  </a:cubicBezTo>
                  <a:cubicBezTo>
                    <a:pt x="7404" y="528"/>
                    <a:pt x="9020" y="514"/>
                    <a:pt x="10625" y="487"/>
                  </a:cubicBezTo>
                  <a:cubicBezTo>
                    <a:pt x="10749" y="487"/>
                    <a:pt x="10826" y="372"/>
                    <a:pt x="10778" y="257"/>
                  </a:cubicBezTo>
                  <a:cubicBezTo>
                    <a:pt x="10788" y="257"/>
                    <a:pt x="10797" y="257"/>
                    <a:pt x="10797" y="238"/>
                  </a:cubicBezTo>
                  <a:cubicBezTo>
                    <a:pt x="10797" y="229"/>
                    <a:pt x="10807" y="209"/>
                    <a:pt x="10807" y="200"/>
                  </a:cubicBezTo>
                  <a:lnTo>
                    <a:pt x="10663" y="161"/>
                  </a:lnTo>
                  <a:cubicBezTo>
                    <a:pt x="10653" y="152"/>
                    <a:pt x="10634" y="152"/>
                    <a:pt x="10625" y="152"/>
                  </a:cubicBezTo>
                  <a:cubicBezTo>
                    <a:pt x="9108" y="51"/>
                    <a:pt x="7587" y="0"/>
                    <a:pt x="606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3173975" y="4502600"/>
              <a:ext cx="55575" cy="9500"/>
            </a:xfrm>
            <a:custGeom>
              <a:avLst/>
              <a:gdLst/>
              <a:ahLst/>
              <a:cxnLst/>
              <a:rect l="l" t="t" r="r" b="b"/>
              <a:pathLst>
                <a:path w="2223" h="380" extrusionOk="0">
                  <a:moveTo>
                    <a:pt x="1531" y="1"/>
                  </a:moveTo>
                  <a:cubicBezTo>
                    <a:pt x="1078" y="1"/>
                    <a:pt x="625" y="22"/>
                    <a:pt x="173" y="65"/>
                  </a:cubicBezTo>
                  <a:cubicBezTo>
                    <a:pt x="0" y="65"/>
                    <a:pt x="0" y="314"/>
                    <a:pt x="173" y="314"/>
                  </a:cubicBezTo>
                  <a:cubicBezTo>
                    <a:pt x="625" y="358"/>
                    <a:pt x="1078" y="379"/>
                    <a:pt x="1531" y="379"/>
                  </a:cubicBezTo>
                  <a:cubicBezTo>
                    <a:pt x="1681" y="379"/>
                    <a:pt x="1832" y="377"/>
                    <a:pt x="1983" y="372"/>
                  </a:cubicBezTo>
                  <a:cubicBezTo>
                    <a:pt x="2223" y="372"/>
                    <a:pt x="2223" y="8"/>
                    <a:pt x="1983" y="8"/>
                  </a:cubicBezTo>
                  <a:cubicBezTo>
                    <a:pt x="1832" y="3"/>
                    <a:pt x="1681" y="1"/>
                    <a:pt x="153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3179725" y="4895350"/>
              <a:ext cx="36900" cy="33600"/>
            </a:xfrm>
            <a:custGeom>
              <a:avLst/>
              <a:gdLst/>
              <a:ahLst/>
              <a:cxnLst/>
              <a:rect l="l" t="t" r="r" b="b"/>
              <a:pathLst>
                <a:path w="1476" h="1344" extrusionOk="0">
                  <a:moveTo>
                    <a:pt x="609" y="318"/>
                  </a:moveTo>
                  <a:cubicBezTo>
                    <a:pt x="712" y="318"/>
                    <a:pt x="815" y="359"/>
                    <a:pt x="901" y="431"/>
                  </a:cubicBezTo>
                  <a:cubicBezTo>
                    <a:pt x="1092" y="594"/>
                    <a:pt x="1016" y="853"/>
                    <a:pt x="814" y="977"/>
                  </a:cubicBezTo>
                  <a:lnTo>
                    <a:pt x="805" y="968"/>
                  </a:lnTo>
                  <a:cubicBezTo>
                    <a:pt x="738" y="1006"/>
                    <a:pt x="666" y="1025"/>
                    <a:pt x="597" y="1025"/>
                  </a:cubicBezTo>
                  <a:cubicBezTo>
                    <a:pt x="457" y="1025"/>
                    <a:pt x="332" y="946"/>
                    <a:pt x="307" y="786"/>
                  </a:cubicBezTo>
                  <a:cubicBezTo>
                    <a:pt x="278" y="613"/>
                    <a:pt x="345" y="450"/>
                    <a:pt x="469" y="345"/>
                  </a:cubicBezTo>
                  <a:cubicBezTo>
                    <a:pt x="515" y="327"/>
                    <a:pt x="562" y="318"/>
                    <a:pt x="609" y="318"/>
                  </a:cubicBezTo>
                  <a:close/>
                  <a:moveTo>
                    <a:pt x="570" y="1"/>
                  </a:moveTo>
                  <a:cubicBezTo>
                    <a:pt x="404" y="1"/>
                    <a:pt x="244" y="57"/>
                    <a:pt x="134" y="192"/>
                  </a:cubicBezTo>
                  <a:cubicBezTo>
                    <a:pt x="96" y="240"/>
                    <a:pt x="86" y="307"/>
                    <a:pt x="125" y="364"/>
                  </a:cubicBezTo>
                  <a:cubicBezTo>
                    <a:pt x="29" y="508"/>
                    <a:pt x="0" y="680"/>
                    <a:pt x="19" y="853"/>
                  </a:cubicBezTo>
                  <a:cubicBezTo>
                    <a:pt x="68" y="1171"/>
                    <a:pt x="325" y="1344"/>
                    <a:pt x="605" y="1344"/>
                  </a:cubicBezTo>
                  <a:cubicBezTo>
                    <a:pt x="714" y="1344"/>
                    <a:pt x="825" y="1318"/>
                    <a:pt x="929" y="1265"/>
                  </a:cubicBezTo>
                  <a:cubicBezTo>
                    <a:pt x="1313" y="1073"/>
                    <a:pt x="1475" y="594"/>
                    <a:pt x="1169" y="259"/>
                  </a:cubicBezTo>
                  <a:cubicBezTo>
                    <a:pt x="1031" y="104"/>
                    <a:pt x="795" y="1"/>
                    <a:pt x="57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 name="Google Shape;1426;p48"/>
          <p:cNvSpPr/>
          <p:nvPr/>
        </p:nvSpPr>
        <p:spPr>
          <a:xfrm>
            <a:off x="4797877" y="3500275"/>
            <a:ext cx="209700" cy="402768"/>
          </a:xfrm>
          <a:custGeom>
            <a:avLst/>
            <a:gdLst/>
            <a:ahLst/>
            <a:cxnLst/>
            <a:rect l="l" t="t" r="r" b="b"/>
            <a:pathLst>
              <a:path w="3259" h="6260" extrusionOk="0">
                <a:moveTo>
                  <a:pt x="2808" y="211"/>
                </a:moveTo>
                <a:lnTo>
                  <a:pt x="2600" y="541"/>
                </a:lnTo>
                <a:lnTo>
                  <a:pt x="2565" y="523"/>
                </a:lnTo>
                <a:cubicBezTo>
                  <a:pt x="2548" y="471"/>
                  <a:pt x="2565" y="437"/>
                  <a:pt x="2548" y="385"/>
                </a:cubicBezTo>
                <a:cubicBezTo>
                  <a:pt x="2548" y="333"/>
                  <a:pt x="2548" y="298"/>
                  <a:pt x="2531" y="229"/>
                </a:cubicBezTo>
                <a:lnTo>
                  <a:pt x="2808" y="211"/>
                </a:lnTo>
                <a:close/>
                <a:moveTo>
                  <a:pt x="2912" y="419"/>
                </a:moveTo>
                <a:cubicBezTo>
                  <a:pt x="2999" y="714"/>
                  <a:pt x="2877" y="1043"/>
                  <a:pt x="2600" y="1199"/>
                </a:cubicBezTo>
                <a:cubicBezTo>
                  <a:pt x="2479" y="853"/>
                  <a:pt x="2756" y="679"/>
                  <a:pt x="2912" y="419"/>
                </a:cubicBezTo>
                <a:close/>
                <a:moveTo>
                  <a:pt x="2947" y="1130"/>
                </a:moveTo>
                <a:cubicBezTo>
                  <a:pt x="3051" y="1424"/>
                  <a:pt x="2912" y="1736"/>
                  <a:pt x="2635" y="1858"/>
                </a:cubicBezTo>
                <a:cubicBezTo>
                  <a:pt x="2496" y="1511"/>
                  <a:pt x="2773" y="1338"/>
                  <a:pt x="2947" y="1130"/>
                </a:cubicBezTo>
                <a:close/>
                <a:moveTo>
                  <a:pt x="2981" y="1823"/>
                </a:moveTo>
                <a:cubicBezTo>
                  <a:pt x="3085" y="2135"/>
                  <a:pt x="2964" y="2481"/>
                  <a:pt x="2687" y="2637"/>
                </a:cubicBezTo>
                <a:cubicBezTo>
                  <a:pt x="2565" y="2291"/>
                  <a:pt x="2652" y="2083"/>
                  <a:pt x="2981" y="1823"/>
                </a:cubicBezTo>
                <a:close/>
                <a:moveTo>
                  <a:pt x="3016" y="2603"/>
                </a:moveTo>
                <a:lnTo>
                  <a:pt x="3016" y="2603"/>
                </a:lnTo>
                <a:cubicBezTo>
                  <a:pt x="3085" y="2932"/>
                  <a:pt x="3016" y="3105"/>
                  <a:pt x="2704" y="3331"/>
                </a:cubicBezTo>
                <a:cubicBezTo>
                  <a:pt x="2617" y="3053"/>
                  <a:pt x="2704" y="2863"/>
                  <a:pt x="3016" y="2603"/>
                </a:cubicBezTo>
                <a:close/>
                <a:moveTo>
                  <a:pt x="2999" y="3348"/>
                </a:moveTo>
                <a:cubicBezTo>
                  <a:pt x="3103" y="3608"/>
                  <a:pt x="2999" y="3833"/>
                  <a:pt x="2704" y="4024"/>
                </a:cubicBezTo>
                <a:lnTo>
                  <a:pt x="2704" y="4006"/>
                </a:lnTo>
                <a:cubicBezTo>
                  <a:pt x="2600" y="3694"/>
                  <a:pt x="2791" y="3504"/>
                  <a:pt x="2999" y="3348"/>
                </a:cubicBezTo>
                <a:close/>
                <a:moveTo>
                  <a:pt x="3016" y="4041"/>
                </a:moveTo>
                <a:lnTo>
                  <a:pt x="3016" y="4041"/>
                </a:lnTo>
                <a:cubicBezTo>
                  <a:pt x="3103" y="4336"/>
                  <a:pt x="2895" y="4457"/>
                  <a:pt x="2721" y="4613"/>
                </a:cubicBezTo>
                <a:lnTo>
                  <a:pt x="2721" y="4595"/>
                </a:lnTo>
                <a:cubicBezTo>
                  <a:pt x="2635" y="4388"/>
                  <a:pt x="2721" y="4232"/>
                  <a:pt x="3016" y="4041"/>
                </a:cubicBezTo>
                <a:close/>
                <a:moveTo>
                  <a:pt x="2999" y="4595"/>
                </a:moveTo>
                <a:cubicBezTo>
                  <a:pt x="3068" y="4873"/>
                  <a:pt x="3068" y="4873"/>
                  <a:pt x="2721" y="5150"/>
                </a:cubicBezTo>
                <a:cubicBezTo>
                  <a:pt x="2704" y="5011"/>
                  <a:pt x="2652" y="4907"/>
                  <a:pt x="2791" y="4821"/>
                </a:cubicBezTo>
                <a:cubicBezTo>
                  <a:pt x="2877" y="4751"/>
                  <a:pt x="2929" y="4682"/>
                  <a:pt x="2999" y="4595"/>
                </a:cubicBezTo>
                <a:close/>
                <a:moveTo>
                  <a:pt x="3033" y="5167"/>
                </a:moveTo>
                <a:lnTo>
                  <a:pt x="3033" y="5167"/>
                </a:lnTo>
                <a:cubicBezTo>
                  <a:pt x="3085" y="5427"/>
                  <a:pt x="3016" y="5566"/>
                  <a:pt x="2721" y="5722"/>
                </a:cubicBezTo>
                <a:cubicBezTo>
                  <a:pt x="2669" y="5479"/>
                  <a:pt x="2773" y="5323"/>
                  <a:pt x="3033" y="5167"/>
                </a:cubicBezTo>
                <a:close/>
                <a:moveTo>
                  <a:pt x="3016" y="5756"/>
                </a:moveTo>
                <a:lnTo>
                  <a:pt x="3016" y="5756"/>
                </a:lnTo>
                <a:cubicBezTo>
                  <a:pt x="3078" y="5913"/>
                  <a:pt x="3014" y="5984"/>
                  <a:pt x="2811" y="5984"/>
                </a:cubicBezTo>
                <a:cubicBezTo>
                  <a:pt x="2789" y="5984"/>
                  <a:pt x="2764" y="5983"/>
                  <a:pt x="2739" y="5982"/>
                </a:cubicBezTo>
                <a:lnTo>
                  <a:pt x="3016" y="5756"/>
                </a:lnTo>
                <a:close/>
                <a:moveTo>
                  <a:pt x="2221" y="225"/>
                </a:moveTo>
                <a:cubicBezTo>
                  <a:pt x="2308" y="225"/>
                  <a:pt x="2358" y="265"/>
                  <a:pt x="2358" y="367"/>
                </a:cubicBezTo>
                <a:cubicBezTo>
                  <a:pt x="2375" y="766"/>
                  <a:pt x="2375" y="1147"/>
                  <a:pt x="2409" y="1528"/>
                </a:cubicBezTo>
                <a:cubicBezTo>
                  <a:pt x="2513" y="2932"/>
                  <a:pt x="2496" y="4353"/>
                  <a:pt x="2513" y="5774"/>
                </a:cubicBezTo>
                <a:cubicBezTo>
                  <a:pt x="2513" y="5860"/>
                  <a:pt x="2531" y="5947"/>
                  <a:pt x="2531" y="6034"/>
                </a:cubicBezTo>
                <a:lnTo>
                  <a:pt x="1422" y="6034"/>
                </a:lnTo>
                <a:cubicBezTo>
                  <a:pt x="1422" y="5964"/>
                  <a:pt x="1422" y="5912"/>
                  <a:pt x="1422" y="5878"/>
                </a:cubicBezTo>
                <a:cubicBezTo>
                  <a:pt x="1404" y="4734"/>
                  <a:pt x="1387" y="3590"/>
                  <a:pt x="1387" y="2447"/>
                </a:cubicBezTo>
                <a:cubicBezTo>
                  <a:pt x="1387" y="2360"/>
                  <a:pt x="1439" y="2273"/>
                  <a:pt x="1439" y="2187"/>
                </a:cubicBezTo>
                <a:cubicBezTo>
                  <a:pt x="1439" y="2152"/>
                  <a:pt x="1422" y="2083"/>
                  <a:pt x="1404" y="2083"/>
                </a:cubicBezTo>
                <a:cubicBezTo>
                  <a:pt x="1383" y="2076"/>
                  <a:pt x="1364" y="2071"/>
                  <a:pt x="1348" y="2071"/>
                </a:cubicBezTo>
                <a:cubicBezTo>
                  <a:pt x="1324" y="2071"/>
                  <a:pt x="1303" y="2080"/>
                  <a:pt x="1283" y="2100"/>
                </a:cubicBezTo>
                <a:cubicBezTo>
                  <a:pt x="1179" y="2152"/>
                  <a:pt x="1093" y="2239"/>
                  <a:pt x="989" y="2308"/>
                </a:cubicBezTo>
                <a:cubicBezTo>
                  <a:pt x="971" y="2317"/>
                  <a:pt x="954" y="2321"/>
                  <a:pt x="937" y="2321"/>
                </a:cubicBezTo>
                <a:cubicBezTo>
                  <a:pt x="919" y="2321"/>
                  <a:pt x="902" y="2317"/>
                  <a:pt x="885" y="2308"/>
                </a:cubicBezTo>
                <a:cubicBezTo>
                  <a:pt x="677" y="2100"/>
                  <a:pt x="469" y="1892"/>
                  <a:pt x="278" y="1684"/>
                </a:cubicBezTo>
                <a:cubicBezTo>
                  <a:pt x="347" y="1615"/>
                  <a:pt x="399" y="1546"/>
                  <a:pt x="469" y="1476"/>
                </a:cubicBezTo>
                <a:cubicBezTo>
                  <a:pt x="815" y="1147"/>
                  <a:pt x="1110" y="783"/>
                  <a:pt x="1335" y="367"/>
                </a:cubicBezTo>
                <a:cubicBezTo>
                  <a:pt x="1370" y="298"/>
                  <a:pt x="1439" y="263"/>
                  <a:pt x="1508" y="263"/>
                </a:cubicBezTo>
                <a:cubicBezTo>
                  <a:pt x="1734" y="263"/>
                  <a:pt x="1942" y="246"/>
                  <a:pt x="2167" y="229"/>
                </a:cubicBezTo>
                <a:cubicBezTo>
                  <a:pt x="2186" y="226"/>
                  <a:pt x="2204" y="225"/>
                  <a:pt x="2221" y="225"/>
                </a:cubicBezTo>
                <a:close/>
                <a:moveTo>
                  <a:pt x="2956" y="1"/>
                </a:moveTo>
                <a:cubicBezTo>
                  <a:pt x="2947" y="1"/>
                  <a:pt x="2938" y="2"/>
                  <a:pt x="2929" y="3"/>
                </a:cubicBezTo>
                <a:lnTo>
                  <a:pt x="1907" y="38"/>
                </a:lnTo>
                <a:lnTo>
                  <a:pt x="1352" y="38"/>
                </a:lnTo>
                <a:cubicBezTo>
                  <a:pt x="1300" y="38"/>
                  <a:pt x="1266" y="73"/>
                  <a:pt x="1231" y="107"/>
                </a:cubicBezTo>
                <a:cubicBezTo>
                  <a:pt x="954" y="662"/>
                  <a:pt x="555" y="1147"/>
                  <a:pt x="88" y="1528"/>
                </a:cubicBezTo>
                <a:cubicBezTo>
                  <a:pt x="1" y="1615"/>
                  <a:pt x="1" y="1667"/>
                  <a:pt x="88" y="1754"/>
                </a:cubicBezTo>
                <a:cubicBezTo>
                  <a:pt x="278" y="1962"/>
                  <a:pt x="469" y="2170"/>
                  <a:pt x="677" y="2377"/>
                </a:cubicBezTo>
                <a:cubicBezTo>
                  <a:pt x="782" y="2492"/>
                  <a:pt x="834" y="2543"/>
                  <a:pt x="900" y="2543"/>
                </a:cubicBezTo>
                <a:cubicBezTo>
                  <a:pt x="955" y="2543"/>
                  <a:pt x="1018" y="2509"/>
                  <a:pt x="1127" y="2447"/>
                </a:cubicBezTo>
                <a:cubicBezTo>
                  <a:pt x="1145" y="2447"/>
                  <a:pt x="1162" y="2429"/>
                  <a:pt x="1179" y="2429"/>
                </a:cubicBezTo>
                <a:cubicBezTo>
                  <a:pt x="1197" y="2481"/>
                  <a:pt x="1197" y="2516"/>
                  <a:pt x="1197" y="2551"/>
                </a:cubicBezTo>
                <a:lnTo>
                  <a:pt x="1214" y="4717"/>
                </a:lnTo>
                <a:lnTo>
                  <a:pt x="1214" y="6034"/>
                </a:lnTo>
                <a:cubicBezTo>
                  <a:pt x="1214" y="6103"/>
                  <a:pt x="1214" y="6207"/>
                  <a:pt x="1335" y="6207"/>
                </a:cubicBezTo>
                <a:cubicBezTo>
                  <a:pt x="1667" y="6207"/>
                  <a:pt x="2005" y="6260"/>
                  <a:pt x="2342" y="6260"/>
                </a:cubicBezTo>
                <a:cubicBezTo>
                  <a:pt x="2585" y="6260"/>
                  <a:pt x="2828" y="6232"/>
                  <a:pt x="3068" y="6138"/>
                </a:cubicBezTo>
                <a:cubicBezTo>
                  <a:pt x="3189" y="6086"/>
                  <a:pt x="3259" y="6034"/>
                  <a:pt x="3259" y="5878"/>
                </a:cubicBezTo>
                <a:cubicBezTo>
                  <a:pt x="3241" y="5410"/>
                  <a:pt x="3224" y="4925"/>
                  <a:pt x="3224" y="4422"/>
                </a:cubicBezTo>
                <a:cubicBezTo>
                  <a:pt x="3207" y="3469"/>
                  <a:pt x="3207" y="2499"/>
                  <a:pt x="3189" y="1528"/>
                </a:cubicBezTo>
                <a:cubicBezTo>
                  <a:pt x="3172" y="1078"/>
                  <a:pt x="3120" y="610"/>
                  <a:pt x="3085" y="142"/>
                </a:cubicBezTo>
                <a:cubicBezTo>
                  <a:pt x="3085" y="65"/>
                  <a:pt x="3030" y="1"/>
                  <a:pt x="2956"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4815764" y="3513851"/>
            <a:ext cx="144969" cy="374652"/>
          </a:xfrm>
          <a:custGeom>
            <a:avLst/>
            <a:gdLst/>
            <a:ahLst/>
            <a:cxnLst/>
            <a:rect l="l" t="t" r="r" b="b"/>
            <a:pathLst>
              <a:path w="2253" h="5823" extrusionOk="0">
                <a:moveTo>
                  <a:pt x="1889" y="0"/>
                </a:moveTo>
                <a:cubicBezTo>
                  <a:pt x="1681" y="18"/>
                  <a:pt x="1456" y="35"/>
                  <a:pt x="1230" y="52"/>
                </a:cubicBezTo>
                <a:cubicBezTo>
                  <a:pt x="1219" y="49"/>
                  <a:pt x="1207" y="48"/>
                  <a:pt x="1195" y="48"/>
                </a:cubicBezTo>
                <a:cubicBezTo>
                  <a:pt x="1139" y="48"/>
                  <a:pt x="1089" y="82"/>
                  <a:pt x="1074" y="139"/>
                </a:cubicBezTo>
                <a:cubicBezTo>
                  <a:pt x="832" y="555"/>
                  <a:pt x="537" y="919"/>
                  <a:pt x="208" y="1248"/>
                </a:cubicBezTo>
                <a:cubicBezTo>
                  <a:pt x="139" y="1317"/>
                  <a:pt x="69" y="1387"/>
                  <a:pt x="0" y="1473"/>
                </a:cubicBezTo>
                <a:cubicBezTo>
                  <a:pt x="208" y="1681"/>
                  <a:pt x="399" y="1889"/>
                  <a:pt x="607" y="2080"/>
                </a:cubicBezTo>
                <a:cubicBezTo>
                  <a:pt x="624" y="2088"/>
                  <a:pt x="641" y="2093"/>
                  <a:pt x="661" y="2093"/>
                </a:cubicBezTo>
                <a:cubicBezTo>
                  <a:pt x="680" y="2093"/>
                  <a:pt x="702" y="2088"/>
                  <a:pt x="728" y="2080"/>
                </a:cubicBezTo>
                <a:cubicBezTo>
                  <a:pt x="815" y="2028"/>
                  <a:pt x="901" y="1941"/>
                  <a:pt x="1005" y="1872"/>
                </a:cubicBezTo>
                <a:cubicBezTo>
                  <a:pt x="1030" y="1860"/>
                  <a:pt x="1063" y="1847"/>
                  <a:pt x="1092" y="1847"/>
                </a:cubicBezTo>
                <a:cubicBezTo>
                  <a:pt x="1105" y="1847"/>
                  <a:pt x="1116" y="1849"/>
                  <a:pt x="1126" y="1855"/>
                </a:cubicBezTo>
                <a:cubicBezTo>
                  <a:pt x="1161" y="1872"/>
                  <a:pt x="1161" y="1924"/>
                  <a:pt x="1161" y="1959"/>
                </a:cubicBezTo>
                <a:cubicBezTo>
                  <a:pt x="1144" y="2045"/>
                  <a:pt x="1126" y="2132"/>
                  <a:pt x="1126" y="2218"/>
                </a:cubicBezTo>
                <a:cubicBezTo>
                  <a:pt x="1126" y="3362"/>
                  <a:pt x="1144" y="4523"/>
                  <a:pt x="1144" y="5667"/>
                </a:cubicBezTo>
                <a:lnTo>
                  <a:pt x="1144" y="5823"/>
                </a:lnTo>
                <a:lnTo>
                  <a:pt x="2253" y="5823"/>
                </a:lnTo>
                <a:cubicBezTo>
                  <a:pt x="2253" y="5736"/>
                  <a:pt x="2235" y="5649"/>
                  <a:pt x="2235" y="5545"/>
                </a:cubicBezTo>
                <a:cubicBezTo>
                  <a:pt x="2218" y="4142"/>
                  <a:pt x="2235" y="2721"/>
                  <a:pt x="2131" y="1300"/>
                </a:cubicBezTo>
                <a:cubicBezTo>
                  <a:pt x="2114" y="919"/>
                  <a:pt x="2080" y="538"/>
                  <a:pt x="2080" y="156"/>
                </a:cubicBezTo>
                <a:cubicBezTo>
                  <a:pt x="2080" y="18"/>
                  <a:pt x="2010" y="0"/>
                  <a:pt x="18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txBox="1"/>
          <p:nvPr/>
        </p:nvSpPr>
        <p:spPr>
          <a:xfrm>
            <a:off x="1734989" y="3835200"/>
            <a:ext cx="12438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Budget</a:t>
            </a:r>
            <a:endParaRPr sz="2400">
              <a:solidFill>
                <a:schemeClr val="dk1"/>
              </a:solidFill>
              <a:latin typeface="Londrina Solid"/>
              <a:ea typeface="Londrina Solid"/>
              <a:cs typeface="Londrina Solid"/>
              <a:sym typeface="Londrina Solid"/>
            </a:endParaRPr>
          </a:p>
        </p:txBody>
      </p:sp>
      <p:sp>
        <p:nvSpPr>
          <p:cNvPr id="1429" name="Google Shape;1429;p48"/>
          <p:cNvSpPr txBox="1"/>
          <p:nvPr/>
        </p:nvSpPr>
        <p:spPr>
          <a:xfrm>
            <a:off x="1297589" y="4286457"/>
            <a:ext cx="21186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dk1"/>
                </a:solidFill>
                <a:latin typeface="Londrina Shadow"/>
                <a:ea typeface="Londrina Shadow"/>
                <a:cs typeface="Londrina Shadow"/>
                <a:sym typeface="Londrina Shadow"/>
              </a:rPr>
              <a:t>$20,000,000</a:t>
            </a:r>
            <a:endParaRPr sz="3000" b="1">
              <a:solidFill>
                <a:schemeClr val="dk1"/>
              </a:solidFill>
              <a:latin typeface="Londrina Shadow"/>
              <a:ea typeface="Londrina Shadow"/>
              <a:cs typeface="Londrina Shadow"/>
              <a:sym typeface="Londrina Shadow"/>
            </a:endParaRPr>
          </a:p>
        </p:txBody>
      </p:sp>
      <p:grpSp>
        <p:nvGrpSpPr>
          <p:cNvPr id="1430" name="Google Shape;1430;p48"/>
          <p:cNvGrpSpPr/>
          <p:nvPr/>
        </p:nvGrpSpPr>
        <p:grpSpPr>
          <a:xfrm>
            <a:off x="4092302" y="1822113"/>
            <a:ext cx="80625" cy="2529925"/>
            <a:chOff x="3979800" y="1822113"/>
            <a:chExt cx="80625" cy="2529925"/>
          </a:xfrm>
        </p:grpSpPr>
        <p:sp>
          <p:nvSpPr>
            <p:cNvPr id="1431" name="Google Shape;1431;p48"/>
            <p:cNvSpPr/>
            <p:nvPr/>
          </p:nvSpPr>
          <p:spPr>
            <a:xfrm>
              <a:off x="4009850"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4" name="Google Shape;1434;p48"/>
          <p:cNvSpPr txBox="1"/>
          <p:nvPr/>
        </p:nvSpPr>
        <p:spPr>
          <a:xfrm>
            <a:off x="5293252" y="1529775"/>
            <a:ext cx="20178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Description</a:t>
            </a:r>
            <a:endParaRPr sz="2400">
              <a:solidFill>
                <a:schemeClr val="dk1"/>
              </a:solidFill>
              <a:latin typeface="Londrina Solid"/>
              <a:ea typeface="Londrina Solid"/>
              <a:cs typeface="Londrina Solid"/>
              <a:sym typeface="Londrina Solid"/>
            </a:endParaRPr>
          </a:p>
        </p:txBody>
      </p:sp>
      <p:sp>
        <p:nvSpPr>
          <p:cNvPr id="1435" name="Google Shape;1435;p48"/>
          <p:cNvSpPr txBox="1"/>
          <p:nvPr/>
        </p:nvSpPr>
        <p:spPr>
          <a:xfrm>
            <a:off x="4711402" y="1862700"/>
            <a:ext cx="3181500" cy="102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Muli"/>
                <a:ea typeface="Muli"/>
                <a:cs typeface="Muli"/>
                <a:sym typeface="Muli"/>
              </a:rPr>
              <a:t>Mercury is the closest planet to the Sun and the smallest one in the Solar System</a:t>
            </a:r>
            <a:endParaRPr sz="1600">
              <a:solidFill>
                <a:schemeClr val="dk1"/>
              </a:solidFill>
              <a:latin typeface="Muli"/>
              <a:ea typeface="Muli"/>
              <a:cs typeface="Muli"/>
              <a:sym typeface="Muli"/>
            </a:endParaRPr>
          </a:p>
        </p:txBody>
      </p:sp>
      <p:sp>
        <p:nvSpPr>
          <p:cNvPr id="1436" name="Google Shape;1436;p48"/>
          <p:cNvSpPr txBox="1"/>
          <p:nvPr/>
        </p:nvSpPr>
        <p:spPr>
          <a:xfrm>
            <a:off x="5293252" y="3032700"/>
            <a:ext cx="20178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Goals</a:t>
            </a:r>
            <a:endParaRPr sz="2400">
              <a:solidFill>
                <a:schemeClr val="dk1"/>
              </a:solidFill>
              <a:latin typeface="Londrina Solid"/>
              <a:ea typeface="Londrina Solid"/>
              <a:cs typeface="Londrina Solid"/>
              <a:sym typeface="Londrina Solid"/>
            </a:endParaRPr>
          </a:p>
        </p:txBody>
      </p:sp>
      <p:sp>
        <p:nvSpPr>
          <p:cNvPr id="1437" name="Google Shape;1437;p48"/>
          <p:cNvSpPr txBox="1"/>
          <p:nvPr/>
        </p:nvSpPr>
        <p:spPr>
          <a:xfrm>
            <a:off x="5150176" y="3458950"/>
            <a:ext cx="2869800" cy="48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1"/>
                </a:solidFill>
                <a:latin typeface="Muli"/>
                <a:ea typeface="Muli"/>
                <a:cs typeface="Muli"/>
                <a:sym typeface="Muli"/>
              </a:rPr>
              <a:t>Here you can list your goals</a:t>
            </a:r>
            <a:endParaRPr sz="1600">
              <a:solidFill>
                <a:schemeClr val="dk1"/>
              </a:solidFill>
              <a:latin typeface="Muli"/>
              <a:ea typeface="Muli"/>
              <a:cs typeface="Muli"/>
              <a:sym typeface="Muli"/>
            </a:endParaRPr>
          </a:p>
        </p:txBody>
      </p:sp>
      <p:sp>
        <p:nvSpPr>
          <p:cNvPr id="1438" name="Google Shape;1438;p48"/>
          <p:cNvSpPr/>
          <p:nvPr/>
        </p:nvSpPr>
        <p:spPr>
          <a:xfrm>
            <a:off x="4802439" y="3500275"/>
            <a:ext cx="209700" cy="402768"/>
          </a:xfrm>
          <a:custGeom>
            <a:avLst/>
            <a:gdLst/>
            <a:ahLst/>
            <a:cxnLst/>
            <a:rect l="l" t="t" r="r" b="b"/>
            <a:pathLst>
              <a:path w="3259" h="6260" extrusionOk="0">
                <a:moveTo>
                  <a:pt x="2808" y="211"/>
                </a:moveTo>
                <a:lnTo>
                  <a:pt x="2600" y="541"/>
                </a:lnTo>
                <a:lnTo>
                  <a:pt x="2565" y="523"/>
                </a:lnTo>
                <a:cubicBezTo>
                  <a:pt x="2548" y="471"/>
                  <a:pt x="2565" y="437"/>
                  <a:pt x="2548" y="385"/>
                </a:cubicBezTo>
                <a:cubicBezTo>
                  <a:pt x="2548" y="333"/>
                  <a:pt x="2548" y="298"/>
                  <a:pt x="2531" y="229"/>
                </a:cubicBezTo>
                <a:lnTo>
                  <a:pt x="2808" y="211"/>
                </a:lnTo>
                <a:close/>
                <a:moveTo>
                  <a:pt x="2912" y="419"/>
                </a:moveTo>
                <a:cubicBezTo>
                  <a:pt x="2999" y="714"/>
                  <a:pt x="2877" y="1043"/>
                  <a:pt x="2600" y="1199"/>
                </a:cubicBezTo>
                <a:cubicBezTo>
                  <a:pt x="2479" y="853"/>
                  <a:pt x="2756" y="679"/>
                  <a:pt x="2912" y="419"/>
                </a:cubicBezTo>
                <a:close/>
                <a:moveTo>
                  <a:pt x="2947" y="1130"/>
                </a:moveTo>
                <a:cubicBezTo>
                  <a:pt x="3051" y="1424"/>
                  <a:pt x="2912" y="1736"/>
                  <a:pt x="2635" y="1858"/>
                </a:cubicBezTo>
                <a:cubicBezTo>
                  <a:pt x="2496" y="1511"/>
                  <a:pt x="2773" y="1338"/>
                  <a:pt x="2947" y="1130"/>
                </a:cubicBezTo>
                <a:close/>
                <a:moveTo>
                  <a:pt x="2981" y="1823"/>
                </a:moveTo>
                <a:cubicBezTo>
                  <a:pt x="3085" y="2135"/>
                  <a:pt x="2964" y="2481"/>
                  <a:pt x="2687" y="2637"/>
                </a:cubicBezTo>
                <a:cubicBezTo>
                  <a:pt x="2565" y="2291"/>
                  <a:pt x="2652" y="2083"/>
                  <a:pt x="2981" y="1823"/>
                </a:cubicBezTo>
                <a:close/>
                <a:moveTo>
                  <a:pt x="3016" y="2603"/>
                </a:moveTo>
                <a:lnTo>
                  <a:pt x="3016" y="2603"/>
                </a:lnTo>
                <a:cubicBezTo>
                  <a:pt x="3085" y="2932"/>
                  <a:pt x="3016" y="3105"/>
                  <a:pt x="2704" y="3331"/>
                </a:cubicBezTo>
                <a:cubicBezTo>
                  <a:pt x="2617" y="3053"/>
                  <a:pt x="2704" y="2863"/>
                  <a:pt x="3016" y="2603"/>
                </a:cubicBezTo>
                <a:close/>
                <a:moveTo>
                  <a:pt x="2999" y="3348"/>
                </a:moveTo>
                <a:cubicBezTo>
                  <a:pt x="3103" y="3608"/>
                  <a:pt x="2999" y="3833"/>
                  <a:pt x="2704" y="4024"/>
                </a:cubicBezTo>
                <a:lnTo>
                  <a:pt x="2704" y="4006"/>
                </a:lnTo>
                <a:cubicBezTo>
                  <a:pt x="2600" y="3694"/>
                  <a:pt x="2791" y="3504"/>
                  <a:pt x="2999" y="3348"/>
                </a:cubicBezTo>
                <a:close/>
                <a:moveTo>
                  <a:pt x="3016" y="4041"/>
                </a:moveTo>
                <a:lnTo>
                  <a:pt x="3016" y="4041"/>
                </a:lnTo>
                <a:cubicBezTo>
                  <a:pt x="3103" y="4336"/>
                  <a:pt x="2895" y="4457"/>
                  <a:pt x="2721" y="4613"/>
                </a:cubicBezTo>
                <a:lnTo>
                  <a:pt x="2721" y="4595"/>
                </a:lnTo>
                <a:cubicBezTo>
                  <a:pt x="2635" y="4388"/>
                  <a:pt x="2721" y="4232"/>
                  <a:pt x="3016" y="4041"/>
                </a:cubicBezTo>
                <a:close/>
                <a:moveTo>
                  <a:pt x="2999" y="4595"/>
                </a:moveTo>
                <a:cubicBezTo>
                  <a:pt x="3068" y="4873"/>
                  <a:pt x="3068" y="4873"/>
                  <a:pt x="2721" y="5150"/>
                </a:cubicBezTo>
                <a:cubicBezTo>
                  <a:pt x="2704" y="5011"/>
                  <a:pt x="2652" y="4907"/>
                  <a:pt x="2791" y="4821"/>
                </a:cubicBezTo>
                <a:cubicBezTo>
                  <a:pt x="2877" y="4751"/>
                  <a:pt x="2929" y="4682"/>
                  <a:pt x="2999" y="4595"/>
                </a:cubicBezTo>
                <a:close/>
                <a:moveTo>
                  <a:pt x="3033" y="5167"/>
                </a:moveTo>
                <a:lnTo>
                  <a:pt x="3033" y="5167"/>
                </a:lnTo>
                <a:cubicBezTo>
                  <a:pt x="3085" y="5427"/>
                  <a:pt x="3016" y="5566"/>
                  <a:pt x="2721" y="5722"/>
                </a:cubicBezTo>
                <a:cubicBezTo>
                  <a:pt x="2669" y="5479"/>
                  <a:pt x="2773" y="5323"/>
                  <a:pt x="3033" y="5167"/>
                </a:cubicBezTo>
                <a:close/>
                <a:moveTo>
                  <a:pt x="3016" y="5756"/>
                </a:moveTo>
                <a:lnTo>
                  <a:pt x="3016" y="5756"/>
                </a:lnTo>
                <a:cubicBezTo>
                  <a:pt x="3078" y="5913"/>
                  <a:pt x="3014" y="5984"/>
                  <a:pt x="2811" y="5984"/>
                </a:cubicBezTo>
                <a:cubicBezTo>
                  <a:pt x="2789" y="5984"/>
                  <a:pt x="2764" y="5983"/>
                  <a:pt x="2739" y="5982"/>
                </a:cubicBezTo>
                <a:lnTo>
                  <a:pt x="3016" y="5756"/>
                </a:lnTo>
                <a:close/>
                <a:moveTo>
                  <a:pt x="2221" y="225"/>
                </a:moveTo>
                <a:cubicBezTo>
                  <a:pt x="2308" y="225"/>
                  <a:pt x="2358" y="265"/>
                  <a:pt x="2358" y="367"/>
                </a:cubicBezTo>
                <a:cubicBezTo>
                  <a:pt x="2375" y="766"/>
                  <a:pt x="2375" y="1147"/>
                  <a:pt x="2409" y="1528"/>
                </a:cubicBezTo>
                <a:cubicBezTo>
                  <a:pt x="2513" y="2932"/>
                  <a:pt x="2496" y="4353"/>
                  <a:pt x="2513" y="5774"/>
                </a:cubicBezTo>
                <a:cubicBezTo>
                  <a:pt x="2513" y="5860"/>
                  <a:pt x="2531" y="5947"/>
                  <a:pt x="2531" y="6034"/>
                </a:cubicBezTo>
                <a:lnTo>
                  <a:pt x="1422" y="6034"/>
                </a:lnTo>
                <a:cubicBezTo>
                  <a:pt x="1422" y="5964"/>
                  <a:pt x="1422" y="5912"/>
                  <a:pt x="1422" y="5878"/>
                </a:cubicBezTo>
                <a:cubicBezTo>
                  <a:pt x="1404" y="4734"/>
                  <a:pt x="1387" y="3590"/>
                  <a:pt x="1387" y="2447"/>
                </a:cubicBezTo>
                <a:cubicBezTo>
                  <a:pt x="1387" y="2360"/>
                  <a:pt x="1439" y="2273"/>
                  <a:pt x="1439" y="2187"/>
                </a:cubicBezTo>
                <a:cubicBezTo>
                  <a:pt x="1439" y="2152"/>
                  <a:pt x="1422" y="2083"/>
                  <a:pt x="1404" y="2083"/>
                </a:cubicBezTo>
                <a:cubicBezTo>
                  <a:pt x="1383" y="2076"/>
                  <a:pt x="1364" y="2071"/>
                  <a:pt x="1348" y="2071"/>
                </a:cubicBezTo>
                <a:cubicBezTo>
                  <a:pt x="1324" y="2071"/>
                  <a:pt x="1303" y="2080"/>
                  <a:pt x="1283" y="2100"/>
                </a:cubicBezTo>
                <a:cubicBezTo>
                  <a:pt x="1179" y="2152"/>
                  <a:pt x="1093" y="2239"/>
                  <a:pt x="989" y="2308"/>
                </a:cubicBezTo>
                <a:cubicBezTo>
                  <a:pt x="971" y="2317"/>
                  <a:pt x="954" y="2321"/>
                  <a:pt x="937" y="2321"/>
                </a:cubicBezTo>
                <a:cubicBezTo>
                  <a:pt x="919" y="2321"/>
                  <a:pt x="902" y="2317"/>
                  <a:pt x="885" y="2308"/>
                </a:cubicBezTo>
                <a:cubicBezTo>
                  <a:pt x="677" y="2100"/>
                  <a:pt x="469" y="1892"/>
                  <a:pt x="278" y="1684"/>
                </a:cubicBezTo>
                <a:cubicBezTo>
                  <a:pt x="347" y="1615"/>
                  <a:pt x="399" y="1546"/>
                  <a:pt x="469" y="1476"/>
                </a:cubicBezTo>
                <a:cubicBezTo>
                  <a:pt x="815" y="1147"/>
                  <a:pt x="1110" y="783"/>
                  <a:pt x="1335" y="367"/>
                </a:cubicBezTo>
                <a:cubicBezTo>
                  <a:pt x="1370" y="298"/>
                  <a:pt x="1439" y="263"/>
                  <a:pt x="1508" y="263"/>
                </a:cubicBezTo>
                <a:cubicBezTo>
                  <a:pt x="1734" y="263"/>
                  <a:pt x="1942" y="246"/>
                  <a:pt x="2167" y="229"/>
                </a:cubicBezTo>
                <a:cubicBezTo>
                  <a:pt x="2186" y="226"/>
                  <a:pt x="2204" y="225"/>
                  <a:pt x="2221" y="225"/>
                </a:cubicBezTo>
                <a:close/>
                <a:moveTo>
                  <a:pt x="2956" y="1"/>
                </a:moveTo>
                <a:cubicBezTo>
                  <a:pt x="2947" y="1"/>
                  <a:pt x="2938" y="2"/>
                  <a:pt x="2929" y="3"/>
                </a:cubicBezTo>
                <a:lnTo>
                  <a:pt x="1907" y="38"/>
                </a:lnTo>
                <a:lnTo>
                  <a:pt x="1352" y="38"/>
                </a:lnTo>
                <a:cubicBezTo>
                  <a:pt x="1300" y="38"/>
                  <a:pt x="1266" y="73"/>
                  <a:pt x="1231" y="107"/>
                </a:cubicBezTo>
                <a:cubicBezTo>
                  <a:pt x="954" y="662"/>
                  <a:pt x="555" y="1147"/>
                  <a:pt x="88" y="1528"/>
                </a:cubicBezTo>
                <a:cubicBezTo>
                  <a:pt x="1" y="1615"/>
                  <a:pt x="1" y="1667"/>
                  <a:pt x="88" y="1754"/>
                </a:cubicBezTo>
                <a:cubicBezTo>
                  <a:pt x="278" y="1962"/>
                  <a:pt x="469" y="2170"/>
                  <a:pt x="677" y="2377"/>
                </a:cubicBezTo>
                <a:cubicBezTo>
                  <a:pt x="782" y="2492"/>
                  <a:pt x="834" y="2543"/>
                  <a:pt x="900" y="2543"/>
                </a:cubicBezTo>
                <a:cubicBezTo>
                  <a:pt x="955" y="2543"/>
                  <a:pt x="1018" y="2509"/>
                  <a:pt x="1127" y="2447"/>
                </a:cubicBezTo>
                <a:cubicBezTo>
                  <a:pt x="1145" y="2447"/>
                  <a:pt x="1162" y="2429"/>
                  <a:pt x="1179" y="2429"/>
                </a:cubicBezTo>
                <a:cubicBezTo>
                  <a:pt x="1197" y="2481"/>
                  <a:pt x="1197" y="2516"/>
                  <a:pt x="1197" y="2551"/>
                </a:cubicBezTo>
                <a:lnTo>
                  <a:pt x="1214" y="4717"/>
                </a:lnTo>
                <a:lnTo>
                  <a:pt x="1214" y="6034"/>
                </a:lnTo>
                <a:cubicBezTo>
                  <a:pt x="1214" y="6103"/>
                  <a:pt x="1214" y="6207"/>
                  <a:pt x="1335" y="6207"/>
                </a:cubicBezTo>
                <a:cubicBezTo>
                  <a:pt x="1667" y="6207"/>
                  <a:pt x="2005" y="6260"/>
                  <a:pt x="2342" y="6260"/>
                </a:cubicBezTo>
                <a:cubicBezTo>
                  <a:pt x="2585" y="6260"/>
                  <a:pt x="2828" y="6232"/>
                  <a:pt x="3068" y="6138"/>
                </a:cubicBezTo>
                <a:cubicBezTo>
                  <a:pt x="3189" y="6086"/>
                  <a:pt x="3259" y="6034"/>
                  <a:pt x="3259" y="5878"/>
                </a:cubicBezTo>
                <a:cubicBezTo>
                  <a:pt x="3241" y="5410"/>
                  <a:pt x="3224" y="4925"/>
                  <a:pt x="3224" y="4422"/>
                </a:cubicBezTo>
                <a:cubicBezTo>
                  <a:pt x="3207" y="3469"/>
                  <a:pt x="3207" y="2499"/>
                  <a:pt x="3189" y="1528"/>
                </a:cubicBezTo>
                <a:cubicBezTo>
                  <a:pt x="3172" y="1078"/>
                  <a:pt x="3120" y="610"/>
                  <a:pt x="3085" y="142"/>
                </a:cubicBezTo>
                <a:cubicBezTo>
                  <a:pt x="3085" y="65"/>
                  <a:pt x="3030" y="1"/>
                  <a:pt x="2956"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4820327" y="3513851"/>
            <a:ext cx="144969" cy="374652"/>
          </a:xfrm>
          <a:custGeom>
            <a:avLst/>
            <a:gdLst/>
            <a:ahLst/>
            <a:cxnLst/>
            <a:rect l="l" t="t" r="r" b="b"/>
            <a:pathLst>
              <a:path w="2253" h="5823" extrusionOk="0">
                <a:moveTo>
                  <a:pt x="1889" y="0"/>
                </a:moveTo>
                <a:cubicBezTo>
                  <a:pt x="1681" y="18"/>
                  <a:pt x="1456" y="35"/>
                  <a:pt x="1230" y="52"/>
                </a:cubicBezTo>
                <a:cubicBezTo>
                  <a:pt x="1219" y="49"/>
                  <a:pt x="1207" y="48"/>
                  <a:pt x="1195" y="48"/>
                </a:cubicBezTo>
                <a:cubicBezTo>
                  <a:pt x="1139" y="48"/>
                  <a:pt x="1089" y="82"/>
                  <a:pt x="1074" y="139"/>
                </a:cubicBezTo>
                <a:cubicBezTo>
                  <a:pt x="832" y="555"/>
                  <a:pt x="537" y="919"/>
                  <a:pt x="208" y="1248"/>
                </a:cubicBezTo>
                <a:cubicBezTo>
                  <a:pt x="139" y="1317"/>
                  <a:pt x="69" y="1387"/>
                  <a:pt x="0" y="1473"/>
                </a:cubicBezTo>
                <a:cubicBezTo>
                  <a:pt x="208" y="1681"/>
                  <a:pt x="399" y="1889"/>
                  <a:pt x="607" y="2080"/>
                </a:cubicBezTo>
                <a:cubicBezTo>
                  <a:pt x="624" y="2088"/>
                  <a:pt x="641" y="2093"/>
                  <a:pt x="661" y="2093"/>
                </a:cubicBezTo>
                <a:cubicBezTo>
                  <a:pt x="680" y="2093"/>
                  <a:pt x="702" y="2088"/>
                  <a:pt x="728" y="2080"/>
                </a:cubicBezTo>
                <a:cubicBezTo>
                  <a:pt x="815" y="2028"/>
                  <a:pt x="901" y="1941"/>
                  <a:pt x="1005" y="1872"/>
                </a:cubicBezTo>
                <a:cubicBezTo>
                  <a:pt x="1030" y="1860"/>
                  <a:pt x="1063" y="1847"/>
                  <a:pt x="1092" y="1847"/>
                </a:cubicBezTo>
                <a:cubicBezTo>
                  <a:pt x="1105" y="1847"/>
                  <a:pt x="1116" y="1849"/>
                  <a:pt x="1126" y="1855"/>
                </a:cubicBezTo>
                <a:cubicBezTo>
                  <a:pt x="1161" y="1872"/>
                  <a:pt x="1161" y="1924"/>
                  <a:pt x="1161" y="1959"/>
                </a:cubicBezTo>
                <a:cubicBezTo>
                  <a:pt x="1144" y="2045"/>
                  <a:pt x="1126" y="2132"/>
                  <a:pt x="1126" y="2218"/>
                </a:cubicBezTo>
                <a:cubicBezTo>
                  <a:pt x="1126" y="3362"/>
                  <a:pt x="1144" y="4523"/>
                  <a:pt x="1144" y="5667"/>
                </a:cubicBezTo>
                <a:lnTo>
                  <a:pt x="1144" y="5823"/>
                </a:lnTo>
                <a:lnTo>
                  <a:pt x="2253" y="5823"/>
                </a:lnTo>
                <a:cubicBezTo>
                  <a:pt x="2253" y="5736"/>
                  <a:pt x="2235" y="5649"/>
                  <a:pt x="2235" y="5545"/>
                </a:cubicBezTo>
                <a:cubicBezTo>
                  <a:pt x="2218" y="4142"/>
                  <a:pt x="2235" y="2721"/>
                  <a:pt x="2131" y="1300"/>
                </a:cubicBezTo>
                <a:cubicBezTo>
                  <a:pt x="2114" y="919"/>
                  <a:pt x="2080" y="538"/>
                  <a:pt x="2080" y="156"/>
                </a:cubicBezTo>
                <a:cubicBezTo>
                  <a:pt x="2080" y="18"/>
                  <a:pt x="2010" y="0"/>
                  <a:pt x="18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4817924" y="4025342"/>
            <a:ext cx="248674" cy="377842"/>
          </a:xfrm>
          <a:custGeom>
            <a:avLst/>
            <a:gdLst/>
            <a:ahLst/>
            <a:cxnLst/>
            <a:rect l="l" t="t" r="r" b="b"/>
            <a:pathLst>
              <a:path w="3900" h="5926" extrusionOk="0">
                <a:moveTo>
                  <a:pt x="2106" y="1"/>
                </a:moveTo>
                <a:cubicBezTo>
                  <a:pt x="1993" y="1"/>
                  <a:pt x="1880" y="11"/>
                  <a:pt x="1768" y="30"/>
                </a:cubicBezTo>
                <a:cubicBezTo>
                  <a:pt x="1040" y="134"/>
                  <a:pt x="416" y="620"/>
                  <a:pt x="139" y="1313"/>
                </a:cubicBezTo>
                <a:cubicBezTo>
                  <a:pt x="104" y="1382"/>
                  <a:pt x="139" y="1399"/>
                  <a:pt x="174" y="1451"/>
                </a:cubicBezTo>
                <a:cubicBezTo>
                  <a:pt x="364" y="1607"/>
                  <a:pt x="537" y="1763"/>
                  <a:pt x="728" y="1919"/>
                </a:cubicBezTo>
                <a:cubicBezTo>
                  <a:pt x="832" y="2006"/>
                  <a:pt x="936" y="2110"/>
                  <a:pt x="1040" y="2214"/>
                </a:cubicBezTo>
                <a:cubicBezTo>
                  <a:pt x="1057" y="2196"/>
                  <a:pt x="1075" y="2179"/>
                  <a:pt x="1075" y="2179"/>
                </a:cubicBezTo>
                <a:lnTo>
                  <a:pt x="1109" y="2075"/>
                </a:lnTo>
                <a:cubicBezTo>
                  <a:pt x="1213" y="1659"/>
                  <a:pt x="1508" y="1313"/>
                  <a:pt x="1906" y="1139"/>
                </a:cubicBezTo>
                <a:cubicBezTo>
                  <a:pt x="2004" y="1100"/>
                  <a:pt x="2106" y="1081"/>
                  <a:pt x="2208" y="1081"/>
                </a:cubicBezTo>
                <a:cubicBezTo>
                  <a:pt x="2378" y="1081"/>
                  <a:pt x="2545" y="1135"/>
                  <a:pt x="2686" y="1243"/>
                </a:cubicBezTo>
                <a:cubicBezTo>
                  <a:pt x="2859" y="1399"/>
                  <a:pt x="2929" y="1642"/>
                  <a:pt x="2842" y="1867"/>
                </a:cubicBezTo>
                <a:cubicBezTo>
                  <a:pt x="2825" y="1954"/>
                  <a:pt x="2790" y="2023"/>
                  <a:pt x="2755" y="2110"/>
                </a:cubicBezTo>
                <a:cubicBezTo>
                  <a:pt x="2634" y="2318"/>
                  <a:pt x="2513" y="2526"/>
                  <a:pt x="2357" y="2716"/>
                </a:cubicBezTo>
                <a:cubicBezTo>
                  <a:pt x="1993" y="3115"/>
                  <a:pt x="1595" y="3513"/>
                  <a:pt x="1213" y="3860"/>
                </a:cubicBezTo>
                <a:cubicBezTo>
                  <a:pt x="849" y="4207"/>
                  <a:pt x="468" y="4553"/>
                  <a:pt x="104" y="4900"/>
                </a:cubicBezTo>
                <a:cubicBezTo>
                  <a:pt x="18" y="4952"/>
                  <a:pt x="0" y="5056"/>
                  <a:pt x="52" y="5125"/>
                </a:cubicBezTo>
                <a:cubicBezTo>
                  <a:pt x="174" y="5350"/>
                  <a:pt x="278" y="5575"/>
                  <a:pt x="364" y="5818"/>
                </a:cubicBezTo>
                <a:cubicBezTo>
                  <a:pt x="379" y="5878"/>
                  <a:pt x="447" y="5925"/>
                  <a:pt x="509" y="5925"/>
                </a:cubicBezTo>
                <a:cubicBezTo>
                  <a:pt x="519" y="5925"/>
                  <a:pt x="528" y="5924"/>
                  <a:pt x="537" y="5922"/>
                </a:cubicBezTo>
                <a:cubicBezTo>
                  <a:pt x="979" y="5887"/>
                  <a:pt x="1417" y="5870"/>
                  <a:pt x="1854" y="5870"/>
                </a:cubicBezTo>
                <a:cubicBezTo>
                  <a:pt x="2292" y="5870"/>
                  <a:pt x="2729" y="5887"/>
                  <a:pt x="3171" y="5922"/>
                </a:cubicBezTo>
                <a:cubicBezTo>
                  <a:pt x="3258" y="5922"/>
                  <a:pt x="3293" y="5887"/>
                  <a:pt x="3293" y="5801"/>
                </a:cubicBezTo>
                <a:cubicBezTo>
                  <a:pt x="3293" y="5437"/>
                  <a:pt x="3310" y="5090"/>
                  <a:pt x="3327" y="4726"/>
                </a:cubicBezTo>
                <a:cubicBezTo>
                  <a:pt x="3327" y="4605"/>
                  <a:pt x="3275" y="4588"/>
                  <a:pt x="3171" y="4588"/>
                </a:cubicBezTo>
                <a:cubicBezTo>
                  <a:pt x="2825" y="4605"/>
                  <a:pt x="2478" y="4622"/>
                  <a:pt x="2149" y="4622"/>
                </a:cubicBezTo>
                <a:cubicBezTo>
                  <a:pt x="2062" y="4605"/>
                  <a:pt x="1976" y="4588"/>
                  <a:pt x="1906" y="4553"/>
                </a:cubicBezTo>
                <a:lnTo>
                  <a:pt x="2010" y="4310"/>
                </a:lnTo>
                <a:cubicBezTo>
                  <a:pt x="2357" y="3877"/>
                  <a:pt x="2721" y="3444"/>
                  <a:pt x="3050" y="3011"/>
                </a:cubicBezTo>
                <a:cubicBezTo>
                  <a:pt x="3327" y="2664"/>
                  <a:pt x="3553" y="2300"/>
                  <a:pt x="3709" y="1885"/>
                </a:cubicBezTo>
                <a:cubicBezTo>
                  <a:pt x="3899" y="1417"/>
                  <a:pt x="3778" y="845"/>
                  <a:pt x="3414" y="498"/>
                </a:cubicBezTo>
                <a:cubicBezTo>
                  <a:pt x="3049" y="176"/>
                  <a:pt x="2583" y="1"/>
                  <a:pt x="21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4802429" y="4013865"/>
            <a:ext cx="298408" cy="402772"/>
          </a:xfrm>
          <a:custGeom>
            <a:avLst/>
            <a:gdLst/>
            <a:ahLst/>
            <a:cxnLst/>
            <a:rect l="l" t="t" r="r" b="b"/>
            <a:pathLst>
              <a:path w="4680" h="6317" extrusionOk="0">
                <a:moveTo>
                  <a:pt x="2340" y="1475"/>
                </a:moveTo>
                <a:lnTo>
                  <a:pt x="2375" y="1510"/>
                </a:lnTo>
                <a:lnTo>
                  <a:pt x="2149" y="1683"/>
                </a:lnTo>
                <a:cubicBezTo>
                  <a:pt x="2132" y="1631"/>
                  <a:pt x="2115" y="1579"/>
                  <a:pt x="2132" y="1579"/>
                </a:cubicBezTo>
                <a:cubicBezTo>
                  <a:pt x="2201" y="1527"/>
                  <a:pt x="2271" y="1510"/>
                  <a:pt x="2340" y="1475"/>
                </a:cubicBezTo>
                <a:close/>
                <a:moveTo>
                  <a:pt x="1941" y="1701"/>
                </a:moveTo>
                <a:cubicBezTo>
                  <a:pt x="2063" y="1874"/>
                  <a:pt x="1959" y="1978"/>
                  <a:pt x="1872" y="2099"/>
                </a:cubicBezTo>
                <a:cubicBezTo>
                  <a:pt x="1751" y="1874"/>
                  <a:pt x="1768" y="1839"/>
                  <a:pt x="1941" y="1701"/>
                </a:cubicBezTo>
                <a:close/>
                <a:moveTo>
                  <a:pt x="1612" y="2151"/>
                </a:moveTo>
                <a:lnTo>
                  <a:pt x="1647" y="2168"/>
                </a:lnTo>
                <a:cubicBezTo>
                  <a:pt x="1664" y="2255"/>
                  <a:pt x="1664" y="2359"/>
                  <a:pt x="1664" y="2446"/>
                </a:cubicBezTo>
                <a:lnTo>
                  <a:pt x="1647" y="2446"/>
                </a:lnTo>
                <a:cubicBezTo>
                  <a:pt x="1630" y="2480"/>
                  <a:pt x="1612" y="2515"/>
                  <a:pt x="1560" y="2532"/>
                </a:cubicBezTo>
                <a:cubicBezTo>
                  <a:pt x="1491" y="2532"/>
                  <a:pt x="1508" y="2480"/>
                  <a:pt x="1508" y="2428"/>
                </a:cubicBezTo>
                <a:cubicBezTo>
                  <a:pt x="1543" y="2342"/>
                  <a:pt x="1578" y="2238"/>
                  <a:pt x="1612" y="2151"/>
                </a:cubicBezTo>
                <a:close/>
                <a:moveTo>
                  <a:pt x="4263" y="1475"/>
                </a:moveTo>
                <a:lnTo>
                  <a:pt x="4263" y="1475"/>
                </a:lnTo>
                <a:cubicBezTo>
                  <a:pt x="4367" y="1839"/>
                  <a:pt x="4367" y="2220"/>
                  <a:pt x="4246" y="2567"/>
                </a:cubicBezTo>
                <a:cubicBezTo>
                  <a:pt x="4177" y="2411"/>
                  <a:pt x="4056" y="2307"/>
                  <a:pt x="4142" y="2134"/>
                </a:cubicBezTo>
                <a:cubicBezTo>
                  <a:pt x="4194" y="1926"/>
                  <a:pt x="4246" y="1701"/>
                  <a:pt x="4263" y="1475"/>
                </a:cubicBezTo>
                <a:close/>
                <a:moveTo>
                  <a:pt x="3986" y="2532"/>
                </a:moveTo>
                <a:cubicBezTo>
                  <a:pt x="4159" y="2827"/>
                  <a:pt x="4177" y="2792"/>
                  <a:pt x="3969" y="3035"/>
                </a:cubicBezTo>
                <a:cubicBezTo>
                  <a:pt x="3761" y="2827"/>
                  <a:pt x="3761" y="2792"/>
                  <a:pt x="3986" y="2532"/>
                </a:cubicBezTo>
                <a:close/>
                <a:moveTo>
                  <a:pt x="3674" y="3018"/>
                </a:moveTo>
                <a:cubicBezTo>
                  <a:pt x="3865" y="3174"/>
                  <a:pt x="3848" y="3278"/>
                  <a:pt x="3588" y="3503"/>
                </a:cubicBezTo>
                <a:cubicBezTo>
                  <a:pt x="3432" y="3295"/>
                  <a:pt x="3432" y="3278"/>
                  <a:pt x="3674" y="3018"/>
                </a:cubicBezTo>
                <a:close/>
                <a:moveTo>
                  <a:pt x="3328" y="3503"/>
                </a:moveTo>
                <a:lnTo>
                  <a:pt x="3328" y="3503"/>
                </a:lnTo>
                <a:cubicBezTo>
                  <a:pt x="3501" y="3676"/>
                  <a:pt x="3466" y="3693"/>
                  <a:pt x="3224" y="3919"/>
                </a:cubicBezTo>
                <a:cubicBezTo>
                  <a:pt x="3085" y="3728"/>
                  <a:pt x="3102" y="3728"/>
                  <a:pt x="3328" y="3503"/>
                </a:cubicBezTo>
                <a:close/>
                <a:moveTo>
                  <a:pt x="2981" y="3936"/>
                </a:moveTo>
                <a:lnTo>
                  <a:pt x="2981" y="3936"/>
                </a:lnTo>
                <a:cubicBezTo>
                  <a:pt x="3102" y="4075"/>
                  <a:pt x="3137" y="4057"/>
                  <a:pt x="2860" y="4335"/>
                </a:cubicBezTo>
                <a:cubicBezTo>
                  <a:pt x="2739" y="4196"/>
                  <a:pt x="2756" y="4161"/>
                  <a:pt x="2981" y="3936"/>
                </a:cubicBezTo>
                <a:close/>
                <a:moveTo>
                  <a:pt x="2652" y="4369"/>
                </a:moveTo>
                <a:cubicBezTo>
                  <a:pt x="2669" y="4438"/>
                  <a:pt x="2704" y="4525"/>
                  <a:pt x="2687" y="4542"/>
                </a:cubicBezTo>
                <a:lnTo>
                  <a:pt x="2687" y="4560"/>
                </a:lnTo>
                <a:cubicBezTo>
                  <a:pt x="2617" y="4594"/>
                  <a:pt x="2531" y="4612"/>
                  <a:pt x="2461" y="4646"/>
                </a:cubicBezTo>
                <a:cubicBezTo>
                  <a:pt x="2444" y="4629"/>
                  <a:pt x="2427" y="4612"/>
                  <a:pt x="2427" y="4594"/>
                </a:cubicBezTo>
                <a:lnTo>
                  <a:pt x="2617" y="4369"/>
                </a:lnTo>
                <a:close/>
                <a:moveTo>
                  <a:pt x="4038" y="4768"/>
                </a:moveTo>
                <a:lnTo>
                  <a:pt x="3761" y="5097"/>
                </a:lnTo>
                <a:lnTo>
                  <a:pt x="3761" y="4785"/>
                </a:lnTo>
                <a:lnTo>
                  <a:pt x="4038" y="4768"/>
                </a:lnTo>
                <a:close/>
                <a:moveTo>
                  <a:pt x="4142" y="4958"/>
                </a:moveTo>
                <a:cubicBezTo>
                  <a:pt x="4229" y="5149"/>
                  <a:pt x="4038" y="5496"/>
                  <a:pt x="3744" y="5669"/>
                </a:cubicBezTo>
                <a:cubicBezTo>
                  <a:pt x="3709" y="5530"/>
                  <a:pt x="3744" y="5409"/>
                  <a:pt x="3830" y="5305"/>
                </a:cubicBezTo>
                <a:cubicBezTo>
                  <a:pt x="3952" y="5201"/>
                  <a:pt x="4038" y="5080"/>
                  <a:pt x="4142" y="4958"/>
                </a:cubicBezTo>
                <a:close/>
                <a:moveTo>
                  <a:pt x="4142" y="5547"/>
                </a:moveTo>
                <a:lnTo>
                  <a:pt x="4142" y="5547"/>
                </a:lnTo>
                <a:cubicBezTo>
                  <a:pt x="4177" y="5686"/>
                  <a:pt x="4142" y="5825"/>
                  <a:pt x="4038" y="5929"/>
                </a:cubicBezTo>
                <a:cubicBezTo>
                  <a:pt x="3986" y="5981"/>
                  <a:pt x="3934" y="6050"/>
                  <a:pt x="3900" y="6085"/>
                </a:cubicBezTo>
                <a:cubicBezTo>
                  <a:pt x="3865" y="6119"/>
                  <a:pt x="3796" y="6119"/>
                  <a:pt x="3744" y="6119"/>
                </a:cubicBezTo>
                <a:cubicBezTo>
                  <a:pt x="3744" y="6085"/>
                  <a:pt x="3726" y="6033"/>
                  <a:pt x="3744" y="5998"/>
                </a:cubicBezTo>
                <a:cubicBezTo>
                  <a:pt x="3865" y="5859"/>
                  <a:pt x="4004" y="5721"/>
                  <a:pt x="4142" y="5547"/>
                </a:cubicBezTo>
                <a:close/>
                <a:moveTo>
                  <a:pt x="2378" y="190"/>
                </a:moveTo>
                <a:cubicBezTo>
                  <a:pt x="2838" y="190"/>
                  <a:pt x="3302" y="364"/>
                  <a:pt x="3657" y="678"/>
                </a:cubicBezTo>
                <a:cubicBezTo>
                  <a:pt x="4021" y="1025"/>
                  <a:pt x="4142" y="1597"/>
                  <a:pt x="3952" y="2065"/>
                </a:cubicBezTo>
                <a:cubicBezTo>
                  <a:pt x="3796" y="2480"/>
                  <a:pt x="3570" y="2862"/>
                  <a:pt x="3293" y="3208"/>
                </a:cubicBezTo>
                <a:cubicBezTo>
                  <a:pt x="2947" y="3641"/>
                  <a:pt x="2600" y="4075"/>
                  <a:pt x="2236" y="4508"/>
                </a:cubicBezTo>
                <a:lnTo>
                  <a:pt x="2132" y="4750"/>
                </a:lnTo>
                <a:cubicBezTo>
                  <a:pt x="2219" y="4785"/>
                  <a:pt x="2288" y="4802"/>
                  <a:pt x="2375" y="4820"/>
                </a:cubicBezTo>
                <a:cubicBezTo>
                  <a:pt x="2721" y="4802"/>
                  <a:pt x="3068" y="4802"/>
                  <a:pt x="3397" y="4785"/>
                </a:cubicBezTo>
                <a:cubicBezTo>
                  <a:pt x="3416" y="4782"/>
                  <a:pt x="3434" y="4781"/>
                  <a:pt x="3450" y="4781"/>
                </a:cubicBezTo>
                <a:cubicBezTo>
                  <a:pt x="3533" y="4781"/>
                  <a:pt x="3570" y="4822"/>
                  <a:pt x="3570" y="4924"/>
                </a:cubicBezTo>
                <a:cubicBezTo>
                  <a:pt x="3553" y="5288"/>
                  <a:pt x="3518" y="5651"/>
                  <a:pt x="3518" y="5998"/>
                </a:cubicBezTo>
                <a:cubicBezTo>
                  <a:pt x="3518" y="6085"/>
                  <a:pt x="3501" y="6119"/>
                  <a:pt x="3414" y="6119"/>
                </a:cubicBezTo>
                <a:cubicBezTo>
                  <a:pt x="2972" y="6085"/>
                  <a:pt x="2531" y="6067"/>
                  <a:pt x="2091" y="6067"/>
                </a:cubicBezTo>
                <a:cubicBezTo>
                  <a:pt x="1651" y="6067"/>
                  <a:pt x="1214" y="6085"/>
                  <a:pt x="780" y="6119"/>
                </a:cubicBezTo>
                <a:cubicBezTo>
                  <a:pt x="769" y="6122"/>
                  <a:pt x="758" y="6123"/>
                  <a:pt x="747" y="6123"/>
                </a:cubicBezTo>
                <a:cubicBezTo>
                  <a:pt x="677" y="6123"/>
                  <a:pt x="622" y="6076"/>
                  <a:pt x="607" y="6015"/>
                </a:cubicBezTo>
                <a:cubicBezTo>
                  <a:pt x="503" y="5773"/>
                  <a:pt x="399" y="5547"/>
                  <a:pt x="295" y="5322"/>
                </a:cubicBezTo>
                <a:cubicBezTo>
                  <a:pt x="243" y="5253"/>
                  <a:pt x="261" y="5149"/>
                  <a:pt x="330" y="5097"/>
                </a:cubicBezTo>
                <a:cubicBezTo>
                  <a:pt x="711" y="4750"/>
                  <a:pt x="1075" y="4421"/>
                  <a:pt x="1456" y="4057"/>
                </a:cubicBezTo>
                <a:cubicBezTo>
                  <a:pt x="1838" y="3676"/>
                  <a:pt x="2236" y="3312"/>
                  <a:pt x="2600" y="2914"/>
                </a:cubicBezTo>
                <a:cubicBezTo>
                  <a:pt x="2739" y="2723"/>
                  <a:pt x="2877" y="2515"/>
                  <a:pt x="2981" y="2307"/>
                </a:cubicBezTo>
                <a:cubicBezTo>
                  <a:pt x="3033" y="2220"/>
                  <a:pt x="3068" y="2151"/>
                  <a:pt x="3085" y="2065"/>
                </a:cubicBezTo>
                <a:cubicBezTo>
                  <a:pt x="3154" y="1839"/>
                  <a:pt x="3102" y="1597"/>
                  <a:pt x="2929" y="1441"/>
                </a:cubicBezTo>
                <a:cubicBezTo>
                  <a:pt x="2788" y="1332"/>
                  <a:pt x="2621" y="1278"/>
                  <a:pt x="2451" y="1278"/>
                </a:cubicBezTo>
                <a:cubicBezTo>
                  <a:pt x="2349" y="1278"/>
                  <a:pt x="2247" y="1298"/>
                  <a:pt x="2149" y="1337"/>
                </a:cubicBezTo>
                <a:cubicBezTo>
                  <a:pt x="1751" y="1510"/>
                  <a:pt x="1456" y="1857"/>
                  <a:pt x="1352" y="2272"/>
                </a:cubicBezTo>
                <a:lnTo>
                  <a:pt x="1318" y="2376"/>
                </a:lnTo>
                <a:cubicBezTo>
                  <a:pt x="1318" y="2376"/>
                  <a:pt x="1300" y="2394"/>
                  <a:pt x="1283" y="2411"/>
                </a:cubicBezTo>
                <a:cubicBezTo>
                  <a:pt x="1179" y="2307"/>
                  <a:pt x="1075" y="2203"/>
                  <a:pt x="954" y="2117"/>
                </a:cubicBezTo>
                <a:cubicBezTo>
                  <a:pt x="780" y="1961"/>
                  <a:pt x="607" y="1805"/>
                  <a:pt x="417" y="1649"/>
                </a:cubicBezTo>
                <a:cubicBezTo>
                  <a:pt x="382" y="1597"/>
                  <a:pt x="347" y="1579"/>
                  <a:pt x="382" y="1510"/>
                </a:cubicBezTo>
                <a:cubicBezTo>
                  <a:pt x="659" y="817"/>
                  <a:pt x="1266" y="332"/>
                  <a:pt x="2011" y="228"/>
                </a:cubicBezTo>
                <a:cubicBezTo>
                  <a:pt x="2132" y="202"/>
                  <a:pt x="2255" y="190"/>
                  <a:pt x="2378" y="190"/>
                </a:cubicBezTo>
                <a:close/>
                <a:moveTo>
                  <a:pt x="2352" y="0"/>
                </a:moveTo>
                <a:cubicBezTo>
                  <a:pt x="1380" y="0"/>
                  <a:pt x="487" y="603"/>
                  <a:pt x="139" y="1545"/>
                </a:cubicBezTo>
                <a:cubicBezTo>
                  <a:pt x="122" y="1614"/>
                  <a:pt x="139" y="1666"/>
                  <a:pt x="174" y="1718"/>
                </a:cubicBezTo>
                <a:cubicBezTo>
                  <a:pt x="521" y="2013"/>
                  <a:pt x="884" y="2307"/>
                  <a:pt x="1231" y="2619"/>
                </a:cubicBezTo>
                <a:cubicBezTo>
                  <a:pt x="1352" y="2706"/>
                  <a:pt x="1491" y="2758"/>
                  <a:pt x="1630" y="2758"/>
                </a:cubicBezTo>
                <a:cubicBezTo>
                  <a:pt x="1682" y="2758"/>
                  <a:pt x="1751" y="2706"/>
                  <a:pt x="1786" y="2654"/>
                </a:cubicBezTo>
                <a:cubicBezTo>
                  <a:pt x="1855" y="2550"/>
                  <a:pt x="1907" y="2428"/>
                  <a:pt x="1976" y="2307"/>
                </a:cubicBezTo>
                <a:cubicBezTo>
                  <a:pt x="2097" y="2047"/>
                  <a:pt x="2305" y="1805"/>
                  <a:pt x="2531" y="1631"/>
                </a:cubicBezTo>
                <a:cubicBezTo>
                  <a:pt x="2587" y="1603"/>
                  <a:pt x="2655" y="1575"/>
                  <a:pt x="2716" y="1575"/>
                </a:cubicBezTo>
                <a:cubicBezTo>
                  <a:pt x="2730" y="1575"/>
                  <a:pt x="2743" y="1576"/>
                  <a:pt x="2756" y="1579"/>
                </a:cubicBezTo>
                <a:cubicBezTo>
                  <a:pt x="2860" y="1614"/>
                  <a:pt x="2912" y="1718"/>
                  <a:pt x="2895" y="1822"/>
                </a:cubicBezTo>
                <a:cubicBezTo>
                  <a:pt x="2895" y="1961"/>
                  <a:pt x="2860" y="2099"/>
                  <a:pt x="2808" y="2238"/>
                </a:cubicBezTo>
                <a:cubicBezTo>
                  <a:pt x="2617" y="2602"/>
                  <a:pt x="2375" y="2931"/>
                  <a:pt x="2063" y="3208"/>
                </a:cubicBezTo>
                <a:cubicBezTo>
                  <a:pt x="1578" y="3676"/>
                  <a:pt x="1075" y="4144"/>
                  <a:pt x="573" y="4594"/>
                </a:cubicBezTo>
                <a:cubicBezTo>
                  <a:pt x="417" y="4750"/>
                  <a:pt x="261" y="4906"/>
                  <a:pt x="105" y="5045"/>
                </a:cubicBezTo>
                <a:cubicBezTo>
                  <a:pt x="18" y="5080"/>
                  <a:pt x="1" y="5184"/>
                  <a:pt x="53" y="5270"/>
                </a:cubicBezTo>
                <a:cubicBezTo>
                  <a:pt x="174" y="5547"/>
                  <a:pt x="295" y="5807"/>
                  <a:pt x="434" y="6085"/>
                </a:cubicBezTo>
                <a:cubicBezTo>
                  <a:pt x="516" y="6276"/>
                  <a:pt x="533" y="6316"/>
                  <a:pt x="665" y="6316"/>
                </a:cubicBezTo>
                <a:cubicBezTo>
                  <a:pt x="700" y="6316"/>
                  <a:pt x="743" y="6314"/>
                  <a:pt x="798" y="6310"/>
                </a:cubicBezTo>
                <a:cubicBezTo>
                  <a:pt x="1404" y="6275"/>
                  <a:pt x="1993" y="6258"/>
                  <a:pt x="2583" y="6258"/>
                </a:cubicBezTo>
                <a:cubicBezTo>
                  <a:pt x="3102" y="6258"/>
                  <a:pt x="3605" y="6293"/>
                  <a:pt x="4107" y="6310"/>
                </a:cubicBezTo>
                <a:cubicBezTo>
                  <a:pt x="4123" y="6312"/>
                  <a:pt x="4137" y="6313"/>
                  <a:pt x="4151" y="6313"/>
                </a:cubicBezTo>
                <a:cubicBezTo>
                  <a:pt x="4245" y="6313"/>
                  <a:pt x="4298" y="6260"/>
                  <a:pt x="4298" y="6154"/>
                </a:cubicBezTo>
                <a:cubicBezTo>
                  <a:pt x="4333" y="5669"/>
                  <a:pt x="4350" y="5201"/>
                  <a:pt x="4367" y="4716"/>
                </a:cubicBezTo>
                <a:cubicBezTo>
                  <a:pt x="4367" y="4594"/>
                  <a:pt x="4298" y="4560"/>
                  <a:pt x="4159" y="4560"/>
                </a:cubicBezTo>
                <a:cubicBezTo>
                  <a:pt x="3761" y="4577"/>
                  <a:pt x="3362" y="4594"/>
                  <a:pt x="2964" y="4612"/>
                </a:cubicBezTo>
                <a:cubicBezTo>
                  <a:pt x="2947" y="4612"/>
                  <a:pt x="2947" y="4612"/>
                  <a:pt x="2929" y="4594"/>
                </a:cubicBezTo>
                <a:cubicBezTo>
                  <a:pt x="2947" y="4560"/>
                  <a:pt x="2964" y="4525"/>
                  <a:pt x="2998" y="4508"/>
                </a:cubicBezTo>
                <a:cubicBezTo>
                  <a:pt x="3154" y="4335"/>
                  <a:pt x="3310" y="4161"/>
                  <a:pt x="3466" y="3971"/>
                </a:cubicBezTo>
                <a:cubicBezTo>
                  <a:pt x="3726" y="3676"/>
                  <a:pt x="4004" y="3347"/>
                  <a:pt x="4229" y="3018"/>
                </a:cubicBezTo>
                <a:cubicBezTo>
                  <a:pt x="4679" y="2376"/>
                  <a:pt x="4645" y="1510"/>
                  <a:pt x="4142" y="904"/>
                </a:cubicBezTo>
                <a:cubicBezTo>
                  <a:pt x="4056" y="800"/>
                  <a:pt x="3952" y="713"/>
                  <a:pt x="3865" y="609"/>
                </a:cubicBezTo>
                <a:cubicBezTo>
                  <a:pt x="3605" y="349"/>
                  <a:pt x="3276" y="158"/>
                  <a:pt x="2929" y="72"/>
                </a:cubicBezTo>
                <a:cubicBezTo>
                  <a:pt x="2736" y="24"/>
                  <a:pt x="2543" y="0"/>
                  <a:pt x="2352"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txBox="1"/>
          <p:nvPr/>
        </p:nvSpPr>
        <p:spPr>
          <a:xfrm>
            <a:off x="5150176" y="4011250"/>
            <a:ext cx="2894400" cy="48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1"/>
                </a:solidFill>
                <a:latin typeface="Muli"/>
                <a:ea typeface="Muli"/>
                <a:cs typeface="Muli"/>
                <a:sym typeface="Muli"/>
              </a:rPr>
              <a:t>Here you can list your goals</a:t>
            </a:r>
            <a:endParaRPr sz="1600">
              <a:solidFill>
                <a:schemeClr val="dk1"/>
              </a:solidFill>
              <a:latin typeface="Muli"/>
              <a:ea typeface="Muli"/>
              <a:cs typeface="Muli"/>
              <a:sym typeface="Muli"/>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sp>
        <p:nvSpPr>
          <p:cNvPr id="1447" name="Google Shape;1447;p49"/>
          <p:cNvSpPr/>
          <p:nvPr/>
        </p:nvSpPr>
        <p:spPr>
          <a:xfrm>
            <a:off x="1130095" y="1812243"/>
            <a:ext cx="646500" cy="646500"/>
          </a:xfrm>
          <a:prstGeom prst="pie">
            <a:avLst>
              <a:gd name="adj1" fmla="val 0"/>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9"/>
          <p:cNvSpPr/>
          <p:nvPr/>
        </p:nvSpPr>
        <p:spPr>
          <a:xfrm>
            <a:off x="2328513" y="1812243"/>
            <a:ext cx="646500" cy="646500"/>
          </a:xfrm>
          <a:prstGeom prst="pie">
            <a:avLst>
              <a:gd name="adj1" fmla="val 2800177"/>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9"/>
          <p:cNvSpPr/>
          <p:nvPr/>
        </p:nvSpPr>
        <p:spPr>
          <a:xfrm>
            <a:off x="3589078" y="1812243"/>
            <a:ext cx="646500" cy="646500"/>
          </a:xfrm>
          <a:prstGeom prst="pie">
            <a:avLst>
              <a:gd name="adj1" fmla="val 19334257"/>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9"/>
          <p:cNvSpPr txBox="1">
            <a:spLocks noGrp="1"/>
          </p:cNvSpPr>
          <p:nvPr>
            <p:ph type="title"/>
          </p:nvPr>
        </p:nvSpPr>
        <p:spPr>
          <a:xfrm>
            <a:off x="16387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PR OUTREACH</a:t>
            </a:r>
            <a:endParaRPr>
              <a:solidFill>
                <a:schemeClr val="dk1"/>
              </a:solidFill>
            </a:endParaRPr>
          </a:p>
        </p:txBody>
      </p:sp>
      <p:sp>
        <p:nvSpPr>
          <p:cNvPr id="1451" name="Google Shape;1451;p49"/>
          <p:cNvSpPr txBox="1"/>
          <p:nvPr/>
        </p:nvSpPr>
        <p:spPr>
          <a:xfrm>
            <a:off x="1638751" y="1174850"/>
            <a:ext cx="2098800" cy="39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Goals</a:t>
            </a:r>
            <a:endParaRPr sz="2400">
              <a:solidFill>
                <a:schemeClr val="dk1"/>
              </a:solidFill>
              <a:latin typeface="Londrina Solid"/>
              <a:ea typeface="Londrina Solid"/>
              <a:cs typeface="Londrina Solid"/>
              <a:sym typeface="Londrina Solid"/>
            </a:endParaRPr>
          </a:p>
        </p:txBody>
      </p:sp>
      <p:sp>
        <p:nvSpPr>
          <p:cNvPr id="1452" name="Google Shape;1452;p49"/>
          <p:cNvSpPr/>
          <p:nvPr/>
        </p:nvSpPr>
        <p:spPr>
          <a:xfrm>
            <a:off x="1053613" y="1812243"/>
            <a:ext cx="747911" cy="671451"/>
          </a:xfrm>
          <a:custGeom>
            <a:avLst/>
            <a:gdLst/>
            <a:ahLst/>
            <a:cxnLst/>
            <a:rect l="l" t="t" r="r" b="b"/>
            <a:pathLst>
              <a:path w="11056" h="9925" extrusionOk="0">
                <a:moveTo>
                  <a:pt x="1040" y="3270"/>
                </a:moveTo>
                <a:lnTo>
                  <a:pt x="1109" y="3287"/>
                </a:lnTo>
                <a:lnTo>
                  <a:pt x="1092" y="3287"/>
                </a:lnTo>
                <a:cubicBezTo>
                  <a:pt x="1040" y="3669"/>
                  <a:pt x="988" y="4067"/>
                  <a:pt x="919" y="4448"/>
                </a:cubicBezTo>
                <a:cubicBezTo>
                  <a:pt x="901" y="4535"/>
                  <a:pt x="780" y="4604"/>
                  <a:pt x="711" y="4691"/>
                </a:cubicBezTo>
                <a:lnTo>
                  <a:pt x="624" y="4639"/>
                </a:lnTo>
                <a:cubicBezTo>
                  <a:pt x="763" y="4189"/>
                  <a:pt x="901" y="3738"/>
                  <a:pt x="1040" y="3270"/>
                </a:cubicBezTo>
                <a:close/>
                <a:moveTo>
                  <a:pt x="901" y="4916"/>
                </a:moveTo>
                <a:cubicBezTo>
                  <a:pt x="988" y="5176"/>
                  <a:pt x="971" y="5402"/>
                  <a:pt x="659" y="5540"/>
                </a:cubicBezTo>
                <a:cubicBezTo>
                  <a:pt x="555" y="5107"/>
                  <a:pt x="572" y="5072"/>
                  <a:pt x="901" y="4916"/>
                </a:cubicBezTo>
                <a:close/>
                <a:moveTo>
                  <a:pt x="1005" y="5679"/>
                </a:moveTo>
                <a:lnTo>
                  <a:pt x="1005" y="5679"/>
                </a:lnTo>
                <a:cubicBezTo>
                  <a:pt x="1196" y="6216"/>
                  <a:pt x="1196" y="6216"/>
                  <a:pt x="849" y="6476"/>
                </a:cubicBezTo>
                <a:cubicBezTo>
                  <a:pt x="624" y="6043"/>
                  <a:pt x="641" y="5921"/>
                  <a:pt x="1005" y="5679"/>
                </a:cubicBezTo>
                <a:close/>
                <a:moveTo>
                  <a:pt x="1265" y="6528"/>
                </a:moveTo>
                <a:lnTo>
                  <a:pt x="1265" y="6528"/>
                </a:lnTo>
                <a:cubicBezTo>
                  <a:pt x="1508" y="6892"/>
                  <a:pt x="1508" y="6892"/>
                  <a:pt x="1161" y="7204"/>
                </a:cubicBezTo>
                <a:cubicBezTo>
                  <a:pt x="884" y="6892"/>
                  <a:pt x="884" y="6840"/>
                  <a:pt x="1265" y="6528"/>
                </a:cubicBezTo>
                <a:close/>
                <a:moveTo>
                  <a:pt x="1612" y="7186"/>
                </a:moveTo>
                <a:lnTo>
                  <a:pt x="1612" y="7186"/>
                </a:lnTo>
                <a:cubicBezTo>
                  <a:pt x="1906" y="7516"/>
                  <a:pt x="1906" y="7516"/>
                  <a:pt x="1560" y="7879"/>
                </a:cubicBezTo>
                <a:cubicBezTo>
                  <a:pt x="1231" y="7533"/>
                  <a:pt x="1248" y="7481"/>
                  <a:pt x="1612" y="7186"/>
                </a:cubicBezTo>
                <a:close/>
                <a:moveTo>
                  <a:pt x="2028" y="7758"/>
                </a:moveTo>
                <a:cubicBezTo>
                  <a:pt x="2426" y="8070"/>
                  <a:pt x="2426" y="8122"/>
                  <a:pt x="2114" y="8469"/>
                </a:cubicBezTo>
                <a:cubicBezTo>
                  <a:pt x="1698" y="8226"/>
                  <a:pt x="1681" y="8191"/>
                  <a:pt x="2028" y="7758"/>
                </a:cubicBezTo>
                <a:close/>
                <a:moveTo>
                  <a:pt x="2599" y="8278"/>
                </a:moveTo>
                <a:lnTo>
                  <a:pt x="2946" y="8538"/>
                </a:lnTo>
                <a:lnTo>
                  <a:pt x="2617" y="8884"/>
                </a:lnTo>
                <a:lnTo>
                  <a:pt x="2340" y="8694"/>
                </a:lnTo>
                <a:lnTo>
                  <a:pt x="2599" y="8278"/>
                </a:lnTo>
                <a:close/>
                <a:moveTo>
                  <a:pt x="5723" y="255"/>
                </a:moveTo>
                <a:cubicBezTo>
                  <a:pt x="5733" y="255"/>
                  <a:pt x="5743" y="255"/>
                  <a:pt x="5753" y="255"/>
                </a:cubicBezTo>
                <a:cubicBezTo>
                  <a:pt x="8335" y="272"/>
                  <a:pt x="10276" y="2144"/>
                  <a:pt x="10363" y="4691"/>
                </a:cubicBezTo>
                <a:cubicBezTo>
                  <a:pt x="10276" y="7273"/>
                  <a:pt x="8370" y="9144"/>
                  <a:pt x="5753" y="9144"/>
                </a:cubicBezTo>
                <a:cubicBezTo>
                  <a:pt x="3085" y="9144"/>
                  <a:pt x="1231" y="7169"/>
                  <a:pt x="1179" y="4708"/>
                </a:cubicBezTo>
                <a:cubicBezTo>
                  <a:pt x="1127" y="2138"/>
                  <a:pt x="3496" y="255"/>
                  <a:pt x="5723" y="255"/>
                </a:cubicBezTo>
                <a:close/>
                <a:moveTo>
                  <a:pt x="3154" y="8694"/>
                </a:moveTo>
                <a:cubicBezTo>
                  <a:pt x="3622" y="8919"/>
                  <a:pt x="3639" y="8936"/>
                  <a:pt x="3362" y="9283"/>
                </a:cubicBezTo>
                <a:lnTo>
                  <a:pt x="2963" y="9075"/>
                </a:lnTo>
                <a:lnTo>
                  <a:pt x="3154" y="8694"/>
                </a:lnTo>
                <a:close/>
                <a:moveTo>
                  <a:pt x="3847" y="9040"/>
                </a:moveTo>
                <a:lnTo>
                  <a:pt x="4471" y="9248"/>
                </a:lnTo>
                <a:cubicBezTo>
                  <a:pt x="4436" y="9370"/>
                  <a:pt x="4402" y="9456"/>
                  <a:pt x="4350" y="9578"/>
                </a:cubicBezTo>
                <a:lnTo>
                  <a:pt x="3674" y="9387"/>
                </a:lnTo>
                <a:cubicBezTo>
                  <a:pt x="3743" y="9248"/>
                  <a:pt x="3795" y="9162"/>
                  <a:pt x="3847" y="9040"/>
                </a:cubicBezTo>
                <a:close/>
                <a:moveTo>
                  <a:pt x="6810" y="9387"/>
                </a:moveTo>
                <a:lnTo>
                  <a:pt x="5996" y="9595"/>
                </a:lnTo>
                <a:cubicBezTo>
                  <a:pt x="5996" y="9404"/>
                  <a:pt x="6117" y="9387"/>
                  <a:pt x="6810" y="9387"/>
                </a:cubicBezTo>
                <a:close/>
                <a:moveTo>
                  <a:pt x="4766" y="9318"/>
                </a:moveTo>
                <a:lnTo>
                  <a:pt x="5129" y="9387"/>
                </a:lnTo>
                <a:cubicBezTo>
                  <a:pt x="5085" y="9585"/>
                  <a:pt x="5062" y="9657"/>
                  <a:pt x="4954" y="9657"/>
                </a:cubicBezTo>
                <a:cubicBezTo>
                  <a:pt x="4892" y="9657"/>
                  <a:pt x="4801" y="9633"/>
                  <a:pt x="4662" y="9595"/>
                </a:cubicBezTo>
                <a:lnTo>
                  <a:pt x="4766" y="9318"/>
                </a:lnTo>
                <a:close/>
                <a:moveTo>
                  <a:pt x="5782" y="0"/>
                </a:moveTo>
                <a:cubicBezTo>
                  <a:pt x="4702" y="0"/>
                  <a:pt x="3620" y="352"/>
                  <a:pt x="2721" y="1069"/>
                </a:cubicBezTo>
                <a:cubicBezTo>
                  <a:pt x="2374" y="1329"/>
                  <a:pt x="2062" y="1607"/>
                  <a:pt x="1768" y="1901"/>
                </a:cubicBezTo>
                <a:cubicBezTo>
                  <a:pt x="381" y="3339"/>
                  <a:pt x="0" y="5038"/>
                  <a:pt x="676" y="6892"/>
                </a:cubicBezTo>
                <a:cubicBezTo>
                  <a:pt x="1347" y="8733"/>
                  <a:pt x="3197" y="9924"/>
                  <a:pt x="5580" y="9924"/>
                </a:cubicBezTo>
                <a:cubicBezTo>
                  <a:pt x="5597" y="9924"/>
                  <a:pt x="5615" y="9924"/>
                  <a:pt x="5632" y="9924"/>
                </a:cubicBezTo>
                <a:cubicBezTo>
                  <a:pt x="6498" y="9855"/>
                  <a:pt x="7330" y="9560"/>
                  <a:pt x="8023" y="9040"/>
                </a:cubicBezTo>
                <a:cubicBezTo>
                  <a:pt x="8474" y="8694"/>
                  <a:pt x="8924" y="8330"/>
                  <a:pt x="9323" y="7914"/>
                </a:cubicBezTo>
                <a:cubicBezTo>
                  <a:pt x="11056" y="6129"/>
                  <a:pt x="11056" y="3270"/>
                  <a:pt x="9323" y="1485"/>
                </a:cubicBezTo>
                <a:cubicBezTo>
                  <a:pt x="8360" y="504"/>
                  <a:pt x="7073" y="0"/>
                  <a:pt x="5782"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9"/>
          <p:cNvSpPr/>
          <p:nvPr/>
        </p:nvSpPr>
        <p:spPr>
          <a:xfrm>
            <a:off x="2277824" y="1812243"/>
            <a:ext cx="747911" cy="671426"/>
          </a:xfrm>
          <a:custGeom>
            <a:avLst/>
            <a:gdLst/>
            <a:ahLst/>
            <a:cxnLst/>
            <a:rect l="l" t="t" r="r" b="b"/>
            <a:pathLst>
              <a:path w="11056" h="9925" extrusionOk="0">
                <a:moveTo>
                  <a:pt x="1040" y="3270"/>
                </a:moveTo>
                <a:lnTo>
                  <a:pt x="1109" y="3287"/>
                </a:lnTo>
                <a:lnTo>
                  <a:pt x="1092" y="3287"/>
                </a:lnTo>
                <a:cubicBezTo>
                  <a:pt x="1040" y="3669"/>
                  <a:pt x="988" y="4067"/>
                  <a:pt x="919" y="4448"/>
                </a:cubicBezTo>
                <a:cubicBezTo>
                  <a:pt x="901" y="4535"/>
                  <a:pt x="780" y="4604"/>
                  <a:pt x="711" y="4691"/>
                </a:cubicBezTo>
                <a:lnTo>
                  <a:pt x="624" y="4639"/>
                </a:lnTo>
                <a:cubicBezTo>
                  <a:pt x="763" y="4189"/>
                  <a:pt x="901" y="3738"/>
                  <a:pt x="1040" y="3270"/>
                </a:cubicBezTo>
                <a:close/>
                <a:moveTo>
                  <a:pt x="901" y="4916"/>
                </a:moveTo>
                <a:cubicBezTo>
                  <a:pt x="988" y="5176"/>
                  <a:pt x="971" y="5402"/>
                  <a:pt x="659" y="5540"/>
                </a:cubicBezTo>
                <a:cubicBezTo>
                  <a:pt x="555" y="5107"/>
                  <a:pt x="572" y="5072"/>
                  <a:pt x="901" y="4916"/>
                </a:cubicBezTo>
                <a:close/>
                <a:moveTo>
                  <a:pt x="1005" y="5679"/>
                </a:moveTo>
                <a:lnTo>
                  <a:pt x="1005" y="5679"/>
                </a:lnTo>
                <a:cubicBezTo>
                  <a:pt x="1196" y="6216"/>
                  <a:pt x="1196" y="6216"/>
                  <a:pt x="849" y="6476"/>
                </a:cubicBezTo>
                <a:cubicBezTo>
                  <a:pt x="624" y="6043"/>
                  <a:pt x="641" y="5921"/>
                  <a:pt x="1005" y="5679"/>
                </a:cubicBezTo>
                <a:close/>
                <a:moveTo>
                  <a:pt x="1265" y="6528"/>
                </a:moveTo>
                <a:lnTo>
                  <a:pt x="1265" y="6528"/>
                </a:lnTo>
                <a:cubicBezTo>
                  <a:pt x="1508" y="6892"/>
                  <a:pt x="1508" y="6892"/>
                  <a:pt x="1161" y="7204"/>
                </a:cubicBezTo>
                <a:cubicBezTo>
                  <a:pt x="884" y="6892"/>
                  <a:pt x="884" y="6840"/>
                  <a:pt x="1265" y="6528"/>
                </a:cubicBezTo>
                <a:close/>
                <a:moveTo>
                  <a:pt x="1612" y="7186"/>
                </a:moveTo>
                <a:lnTo>
                  <a:pt x="1612" y="7186"/>
                </a:lnTo>
                <a:cubicBezTo>
                  <a:pt x="1906" y="7516"/>
                  <a:pt x="1906" y="7516"/>
                  <a:pt x="1560" y="7879"/>
                </a:cubicBezTo>
                <a:cubicBezTo>
                  <a:pt x="1231" y="7533"/>
                  <a:pt x="1248" y="7481"/>
                  <a:pt x="1612" y="7186"/>
                </a:cubicBezTo>
                <a:close/>
                <a:moveTo>
                  <a:pt x="2028" y="7758"/>
                </a:moveTo>
                <a:cubicBezTo>
                  <a:pt x="2426" y="8070"/>
                  <a:pt x="2426" y="8122"/>
                  <a:pt x="2114" y="8469"/>
                </a:cubicBezTo>
                <a:cubicBezTo>
                  <a:pt x="1698" y="8226"/>
                  <a:pt x="1681" y="8191"/>
                  <a:pt x="2028" y="7758"/>
                </a:cubicBezTo>
                <a:close/>
                <a:moveTo>
                  <a:pt x="2599" y="8278"/>
                </a:moveTo>
                <a:lnTo>
                  <a:pt x="2946" y="8538"/>
                </a:lnTo>
                <a:lnTo>
                  <a:pt x="2617" y="8884"/>
                </a:lnTo>
                <a:lnTo>
                  <a:pt x="2340" y="8694"/>
                </a:lnTo>
                <a:lnTo>
                  <a:pt x="2599" y="8278"/>
                </a:lnTo>
                <a:close/>
                <a:moveTo>
                  <a:pt x="5723" y="255"/>
                </a:moveTo>
                <a:cubicBezTo>
                  <a:pt x="5733" y="255"/>
                  <a:pt x="5743" y="255"/>
                  <a:pt x="5753" y="255"/>
                </a:cubicBezTo>
                <a:cubicBezTo>
                  <a:pt x="8335" y="272"/>
                  <a:pt x="10276" y="2144"/>
                  <a:pt x="10363" y="4691"/>
                </a:cubicBezTo>
                <a:cubicBezTo>
                  <a:pt x="10276" y="7273"/>
                  <a:pt x="8370" y="9144"/>
                  <a:pt x="5753" y="9144"/>
                </a:cubicBezTo>
                <a:cubicBezTo>
                  <a:pt x="3085" y="9144"/>
                  <a:pt x="1231" y="7169"/>
                  <a:pt x="1179" y="4708"/>
                </a:cubicBezTo>
                <a:cubicBezTo>
                  <a:pt x="1127" y="2138"/>
                  <a:pt x="3496" y="255"/>
                  <a:pt x="5723" y="255"/>
                </a:cubicBezTo>
                <a:close/>
                <a:moveTo>
                  <a:pt x="3154" y="8694"/>
                </a:moveTo>
                <a:cubicBezTo>
                  <a:pt x="3622" y="8919"/>
                  <a:pt x="3639" y="8936"/>
                  <a:pt x="3362" y="9283"/>
                </a:cubicBezTo>
                <a:lnTo>
                  <a:pt x="2963" y="9075"/>
                </a:lnTo>
                <a:lnTo>
                  <a:pt x="3154" y="8694"/>
                </a:lnTo>
                <a:close/>
                <a:moveTo>
                  <a:pt x="3847" y="9040"/>
                </a:moveTo>
                <a:lnTo>
                  <a:pt x="4471" y="9248"/>
                </a:lnTo>
                <a:cubicBezTo>
                  <a:pt x="4436" y="9370"/>
                  <a:pt x="4402" y="9456"/>
                  <a:pt x="4350" y="9578"/>
                </a:cubicBezTo>
                <a:lnTo>
                  <a:pt x="3674" y="9387"/>
                </a:lnTo>
                <a:cubicBezTo>
                  <a:pt x="3743" y="9248"/>
                  <a:pt x="3795" y="9162"/>
                  <a:pt x="3847" y="9040"/>
                </a:cubicBezTo>
                <a:close/>
                <a:moveTo>
                  <a:pt x="6810" y="9387"/>
                </a:moveTo>
                <a:lnTo>
                  <a:pt x="5996" y="9595"/>
                </a:lnTo>
                <a:cubicBezTo>
                  <a:pt x="5996" y="9404"/>
                  <a:pt x="6117" y="9387"/>
                  <a:pt x="6810" y="9387"/>
                </a:cubicBezTo>
                <a:close/>
                <a:moveTo>
                  <a:pt x="4766" y="9318"/>
                </a:moveTo>
                <a:lnTo>
                  <a:pt x="5129" y="9387"/>
                </a:lnTo>
                <a:cubicBezTo>
                  <a:pt x="5085" y="9585"/>
                  <a:pt x="5062" y="9657"/>
                  <a:pt x="4954" y="9657"/>
                </a:cubicBezTo>
                <a:cubicBezTo>
                  <a:pt x="4892" y="9657"/>
                  <a:pt x="4801" y="9633"/>
                  <a:pt x="4662" y="9595"/>
                </a:cubicBezTo>
                <a:lnTo>
                  <a:pt x="4766" y="9318"/>
                </a:lnTo>
                <a:close/>
                <a:moveTo>
                  <a:pt x="5782" y="0"/>
                </a:moveTo>
                <a:cubicBezTo>
                  <a:pt x="4702" y="0"/>
                  <a:pt x="3620" y="352"/>
                  <a:pt x="2721" y="1069"/>
                </a:cubicBezTo>
                <a:cubicBezTo>
                  <a:pt x="2374" y="1329"/>
                  <a:pt x="2062" y="1607"/>
                  <a:pt x="1768" y="1901"/>
                </a:cubicBezTo>
                <a:cubicBezTo>
                  <a:pt x="381" y="3339"/>
                  <a:pt x="0" y="5038"/>
                  <a:pt x="676" y="6892"/>
                </a:cubicBezTo>
                <a:cubicBezTo>
                  <a:pt x="1347" y="8733"/>
                  <a:pt x="3197" y="9924"/>
                  <a:pt x="5580" y="9924"/>
                </a:cubicBezTo>
                <a:cubicBezTo>
                  <a:pt x="5597" y="9924"/>
                  <a:pt x="5615" y="9924"/>
                  <a:pt x="5632" y="9924"/>
                </a:cubicBezTo>
                <a:cubicBezTo>
                  <a:pt x="6498" y="9855"/>
                  <a:pt x="7330" y="9560"/>
                  <a:pt x="8023" y="9040"/>
                </a:cubicBezTo>
                <a:cubicBezTo>
                  <a:pt x="8474" y="8694"/>
                  <a:pt x="8924" y="8330"/>
                  <a:pt x="9323" y="7914"/>
                </a:cubicBezTo>
                <a:cubicBezTo>
                  <a:pt x="11056" y="6129"/>
                  <a:pt x="11056" y="3270"/>
                  <a:pt x="9323" y="1485"/>
                </a:cubicBezTo>
                <a:cubicBezTo>
                  <a:pt x="8360" y="504"/>
                  <a:pt x="7073" y="0"/>
                  <a:pt x="5782"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9"/>
          <p:cNvSpPr/>
          <p:nvPr/>
        </p:nvSpPr>
        <p:spPr>
          <a:xfrm>
            <a:off x="3538388" y="1812243"/>
            <a:ext cx="747911" cy="671426"/>
          </a:xfrm>
          <a:custGeom>
            <a:avLst/>
            <a:gdLst/>
            <a:ahLst/>
            <a:cxnLst/>
            <a:rect l="l" t="t" r="r" b="b"/>
            <a:pathLst>
              <a:path w="11056" h="9925" extrusionOk="0">
                <a:moveTo>
                  <a:pt x="1040" y="3270"/>
                </a:moveTo>
                <a:lnTo>
                  <a:pt x="1109" y="3287"/>
                </a:lnTo>
                <a:lnTo>
                  <a:pt x="1092" y="3287"/>
                </a:lnTo>
                <a:cubicBezTo>
                  <a:pt x="1040" y="3669"/>
                  <a:pt x="988" y="4067"/>
                  <a:pt x="919" y="4448"/>
                </a:cubicBezTo>
                <a:cubicBezTo>
                  <a:pt x="901" y="4535"/>
                  <a:pt x="780" y="4604"/>
                  <a:pt x="711" y="4691"/>
                </a:cubicBezTo>
                <a:lnTo>
                  <a:pt x="624" y="4639"/>
                </a:lnTo>
                <a:cubicBezTo>
                  <a:pt x="763" y="4189"/>
                  <a:pt x="901" y="3738"/>
                  <a:pt x="1040" y="3270"/>
                </a:cubicBezTo>
                <a:close/>
                <a:moveTo>
                  <a:pt x="901" y="4916"/>
                </a:moveTo>
                <a:cubicBezTo>
                  <a:pt x="988" y="5176"/>
                  <a:pt x="971" y="5402"/>
                  <a:pt x="659" y="5540"/>
                </a:cubicBezTo>
                <a:cubicBezTo>
                  <a:pt x="555" y="5107"/>
                  <a:pt x="572" y="5072"/>
                  <a:pt x="901" y="4916"/>
                </a:cubicBezTo>
                <a:close/>
                <a:moveTo>
                  <a:pt x="1005" y="5679"/>
                </a:moveTo>
                <a:lnTo>
                  <a:pt x="1005" y="5679"/>
                </a:lnTo>
                <a:cubicBezTo>
                  <a:pt x="1196" y="6216"/>
                  <a:pt x="1196" y="6216"/>
                  <a:pt x="849" y="6476"/>
                </a:cubicBezTo>
                <a:cubicBezTo>
                  <a:pt x="624" y="6043"/>
                  <a:pt x="641" y="5921"/>
                  <a:pt x="1005" y="5679"/>
                </a:cubicBezTo>
                <a:close/>
                <a:moveTo>
                  <a:pt x="1265" y="6528"/>
                </a:moveTo>
                <a:lnTo>
                  <a:pt x="1265" y="6528"/>
                </a:lnTo>
                <a:cubicBezTo>
                  <a:pt x="1508" y="6892"/>
                  <a:pt x="1508" y="6892"/>
                  <a:pt x="1161" y="7204"/>
                </a:cubicBezTo>
                <a:cubicBezTo>
                  <a:pt x="884" y="6892"/>
                  <a:pt x="884" y="6840"/>
                  <a:pt x="1265" y="6528"/>
                </a:cubicBezTo>
                <a:close/>
                <a:moveTo>
                  <a:pt x="1612" y="7186"/>
                </a:moveTo>
                <a:lnTo>
                  <a:pt x="1612" y="7186"/>
                </a:lnTo>
                <a:cubicBezTo>
                  <a:pt x="1906" y="7516"/>
                  <a:pt x="1906" y="7516"/>
                  <a:pt x="1560" y="7879"/>
                </a:cubicBezTo>
                <a:cubicBezTo>
                  <a:pt x="1231" y="7533"/>
                  <a:pt x="1248" y="7481"/>
                  <a:pt x="1612" y="7186"/>
                </a:cubicBezTo>
                <a:close/>
                <a:moveTo>
                  <a:pt x="2028" y="7758"/>
                </a:moveTo>
                <a:cubicBezTo>
                  <a:pt x="2426" y="8070"/>
                  <a:pt x="2426" y="8122"/>
                  <a:pt x="2114" y="8469"/>
                </a:cubicBezTo>
                <a:cubicBezTo>
                  <a:pt x="1698" y="8226"/>
                  <a:pt x="1681" y="8191"/>
                  <a:pt x="2028" y="7758"/>
                </a:cubicBezTo>
                <a:close/>
                <a:moveTo>
                  <a:pt x="2599" y="8278"/>
                </a:moveTo>
                <a:lnTo>
                  <a:pt x="2946" y="8538"/>
                </a:lnTo>
                <a:lnTo>
                  <a:pt x="2617" y="8884"/>
                </a:lnTo>
                <a:lnTo>
                  <a:pt x="2340" y="8694"/>
                </a:lnTo>
                <a:lnTo>
                  <a:pt x="2599" y="8278"/>
                </a:lnTo>
                <a:close/>
                <a:moveTo>
                  <a:pt x="5723" y="255"/>
                </a:moveTo>
                <a:cubicBezTo>
                  <a:pt x="5733" y="255"/>
                  <a:pt x="5743" y="255"/>
                  <a:pt x="5753" y="255"/>
                </a:cubicBezTo>
                <a:cubicBezTo>
                  <a:pt x="8335" y="272"/>
                  <a:pt x="10276" y="2144"/>
                  <a:pt x="10363" y="4691"/>
                </a:cubicBezTo>
                <a:cubicBezTo>
                  <a:pt x="10276" y="7273"/>
                  <a:pt x="8370" y="9144"/>
                  <a:pt x="5753" y="9144"/>
                </a:cubicBezTo>
                <a:cubicBezTo>
                  <a:pt x="3085" y="9144"/>
                  <a:pt x="1231" y="7169"/>
                  <a:pt x="1179" y="4708"/>
                </a:cubicBezTo>
                <a:cubicBezTo>
                  <a:pt x="1127" y="2138"/>
                  <a:pt x="3496" y="255"/>
                  <a:pt x="5723" y="255"/>
                </a:cubicBezTo>
                <a:close/>
                <a:moveTo>
                  <a:pt x="3154" y="8694"/>
                </a:moveTo>
                <a:cubicBezTo>
                  <a:pt x="3622" y="8919"/>
                  <a:pt x="3639" y="8936"/>
                  <a:pt x="3362" y="9283"/>
                </a:cubicBezTo>
                <a:lnTo>
                  <a:pt x="2963" y="9075"/>
                </a:lnTo>
                <a:lnTo>
                  <a:pt x="3154" y="8694"/>
                </a:lnTo>
                <a:close/>
                <a:moveTo>
                  <a:pt x="3847" y="9040"/>
                </a:moveTo>
                <a:lnTo>
                  <a:pt x="4471" y="9248"/>
                </a:lnTo>
                <a:cubicBezTo>
                  <a:pt x="4436" y="9370"/>
                  <a:pt x="4402" y="9456"/>
                  <a:pt x="4350" y="9578"/>
                </a:cubicBezTo>
                <a:lnTo>
                  <a:pt x="3674" y="9387"/>
                </a:lnTo>
                <a:cubicBezTo>
                  <a:pt x="3743" y="9248"/>
                  <a:pt x="3795" y="9162"/>
                  <a:pt x="3847" y="9040"/>
                </a:cubicBezTo>
                <a:close/>
                <a:moveTo>
                  <a:pt x="6810" y="9387"/>
                </a:moveTo>
                <a:lnTo>
                  <a:pt x="5996" y="9595"/>
                </a:lnTo>
                <a:cubicBezTo>
                  <a:pt x="5996" y="9404"/>
                  <a:pt x="6117" y="9387"/>
                  <a:pt x="6810" y="9387"/>
                </a:cubicBezTo>
                <a:close/>
                <a:moveTo>
                  <a:pt x="4766" y="9318"/>
                </a:moveTo>
                <a:lnTo>
                  <a:pt x="5129" y="9387"/>
                </a:lnTo>
                <a:cubicBezTo>
                  <a:pt x="5085" y="9585"/>
                  <a:pt x="5062" y="9657"/>
                  <a:pt x="4954" y="9657"/>
                </a:cubicBezTo>
                <a:cubicBezTo>
                  <a:pt x="4892" y="9657"/>
                  <a:pt x="4801" y="9633"/>
                  <a:pt x="4662" y="9595"/>
                </a:cubicBezTo>
                <a:lnTo>
                  <a:pt x="4766" y="9318"/>
                </a:lnTo>
                <a:close/>
                <a:moveTo>
                  <a:pt x="5782" y="0"/>
                </a:moveTo>
                <a:cubicBezTo>
                  <a:pt x="4702" y="0"/>
                  <a:pt x="3620" y="352"/>
                  <a:pt x="2721" y="1069"/>
                </a:cubicBezTo>
                <a:cubicBezTo>
                  <a:pt x="2374" y="1329"/>
                  <a:pt x="2062" y="1607"/>
                  <a:pt x="1768" y="1901"/>
                </a:cubicBezTo>
                <a:cubicBezTo>
                  <a:pt x="381" y="3339"/>
                  <a:pt x="0" y="5038"/>
                  <a:pt x="676" y="6892"/>
                </a:cubicBezTo>
                <a:cubicBezTo>
                  <a:pt x="1347" y="8733"/>
                  <a:pt x="3197" y="9924"/>
                  <a:pt x="5580" y="9924"/>
                </a:cubicBezTo>
                <a:cubicBezTo>
                  <a:pt x="5597" y="9924"/>
                  <a:pt x="5615" y="9924"/>
                  <a:pt x="5632" y="9924"/>
                </a:cubicBezTo>
                <a:cubicBezTo>
                  <a:pt x="6498" y="9855"/>
                  <a:pt x="7330" y="9560"/>
                  <a:pt x="8023" y="9040"/>
                </a:cubicBezTo>
                <a:cubicBezTo>
                  <a:pt x="8474" y="8694"/>
                  <a:pt x="8924" y="8330"/>
                  <a:pt x="9323" y="7914"/>
                </a:cubicBezTo>
                <a:cubicBezTo>
                  <a:pt x="11056" y="6129"/>
                  <a:pt x="11056" y="3270"/>
                  <a:pt x="9323" y="1485"/>
                </a:cubicBezTo>
                <a:cubicBezTo>
                  <a:pt x="8360" y="504"/>
                  <a:pt x="7073" y="0"/>
                  <a:pt x="5782"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9"/>
          <p:cNvSpPr txBox="1"/>
          <p:nvPr/>
        </p:nvSpPr>
        <p:spPr>
          <a:xfrm>
            <a:off x="922225" y="2840749"/>
            <a:ext cx="1010700" cy="3219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Mercury</a:t>
            </a:r>
            <a:endParaRPr>
              <a:solidFill>
                <a:schemeClr val="dk1"/>
              </a:solidFill>
              <a:latin typeface="Muli"/>
              <a:ea typeface="Muli"/>
              <a:cs typeface="Muli"/>
              <a:sym typeface="Muli"/>
            </a:endParaRPr>
          </a:p>
        </p:txBody>
      </p:sp>
      <p:sp>
        <p:nvSpPr>
          <p:cNvPr id="1456" name="Google Shape;1456;p49"/>
          <p:cNvSpPr txBox="1"/>
          <p:nvPr/>
        </p:nvSpPr>
        <p:spPr>
          <a:xfrm>
            <a:off x="2182800" y="2840749"/>
            <a:ext cx="1010700" cy="3219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Mars</a:t>
            </a:r>
            <a:endParaRPr>
              <a:solidFill>
                <a:schemeClr val="dk1"/>
              </a:solidFill>
              <a:latin typeface="Muli"/>
              <a:ea typeface="Muli"/>
              <a:cs typeface="Muli"/>
              <a:sym typeface="Muli"/>
            </a:endParaRPr>
          </a:p>
        </p:txBody>
      </p:sp>
      <p:sp>
        <p:nvSpPr>
          <p:cNvPr id="1457" name="Google Shape;1457;p49"/>
          <p:cNvSpPr txBox="1"/>
          <p:nvPr/>
        </p:nvSpPr>
        <p:spPr>
          <a:xfrm>
            <a:off x="3443375" y="2840749"/>
            <a:ext cx="1010700" cy="3219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a:solidFill>
                  <a:schemeClr val="dk1"/>
                </a:solidFill>
                <a:latin typeface="Muli"/>
                <a:ea typeface="Muli"/>
                <a:cs typeface="Muli"/>
                <a:sym typeface="Muli"/>
              </a:rPr>
              <a:t>Venus</a:t>
            </a:r>
            <a:endParaRPr>
              <a:solidFill>
                <a:schemeClr val="dk1"/>
              </a:solidFill>
              <a:latin typeface="Muli"/>
              <a:ea typeface="Muli"/>
              <a:cs typeface="Muli"/>
              <a:sym typeface="Muli"/>
            </a:endParaRPr>
          </a:p>
        </p:txBody>
      </p:sp>
      <p:sp>
        <p:nvSpPr>
          <p:cNvPr id="1458" name="Google Shape;1458;p49"/>
          <p:cNvSpPr txBox="1"/>
          <p:nvPr/>
        </p:nvSpPr>
        <p:spPr>
          <a:xfrm>
            <a:off x="922225" y="2518014"/>
            <a:ext cx="1010700" cy="3219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800" b="1">
                <a:solidFill>
                  <a:schemeClr val="dk1"/>
                </a:solidFill>
                <a:latin typeface="Londrina Shadow"/>
                <a:ea typeface="Londrina Shadow"/>
                <a:cs typeface="Londrina Shadow"/>
                <a:sym typeface="Londrina Shadow"/>
              </a:rPr>
              <a:t>75%</a:t>
            </a:r>
            <a:endParaRPr sz="1800" b="1">
              <a:solidFill>
                <a:schemeClr val="dk1"/>
              </a:solidFill>
              <a:latin typeface="Londrina Shadow"/>
              <a:ea typeface="Londrina Shadow"/>
              <a:cs typeface="Londrina Shadow"/>
              <a:sym typeface="Londrina Shadow"/>
            </a:endParaRPr>
          </a:p>
        </p:txBody>
      </p:sp>
      <p:sp>
        <p:nvSpPr>
          <p:cNvPr id="1459" name="Google Shape;1459;p49"/>
          <p:cNvSpPr txBox="1"/>
          <p:nvPr/>
        </p:nvSpPr>
        <p:spPr>
          <a:xfrm>
            <a:off x="2182800" y="2508269"/>
            <a:ext cx="1010700" cy="3219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800" b="1">
                <a:solidFill>
                  <a:schemeClr val="dk1"/>
                </a:solidFill>
                <a:latin typeface="Londrina Shadow"/>
                <a:ea typeface="Londrina Shadow"/>
                <a:cs typeface="Londrina Shadow"/>
                <a:sym typeface="Londrina Shadow"/>
              </a:rPr>
              <a:t>60%</a:t>
            </a:r>
            <a:endParaRPr sz="1800" b="1">
              <a:solidFill>
                <a:schemeClr val="dk1"/>
              </a:solidFill>
              <a:latin typeface="Londrina Shadow"/>
              <a:ea typeface="Londrina Shadow"/>
              <a:cs typeface="Londrina Shadow"/>
              <a:sym typeface="Londrina Shadow"/>
            </a:endParaRPr>
          </a:p>
        </p:txBody>
      </p:sp>
      <p:sp>
        <p:nvSpPr>
          <p:cNvPr id="1460" name="Google Shape;1460;p49"/>
          <p:cNvSpPr txBox="1"/>
          <p:nvPr/>
        </p:nvSpPr>
        <p:spPr>
          <a:xfrm>
            <a:off x="3443375" y="2518006"/>
            <a:ext cx="1010700" cy="3219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800" b="1">
                <a:solidFill>
                  <a:schemeClr val="dk1"/>
                </a:solidFill>
                <a:latin typeface="Londrina Shadow"/>
                <a:ea typeface="Londrina Shadow"/>
                <a:cs typeface="Londrina Shadow"/>
                <a:sym typeface="Londrina Shadow"/>
              </a:rPr>
              <a:t>80%</a:t>
            </a:r>
            <a:endParaRPr sz="1800" b="1">
              <a:solidFill>
                <a:schemeClr val="dk1"/>
              </a:solidFill>
              <a:latin typeface="Londrina Shadow"/>
              <a:ea typeface="Londrina Shadow"/>
              <a:cs typeface="Londrina Shadow"/>
              <a:sym typeface="Londrina Shadow"/>
            </a:endParaRPr>
          </a:p>
        </p:txBody>
      </p:sp>
      <p:sp>
        <p:nvSpPr>
          <p:cNvPr id="1461" name="Google Shape;1461;p49"/>
          <p:cNvSpPr txBox="1"/>
          <p:nvPr/>
        </p:nvSpPr>
        <p:spPr>
          <a:xfrm>
            <a:off x="1638751" y="3180822"/>
            <a:ext cx="2098800" cy="39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Key Messages</a:t>
            </a:r>
            <a:endParaRPr sz="2400">
              <a:solidFill>
                <a:schemeClr val="dk1"/>
              </a:solidFill>
              <a:latin typeface="Londrina Solid"/>
              <a:ea typeface="Londrina Solid"/>
              <a:cs typeface="Londrina Solid"/>
              <a:sym typeface="Londrina Solid"/>
            </a:endParaRPr>
          </a:p>
        </p:txBody>
      </p:sp>
      <p:sp>
        <p:nvSpPr>
          <p:cNvPr id="1462" name="Google Shape;1462;p49"/>
          <p:cNvSpPr txBox="1"/>
          <p:nvPr/>
        </p:nvSpPr>
        <p:spPr>
          <a:xfrm>
            <a:off x="5445905" y="1174850"/>
            <a:ext cx="2280600" cy="39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dk1"/>
                </a:solidFill>
                <a:latin typeface="Londrina Solid"/>
                <a:ea typeface="Londrina Solid"/>
                <a:cs typeface="Londrina Solid"/>
                <a:sym typeface="Londrina Solid"/>
              </a:rPr>
              <a:t>Target Areas</a:t>
            </a:r>
            <a:endParaRPr sz="2400">
              <a:solidFill>
                <a:schemeClr val="dk1"/>
              </a:solidFill>
              <a:latin typeface="Londrina Solid"/>
              <a:ea typeface="Londrina Solid"/>
              <a:cs typeface="Londrina Solid"/>
              <a:sym typeface="Londrina Solid"/>
            </a:endParaRPr>
          </a:p>
        </p:txBody>
      </p:sp>
      <p:grpSp>
        <p:nvGrpSpPr>
          <p:cNvPr id="1463" name="Google Shape;1463;p49"/>
          <p:cNvGrpSpPr/>
          <p:nvPr/>
        </p:nvGrpSpPr>
        <p:grpSpPr>
          <a:xfrm>
            <a:off x="4653427" y="2266113"/>
            <a:ext cx="3865562" cy="2059326"/>
            <a:chOff x="233350" y="949250"/>
            <a:chExt cx="7137300" cy="3802300"/>
          </a:xfrm>
        </p:grpSpPr>
        <p:sp>
          <p:nvSpPr>
            <p:cNvPr id="1464" name="Google Shape;1464;p4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49"/>
          <p:cNvGrpSpPr/>
          <p:nvPr/>
        </p:nvGrpSpPr>
        <p:grpSpPr>
          <a:xfrm>
            <a:off x="7569163" y="3035076"/>
            <a:ext cx="330945" cy="521420"/>
            <a:chOff x="2953150" y="3234200"/>
            <a:chExt cx="258450" cy="407200"/>
          </a:xfrm>
        </p:grpSpPr>
        <p:sp>
          <p:nvSpPr>
            <p:cNvPr id="1516" name="Google Shape;1516;p49"/>
            <p:cNvSpPr/>
            <p:nvPr/>
          </p:nvSpPr>
          <p:spPr>
            <a:xfrm>
              <a:off x="2953150" y="3234200"/>
              <a:ext cx="258450" cy="407200"/>
            </a:xfrm>
            <a:custGeom>
              <a:avLst/>
              <a:gdLst/>
              <a:ahLst/>
              <a:cxnLst/>
              <a:rect l="l" t="t" r="r" b="b"/>
              <a:pathLst>
                <a:path w="10338" h="16288" extrusionOk="0">
                  <a:moveTo>
                    <a:pt x="5239" y="418"/>
                  </a:moveTo>
                  <a:cubicBezTo>
                    <a:pt x="6743" y="418"/>
                    <a:pt x="8129" y="1193"/>
                    <a:pt x="8910" y="2469"/>
                  </a:cubicBezTo>
                  <a:cubicBezTo>
                    <a:pt x="9772" y="3944"/>
                    <a:pt x="9456" y="5659"/>
                    <a:pt x="8852" y="7163"/>
                  </a:cubicBezTo>
                  <a:cubicBezTo>
                    <a:pt x="8239" y="8696"/>
                    <a:pt x="7367" y="10152"/>
                    <a:pt x="6601" y="11608"/>
                  </a:cubicBezTo>
                  <a:cubicBezTo>
                    <a:pt x="5854" y="13026"/>
                    <a:pt x="5106" y="14444"/>
                    <a:pt x="4359" y="15872"/>
                  </a:cubicBezTo>
                  <a:cubicBezTo>
                    <a:pt x="3238" y="13045"/>
                    <a:pt x="1629" y="10296"/>
                    <a:pt x="939" y="7336"/>
                  </a:cubicBezTo>
                  <a:cubicBezTo>
                    <a:pt x="556" y="5716"/>
                    <a:pt x="565" y="3944"/>
                    <a:pt x="1514" y="2526"/>
                  </a:cubicBezTo>
                  <a:cubicBezTo>
                    <a:pt x="2328" y="1300"/>
                    <a:pt x="3736" y="447"/>
                    <a:pt x="5212" y="419"/>
                  </a:cubicBezTo>
                  <a:cubicBezTo>
                    <a:pt x="5221" y="419"/>
                    <a:pt x="5230" y="418"/>
                    <a:pt x="5239" y="418"/>
                  </a:cubicBezTo>
                  <a:close/>
                  <a:moveTo>
                    <a:pt x="5267" y="1"/>
                  </a:moveTo>
                  <a:cubicBezTo>
                    <a:pt x="4413" y="1"/>
                    <a:pt x="3554" y="232"/>
                    <a:pt x="2788" y="706"/>
                  </a:cubicBezTo>
                  <a:cubicBezTo>
                    <a:pt x="719" y="1980"/>
                    <a:pt x="0" y="4337"/>
                    <a:pt x="364" y="6655"/>
                  </a:cubicBezTo>
                  <a:cubicBezTo>
                    <a:pt x="604" y="8246"/>
                    <a:pt x="1246" y="9740"/>
                    <a:pt x="1897" y="11206"/>
                  </a:cubicBezTo>
                  <a:cubicBezTo>
                    <a:pt x="2625" y="12854"/>
                    <a:pt x="3363" y="14511"/>
                    <a:pt x="4177" y="16130"/>
                  </a:cubicBezTo>
                  <a:cubicBezTo>
                    <a:pt x="4199" y="16173"/>
                    <a:pt x="4236" y="16195"/>
                    <a:pt x="4278" y="16195"/>
                  </a:cubicBezTo>
                  <a:cubicBezTo>
                    <a:pt x="4292" y="16195"/>
                    <a:pt x="4306" y="16193"/>
                    <a:pt x="4321" y="16188"/>
                  </a:cubicBezTo>
                  <a:cubicBezTo>
                    <a:pt x="4363" y="16254"/>
                    <a:pt x="4433" y="16287"/>
                    <a:pt x="4503" y="16287"/>
                  </a:cubicBezTo>
                  <a:cubicBezTo>
                    <a:pt x="4575" y="16287"/>
                    <a:pt x="4646" y="16251"/>
                    <a:pt x="4685" y="16178"/>
                  </a:cubicBezTo>
                  <a:cubicBezTo>
                    <a:pt x="6170" y="13352"/>
                    <a:pt x="7856" y="10555"/>
                    <a:pt x="9130" y="7623"/>
                  </a:cubicBezTo>
                  <a:cubicBezTo>
                    <a:pt x="10040" y="5525"/>
                    <a:pt x="10337" y="3034"/>
                    <a:pt x="8527" y="1310"/>
                  </a:cubicBezTo>
                  <a:cubicBezTo>
                    <a:pt x="7625" y="447"/>
                    <a:pt x="6451" y="1"/>
                    <a:pt x="526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9"/>
            <p:cNvSpPr/>
            <p:nvPr/>
          </p:nvSpPr>
          <p:spPr>
            <a:xfrm>
              <a:off x="2967025" y="3244650"/>
              <a:ext cx="230425" cy="386125"/>
            </a:xfrm>
            <a:custGeom>
              <a:avLst/>
              <a:gdLst/>
              <a:ahLst/>
              <a:cxnLst/>
              <a:rect l="l" t="t" r="r" b="b"/>
              <a:pathLst>
                <a:path w="9217" h="15445" extrusionOk="0">
                  <a:moveTo>
                    <a:pt x="4444" y="1307"/>
                  </a:moveTo>
                  <a:cubicBezTo>
                    <a:pt x="4477" y="1307"/>
                    <a:pt x="4511" y="1314"/>
                    <a:pt x="4542" y="1332"/>
                  </a:cubicBezTo>
                  <a:cubicBezTo>
                    <a:pt x="4596" y="1329"/>
                    <a:pt x="4649" y="1327"/>
                    <a:pt x="4703" y="1327"/>
                  </a:cubicBezTo>
                  <a:cubicBezTo>
                    <a:pt x="5685" y="1327"/>
                    <a:pt x="6659" y="1903"/>
                    <a:pt x="7004" y="2875"/>
                  </a:cubicBezTo>
                  <a:cubicBezTo>
                    <a:pt x="7445" y="4091"/>
                    <a:pt x="6707" y="5404"/>
                    <a:pt x="5500" y="5787"/>
                  </a:cubicBezTo>
                  <a:cubicBezTo>
                    <a:pt x="5272" y="5856"/>
                    <a:pt x="5042" y="5889"/>
                    <a:pt x="4817" y="5889"/>
                  </a:cubicBezTo>
                  <a:cubicBezTo>
                    <a:pt x="3825" y="5889"/>
                    <a:pt x="2911" y="5253"/>
                    <a:pt x="2607" y="4254"/>
                  </a:cubicBezTo>
                  <a:cubicBezTo>
                    <a:pt x="2243" y="3066"/>
                    <a:pt x="2923" y="1907"/>
                    <a:pt x="4005" y="1447"/>
                  </a:cubicBezTo>
                  <a:cubicBezTo>
                    <a:pt x="4015" y="1438"/>
                    <a:pt x="4034" y="1428"/>
                    <a:pt x="4053" y="1418"/>
                  </a:cubicBezTo>
                  <a:lnTo>
                    <a:pt x="4092" y="1409"/>
                  </a:lnTo>
                  <a:cubicBezTo>
                    <a:pt x="4187" y="1371"/>
                    <a:pt x="4283" y="1342"/>
                    <a:pt x="4389" y="1313"/>
                  </a:cubicBezTo>
                  <a:cubicBezTo>
                    <a:pt x="4406" y="1310"/>
                    <a:pt x="4425" y="1307"/>
                    <a:pt x="4444" y="1307"/>
                  </a:cubicBezTo>
                  <a:close/>
                  <a:moveTo>
                    <a:pt x="4684" y="0"/>
                  </a:moveTo>
                  <a:cubicBezTo>
                    <a:pt x="4675" y="0"/>
                    <a:pt x="4666" y="1"/>
                    <a:pt x="4657" y="1"/>
                  </a:cubicBezTo>
                  <a:cubicBezTo>
                    <a:pt x="3181" y="29"/>
                    <a:pt x="1773" y="882"/>
                    <a:pt x="959" y="2108"/>
                  </a:cubicBezTo>
                  <a:cubicBezTo>
                    <a:pt x="10" y="3526"/>
                    <a:pt x="1" y="5298"/>
                    <a:pt x="384" y="6918"/>
                  </a:cubicBezTo>
                  <a:cubicBezTo>
                    <a:pt x="1074" y="9878"/>
                    <a:pt x="2683" y="12618"/>
                    <a:pt x="3804" y="15444"/>
                  </a:cubicBezTo>
                  <a:cubicBezTo>
                    <a:pt x="4551" y="14026"/>
                    <a:pt x="5299" y="12608"/>
                    <a:pt x="6046" y="11190"/>
                  </a:cubicBezTo>
                  <a:cubicBezTo>
                    <a:pt x="6812" y="9734"/>
                    <a:pt x="7684" y="8278"/>
                    <a:pt x="8297" y="6745"/>
                  </a:cubicBezTo>
                  <a:cubicBezTo>
                    <a:pt x="8901" y="5241"/>
                    <a:pt x="9217" y="3526"/>
                    <a:pt x="8355" y="2051"/>
                  </a:cubicBezTo>
                  <a:cubicBezTo>
                    <a:pt x="7574" y="775"/>
                    <a:pt x="6188" y="0"/>
                    <a:pt x="46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9"/>
            <p:cNvSpPr/>
            <p:nvPr/>
          </p:nvSpPr>
          <p:spPr>
            <a:xfrm>
              <a:off x="3023075" y="3277325"/>
              <a:ext cx="130075" cy="114575"/>
            </a:xfrm>
            <a:custGeom>
              <a:avLst/>
              <a:gdLst/>
              <a:ahLst/>
              <a:cxnLst/>
              <a:rect l="l" t="t" r="r" b="b"/>
              <a:pathLst>
                <a:path w="5203" h="4583" extrusionOk="0">
                  <a:moveTo>
                    <a:pt x="2376" y="341"/>
                  </a:moveTo>
                  <a:cubicBezTo>
                    <a:pt x="3095" y="389"/>
                    <a:pt x="3794" y="705"/>
                    <a:pt x="4187" y="1328"/>
                  </a:cubicBezTo>
                  <a:cubicBezTo>
                    <a:pt x="4781" y="2257"/>
                    <a:pt x="4350" y="3484"/>
                    <a:pt x="3392" y="3963"/>
                  </a:cubicBezTo>
                  <a:cubicBezTo>
                    <a:pt x="3129" y="4095"/>
                    <a:pt x="2856" y="4157"/>
                    <a:pt x="2589" y="4157"/>
                  </a:cubicBezTo>
                  <a:cubicBezTo>
                    <a:pt x="1870" y="4157"/>
                    <a:pt x="1193" y="3715"/>
                    <a:pt x="872" y="3024"/>
                  </a:cubicBezTo>
                  <a:cubicBezTo>
                    <a:pt x="345" y="1893"/>
                    <a:pt x="1121" y="705"/>
                    <a:pt x="2261" y="428"/>
                  </a:cubicBezTo>
                  <a:cubicBezTo>
                    <a:pt x="2309" y="418"/>
                    <a:pt x="2348" y="389"/>
                    <a:pt x="2376" y="341"/>
                  </a:cubicBezTo>
                  <a:close/>
                  <a:moveTo>
                    <a:pt x="2202" y="0"/>
                  </a:moveTo>
                  <a:cubicBezTo>
                    <a:pt x="2183" y="0"/>
                    <a:pt x="2164" y="3"/>
                    <a:pt x="2147" y="6"/>
                  </a:cubicBezTo>
                  <a:cubicBezTo>
                    <a:pt x="2041" y="35"/>
                    <a:pt x="1945" y="64"/>
                    <a:pt x="1850" y="102"/>
                  </a:cubicBezTo>
                  <a:lnTo>
                    <a:pt x="1811" y="111"/>
                  </a:lnTo>
                  <a:cubicBezTo>
                    <a:pt x="1792" y="121"/>
                    <a:pt x="1773" y="131"/>
                    <a:pt x="1763" y="140"/>
                  </a:cubicBezTo>
                  <a:cubicBezTo>
                    <a:pt x="681" y="600"/>
                    <a:pt x="1" y="1759"/>
                    <a:pt x="365" y="2947"/>
                  </a:cubicBezTo>
                  <a:cubicBezTo>
                    <a:pt x="669" y="3946"/>
                    <a:pt x="1583" y="4582"/>
                    <a:pt x="2575" y="4582"/>
                  </a:cubicBezTo>
                  <a:cubicBezTo>
                    <a:pt x="2800" y="4582"/>
                    <a:pt x="3030" y="4549"/>
                    <a:pt x="3258" y="4480"/>
                  </a:cubicBezTo>
                  <a:cubicBezTo>
                    <a:pt x="4465" y="4097"/>
                    <a:pt x="5203" y="2784"/>
                    <a:pt x="4762" y="1568"/>
                  </a:cubicBezTo>
                  <a:cubicBezTo>
                    <a:pt x="4417" y="596"/>
                    <a:pt x="3443" y="20"/>
                    <a:pt x="2461" y="20"/>
                  </a:cubicBezTo>
                  <a:cubicBezTo>
                    <a:pt x="2407" y="20"/>
                    <a:pt x="2354" y="22"/>
                    <a:pt x="2300" y="25"/>
                  </a:cubicBezTo>
                  <a:cubicBezTo>
                    <a:pt x="2269" y="7"/>
                    <a:pt x="2235" y="0"/>
                    <a:pt x="22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49"/>
          <p:cNvGrpSpPr/>
          <p:nvPr/>
        </p:nvGrpSpPr>
        <p:grpSpPr>
          <a:xfrm>
            <a:off x="5086300" y="2262247"/>
            <a:ext cx="330945" cy="521420"/>
            <a:chOff x="2953150" y="3234200"/>
            <a:chExt cx="258450" cy="407200"/>
          </a:xfrm>
        </p:grpSpPr>
        <p:sp>
          <p:nvSpPr>
            <p:cNvPr id="1520" name="Google Shape;1520;p49"/>
            <p:cNvSpPr/>
            <p:nvPr/>
          </p:nvSpPr>
          <p:spPr>
            <a:xfrm>
              <a:off x="2953150" y="3234200"/>
              <a:ext cx="258450" cy="407200"/>
            </a:xfrm>
            <a:custGeom>
              <a:avLst/>
              <a:gdLst/>
              <a:ahLst/>
              <a:cxnLst/>
              <a:rect l="l" t="t" r="r" b="b"/>
              <a:pathLst>
                <a:path w="10338" h="16288" extrusionOk="0">
                  <a:moveTo>
                    <a:pt x="5239" y="418"/>
                  </a:moveTo>
                  <a:cubicBezTo>
                    <a:pt x="6743" y="418"/>
                    <a:pt x="8129" y="1193"/>
                    <a:pt x="8910" y="2469"/>
                  </a:cubicBezTo>
                  <a:cubicBezTo>
                    <a:pt x="9772" y="3944"/>
                    <a:pt x="9456" y="5659"/>
                    <a:pt x="8852" y="7163"/>
                  </a:cubicBezTo>
                  <a:cubicBezTo>
                    <a:pt x="8239" y="8696"/>
                    <a:pt x="7367" y="10152"/>
                    <a:pt x="6601" y="11608"/>
                  </a:cubicBezTo>
                  <a:cubicBezTo>
                    <a:pt x="5854" y="13026"/>
                    <a:pt x="5106" y="14444"/>
                    <a:pt x="4359" y="15872"/>
                  </a:cubicBezTo>
                  <a:cubicBezTo>
                    <a:pt x="3238" y="13045"/>
                    <a:pt x="1629" y="10296"/>
                    <a:pt x="939" y="7336"/>
                  </a:cubicBezTo>
                  <a:cubicBezTo>
                    <a:pt x="556" y="5716"/>
                    <a:pt x="565" y="3944"/>
                    <a:pt x="1514" y="2526"/>
                  </a:cubicBezTo>
                  <a:cubicBezTo>
                    <a:pt x="2328" y="1300"/>
                    <a:pt x="3736" y="447"/>
                    <a:pt x="5212" y="419"/>
                  </a:cubicBezTo>
                  <a:cubicBezTo>
                    <a:pt x="5221" y="419"/>
                    <a:pt x="5230" y="418"/>
                    <a:pt x="5239" y="418"/>
                  </a:cubicBezTo>
                  <a:close/>
                  <a:moveTo>
                    <a:pt x="5267" y="1"/>
                  </a:moveTo>
                  <a:cubicBezTo>
                    <a:pt x="4413" y="1"/>
                    <a:pt x="3554" y="232"/>
                    <a:pt x="2788" y="706"/>
                  </a:cubicBezTo>
                  <a:cubicBezTo>
                    <a:pt x="719" y="1980"/>
                    <a:pt x="0" y="4337"/>
                    <a:pt x="364" y="6655"/>
                  </a:cubicBezTo>
                  <a:cubicBezTo>
                    <a:pt x="604" y="8246"/>
                    <a:pt x="1246" y="9740"/>
                    <a:pt x="1897" y="11206"/>
                  </a:cubicBezTo>
                  <a:cubicBezTo>
                    <a:pt x="2625" y="12854"/>
                    <a:pt x="3363" y="14511"/>
                    <a:pt x="4177" y="16130"/>
                  </a:cubicBezTo>
                  <a:cubicBezTo>
                    <a:pt x="4199" y="16173"/>
                    <a:pt x="4236" y="16195"/>
                    <a:pt x="4278" y="16195"/>
                  </a:cubicBezTo>
                  <a:cubicBezTo>
                    <a:pt x="4292" y="16195"/>
                    <a:pt x="4306" y="16193"/>
                    <a:pt x="4321" y="16188"/>
                  </a:cubicBezTo>
                  <a:cubicBezTo>
                    <a:pt x="4363" y="16254"/>
                    <a:pt x="4433" y="16287"/>
                    <a:pt x="4503" y="16287"/>
                  </a:cubicBezTo>
                  <a:cubicBezTo>
                    <a:pt x="4575" y="16287"/>
                    <a:pt x="4646" y="16251"/>
                    <a:pt x="4685" y="16178"/>
                  </a:cubicBezTo>
                  <a:cubicBezTo>
                    <a:pt x="6170" y="13352"/>
                    <a:pt x="7856" y="10555"/>
                    <a:pt x="9130" y="7623"/>
                  </a:cubicBezTo>
                  <a:cubicBezTo>
                    <a:pt x="10040" y="5525"/>
                    <a:pt x="10337" y="3034"/>
                    <a:pt x="8527" y="1310"/>
                  </a:cubicBezTo>
                  <a:cubicBezTo>
                    <a:pt x="7625" y="447"/>
                    <a:pt x="6451" y="1"/>
                    <a:pt x="526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9"/>
            <p:cNvSpPr/>
            <p:nvPr/>
          </p:nvSpPr>
          <p:spPr>
            <a:xfrm>
              <a:off x="2967025" y="3244650"/>
              <a:ext cx="230425" cy="386125"/>
            </a:xfrm>
            <a:custGeom>
              <a:avLst/>
              <a:gdLst/>
              <a:ahLst/>
              <a:cxnLst/>
              <a:rect l="l" t="t" r="r" b="b"/>
              <a:pathLst>
                <a:path w="9217" h="15445" extrusionOk="0">
                  <a:moveTo>
                    <a:pt x="4444" y="1307"/>
                  </a:moveTo>
                  <a:cubicBezTo>
                    <a:pt x="4477" y="1307"/>
                    <a:pt x="4511" y="1314"/>
                    <a:pt x="4542" y="1332"/>
                  </a:cubicBezTo>
                  <a:cubicBezTo>
                    <a:pt x="4596" y="1329"/>
                    <a:pt x="4649" y="1327"/>
                    <a:pt x="4703" y="1327"/>
                  </a:cubicBezTo>
                  <a:cubicBezTo>
                    <a:pt x="5685" y="1327"/>
                    <a:pt x="6659" y="1903"/>
                    <a:pt x="7004" y="2875"/>
                  </a:cubicBezTo>
                  <a:cubicBezTo>
                    <a:pt x="7445" y="4091"/>
                    <a:pt x="6707" y="5404"/>
                    <a:pt x="5500" y="5787"/>
                  </a:cubicBezTo>
                  <a:cubicBezTo>
                    <a:pt x="5272" y="5856"/>
                    <a:pt x="5042" y="5889"/>
                    <a:pt x="4817" y="5889"/>
                  </a:cubicBezTo>
                  <a:cubicBezTo>
                    <a:pt x="3825" y="5889"/>
                    <a:pt x="2911" y="5253"/>
                    <a:pt x="2607" y="4254"/>
                  </a:cubicBezTo>
                  <a:cubicBezTo>
                    <a:pt x="2243" y="3066"/>
                    <a:pt x="2923" y="1907"/>
                    <a:pt x="4005" y="1447"/>
                  </a:cubicBezTo>
                  <a:cubicBezTo>
                    <a:pt x="4015" y="1438"/>
                    <a:pt x="4034" y="1428"/>
                    <a:pt x="4053" y="1418"/>
                  </a:cubicBezTo>
                  <a:lnTo>
                    <a:pt x="4092" y="1409"/>
                  </a:lnTo>
                  <a:cubicBezTo>
                    <a:pt x="4187" y="1371"/>
                    <a:pt x="4283" y="1342"/>
                    <a:pt x="4389" y="1313"/>
                  </a:cubicBezTo>
                  <a:cubicBezTo>
                    <a:pt x="4406" y="1310"/>
                    <a:pt x="4425" y="1307"/>
                    <a:pt x="4444" y="1307"/>
                  </a:cubicBezTo>
                  <a:close/>
                  <a:moveTo>
                    <a:pt x="4684" y="0"/>
                  </a:moveTo>
                  <a:cubicBezTo>
                    <a:pt x="4675" y="0"/>
                    <a:pt x="4666" y="1"/>
                    <a:pt x="4657" y="1"/>
                  </a:cubicBezTo>
                  <a:cubicBezTo>
                    <a:pt x="3181" y="29"/>
                    <a:pt x="1773" y="882"/>
                    <a:pt x="959" y="2108"/>
                  </a:cubicBezTo>
                  <a:cubicBezTo>
                    <a:pt x="10" y="3526"/>
                    <a:pt x="1" y="5298"/>
                    <a:pt x="384" y="6918"/>
                  </a:cubicBezTo>
                  <a:cubicBezTo>
                    <a:pt x="1074" y="9878"/>
                    <a:pt x="2683" y="12618"/>
                    <a:pt x="3804" y="15444"/>
                  </a:cubicBezTo>
                  <a:cubicBezTo>
                    <a:pt x="4551" y="14026"/>
                    <a:pt x="5299" y="12608"/>
                    <a:pt x="6046" y="11190"/>
                  </a:cubicBezTo>
                  <a:cubicBezTo>
                    <a:pt x="6812" y="9734"/>
                    <a:pt x="7684" y="8278"/>
                    <a:pt x="8297" y="6745"/>
                  </a:cubicBezTo>
                  <a:cubicBezTo>
                    <a:pt x="8901" y="5241"/>
                    <a:pt x="9217" y="3526"/>
                    <a:pt x="8355" y="2051"/>
                  </a:cubicBezTo>
                  <a:cubicBezTo>
                    <a:pt x="7574" y="775"/>
                    <a:pt x="6188" y="0"/>
                    <a:pt x="4684"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9"/>
            <p:cNvSpPr/>
            <p:nvPr/>
          </p:nvSpPr>
          <p:spPr>
            <a:xfrm>
              <a:off x="3023075" y="3277325"/>
              <a:ext cx="130075" cy="114575"/>
            </a:xfrm>
            <a:custGeom>
              <a:avLst/>
              <a:gdLst/>
              <a:ahLst/>
              <a:cxnLst/>
              <a:rect l="l" t="t" r="r" b="b"/>
              <a:pathLst>
                <a:path w="5203" h="4583" extrusionOk="0">
                  <a:moveTo>
                    <a:pt x="2376" y="341"/>
                  </a:moveTo>
                  <a:cubicBezTo>
                    <a:pt x="3095" y="389"/>
                    <a:pt x="3794" y="705"/>
                    <a:pt x="4187" y="1328"/>
                  </a:cubicBezTo>
                  <a:cubicBezTo>
                    <a:pt x="4781" y="2257"/>
                    <a:pt x="4350" y="3484"/>
                    <a:pt x="3392" y="3963"/>
                  </a:cubicBezTo>
                  <a:cubicBezTo>
                    <a:pt x="3129" y="4095"/>
                    <a:pt x="2856" y="4157"/>
                    <a:pt x="2589" y="4157"/>
                  </a:cubicBezTo>
                  <a:cubicBezTo>
                    <a:pt x="1870" y="4157"/>
                    <a:pt x="1193" y="3715"/>
                    <a:pt x="872" y="3024"/>
                  </a:cubicBezTo>
                  <a:cubicBezTo>
                    <a:pt x="345" y="1893"/>
                    <a:pt x="1121" y="705"/>
                    <a:pt x="2261" y="428"/>
                  </a:cubicBezTo>
                  <a:cubicBezTo>
                    <a:pt x="2309" y="418"/>
                    <a:pt x="2348" y="389"/>
                    <a:pt x="2376" y="341"/>
                  </a:cubicBezTo>
                  <a:close/>
                  <a:moveTo>
                    <a:pt x="2202" y="0"/>
                  </a:moveTo>
                  <a:cubicBezTo>
                    <a:pt x="2183" y="0"/>
                    <a:pt x="2164" y="3"/>
                    <a:pt x="2147" y="6"/>
                  </a:cubicBezTo>
                  <a:cubicBezTo>
                    <a:pt x="2041" y="35"/>
                    <a:pt x="1945" y="64"/>
                    <a:pt x="1850" y="102"/>
                  </a:cubicBezTo>
                  <a:lnTo>
                    <a:pt x="1811" y="111"/>
                  </a:lnTo>
                  <a:cubicBezTo>
                    <a:pt x="1792" y="121"/>
                    <a:pt x="1773" y="131"/>
                    <a:pt x="1763" y="140"/>
                  </a:cubicBezTo>
                  <a:cubicBezTo>
                    <a:pt x="681" y="600"/>
                    <a:pt x="1" y="1759"/>
                    <a:pt x="365" y="2947"/>
                  </a:cubicBezTo>
                  <a:cubicBezTo>
                    <a:pt x="669" y="3946"/>
                    <a:pt x="1583" y="4582"/>
                    <a:pt x="2575" y="4582"/>
                  </a:cubicBezTo>
                  <a:cubicBezTo>
                    <a:pt x="2800" y="4582"/>
                    <a:pt x="3030" y="4549"/>
                    <a:pt x="3258" y="4480"/>
                  </a:cubicBezTo>
                  <a:cubicBezTo>
                    <a:pt x="4465" y="4097"/>
                    <a:pt x="5203" y="2784"/>
                    <a:pt x="4762" y="1568"/>
                  </a:cubicBezTo>
                  <a:cubicBezTo>
                    <a:pt x="4417" y="596"/>
                    <a:pt x="3443" y="20"/>
                    <a:pt x="2461" y="20"/>
                  </a:cubicBezTo>
                  <a:cubicBezTo>
                    <a:pt x="2407" y="20"/>
                    <a:pt x="2354" y="22"/>
                    <a:pt x="2300" y="25"/>
                  </a:cubicBezTo>
                  <a:cubicBezTo>
                    <a:pt x="2269" y="7"/>
                    <a:pt x="2235" y="0"/>
                    <a:pt x="22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49"/>
          <p:cNvGrpSpPr/>
          <p:nvPr/>
        </p:nvGrpSpPr>
        <p:grpSpPr>
          <a:xfrm>
            <a:off x="6321775" y="2262254"/>
            <a:ext cx="330945" cy="521420"/>
            <a:chOff x="2953150" y="3234200"/>
            <a:chExt cx="258450" cy="407200"/>
          </a:xfrm>
        </p:grpSpPr>
        <p:sp>
          <p:nvSpPr>
            <p:cNvPr id="1524" name="Google Shape;1524;p49"/>
            <p:cNvSpPr/>
            <p:nvPr/>
          </p:nvSpPr>
          <p:spPr>
            <a:xfrm>
              <a:off x="2953150" y="3234200"/>
              <a:ext cx="258450" cy="407200"/>
            </a:xfrm>
            <a:custGeom>
              <a:avLst/>
              <a:gdLst/>
              <a:ahLst/>
              <a:cxnLst/>
              <a:rect l="l" t="t" r="r" b="b"/>
              <a:pathLst>
                <a:path w="10338" h="16288" extrusionOk="0">
                  <a:moveTo>
                    <a:pt x="5239" y="418"/>
                  </a:moveTo>
                  <a:cubicBezTo>
                    <a:pt x="6743" y="418"/>
                    <a:pt x="8129" y="1193"/>
                    <a:pt x="8910" y="2469"/>
                  </a:cubicBezTo>
                  <a:cubicBezTo>
                    <a:pt x="9772" y="3944"/>
                    <a:pt x="9456" y="5659"/>
                    <a:pt x="8852" y="7163"/>
                  </a:cubicBezTo>
                  <a:cubicBezTo>
                    <a:pt x="8239" y="8696"/>
                    <a:pt x="7367" y="10152"/>
                    <a:pt x="6601" y="11608"/>
                  </a:cubicBezTo>
                  <a:cubicBezTo>
                    <a:pt x="5854" y="13026"/>
                    <a:pt x="5106" y="14444"/>
                    <a:pt x="4359" y="15872"/>
                  </a:cubicBezTo>
                  <a:cubicBezTo>
                    <a:pt x="3238" y="13045"/>
                    <a:pt x="1629" y="10296"/>
                    <a:pt x="939" y="7336"/>
                  </a:cubicBezTo>
                  <a:cubicBezTo>
                    <a:pt x="556" y="5716"/>
                    <a:pt x="565" y="3944"/>
                    <a:pt x="1514" y="2526"/>
                  </a:cubicBezTo>
                  <a:cubicBezTo>
                    <a:pt x="2328" y="1300"/>
                    <a:pt x="3736" y="447"/>
                    <a:pt x="5212" y="419"/>
                  </a:cubicBezTo>
                  <a:cubicBezTo>
                    <a:pt x="5221" y="419"/>
                    <a:pt x="5230" y="418"/>
                    <a:pt x="5239" y="418"/>
                  </a:cubicBezTo>
                  <a:close/>
                  <a:moveTo>
                    <a:pt x="5267" y="1"/>
                  </a:moveTo>
                  <a:cubicBezTo>
                    <a:pt x="4413" y="1"/>
                    <a:pt x="3554" y="232"/>
                    <a:pt x="2788" y="706"/>
                  </a:cubicBezTo>
                  <a:cubicBezTo>
                    <a:pt x="719" y="1980"/>
                    <a:pt x="0" y="4337"/>
                    <a:pt x="364" y="6655"/>
                  </a:cubicBezTo>
                  <a:cubicBezTo>
                    <a:pt x="604" y="8246"/>
                    <a:pt x="1246" y="9740"/>
                    <a:pt x="1897" y="11206"/>
                  </a:cubicBezTo>
                  <a:cubicBezTo>
                    <a:pt x="2625" y="12854"/>
                    <a:pt x="3363" y="14511"/>
                    <a:pt x="4177" y="16130"/>
                  </a:cubicBezTo>
                  <a:cubicBezTo>
                    <a:pt x="4199" y="16173"/>
                    <a:pt x="4236" y="16195"/>
                    <a:pt x="4278" y="16195"/>
                  </a:cubicBezTo>
                  <a:cubicBezTo>
                    <a:pt x="4292" y="16195"/>
                    <a:pt x="4306" y="16193"/>
                    <a:pt x="4321" y="16188"/>
                  </a:cubicBezTo>
                  <a:cubicBezTo>
                    <a:pt x="4363" y="16254"/>
                    <a:pt x="4433" y="16287"/>
                    <a:pt x="4503" y="16287"/>
                  </a:cubicBezTo>
                  <a:cubicBezTo>
                    <a:pt x="4575" y="16287"/>
                    <a:pt x="4646" y="16251"/>
                    <a:pt x="4685" y="16178"/>
                  </a:cubicBezTo>
                  <a:cubicBezTo>
                    <a:pt x="6170" y="13352"/>
                    <a:pt x="7856" y="10555"/>
                    <a:pt x="9130" y="7623"/>
                  </a:cubicBezTo>
                  <a:cubicBezTo>
                    <a:pt x="10040" y="5525"/>
                    <a:pt x="10337" y="3034"/>
                    <a:pt x="8527" y="1310"/>
                  </a:cubicBezTo>
                  <a:cubicBezTo>
                    <a:pt x="7625" y="447"/>
                    <a:pt x="6451" y="1"/>
                    <a:pt x="526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9"/>
            <p:cNvSpPr/>
            <p:nvPr/>
          </p:nvSpPr>
          <p:spPr>
            <a:xfrm>
              <a:off x="2967025" y="3244650"/>
              <a:ext cx="230425" cy="386125"/>
            </a:xfrm>
            <a:custGeom>
              <a:avLst/>
              <a:gdLst/>
              <a:ahLst/>
              <a:cxnLst/>
              <a:rect l="l" t="t" r="r" b="b"/>
              <a:pathLst>
                <a:path w="9217" h="15445" extrusionOk="0">
                  <a:moveTo>
                    <a:pt x="4444" y="1307"/>
                  </a:moveTo>
                  <a:cubicBezTo>
                    <a:pt x="4477" y="1307"/>
                    <a:pt x="4511" y="1314"/>
                    <a:pt x="4542" y="1332"/>
                  </a:cubicBezTo>
                  <a:cubicBezTo>
                    <a:pt x="4596" y="1329"/>
                    <a:pt x="4649" y="1327"/>
                    <a:pt x="4703" y="1327"/>
                  </a:cubicBezTo>
                  <a:cubicBezTo>
                    <a:pt x="5685" y="1327"/>
                    <a:pt x="6659" y="1903"/>
                    <a:pt x="7004" y="2875"/>
                  </a:cubicBezTo>
                  <a:cubicBezTo>
                    <a:pt x="7445" y="4091"/>
                    <a:pt x="6707" y="5404"/>
                    <a:pt x="5500" y="5787"/>
                  </a:cubicBezTo>
                  <a:cubicBezTo>
                    <a:pt x="5272" y="5856"/>
                    <a:pt x="5042" y="5889"/>
                    <a:pt x="4817" y="5889"/>
                  </a:cubicBezTo>
                  <a:cubicBezTo>
                    <a:pt x="3825" y="5889"/>
                    <a:pt x="2911" y="5253"/>
                    <a:pt x="2607" y="4254"/>
                  </a:cubicBezTo>
                  <a:cubicBezTo>
                    <a:pt x="2243" y="3066"/>
                    <a:pt x="2923" y="1907"/>
                    <a:pt x="4005" y="1447"/>
                  </a:cubicBezTo>
                  <a:cubicBezTo>
                    <a:pt x="4015" y="1438"/>
                    <a:pt x="4034" y="1428"/>
                    <a:pt x="4053" y="1418"/>
                  </a:cubicBezTo>
                  <a:lnTo>
                    <a:pt x="4092" y="1409"/>
                  </a:lnTo>
                  <a:cubicBezTo>
                    <a:pt x="4187" y="1371"/>
                    <a:pt x="4283" y="1342"/>
                    <a:pt x="4389" y="1313"/>
                  </a:cubicBezTo>
                  <a:cubicBezTo>
                    <a:pt x="4406" y="1310"/>
                    <a:pt x="4425" y="1307"/>
                    <a:pt x="4444" y="1307"/>
                  </a:cubicBezTo>
                  <a:close/>
                  <a:moveTo>
                    <a:pt x="4684" y="0"/>
                  </a:moveTo>
                  <a:cubicBezTo>
                    <a:pt x="4675" y="0"/>
                    <a:pt x="4666" y="1"/>
                    <a:pt x="4657" y="1"/>
                  </a:cubicBezTo>
                  <a:cubicBezTo>
                    <a:pt x="3181" y="29"/>
                    <a:pt x="1773" y="882"/>
                    <a:pt x="959" y="2108"/>
                  </a:cubicBezTo>
                  <a:cubicBezTo>
                    <a:pt x="10" y="3526"/>
                    <a:pt x="1" y="5298"/>
                    <a:pt x="384" y="6918"/>
                  </a:cubicBezTo>
                  <a:cubicBezTo>
                    <a:pt x="1074" y="9878"/>
                    <a:pt x="2683" y="12618"/>
                    <a:pt x="3804" y="15444"/>
                  </a:cubicBezTo>
                  <a:cubicBezTo>
                    <a:pt x="4551" y="14026"/>
                    <a:pt x="5299" y="12608"/>
                    <a:pt x="6046" y="11190"/>
                  </a:cubicBezTo>
                  <a:cubicBezTo>
                    <a:pt x="6812" y="9734"/>
                    <a:pt x="7684" y="8278"/>
                    <a:pt x="8297" y="6745"/>
                  </a:cubicBezTo>
                  <a:cubicBezTo>
                    <a:pt x="8901" y="5241"/>
                    <a:pt x="9217" y="3526"/>
                    <a:pt x="8355" y="2051"/>
                  </a:cubicBezTo>
                  <a:cubicBezTo>
                    <a:pt x="7574" y="775"/>
                    <a:pt x="6188" y="0"/>
                    <a:pt x="4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9"/>
            <p:cNvSpPr/>
            <p:nvPr/>
          </p:nvSpPr>
          <p:spPr>
            <a:xfrm>
              <a:off x="3023075" y="3277325"/>
              <a:ext cx="130075" cy="114575"/>
            </a:xfrm>
            <a:custGeom>
              <a:avLst/>
              <a:gdLst/>
              <a:ahLst/>
              <a:cxnLst/>
              <a:rect l="l" t="t" r="r" b="b"/>
              <a:pathLst>
                <a:path w="5203" h="4583" extrusionOk="0">
                  <a:moveTo>
                    <a:pt x="2376" y="341"/>
                  </a:moveTo>
                  <a:cubicBezTo>
                    <a:pt x="3095" y="389"/>
                    <a:pt x="3794" y="705"/>
                    <a:pt x="4187" y="1328"/>
                  </a:cubicBezTo>
                  <a:cubicBezTo>
                    <a:pt x="4781" y="2257"/>
                    <a:pt x="4350" y="3484"/>
                    <a:pt x="3392" y="3963"/>
                  </a:cubicBezTo>
                  <a:cubicBezTo>
                    <a:pt x="3129" y="4095"/>
                    <a:pt x="2856" y="4157"/>
                    <a:pt x="2589" y="4157"/>
                  </a:cubicBezTo>
                  <a:cubicBezTo>
                    <a:pt x="1870" y="4157"/>
                    <a:pt x="1193" y="3715"/>
                    <a:pt x="872" y="3024"/>
                  </a:cubicBezTo>
                  <a:cubicBezTo>
                    <a:pt x="345" y="1893"/>
                    <a:pt x="1121" y="705"/>
                    <a:pt x="2261" y="428"/>
                  </a:cubicBezTo>
                  <a:cubicBezTo>
                    <a:pt x="2309" y="418"/>
                    <a:pt x="2348" y="389"/>
                    <a:pt x="2376" y="341"/>
                  </a:cubicBezTo>
                  <a:close/>
                  <a:moveTo>
                    <a:pt x="2202" y="0"/>
                  </a:moveTo>
                  <a:cubicBezTo>
                    <a:pt x="2183" y="0"/>
                    <a:pt x="2164" y="3"/>
                    <a:pt x="2147" y="6"/>
                  </a:cubicBezTo>
                  <a:cubicBezTo>
                    <a:pt x="2041" y="35"/>
                    <a:pt x="1945" y="64"/>
                    <a:pt x="1850" y="102"/>
                  </a:cubicBezTo>
                  <a:lnTo>
                    <a:pt x="1811" y="111"/>
                  </a:lnTo>
                  <a:cubicBezTo>
                    <a:pt x="1792" y="121"/>
                    <a:pt x="1773" y="131"/>
                    <a:pt x="1763" y="140"/>
                  </a:cubicBezTo>
                  <a:cubicBezTo>
                    <a:pt x="681" y="600"/>
                    <a:pt x="1" y="1759"/>
                    <a:pt x="365" y="2947"/>
                  </a:cubicBezTo>
                  <a:cubicBezTo>
                    <a:pt x="669" y="3946"/>
                    <a:pt x="1583" y="4582"/>
                    <a:pt x="2575" y="4582"/>
                  </a:cubicBezTo>
                  <a:cubicBezTo>
                    <a:pt x="2800" y="4582"/>
                    <a:pt x="3030" y="4549"/>
                    <a:pt x="3258" y="4480"/>
                  </a:cubicBezTo>
                  <a:cubicBezTo>
                    <a:pt x="4465" y="4097"/>
                    <a:pt x="5203" y="2784"/>
                    <a:pt x="4762" y="1568"/>
                  </a:cubicBezTo>
                  <a:cubicBezTo>
                    <a:pt x="4417" y="596"/>
                    <a:pt x="3443" y="20"/>
                    <a:pt x="2461" y="20"/>
                  </a:cubicBezTo>
                  <a:cubicBezTo>
                    <a:pt x="2407" y="20"/>
                    <a:pt x="2354" y="22"/>
                    <a:pt x="2300" y="25"/>
                  </a:cubicBezTo>
                  <a:cubicBezTo>
                    <a:pt x="2269" y="7"/>
                    <a:pt x="2235" y="0"/>
                    <a:pt x="22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49"/>
          <p:cNvGrpSpPr/>
          <p:nvPr/>
        </p:nvGrpSpPr>
        <p:grpSpPr>
          <a:xfrm>
            <a:off x="765234" y="4017292"/>
            <a:ext cx="330941" cy="308150"/>
            <a:chOff x="4881650" y="2300800"/>
            <a:chExt cx="211275" cy="196725"/>
          </a:xfrm>
        </p:grpSpPr>
        <p:sp>
          <p:nvSpPr>
            <p:cNvPr id="1528" name="Google Shape;1528;p49"/>
            <p:cNvSpPr/>
            <p:nvPr/>
          </p:nvSpPr>
          <p:spPr>
            <a:xfrm>
              <a:off x="4885175" y="2302075"/>
              <a:ext cx="199850" cy="195450"/>
            </a:xfrm>
            <a:custGeom>
              <a:avLst/>
              <a:gdLst/>
              <a:ahLst/>
              <a:cxnLst/>
              <a:rect l="l" t="t" r="r" b="b"/>
              <a:pathLst>
                <a:path w="7994" h="7818" extrusionOk="0">
                  <a:moveTo>
                    <a:pt x="3826" y="0"/>
                  </a:moveTo>
                  <a:cubicBezTo>
                    <a:pt x="3558" y="0"/>
                    <a:pt x="3302" y="155"/>
                    <a:pt x="3203" y="513"/>
                  </a:cubicBezTo>
                  <a:cubicBezTo>
                    <a:pt x="3030" y="1136"/>
                    <a:pt x="2848" y="1758"/>
                    <a:pt x="2666" y="2381"/>
                  </a:cubicBezTo>
                  <a:cubicBezTo>
                    <a:pt x="2627" y="2382"/>
                    <a:pt x="2588" y="2382"/>
                    <a:pt x="2549" y="2382"/>
                  </a:cubicBezTo>
                  <a:cubicBezTo>
                    <a:pt x="2205" y="2382"/>
                    <a:pt x="1861" y="2345"/>
                    <a:pt x="1517" y="2285"/>
                  </a:cubicBezTo>
                  <a:cubicBezTo>
                    <a:pt x="1431" y="2228"/>
                    <a:pt x="1325" y="2189"/>
                    <a:pt x="1220" y="2180"/>
                  </a:cubicBezTo>
                  <a:lnTo>
                    <a:pt x="894" y="2141"/>
                  </a:lnTo>
                  <a:cubicBezTo>
                    <a:pt x="864" y="2138"/>
                    <a:pt x="835" y="2136"/>
                    <a:pt x="807" y="2136"/>
                  </a:cubicBezTo>
                  <a:cubicBezTo>
                    <a:pt x="64" y="2136"/>
                    <a:pt x="1" y="3319"/>
                    <a:pt x="702" y="3540"/>
                  </a:cubicBezTo>
                  <a:lnTo>
                    <a:pt x="770" y="3559"/>
                  </a:lnTo>
                  <a:cubicBezTo>
                    <a:pt x="1143" y="3962"/>
                    <a:pt x="1546" y="4345"/>
                    <a:pt x="1957" y="4699"/>
                  </a:cubicBezTo>
                  <a:cubicBezTo>
                    <a:pt x="1728" y="5447"/>
                    <a:pt x="1488" y="6194"/>
                    <a:pt x="1239" y="6941"/>
                  </a:cubicBezTo>
                  <a:cubicBezTo>
                    <a:pt x="1067" y="7463"/>
                    <a:pt x="1501" y="7818"/>
                    <a:pt x="1944" y="7818"/>
                  </a:cubicBezTo>
                  <a:cubicBezTo>
                    <a:pt x="2119" y="7818"/>
                    <a:pt x="2296" y="7763"/>
                    <a:pt x="2436" y="7641"/>
                  </a:cubicBezTo>
                  <a:lnTo>
                    <a:pt x="4027" y="6251"/>
                  </a:lnTo>
                  <a:cubicBezTo>
                    <a:pt x="4506" y="6577"/>
                    <a:pt x="4985" y="6874"/>
                    <a:pt x="5464" y="7171"/>
                  </a:cubicBezTo>
                  <a:cubicBezTo>
                    <a:pt x="5578" y="7242"/>
                    <a:pt x="5696" y="7274"/>
                    <a:pt x="5811" y="7274"/>
                  </a:cubicBezTo>
                  <a:cubicBezTo>
                    <a:pt x="6175" y="7274"/>
                    <a:pt x="6500" y="6952"/>
                    <a:pt x="6537" y="6558"/>
                  </a:cubicBezTo>
                  <a:cubicBezTo>
                    <a:pt x="6604" y="5782"/>
                    <a:pt x="6412" y="5083"/>
                    <a:pt x="6134" y="4412"/>
                  </a:cubicBezTo>
                  <a:lnTo>
                    <a:pt x="7485" y="3234"/>
                  </a:lnTo>
                  <a:cubicBezTo>
                    <a:pt x="7993" y="2803"/>
                    <a:pt x="7552" y="2055"/>
                    <a:pt x="6987" y="2017"/>
                  </a:cubicBezTo>
                  <a:cubicBezTo>
                    <a:pt x="6878" y="2014"/>
                    <a:pt x="6770" y="2012"/>
                    <a:pt x="6661" y="2012"/>
                  </a:cubicBezTo>
                  <a:cubicBezTo>
                    <a:pt x="6109" y="2012"/>
                    <a:pt x="5560" y="2053"/>
                    <a:pt x="5023" y="2141"/>
                  </a:cubicBezTo>
                  <a:cubicBezTo>
                    <a:pt x="4812" y="1682"/>
                    <a:pt x="4678" y="1203"/>
                    <a:pt x="4611" y="704"/>
                  </a:cubicBezTo>
                  <a:cubicBezTo>
                    <a:pt x="4557" y="273"/>
                    <a:pt x="4181" y="0"/>
                    <a:pt x="38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9"/>
            <p:cNvSpPr/>
            <p:nvPr/>
          </p:nvSpPr>
          <p:spPr>
            <a:xfrm>
              <a:off x="4881650" y="2300800"/>
              <a:ext cx="211275" cy="193400"/>
            </a:xfrm>
            <a:custGeom>
              <a:avLst/>
              <a:gdLst/>
              <a:ahLst/>
              <a:cxnLst/>
              <a:rect l="l" t="t" r="r" b="b"/>
              <a:pathLst>
                <a:path w="8451" h="7736" extrusionOk="0">
                  <a:moveTo>
                    <a:pt x="4158" y="755"/>
                  </a:moveTo>
                  <a:cubicBezTo>
                    <a:pt x="4484" y="1397"/>
                    <a:pt x="4771" y="2068"/>
                    <a:pt x="5011" y="2748"/>
                  </a:cubicBezTo>
                  <a:cubicBezTo>
                    <a:pt x="5056" y="2868"/>
                    <a:pt x="5163" y="2928"/>
                    <a:pt x="5271" y="2928"/>
                  </a:cubicBezTo>
                  <a:cubicBezTo>
                    <a:pt x="5370" y="2928"/>
                    <a:pt x="5468" y="2878"/>
                    <a:pt x="5519" y="2777"/>
                  </a:cubicBezTo>
                  <a:lnTo>
                    <a:pt x="5576" y="2806"/>
                  </a:lnTo>
                  <a:lnTo>
                    <a:pt x="5643" y="2834"/>
                  </a:lnTo>
                  <a:cubicBezTo>
                    <a:pt x="5648" y="2839"/>
                    <a:pt x="5655" y="2842"/>
                    <a:pt x="5662" y="2842"/>
                  </a:cubicBezTo>
                  <a:cubicBezTo>
                    <a:pt x="5670" y="2842"/>
                    <a:pt x="5677" y="2839"/>
                    <a:pt x="5682" y="2834"/>
                  </a:cubicBezTo>
                  <a:cubicBezTo>
                    <a:pt x="5978" y="2901"/>
                    <a:pt x="6285" y="2930"/>
                    <a:pt x="6582" y="2930"/>
                  </a:cubicBezTo>
                  <a:cubicBezTo>
                    <a:pt x="6917" y="2949"/>
                    <a:pt x="7243" y="2959"/>
                    <a:pt x="7569" y="2959"/>
                  </a:cubicBezTo>
                  <a:cubicBezTo>
                    <a:pt x="7186" y="3515"/>
                    <a:pt x="6716" y="4013"/>
                    <a:pt x="6180" y="4434"/>
                  </a:cubicBezTo>
                  <a:lnTo>
                    <a:pt x="6170" y="4434"/>
                  </a:lnTo>
                  <a:cubicBezTo>
                    <a:pt x="6141" y="4463"/>
                    <a:pt x="6122" y="4492"/>
                    <a:pt x="6103" y="4530"/>
                  </a:cubicBezTo>
                  <a:cubicBezTo>
                    <a:pt x="5988" y="4540"/>
                    <a:pt x="5902" y="4645"/>
                    <a:pt x="5921" y="4760"/>
                  </a:cubicBezTo>
                  <a:cubicBezTo>
                    <a:pt x="5998" y="5526"/>
                    <a:pt x="6113" y="6255"/>
                    <a:pt x="6113" y="7011"/>
                  </a:cubicBezTo>
                  <a:cubicBezTo>
                    <a:pt x="5442" y="6580"/>
                    <a:pt x="4771" y="6120"/>
                    <a:pt x="4091" y="5699"/>
                  </a:cubicBezTo>
                  <a:cubicBezTo>
                    <a:pt x="4067" y="5681"/>
                    <a:pt x="4039" y="5674"/>
                    <a:pt x="4012" y="5674"/>
                  </a:cubicBezTo>
                  <a:cubicBezTo>
                    <a:pt x="3996" y="5674"/>
                    <a:pt x="3981" y="5676"/>
                    <a:pt x="3967" y="5680"/>
                  </a:cubicBezTo>
                  <a:cubicBezTo>
                    <a:pt x="3924" y="5627"/>
                    <a:pt x="3861" y="5601"/>
                    <a:pt x="3798" y="5601"/>
                  </a:cubicBezTo>
                  <a:cubicBezTo>
                    <a:pt x="3734" y="5601"/>
                    <a:pt x="3670" y="5627"/>
                    <a:pt x="3622" y="5680"/>
                  </a:cubicBezTo>
                  <a:cubicBezTo>
                    <a:pt x="3124" y="6216"/>
                    <a:pt x="2539" y="6676"/>
                    <a:pt x="1888" y="7021"/>
                  </a:cubicBezTo>
                  <a:cubicBezTo>
                    <a:pt x="2108" y="6245"/>
                    <a:pt x="2348" y="5431"/>
                    <a:pt x="2376" y="4635"/>
                  </a:cubicBezTo>
                  <a:cubicBezTo>
                    <a:pt x="2482" y="4520"/>
                    <a:pt x="2463" y="4329"/>
                    <a:pt x="2328" y="4233"/>
                  </a:cubicBezTo>
                  <a:cubicBezTo>
                    <a:pt x="1830" y="3869"/>
                    <a:pt x="1361" y="3467"/>
                    <a:pt x="920" y="3036"/>
                  </a:cubicBezTo>
                  <a:cubicBezTo>
                    <a:pt x="1562" y="3036"/>
                    <a:pt x="2213" y="3036"/>
                    <a:pt x="2836" y="2911"/>
                  </a:cubicBezTo>
                  <a:cubicBezTo>
                    <a:pt x="2884" y="2901"/>
                    <a:pt x="2922" y="2863"/>
                    <a:pt x="2942" y="2806"/>
                  </a:cubicBezTo>
                  <a:cubicBezTo>
                    <a:pt x="2980" y="2806"/>
                    <a:pt x="3009" y="2786"/>
                    <a:pt x="3028" y="2748"/>
                  </a:cubicBezTo>
                  <a:cubicBezTo>
                    <a:pt x="3411" y="2078"/>
                    <a:pt x="3746" y="1407"/>
                    <a:pt x="4158" y="755"/>
                  </a:cubicBezTo>
                  <a:close/>
                  <a:moveTo>
                    <a:pt x="4201" y="1"/>
                  </a:moveTo>
                  <a:cubicBezTo>
                    <a:pt x="4118" y="1"/>
                    <a:pt x="4034" y="42"/>
                    <a:pt x="3986" y="123"/>
                  </a:cubicBezTo>
                  <a:cubicBezTo>
                    <a:pt x="3497" y="880"/>
                    <a:pt x="3037" y="1733"/>
                    <a:pt x="2817" y="2614"/>
                  </a:cubicBezTo>
                  <a:cubicBezTo>
                    <a:pt x="2365" y="2534"/>
                    <a:pt x="1900" y="2516"/>
                    <a:pt x="1437" y="2516"/>
                  </a:cubicBezTo>
                  <a:cubicBezTo>
                    <a:pt x="1067" y="2516"/>
                    <a:pt x="698" y="2528"/>
                    <a:pt x="336" y="2528"/>
                  </a:cubicBezTo>
                  <a:cubicBezTo>
                    <a:pt x="115" y="2528"/>
                    <a:pt x="0" y="2796"/>
                    <a:pt x="154" y="2959"/>
                  </a:cubicBezTo>
                  <a:cubicBezTo>
                    <a:pt x="719" y="3620"/>
                    <a:pt x="1361" y="4195"/>
                    <a:pt x="2070" y="4674"/>
                  </a:cubicBezTo>
                  <a:cubicBezTo>
                    <a:pt x="1667" y="5517"/>
                    <a:pt x="1505" y="6523"/>
                    <a:pt x="1265" y="7404"/>
                  </a:cubicBezTo>
                  <a:cubicBezTo>
                    <a:pt x="1232" y="7552"/>
                    <a:pt x="1346" y="7727"/>
                    <a:pt x="1494" y="7727"/>
                  </a:cubicBezTo>
                  <a:cubicBezTo>
                    <a:pt x="1519" y="7727"/>
                    <a:pt x="1545" y="7722"/>
                    <a:pt x="1572" y="7711"/>
                  </a:cubicBezTo>
                  <a:cubicBezTo>
                    <a:pt x="2491" y="7347"/>
                    <a:pt x="3315" y="6772"/>
                    <a:pt x="3986" y="6034"/>
                  </a:cubicBezTo>
                  <a:cubicBezTo>
                    <a:pt x="4685" y="6647"/>
                    <a:pt x="5442" y="7213"/>
                    <a:pt x="6228" y="7701"/>
                  </a:cubicBezTo>
                  <a:cubicBezTo>
                    <a:pt x="6270" y="7725"/>
                    <a:pt x="6314" y="7735"/>
                    <a:pt x="6358" y="7735"/>
                  </a:cubicBezTo>
                  <a:cubicBezTo>
                    <a:pt x="6491" y="7735"/>
                    <a:pt x="6611" y="7633"/>
                    <a:pt x="6611" y="7481"/>
                  </a:cubicBezTo>
                  <a:cubicBezTo>
                    <a:pt x="6668" y="6647"/>
                    <a:pt x="6668" y="5728"/>
                    <a:pt x="6448" y="4904"/>
                  </a:cubicBezTo>
                  <a:cubicBezTo>
                    <a:pt x="6467" y="4894"/>
                    <a:pt x="6486" y="4885"/>
                    <a:pt x="6505" y="4875"/>
                  </a:cubicBezTo>
                  <a:cubicBezTo>
                    <a:pt x="7262" y="4338"/>
                    <a:pt x="7885" y="3639"/>
                    <a:pt x="8335" y="2834"/>
                  </a:cubicBezTo>
                  <a:cubicBezTo>
                    <a:pt x="8450" y="2643"/>
                    <a:pt x="8306" y="2403"/>
                    <a:pt x="8086" y="2403"/>
                  </a:cubicBezTo>
                  <a:lnTo>
                    <a:pt x="6592" y="2403"/>
                  </a:lnTo>
                  <a:cubicBezTo>
                    <a:pt x="6470" y="2403"/>
                    <a:pt x="6347" y="2399"/>
                    <a:pt x="6223" y="2399"/>
                  </a:cubicBezTo>
                  <a:cubicBezTo>
                    <a:pt x="5976" y="2399"/>
                    <a:pt x="5729" y="2416"/>
                    <a:pt x="5499" y="2518"/>
                  </a:cubicBezTo>
                  <a:cubicBezTo>
                    <a:pt x="5202" y="1694"/>
                    <a:pt x="4848" y="890"/>
                    <a:pt x="4417" y="123"/>
                  </a:cubicBezTo>
                  <a:cubicBezTo>
                    <a:pt x="4369" y="42"/>
                    <a:pt x="4285" y="1"/>
                    <a:pt x="420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 name="Google Shape;1530;p49"/>
          <p:cNvSpPr txBox="1"/>
          <p:nvPr/>
        </p:nvSpPr>
        <p:spPr>
          <a:xfrm>
            <a:off x="1183750" y="3929750"/>
            <a:ext cx="1449900" cy="48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uli"/>
                <a:ea typeface="Muli"/>
                <a:cs typeface="Muli"/>
                <a:sym typeface="Muli"/>
              </a:rPr>
              <a:t>Despite being red, Mars is a cold place</a:t>
            </a:r>
            <a:endParaRPr>
              <a:solidFill>
                <a:schemeClr val="dk1"/>
              </a:solidFill>
              <a:latin typeface="Muli"/>
              <a:ea typeface="Muli"/>
              <a:cs typeface="Muli"/>
              <a:sym typeface="Muli"/>
            </a:endParaRPr>
          </a:p>
        </p:txBody>
      </p:sp>
      <p:grpSp>
        <p:nvGrpSpPr>
          <p:cNvPr id="1531" name="Google Shape;1531;p49"/>
          <p:cNvGrpSpPr/>
          <p:nvPr/>
        </p:nvGrpSpPr>
        <p:grpSpPr>
          <a:xfrm>
            <a:off x="2742659" y="4017292"/>
            <a:ext cx="330941" cy="308150"/>
            <a:chOff x="4881650" y="2300800"/>
            <a:chExt cx="211275" cy="196725"/>
          </a:xfrm>
        </p:grpSpPr>
        <p:sp>
          <p:nvSpPr>
            <p:cNvPr id="1532" name="Google Shape;1532;p49"/>
            <p:cNvSpPr/>
            <p:nvPr/>
          </p:nvSpPr>
          <p:spPr>
            <a:xfrm>
              <a:off x="4885175" y="2302075"/>
              <a:ext cx="199850" cy="195450"/>
            </a:xfrm>
            <a:custGeom>
              <a:avLst/>
              <a:gdLst/>
              <a:ahLst/>
              <a:cxnLst/>
              <a:rect l="l" t="t" r="r" b="b"/>
              <a:pathLst>
                <a:path w="7994" h="7818" extrusionOk="0">
                  <a:moveTo>
                    <a:pt x="3826" y="0"/>
                  </a:moveTo>
                  <a:cubicBezTo>
                    <a:pt x="3558" y="0"/>
                    <a:pt x="3302" y="155"/>
                    <a:pt x="3203" y="513"/>
                  </a:cubicBezTo>
                  <a:cubicBezTo>
                    <a:pt x="3030" y="1136"/>
                    <a:pt x="2848" y="1758"/>
                    <a:pt x="2666" y="2381"/>
                  </a:cubicBezTo>
                  <a:cubicBezTo>
                    <a:pt x="2627" y="2382"/>
                    <a:pt x="2588" y="2382"/>
                    <a:pt x="2549" y="2382"/>
                  </a:cubicBezTo>
                  <a:cubicBezTo>
                    <a:pt x="2205" y="2382"/>
                    <a:pt x="1861" y="2345"/>
                    <a:pt x="1517" y="2285"/>
                  </a:cubicBezTo>
                  <a:cubicBezTo>
                    <a:pt x="1431" y="2228"/>
                    <a:pt x="1325" y="2189"/>
                    <a:pt x="1220" y="2180"/>
                  </a:cubicBezTo>
                  <a:lnTo>
                    <a:pt x="894" y="2141"/>
                  </a:lnTo>
                  <a:cubicBezTo>
                    <a:pt x="864" y="2138"/>
                    <a:pt x="835" y="2136"/>
                    <a:pt x="807" y="2136"/>
                  </a:cubicBezTo>
                  <a:cubicBezTo>
                    <a:pt x="64" y="2136"/>
                    <a:pt x="1" y="3319"/>
                    <a:pt x="702" y="3540"/>
                  </a:cubicBezTo>
                  <a:lnTo>
                    <a:pt x="770" y="3559"/>
                  </a:lnTo>
                  <a:cubicBezTo>
                    <a:pt x="1143" y="3962"/>
                    <a:pt x="1546" y="4345"/>
                    <a:pt x="1957" y="4699"/>
                  </a:cubicBezTo>
                  <a:cubicBezTo>
                    <a:pt x="1728" y="5447"/>
                    <a:pt x="1488" y="6194"/>
                    <a:pt x="1239" y="6941"/>
                  </a:cubicBezTo>
                  <a:cubicBezTo>
                    <a:pt x="1067" y="7463"/>
                    <a:pt x="1501" y="7818"/>
                    <a:pt x="1944" y="7818"/>
                  </a:cubicBezTo>
                  <a:cubicBezTo>
                    <a:pt x="2119" y="7818"/>
                    <a:pt x="2296" y="7763"/>
                    <a:pt x="2436" y="7641"/>
                  </a:cubicBezTo>
                  <a:lnTo>
                    <a:pt x="4027" y="6251"/>
                  </a:lnTo>
                  <a:cubicBezTo>
                    <a:pt x="4506" y="6577"/>
                    <a:pt x="4985" y="6874"/>
                    <a:pt x="5464" y="7171"/>
                  </a:cubicBezTo>
                  <a:cubicBezTo>
                    <a:pt x="5578" y="7242"/>
                    <a:pt x="5696" y="7274"/>
                    <a:pt x="5811" y="7274"/>
                  </a:cubicBezTo>
                  <a:cubicBezTo>
                    <a:pt x="6175" y="7274"/>
                    <a:pt x="6500" y="6952"/>
                    <a:pt x="6537" y="6558"/>
                  </a:cubicBezTo>
                  <a:cubicBezTo>
                    <a:pt x="6604" y="5782"/>
                    <a:pt x="6412" y="5083"/>
                    <a:pt x="6134" y="4412"/>
                  </a:cubicBezTo>
                  <a:lnTo>
                    <a:pt x="7485" y="3234"/>
                  </a:lnTo>
                  <a:cubicBezTo>
                    <a:pt x="7993" y="2803"/>
                    <a:pt x="7552" y="2055"/>
                    <a:pt x="6987" y="2017"/>
                  </a:cubicBezTo>
                  <a:cubicBezTo>
                    <a:pt x="6878" y="2014"/>
                    <a:pt x="6770" y="2012"/>
                    <a:pt x="6661" y="2012"/>
                  </a:cubicBezTo>
                  <a:cubicBezTo>
                    <a:pt x="6109" y="2012"/>
                    <a:pt x="5560" y="2053"/>
                    <a:pt x="5023" y="2141"/>
                  </a:cubicBezTo>
                  <a:cubicBezTo>
                    <a:pt x="4812" y="1682"/>
                    <a:pt x="4678" y="1203"/>
                    <a:pt x="4611" y="704"/>
                  </a:cubicBezTo>
                  <a:cubicBezTo>
                    <a:pt x="4557" y="273"/>
                    <a:pt x="4181" y="0"/>
                    <a:pt x="3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9"/>
            <p:cNvSpPr/>
            <p:nvPr/>
          </p:nvSpPr>
          <p:spPr>
            <a:xfrm>
              <a:off x="4881650" y="2300800"/>
              <a:ext cx="211275" cy="193400"/>
            </a:xfrm>
            <a:custGeom>
              <a:avLst/>
              <a:gdLst/>
              <a:ahLst/>
              <a:cxnLst/>
              <a:rect l="l" t="t" r="r" b="b"/>
              <a:pathLst>
                <a:path w="8451" h="7736" extrusionOk="0">
                  <a:moveTo>
                    <a:pt x="4158" y="755"/>
                  </a:moveTo>
                  <a:cubicBezTo>
                    <a:pt x="4484" y="1397"/>
                    <a:pt x="4771" y="2068"/>
                    <a:pt x="5011" y="2748"/>
                  </a:cubicBezTo>
                  <a:cubicBezTo>
                    <a:pt x="5056" y="2868"/>
                    <a:pt x="5163" y="2928"/>
                    <a:pt x="5271" y="2928"/>
                  </a:cubicBezTo>
                  <a:cubicBezTo>
                    <a:pt x="5370" y="2928"/>
                    <a:pt x="5468" y="2878"/>
                    <a:pt x="5519" y="2777"/>
                  </a:cubicBezTo>
                  <a:lnTo>
                    <a:pt x="5576" y="2806"/>
                  </a:lnTo>
                  <a:lnTo>
                    <a:pt x="5643" y="2834"/>
                  </a:lnTo>
                  <a:cubicBezTo>
                    <a:pt x="5648" y="2839"/>
                    <a:pt x="5655" y="2842"/>
                    <a:pt x="5662" y="2842"/>
                  </a:cubicBezTo>
                  <a:cubicBezTo>
                    <a:pt x="5670" y="2842"/>
                    <a:pt x="5677" y="2839"/>
                    <a:pt x="5682" y="2834"/>
                  </a:cubicBezTo>
                  <a:cubicBezTo>
                    <a:pt x="5978" y="2901"/>
                    <a:pt x="6285" y="2930"/>
                    <a:pt x="6582" y="2930"/>
                  </a:cubicBezTo>
                  <a:cubicBezTo>
                    <a:pt x="6917" y="2949"/>
                    <a:pt x="7243" y="2959"/>
                    <a:pt x="7569" y="2959"/>
                  </a:cubicBezTo>
                  <a:cubicBezTo>
                    <a:pt x="7186" y="3515"/>
                    <a:pt x="6716" y="4013"/>
                    <a:pt x="6180" y="4434"/>
                  </a:cubicBezTo>
                  <a:lnTo>
                    <a:pt x="6170" y="4434"/>
                  </a:lnTo>
                  <a:cubicBezTo>
                    <a:pt x="6141" y="4463"/>
                    <a:pt x="6122" y="4492"/>
                    <a:pt x="6103" y="4530"/>
                  </a:cubicBezTo>
                  <a:cubicBezTo>
                    <a:pt x="5988" y="4540"/>
                    <a:pt x="5902" y="4645"/>
                    <a:pt x="5921" y="4760"/>
                  </a:cubicBezTo>
                  <a:cubicBezTo>
                    <a:pt x="5998" y="5526"/>
                    <a:pt x="6113" y="6255"/>
                    <a:pt x="6113" y="7011"/>
                  </a:cubicBezTo>
                  <a:cubicBezTo>
                    <a:pt x="5442" y="6580"/>
                    <a:pt x="4771" y="6120"/>
                    <a:pt x="4091" y="5699"/>
                  </a:cubicBezTo>
                  <a:cubicBezTo>
                    <a:pt x="4067" y="5681"/>
                    <a:pt x="4039" y="5674"/>
                    <a:pt x="4012" y="5674"/>
                  </a:cubicBezTo>
                  <a:cubicBezTo>
                    <a:pt x="3996" y="5674"/>
                    <a:pt x="3981" y="5676"/>
                    <a:pt x="3967" y="5680"/>
                  </a:cubicBezTo>
                  <a:cubicBezTo>
                    <a:pt x="3924" y="5627"/>
                    <a:pt x="3861" y="5601"/>
                    <a:pt x="3798" y="5601"/>
                  </a:cubicBezTo>
                  <a:cubicBezTo>
                    <a:pt x="3734" y="5601"/>
                    <a:pt x="3670" y="5627"/>
                    <a:pt x="3622" y="5680"/>
                  </a:cubicBezTo>
                  <a:cubicBezTo>
                    <a:pt x="3124" y="6216"/>
                    <a:pt x="2539" y="6676"/>
                    <a:pt x="1888" y="7021"/>
                  </a:cubicBezTo>
                  <a:cubicBezTo>
                    <a:pt x="2108" y="6245"/>
                    <a:pt x="2348" y="5431"/>
                    <a:pt x="2376" y="4635"/>
                  </a:cubicBezTo>
                  <a:cubicBezTo>
                    <a:pt x="2482" y="4520"/>
                    <a:pt x="2463" y="4329"/>
                    <a:pt x="2328" y="4233"/>
                  </a:cubicBezTo>
                  <a:cubicBezTo>
                    <a:pt x="1830" y="3869"/>
                    <a:pt x="1361" y="3467"/>
                    <a:pt x="920" y="3036"/>
                  </a:cubicBezTo>
                  <a:cubicBezTo>
                    <a:pt x="1562" y="3036"/>
                    <a:pt x="2213" y="3036"/>
                    <a:pt x="2836" y="2911"/>
                  </a:cubicBezTo>
                  <a:cubicBezTo>
                    <a:pt x="2884" y="2901"/>
                    <a:pt x="2922" y="2863"/>
                    <a:pt x="2942" y="2806"/>
                  </a:cubicBezTo>
                  <a:cubicBezTo>
                    <a:pt x="2980" y="2806"/>
                    <a:pt x="3009" y="2786"/>
                    <a:pt x="3028" y="2748"/>
                  </a:cubicBezTo>
                  <a:cubicBezTo>
                    <a:pt x="3411" y="2078"/>
                    <a:pt x="3746" y="1407"/>
                    <a:pt x="4158" y="755"/>
                  </a:cubicBezTo>
                  <a:close/>
                  <a:moveTo>
                    <a:pt x="4201" y="1"/>
                  </a:moveTo>
                  <a:cubicBezTo>
                    <a:pt x="4118" y="1"/>
                    <a:pt x="4034" y="42"/>
                    <a:pt x="3986" y="123"/>
                  </a:cubicBezTo>
                  <a:cubicBezTo>
                    <a:pt x="3497" y="880"/>
                    <a:pt x="3037" y="1733"/>
                    <a:pt x="2817" y="2614"/>
                  </a:cubicBezTo>
                  <a:cubicBezTo>
                    <a:pt x="2365" y="2534"/>
                    <a:pt x="1900" y="2516"/>
                    <a:pt x="1437" y="2516"/>
                  </a:cubicBezTo>
                  <a:cubicBezTo>
                    <a:pt x="1067" y="2516"/>
                    <a:pt x="698" y="2528"/>
                    <a:pt x="336" y="2528"/>
                  </a:cubicBezTo>
                  <a:cubicBezTo>
                    <a:pt x="115" y="2528"/>
                    <a:pt x="0" y="2796"/>
                    <a:pt x="154" y="2959"/>
                  </a:cubicBezTo>
                  <a:cubicBezTo>
                    <a:pt x="719" y="3620"/>
                    <a:pt x="1361" y="4195"/>
                    <a:pt x="2070" y="4674"/>
                  </a:cubicBezTo>
                  <a:cubicBezTo>
                    <a:pt x="1667" y="5517"/>
                    <a:pt x="1505" y="6523"/>
                    <a:pt x="1265" y="7404"/>
                  </a:cubicBezTo>
                  <a:cubicBezTo>
                    <a:pt x="1232" y="7552"/>
                    <a:pt x="1346" y="7727"/>
                    <a:pt x="1494" y="7727"/>
                  </a:cubicBezTo>
                  <a:cubicBezTo>
                    <a:pt x="1519" y="7727"/>
                    <a:pt x="1545" y="7722"/>
                    <a:pt x="1572" y="7711"/>
                  </a:cubicBezTo>
                  <a:cubicBezTo>
                    <a:pt x="2491" y="7347"/>
                    <a:pt x="3315" y="6772"/>
                    <a:pt x="3986" y="6034"/>
                  </a:cubicBezTo>
                  <a:cubicBezTo>
                    <a:pt x="4685" y="6647"/>
                    <a:pt x="5442" y="7213"/>
                    <a:pt x="6228" y="7701"/>
                  </a:cubicBezTo>
                  <a:cubicBezTo>
                    <a:pt x="6270" y="7725"/>
                    <a:pt x="6314" y="7735"/>
                    <a:pt x="6358" y="7735"/>
                  </a:cubicBezTo>
                  <a:cubicBezTo>
                    <a:pt x="6491" y="7735"/>
                    <a:pt x="6611" y="7633"/>
                    <a:pt x="6611" y="7481"/>
                  </a:cubicBezTo>
                  <a:cubicBezTo>
                    <a:pt x="6668" y="6647"/>
                    <a:pt x="6668" y="5728"/>
                    <a:pt x="6448" y="4904"/>
                  </a:cubicBezTo>
                  <a:cubicBezTo>
                    <a:pt x="6467" y="4894"/>
                    <a:pt x="6486" y="4885"/>
                    <a:pt x="6505" y="4875"/>
                  </a:cubicBezTo>
                  <a:cubicBezTo>
                    <a:pt x="7262" y="4338"/>
                    <a:pt x="7885" y="3639"/>
                    <a:pt x="8335" y="2834"/>
                  </a:cubicBezTo>
                  <a:cubicBezTo>
                    <a:pt x="8450" y="2643"/>
                    <a:pt x="8306" y="2403"/>
                    <a:pt x="8086" y="2403"/>
                  </a:cubicBezTo>
                  <a:lnTo>
                    <a:pt x="6592" y="2403"/>
                  </a:lnTo>
                  <a:cubicBezTo>
                    <a:pt x="6470" y="2403"/>
                    <a:pt x="6347" y="2399"/>
                    <a:pt x="6223" y="2399"/>
                  </a:cubicBezTo>
                  <a:cubicBezTo>
                    <a:pt x="5976" y="2399"/>
                    <a:pt x="5729" y="2416"/>
                    <a:pt x="5499" y="2518"/>
                  </a:cubicBezTo>
                  <a:cubicBezTo>
                    <a:pt x="5202" y="1694"/>
                    <a:pt x="4848" y="890"/>
                    <a:pt x="4417" y="123"/>
                  </a:cubicBezTo>
                  <a:cubicBezTo>
                    <a:pt x="4369" y="42"/>
                    <a:pt x="4285" y="1"/>
                    <a:pt x="420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 name="Google Shape;1534;p49"/>
          <p:cNvSpPr txBox="1"/>
          <p:nvPr/>
        </p:nvSpPr>
        <p:spPr>
          <a:xfrm>
            <a:off x="3161175" y="3929750"/>
            <a:ext cx="1453800" cy="48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uli"/>
                <a:ea typeface="Muli"/>
                <a:cs typeface="Muli"/>
                <a:sym typeface="Muli"/>
              </a:rPr>
              <a:t>Mercury was named after a Roman god</a:t>
            </a:r>
            <a:endParaRPr>
              <a:solidFill>
                <a:schemeClr val="dk1"/>
              </a:solidFill>
              <a:latin typeface="Muli"/>
              <a:ea typeface="Muli"/>
              <a:cs typeface="Muli"/>
              <a:sym typeface="Muli"/>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538"/>
        <p:cNvGrpSpPr/>
        <p:nvPr/>
      </p:nvGrpSpPr>
      <p:grpSpPr>
        <a:xfrm>
          <a:off x="0" y="0"/>
          <a:ext cx="0" cy="0"/>
          <a:chOff x="0" y="0"/>
          <a:chExt cx="0" cy="0"/>
        </a:xfrm>
      </p:grpSpPr>
      <p:graphicFrame>
        <p:nvGraphicFramePr>
          <p:cNvPr id="1539" name="Google Shape;1539;p50"/>
          <p:cNvGraphicFramePr/>
          <p:nvPr/>
        </p:nvGraphicFramePr>
        <p:xfrm>
          <a:off x="2466666" y="1508175"/>
          <a:ext cx="3000000" cy="3000000"/>
        </p:xfrm>
        <a:graphic>
          <a:graphicData uri="http://schemas.openxmlformats.org/drawingml/2006/table">
            <a:tbl>
              <a:tblPr>
                <a:noFill/>
                <a:tableStyleId>{297F9200-AAE0-426B-B527-3517CA694078}</a:tableStyleId>
              </a:tblPr>
              <a:tblGrid>
                <a:gridCol w="1589900">
                  <a:extLst>
                    <a:ext uri="{9D8B030D-6E8A-4147-A177-3AD203B41FA5}">
                      <a16:colId xmlns:a16="http://schemas.microsoft.com/office/drawing/2014/main" val="20000"/>
                    </a:ext>
                  </a:extLst>
                </a:gridCol>
                <a:gridCol w="1589900">
                  <a:extLst>
                    <a:ext uri="{9D8B030D-6E8A-4147-A177-3AD203B41FA5}">
                      <a16:colId xmlns:a16="http://schemas.microsoft.com/office/drawing/2014/main" val="20001"/>
                    </a:ext>
                  </a:extLst>
                </a:gridCol>
                <a:gridCol w="1589900">
                  <a:extLst>
                    <a:ext uri="{9D8B030D-6E8A-4147-A177-3AD203B41FA5}">
                      <a16:colId xmlns:a16="http://schemas.microsoft.com/office/drawing/2014/main" val="20002"/>
                    </a:ext>
                  </a:extLst>
                </a:gridCol>
              </a:tblGrid>
              <a:tr h="561150">
                <a:tc>
                  <a:txBody>
                    <a:bodyPr/>
                    <a:lstStyle/>
                    <a:p>
                      <a:pPr marL="0" lvl="0" indent="0" algn="ctr" rtl="0">
                        <a:spcBef>
                          <a:spcPts val="0"/>
                        </a:spcBef>
                        <a:spcAft>
                          <a:spcPts val="0"/>
                        </a:spcAft>
                        <a:buNone/>
                      </a:pPr>
                      <a:r>
                        <a:rPr lang="en" sz="1800">
                          <a:solidFill>
                            <a:schemeClr val="dk1"/>
                          </a:solidFill>
                          <a:latin typeface="Londrina Solid"/>
                          <a:ea typeface="Londrina Solid"/>
                          <a:cs typeface="Londrina Solid"/>
                          <a:sym typeface="Londrina Solid"/>
                        </a:rPr>
                        <a:t>Jupiter</a:t>
                      </a:r>
                      <a:endParaRPr sz="1800">
                        <a:solidFill>
                          <a:schemeClr val="dk1"/>
                        </a:solidFill>
                        <a:latin typeface="Londrina Solid"/>
                        <a:ea typeface="Londrina Solid"/>
                        <a:cs typeface="Londrina Solid"/>
                        <a:sym typeface="Londrina Solid"/>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Londrina Solid"/>
                          <a:ea typeface="Londrina Solid"/>
                          <a:cs typeface="Londrina Solid"/>
                          <a:sym typeface="Londrina Solid"/>
                        </a:rPr>
                        <a:t>Mercury</a:t>
                      </a:r>
                      <a:endParaRPr sz="1800">
                        <a:solidFill>
                          <a:schemeClr val="dk1"/>
                        </a:solidFill>
                        <a:latin typeface="Londrina Solid"/>
                        <a:ea typeface="Londrina Solid"/>
                        <a:cs typeface="Londrina Solid"/>
                        <a:sym typeface="Londrina Solid"/>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Londrina Solid"/>
                          <a:ea typeface="Londrina Solid"/>
                          <a:cs typeface="Londrina Solid"/>
                          <a:sym typeface="Londrina Solid"/>
                        </a:rPr>
                        <a:t>Venus</a:t>
                      </a:r>
                      <a:endParaRPr sz="1800">
                        <a:solidFill>
                          <a:schemeClr val="dk1"/>
                        </a:solidFill>
                        <a:latin typeface="Londrina Solid"/>
                        <a:ea typeface="Londrina Solid"/>
                        <a:cs typeface="Londrina Solid"/>
                        <a:sym typeface="Londrina Solid"/>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0"/>
                  </a:ext>
                </a:extLst>
              </a:tr>
              <a:tr h="561150">
                <a:tc>
                  <a:txBody>
                    <a:bodyPr/>
                    <a:lstStyle/>
                    <a:p>
                      <a:pPr marL="0" lvl="0" indent="0" algn="ctr" rtl="0">
                        <a:spcBef>
                          <a:spcPts val="0"/>
                        </a:spcBef>
                        <a:spcAft>
                          <a:spcPts val="0"/>
                        </a:spcAft>
                        <a:buNone/>
                      </a:pPr>
                      <a:r>
                        <a:rPr lang="en">
                          <a:solidFill>
                            <a:schemeClr val="dk1"/>
                          </a:solidFill>
                          <a:latin typeface="Muli"/>
                          <a:ea typeface="Muli"/>
                          <a:cs typeface="Muli"/>
                          <a:sym typeface="Muli"/>
                        </a:rPr>
                        <a:t>$2,000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uli"/>
                          <a:ea typeface="Muli"/>
                          <a:cs typeface="Muli"/>
                          <a:sym typeface="Muli"/>
                        </a:rPr>
                        <a:t>$3,100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uli"/>
                          <a:ea typeface="Muli"/>
                          <a:cs typeface="Muli"/>
                          <a:sym typeface="Muli"/>
                        </a:rPr>
                        <a:t>$400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1"/>
                  </a:ext>
                </a:extLst>
              </a:tr>
              <a:tr h="561150">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$3,400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$600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$200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2"/>
                  </a:ext>
                </a:extLst>
              </a:tr>
              <a:tr h="561150">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$1,700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$800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$2,500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3"/>
                  </a:ext>
                </a:extLst>
              </a:tr>
              <a:tr h="561150">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$4,000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$1,600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Muli"/>
                          <a:ea typeface="Muli"/>
                          <a:cs typeface="Muli"/>
                          <a:sym typeface="Muli"/>
                        </a:rPr>
                        <a:t>$800</a:t>
                      </a:r>
                      <a:endParaRPr>
                        <a:solidFill>
                          <a:schemeClr val="dk1"/>
                        </a:solidFill>
                        <a:latin typeface="Muli"/>
                        <a:ea typeface="Muli"/>
                        <a:cs typeface="Muli"/>
                        <a:sym typeface="Muli"/>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540" name="Google Shape;1540;p50"/>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BUDGET ALLOCATION</a:t>
            </a:r>
            <a:endParaRPr/>
          </a:p>
        </p:txBody>
      </p:sp>
      <p:sp>
        <p:nvSpPr>
          <p:cNvPr id="1541" name="Google Shape;1541;p50"/>
          <p:cNvSpPr/>
          <p:nvPr/>
        </p:nvSpPr>
        <p:spPr>
          <a:xfrm>
            <a:off x="4029863" y="2087200"/>
            <a:ext cx="25615" cy="2242976"/>
          </a:xfrm>
          <a:custGeom>
            <a:avLst/>
            <a:gdLst/>
            <a:ahLst/>
            <a:cxnLst/>
            <a:rect l="l" t="t" r="r" b="b"/>
            <a:pathLst>
              <a:path w="1225" h="90397" extrusionOk="0">
                <a:moveTo>
                  <a:pt x="601" y="0"/>
                </a:moveTo>
                <a:cubicBezTo>
                  <a:pt x="505" y="0"/>
                  <a:pt x="408" y="792"/>
                  <a:pt x="396" y="2368"/>
                </a:cubicBezTo>
                <a:lnTo>
                  <a:pt x="12" y="88632"/>
                </a:lnTo>
                <a:cubicBezTo>
                  <a:pt x="0" y="89808"/>
                  <a:pt x="306" y="90396"/>
                  <a:pt x="612" y="90396"/>
                </a:cubicBezTo>
                <a:cubicBezTo>
                  <a:pt x="918" y="90396"/>
                  <a:pt x="1224" y="89808"/>
                  <a:pt x="1212" y="88632"/>
                </a:cubicBezTo>
                <a:lnTo>
                  <a:pt x="804" y="2368"/>
                </a:lnTo>
                <a:cubicBezTo>
                  <a:pt x="792" y="786"/>
                  <a:pt x="697" y="0"/>
                  <a:pt x="601" y="0"/>
                </a:cubicBezTo>
                <a:close/>
              </a:path>
            </a:pathLst>
          </a:custGeom>
          <a:solidFill>
            <a:srgbClr val="1E1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0"/>
          <p:cNvSpPr/>
          <p:nvPr/>
        </p:nvSpPr>
        <p:spPr>
          <a:xfrm>
            <a:off x="5620848" y="2087200"/>
            <a:ext cx="25615" cy="2242976"/>
          </a:xfrm>
          <a:custGeom>
            <a:avLst/>
            <a:gdLst/>
            <a:ahLst/>
            <a:cxnLst/>
            <a:rect l="l" t="t" r="r" b="b"/>
            <a:pathLst>
              <a:path w="1225" h="90397" extrusionOk="0">
                <a:moveTo>
                  <a:pt x="601" y="0"/>
                </a:moveTo>
                <a:cubicBezTo>
                  <a:pt x="505" y="0"/>
                  <a:pt x="408" y="792"/>
                  <a:pt x="396" y="2368"/>
                </a:cubicBezTo>
                <a:lnTo>
                  <a:pt x="12" y="88632"/>
                </a:lnTo>
                <a:cubicBezTo>
                  <a:pt x="0" y="89808"/>
                  <a:pt x="306" y="90396"/>
                  <a:pt x="612" y="90396"/>
                </a:cubicBezTo>
                <a:cubicBezTo>
                  <a:pt x="918" y="90396"/>
                  <a:pt x="1224" y="89808"/>
                  <a:pt x="1212" y="88632"/>
                </a:cubicBezTo>
                <a:lnTo>
                  <a:pt x="804" y="2368"/>
                </a:lnTo>
                <a:cubicBezTo>
                  <a:pt x="792" y="786"/>
                  <a:pt x="697" y="0"/>
                  <a:pt x="601" y="0"/>
                </a:cubicBezTo>
                <a:close/>
              </a:path>
            </a:pathLst>
          </a:custGeom>
          <a:solidFill>
            <a:srgbClr val="1E1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3" name="Google Shape;1543;p50"/>
          <p:cNvGrpSpPr/>
          <p:nvPr/>
        </p:nvGrpSpPr>
        <p:grpSpPr>
          <a:xfrm>
            <a:off x="2199300" y="2148425"/>
            <a:ext cx="232600" cy="407600"/>
            <a:chOff x="5325450" y="4599625"/>
            <a:chExt cx="232600" cy="407600"/>
          </a:xfrm>
        </p:grpSpPr>
        <p:sp>
          <p:nvSpPr>
            <p:cNvPr id="1544" name="Google Shape;1544;p50"/>
            <p:cNvSpPr/>
            <p:nvPr/>
          </p:nvSpPr>
          <p:spPr>
            <a:xfrm>
              <a:off x="5325450" y="4599625"/>
              <a:ext cx="232600" cy="407600"/>
            </a:xfrm>
            <a:custGeom>
              <a:avLst/>
              <a:gdLst/>
              <a:ahLst/>
              <a:cxnLst/>
              <a:rect l="l" t="t" r="r" b="b"/>
              <a:pathLst>
                <a:path w="9304" h="16304" extrusionOk="0">
                  <a:moveTo>
                    <a:pt x="6755" y="333"/>
                  </a:moveTo>
                  <a:cubicBezTo>
                    <a:pt x="7440" y="333"/>
                    <a:pt x="8107" y="457"/>
                    <a:pt x="8374" y="1022"/>
                  </a:cubicBezTo>
                  <a:cubicBezTo>
                    <a:pt x="8661" y="1636"/>
                    <a:pt x="8546" y="2776"/>
                    <a:pt x="8585" y="3427"/>
                  </a:cubicBezTo>
                  <a:cubicBezTo>
                    <a:pt x="8786" y="6981"/>
                    <a:pt x="8862" y="10536"/>
                    <a:pt x="8805" y="14090"/>
                  </a:cubicBezTo>
                  <a:cubicBezTo>
                    <a:pt x="8795" y="14895"/>
                    <a:pt x="8508" y="15604"/>
                    <a:pt x="7598" y="15709"/>
                  </a:cubicBezTo>
                  <a:cubicBezTo>
                    <a:pt x="7243" y="15747"/>
                    <a:pt x="6898" y="15757"/>
                    <a:pt x="6554" y="15776"/>
                  </a:cubicBezTo>
                  <a:cubicBezTo>
                    <a:pt x="6192" y="15791"/>
                    <a:pt x="5832" y="15799"/>
                    <a:pt x="5472" y="15799"/>
                  </a:cubicBezTo>
                  <a:cubicBezTo>
                    <a:pt x="4899" y="15799"/>
                    <a:pt x="4327" y="15779"/>
                    <a:pt x="3756" y="15738"/>
                  </a:cubicBezTo>
                  <a:cubicBezTo>
                    <a:pt x="2990" y="15690"/>
                    <a:pt x="1438" y="15786"/>
                    <a:pt x="959" y="14981"/>
                  </a:cubicBezTo>
                  <a:cubicBezTo>
                    <a:pt x="508" y="14234"/>
                    <a:pt x="700" y="12873"/>
                    <a:pt x="671" y="12040"/>
                  </a:cubicBezTo>
                  <a:cubicBezTo>
                    <a:pt x="556" y="8457"/>
                    <a:pt x="671" y="4874"/>
                    <a:pt x="528" y="1300"/>
                  </a:cubicBezTo>
                  <a:cubicBezTo>
                    <a:pt x="566" y="1281"/>
                    <a:pt x="585" y="1262"/>
                    <a:pt x="604" y="1224"/>
                  </a:cubicBezTo>
                  <a:cubicBezTo>
                    <a:pt x="1045" y="400"/>
                    <a:pt x="2080" y="438"/>
                    <a:pt x="2894" y="428"/>
                  </a:cubicBezTo>
                  <a:cubicBezTo>
                    <a:pt x="3699" y="419"/>
                    <a:pt x="4513" y="419"/>
                    <a:pt x="5327" y="409"/>
                  </a:cubicBezTo>
                  <a:cubicBezTo>
                    <a:pt x="5700" y="405"/>
                    <a:pt x="6233" y="333"/>
                    <a:pt x="6755" y="333"/>
                  </a:cubicBezTo>
                  <a:close/>
                  <a:moveTo>
                    <a:pt x="7354" y="0"/>
                  </a:moveTo>
                  <a:cubicBezTo>
                    <a:pt x="7131" y="0"/>
                    <a:pt x="6908" y="17"/>
                    <a:pt x="6707" y="17"/>
                  </a:cubicBezTo>
                  <a:lnTo>
                    <a:pt x="3756" y="45"/>
                  </a:lnTo>
                  <a:cubicBezTo>
                    <a:pt x="3454" y="45"/>
                    <a:pt x="3099" y="27"/>
                    <a:pt x="2730" y="27"/>
                  </a:cubicBezTo>
                  <a:cubicBezTo>
                    <a:pt x="1764" y="27"/>
                    <a:pt x="709" y="152"/>
                    <a:pt x="307" y="1061"/>
                  </a:cubicBezTo>
                  <a:cubicBezTo>
                    <a:pt x="298" y="1090"/>
                    <a:pt x="288" y="1118"/>
                    <a:pt x="298" y="1147"/>
                  </a:cubicBezTo>
                  <a:cubicBezTo>
                    <a:pt x="269" y="1166"/>
                    <a:pt x="259" y="1204"/>
                    <a:pt x="259" y="1233"/>
                  </a:cubicBezTo>
                  <a:cubicBezTo>
                    <a:pt x="1" y="5046"/>
                    <a:pt x="192" y="8945"/>
                    <a:pt x="326" y="12758"/>
                  </a:cubicBezTo>
                  <a:cubicBezTo>
                    <a:pt x="365" y="13745"/>
                    <a:pt x="192" y="15230"/>
                    <a:pt x="1265" y="15738"/>
                  </a:cubicBezTo>
                  <a:cubicBezTo>
                    <a:pt x="1840" y="16016"/>
                    <a:pt x="2616" y="16016"/>
                    <a:pt x="3239" y="16073"/>
                  </a:cubicBezTo>
                  <a:cubicBezTo>
                    <a:pt x="4007" y="16140"/>
                    <a:pt x="4776" y="16178"/>
                    <a:pt x="5544" y="16178"/>
                  </a:cubicBezTo>
                  <a:cubicBezTo>
                    <a:pt x="5762" y="16178"/>
                    <a:pt x="5981" y="16175"/>
                    <a:pt x="6199" y="16169"/>
                  </a:cubicBezTo>
                  <a:cubicBezTo>
                    <a:pt x="7215" y="16140"/>
                    <a:pt x="8843" y="16303"/>
                    <a:pt x="9140" y="15038"/>
                  </a:cubicBezTo>
                  <a:cubicBezTo>
                    <a:pt x="9303" y="14358"/>
                    <a:pt x="9217" y="13544"/>
                    <a:pt x="9217" y="12845"/>
                  </a:cubicBezTo>
                  <a:cubicBezTo>
                    <a:pt x="9217" y="11839"/>
                    <a:pt x="9217" y="10833"/>
                    <a:pt x="9198" y="9827"/>
                  </a:cubicBezTo>
                  <a:cubicBezTo>
                    <a:pt x="9179" y="7930"/>
                    <a:pt x="9111" y="6033"/>
                    <a:pt x="9016" y="4146"/>
                  </a:cubicBezTo>
                  <a:cubicBezTo>
                    <a:pt x="8977" y="3283"/>
                    <a:pt x="8949" y="2402"/>
                    <a:pt x="8853" y="1549"/>
                  </a:cubicBezTo>
                  <a:cubicBezTo>
                    <a:pt x="8805" y="1109"/>
                    <a:pt x="8738" y="591"/>
                    <a:pt x="8374" y="285"/>
                  </a:cubicBezTo>
                  <a:cubicBezTo>
                    <a:pt x="8098" y="45"/>
                    <a:pt x="7726" y="0"/>
                    <a:pt x="735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0"/>
            <p:cNvSpPr/>
            <p:nvPr/>
          </p:nvSpPr>
          <p:spPr>
            <a:xfrm>
              <a:off x="5338150" y="4608125"/>
              <a:ext cx="208875" cy="386500"/>
            </a:xfrm>
            <a:custGeom>
              <a:avLst/>
              <a:gdLst/>
              <a:ahLst/>
              <a:cxnLst/>
              <a:rect l="l" t="t" r="r" b="b"/>
              <a:pathLst>
                <a:path w="8355" h="15460" extrusionOk="0">
                  <a:moveTo>
                    <a:pt x="4306" y="647"/>
                  </a:moveTo>
                  <a:cubicBezTo>
                    <a:pt x="4522" y="647"/>
                    <a:pt x="4735" y="656"/>
                    <a:pt x="4944" y="682"/>
                  </a:cubicBezTo>
                  <a:cubicBezTo>
                    <a:pt x="5097" y="692"/>
                    <a:pt x="5097" y="922"/>
                    <a:pt x="4944" y="932"/>
                  </a:cubicBezTo>
                  <a:lnTo>
                    <a:pt x="4953" y="932"/>
                  </a:lnTo>
                  <a:cubicBezTo>
                    <a:pt x="4742" y="958"/>
                    <a:pt x="4526" y="967"/>
                    <a:pt x="4308" y="967"/>
                  </a:cubicBezTo>
                  <a:cubicBezTo>
                    <a:pt x="3886" y="967"/>
                    <a:pt x="3458" y="931"/>
                    <a:pt x="3047" y="912"/>
                  </a:cubicBezTo>
                  <a:cubicBezTo>
                    <a:pt x="2903" y="912"/>
                    <a:pt x="2903" y="702"/>
                    <a:pt x="3047" y="702"/>
                  </a:cubicBezTo>
                  <a:cubicBezTo>
                    <a:pt x="3458" y="683"/>
                    <a:pt x="3886" y="647"/>
                    <a:pt x="4306" y="647"/>
                  </a:cubicBezTo>
                  <a:close/>
                  <a:moveTo>
                    <a:pt x="7103" y="1464"/>
                  </a:moveTo>
                  <a:cubicBezTo>
                    <a:pt x="7186" y="1464"/>
                    <a:pt x="7268" y="1526"/>
                    <a:pt x="7281" y="1621"/>
                  </a:cubicBezTo>
                  <a:cubicBezTo>
                    <a:pt x="7598" y="5233"/>
                    <a:pt x="7847" y="8979"/>
                    <a:pt x="7463" y="12591"/>
                  </a:cubicBezTo>
                  <a:cubicBezTo>
                    <a:pt x="7474" y="12669"/>
                    <a:pt x="7416" y="12710"/>
                    <a:pt x="7359" y="12710"/>
                  </a:cubicBezTo>
                  <a:cubicBezTo>
                    <a:pt x="7310" y="12710"/>
                    <a:pt x="7261" y="12681"/>
                    <a:pt x="7253" y="12620"/>
                  </a:cubicBezTo>
                  <a:cubicBezTo>
                    <a:pt x="7253" y="12687"/>
                    <a:pt x="7195" y="12744"/>
                    <a:pt x="7119" y="12754"/>
                  </a:cubicBezTo>
                  <a:cubicBezTo>
                    <a:pt x="5915" y="12869"/>
                    <a:pt x="4643" y="12945"/>
                    <a:pt x="3389" y="12945"/>
                  </a:cubicBezTo>
                  <a:cubicBezTo>
                    <a:pt x="2656" y="12945"/>
                    <a:pt x="1930" y="12919"/>
                    <a:pt x="1227" y="12859"/>
                  </a:cubicBezTo>
                  <a:cubicBezTo>
                    <a:pt x="1179" y="12849"/>
                    <a:pt x="1150" y="12821"/>
                    <a:pt x="1140" y="12773"/>
                  </a:cubicBezTo>
                  <a:cubicBezTo>
                    <a:pt x="1129" y="12777"/>
                    <a:pt x="1116" y="12780"/>
                    <a:pt x="1103" y="12780"/>
                  </a:cubicBezTo>
                  <a:cubicBezTo>
                    <a:pt x="1063" y="12780"/>
                    <a:pt x="1023" y="12757"/>
                    <a:pt x="1016" y="12706"/>
                  </a:cubicBezTo>
                  <a:cubicBezTo>
                    <a:pt x="805" y="11125"/>
                    <a:pt x="843" y="9477"/>
                    <a:pt x="805" y="7868"/>
                  </a:cubicBezTo>
                  <a:cubicBezTo>
                    <a:pt x="767" y="6201"/>
                    <a:pt x="728" y="4543"/>
                    <a:pt x="700" y="2876"/>
                  </a:cubicBezTo>
                  <a:cubicBezTo>
                    <a:pt x="681" y="1573"/>
                    <a:pt x="633" y="1468"/>
                    <a:pt x="1955" y="1468"/>
                  </a:cubicBezTo>
                  <a:cubicBezTo>
                    <a:pt x="2618" y="1468"/>
                    <a:pt x="3282" y="1466"/>
                    <a:pt x="3947" y="1466"/>
                  </a:cubicBezTo>
                  <a:cubicBezTo>
                    <a:pt x="4944" y="1466"/>
                    <a:pt x="5942" y="1470"/>
                    <a:pt x="6936" y="1487"/>
                  </a:cubicBezTo>
                  <a:cubicBezTo>
                    <a:pt x="6956" y="1487"/>
                    <a:pt x="6984" y="1497"/>
                    <a:pt x="7004" y="1497"/>
                  </a:cubicBezTo>
                  <a:cubicBezTo>
                    <a:pt x="7034" y="1475"/>
                    <a:pt x="7068" y="1464"/>
                    <a:pt x="7103" y="1464"/>
                  </a:cubicBezTo>
                  <a:close/>
                  <a:moveTo>
                    <a:pt x="4156" y="13354"/>
                  </a:moveTo>
                  <a:cubicBezTo>
                    <a:pt x="4303" y="13354"/>
                    <a:pt x="4451" y="13395"/>
                    <a:pt x="4561" y="13472"/>
                  </a:cubicBezTo>
                  <a:cubicBezTo>
                    <a:pt x="4886" y="13721"/>
                    <a:pt x="4963" y="14191"/>
                    <a:pt x="4723" y="14536"/>
                  </a:cubicBezTo>
                  <a:cubicBezTo>
                    <a:pt x="4572" y="14721"/>
                    <a:pt x="4351" y="14817"/>
                    <a:pt x="4127" y="14817"/>
                  </a:cubicBezTo>
                  <a:cubicBezTo>
                    <a:pt x="3969" y="14817"/>
                    <a:pt x="3809" y="14769"/>
                    <a:pt x="3670" y="14670"/>
                  </a:cubicBezTo>
                  <a:cubicBezTo>
                    <a:pt x="3344" y="14401"/>
                    <a:pt x="3325" y="13913"/>
                    <a:pt x="3622" y="13616"/>
                  </a:cubicBezTo>
                  <a:cubicBezTo>
                    <a:pt x="3631" y="13606"/>
                    <a:pt x="3650" y="13597"/>
                    <a:pt x="3670" y="13597"/>
                  </a:cubicBezTo>
                  <a:cubicBezTo>
                    <a:pt x="3758" y="13431"/>
                    <a:pt x="3955" y="13354"/>
                    <a:pt x="4156" y="13354"/>
                  </a:cubicBezTo>
                  <a:close/>
                  <a:moveTo>
                    <a:pt x="6231" y="1"/>
                  </a:moveTo>
                  <a:cubicBezTo>
                    <a:pt x="5712" y="1"/>
                    <a:pt x="5183" y="69"/>
                    <a:pt x="4810" y="69"/>
                  </a:cubicBezTo>
                  <a:cubicBezTo>
                    <a:pt x="3995" y="79"/>
                    <a:pt x="3191" y="79"/>
                    <a:pt x="2376" y="88"/>
                  </a:cubicBezTo>
                  <a:cubicBezTo>
                    <a:pt x="1562" y="98"/>
                    <a:pt x="537" y="60"/>
                    <a:pt x="96" y="893"/>
                  </a:cubicBezTo>
                  <a:cubicBezTo>
                    <a:pt x="77" y="922"/>
                    <a:pt x="48" y="951"/>
                    <a:pt x="20" y="960"/>
                  </a:cubicBezTo>
                  <a:cubicBezTo>
                    <a:pt x="154" y="4534"/>
                    <a:pt x="39" y="8126"/>
                    <a:pt x="154" y="11700"/>
                  </a:cubicBezTo>
                  <a:cubicBezTo>
                    <a:pt x="182" y="12543"/>
                    <a:pt x="0" y="13894"/>
                    <a:pt x="441" y="14641"/>
                  </a:cubicBezTo>
                  <a:cubicBezTo>
                    <a:pt x="920" y="15446"/>
                    <a:pt x="2472" y="15350"/>
                    <a:pt x="3248" y="15407"/>
                  </a:cubicBezTo>
                  <a:cubicBezTo>
                    <a:pt x="3806" y="15442"/>
                    <a:pt x="4363" y="15459"/>
                    <a:pt x="4921" y="15459"/>
                  </a:cubicBezTo>
                  <a:cubicBezTo>
                    <a:pt x="5293" y="15459"/>
                    <a:pt x="5664" y="15451"/>
                    <a:pt x="6036" y="15436"/>
                  </a:cubicBezTo>
                  <a:cubicBezTo>
                    <a:pt x="6381" y="15427"/>
                    <a:pt x="6735" y="15407"/>
                    <a:pt x="7080" y="15369"/>
                  </a:cubicBezTo>
                  <a:cubicBezTo>
                    <a:pt x="7990" y="15264"/>
                    <a:pt x="8278" y="14555"/>
                    <a:pt x="8287" y="13750"/>
                  </a:cubicBezTo>
                  <a:cubicBezTo>
                    <a:pt x="8354" y="10196"/>
                    <a:pt x="8268" y="6641"/>
                    <a:pt x="8077" y="3097"/>
                  </a:cubicBezTo>
                  <a:cubicBezTo>
                    <a:pt x="8038" y="2436"/>
                    <a:pt x="8153" y="1296"/>
                    <a:pt x="7866" y="692"/>
                  </a:cubicBezTo>
                  <a:cubicBezTo>
                    <a:pt x="7598" y="123"/>
                    <a:pt x="6923" y="1"/>
                    <a:pt x="623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0"/>
            <p:cNvSpPr/>
            <p:nvPr/>
          </p:nvSpPr>
          <p:spPr>
            <a:xfrm>
              <a:off x="5354200" y="4644550"/>
              <a:ext cx="180125" cy="281225"/>
            </a:xfrm>
            <a:custGeom>
              <a:avLst/>
              <a:gdLst/>
              <a:ahLst/>
              <a:cxnLst/>
              <a:rect l="l" t="t" r="r" b="b"/>
              <a:pathLst>
                <a:path w="7205" h="11249" extrusionOk="0">
                  <a:moveTo>
                    <a:pt x="2977" y="0"/>
                  </a:moveTo>
                  <a:cubicBezTo>
                    <a:pt x="2423" y="0"/>
                    <a:pt x="1868" y="1"/>
                    <a:pt x="1313" y="1"/>
                  </a:cubicBezTo>
                  <a:cubicBezTo>
                    <a:pt x="0" y="1"/>
                    <a:pt x="48" y="116"/>
                    <a:pt x="67" y="1410"/>
                  </a:cubicBezTo>
                  <a:cubicBezTo>
                    <a:pt x="86" y="3077"/>
                    <a:pt x="125" y="4744"/>
                    <a:pt x="173" y="6411"/>
                  </a:cubicBezTo>
                  <a:cubicBezTo>
                    <a:pt x="211" y="8011"/>
                    <a:pt x="173" y="9658"/>
                    <a:pt x="383" y="11249"/>
                  </a:cubicBezTo>
                  <a:lnTo>
                    <a:pt x="575" y="11220"/>
                  </a:lnTo>
                  <a:cubicBezTo>
                    <a:pt x="757" y="8461"/>
                    <a:pt x="460" y="5606"/>
                    <a:pt x="403" y="2837"/>
                  </a:cubicBezTo>
                  <a:cubicBezTo>
                    <a:pt x="393" y="2205"/>
                    <a:pt x="297" y="1506"/>
                    <a:pt x="374" y="873"/>
                  </a:cubicBezTo>
                  <a:cubicBezTo>
                    <a:pt x="441" y="346"/>
                    <a:pt x="412" y="375"/>
                    <a:pt x="958" y="318"/>
                  </a:cubicBezTo>
                  <a:cubicBezTo>
                    <a:pt x="1136" y="303"/>
                    <a:pt x="1313" y="296"/>
                    <a:pt x="1490" y="296"/>
                  </a:cubicBezTo>
                  <a:cubicBezTo>
                    <a:pt x="1667" y="296"/>
                    <a:pt x="1844" y="303"/>
                    <a:pt x="2022" y="318"/>
                  </a:cubicBezTo>
                  <a:cubicBezTo>
                    <a:pt x="2593" y="318"/>
                    <a:pt x="3164" y="319"/>
                    <a:pt x="3735" y="319"/>
                  </a:cubicBezTo>
                  <a:cubicBezTo>
                    <a:pt x="4591" y="319"/>
                    <a:pt x="5448" y="316"/>
                    <a:pt x="6304" y="298"/>
                  </a:cubicBezTo>
                  <a:lnTo>
                    <a:pt x="6323" y="298"/>
                  </a:lnTo>
                  <a:cubicBezTo>
                    <a:pt x="6639" y="3920"/>
                    <a:pt x="6553" y="7503"/>
                    <a:pt x="6620" y="11124"/>
                  </a:cubicBezTo>
                  <a:lnTo>
                    <a:pt x="6620" y="11163"/>
                  </a:lnTo>
                  <a:cubicBezTo>
                    <a:pt x="6633" y="11214"/>
                    <a:pt x="6675" y="11239"/>
                    <a:pt x="6718" y="11239"/>
                  </a:cubicBezTo>
                  <a:cubicBezTo>
                    <a:pt x="6769" y="11239"/>
                    <a:pt x="6821" y="11202"/>
                    <a:pt x="6821" y="11134"/>
                  </a:cubicBezTo>
                  <a:cubicBezTo>
                    <a:pt x="7205" y="7522"/>
                    <a:pt x="6965" y="3776"/>
                    <a:pt x="6639" y="164"/>
                  </a:cubicBezTo>
                  <a:cubicBezTo>
                    <a:pt x="6633" y="69"/>
                    <a:pt x="6553" y="7"/>
                    <a:pt x="6466" y="7"/>
                  </a:cubicBezTo>
                  <a:cubicBezTo>
                    <a:pt x="6431" y="7"/>
                    <a:pt x="6395" y="18"/>
                    <a:pt x="6362" y="40"/>
                  </a:cubicBezTo>
                  <a:cubicBezTo>
                    <a:pt x="6348" y="33"/>
                    <a:pt x="6334" y="26"/>
                    <a:pt x="6321" y="26"/>
                  </a:cubicBezTo>
                  <a:cubicBezTo>
                    <a:pt x="6315" y="26"/>
                    <a:pt x="6310" y="27"/>
                    <a:pt x="6304" y="30"/>
                  </a:cubicBezTo>
                  <a:cubicBezTo>
                    <a:pt x="5193" y="5"/>
                    <a:pt x="4086" y="0"/>
                    <a:pt x="297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0"/>
            <p:cNvSpPr/>
            <p:nvPr/>
          </p:nvSpPr>
          <p:spPr>
            <a:xfrm>
              <a:off x="5363775" y="4918925"/>
              <a:ext cx="155950" cy="12950"/>
            </a:xfrm>
            <a:custGeom>
              <a:avLst/>
              <a:gdLst/>
              <a:ahLst/>
              <a:cxnLst/>
              <a:rect l="l" t="t" r="r" b="b"/>
              <a:pathLst>
                <a:path w="6238" h="518" extrusionOk="0">
                  <a:moveTo>
                    <a:pt x="4224" y="0"/>
                  </a:moveTo>
                  <a:cubicBezTo>
                    <a:pt x="2870" y="0"/>
                    <a:pt x="1489" y="72"/>
                    <a:pt x="192" y="255"/>
                  </a:cubicBezTo>
                  <a:lnTo>
                    <a:pt x="0" y="274"/>
                  </a:lnTo>
                  <a:cubicBezTo>
                    <a:pt x="8" y="325"/>
                    <a:pt x="42" y="348"/>
                    <a:pt x="80" y="348"/>
                  </a:cubicBezTo>
                  <a:cubicBezTo>
                    <a:pt x="92" y="348"/>
                    <a:pt x="104" y="345"/>
                    <a:pt x="115" y="341"/>
                  </a:cubicBezTo>
                  <a:cubicBezTo>
                    <a:pt x="125" y="389"/>
                    <a:pt x="163" y="427"/>
                    <a:pt x="202" y="427"/>
                  </a:cubicBezTo>
                  <a:cubicBezTo>
                    <a:pt x="905" y="490"/>
                    <a:pt x="1631" y="517"/>
                    <a:pt x="2361" y="517"/>
                  </a:cubicBezTo>
                  <a:cubicBezTo>
                    <a:pt x="3621" y="517"/>
                    <a:pt x="4897" y="437"/>
                    <a:pt x="6103" y="322"/>
                  </a:cubicBezTo>
                  <a:cubicBezTo>
                    <a:pt x="6170" y="312"/>
                    <a:pt x="6228" y="255"/>
                    <a:pt x="6237" y="188"/>
                  </a:cubicBezTo>
                  <a:lnTo>
                    <a:pt x="6237" y="149"/>
                  </a:lnTo>
                  <a:cubicBezTo>
                    <a:pt x="6218" y="82"/>
                    <a:pt x="6170" y="44"/>
                    <a:pt x="6103" y="44"/>
                  </a:cubicBezTo>
                  <a:cubicBezTo>
                    <a:pt x="5491" y="16"/>
                    <a:pt x="4861" y="0"/>
                    <a:pt x="42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0"/>
            <p:cNvSpPr/>
            <p:nvPr/>
          </p:nvSpPr>
          <p:spPr>
            <a:xfrm>
              <a:off x="5410725" y="4624275"/>
              <a:ext cx="54875" cy="8050"/>
            </a:xfrm>
            <a:custGeom>
              <a:avLst/>
              <a:gdLst/>
              <a:ahLst/>
              <a:cxnLst/>
              <a:rect l="l" t="t" r="r" b="b"/>
              <a:pathLst>
                <a:path w="2195" h="322" extrusionOk="0">
                  <a:moveTo>
                    <a:pt x="1405" y="1"/>
                  </a:moveTo>
                  <a:cubicBezTo>
                    <a:pt x="983" y="1"/>
                    <a:pt x="555" y="37"/>
                    <a:pt x="144" y="56"/>
                  </a:cubicBezTo>
                  <a:cubicBezTo>
                    <a:pt x="0" y="56"/>
                    <a:pt x="0" y="266"/>
                    <a:pt x="144" y="266"/>
                  </a:cubicBezTo>
                  <a:cubicBezTo>
                    <a:pt x="555" y="285"/>
                    <a:pt x="983" y="321"/>
                    <a:pt x="1405" y="321"/>
                  </a:cubicBezTo>
                  <a:cubicBezTo>
                    <a:pt x="1623" y="321"/>
                    <a:pt x="1839" y="312"/>
                    <a:pt x="2050" y="286"/>
                  </a:cubicBezTo>
                  <a:cubicBezTo>
                    <a:pt x="2194" y="276"/>
                    <a:pt x="2194" y="46"/>
                    <a:pt x="2050" y="36"/>
                  </a:cubicBezTo>
                  <a:cubicBezTo>
                    <a:pt x="1839" y="10"/>
                    <a:pt x="1623" y="1"/>
                    <a:pt x="140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0"/>
            <p:cNvSpPr/>
            <p:nvPr/>
          </p:nvSpPr>
          <p:spPr>
            <a:xfrm>
              <a:off x="5421250" y="4941975"/>
              <a:ext cx="40975" cy="36600"/>
            </a:xfrm>
            <a:custGeom>
              <a:avLst/>
              <a:gdLst/>
              <a:ahLst/>
              <a:cxnLst/>
              <a:rect l="l" t="t" r="r" b="b"/>
              <a:pathLst>
                <a:path w="1639" h="1464" extrusionOk="0">
                  <a:moveTo>
                    <a:pt x="854" y="284"/>
                  </a:moveTo>
                  <a:cubicBezTo>
                    <a:pt x="938" y="284"/>
                    <a:pt x="1022" y="311"/>
                    <a:pt x="1093" y="367"/>
                  </a:cubicBezTo>
                  <a:cubicBezTo>
                    <a:pt x="1284" y="549"/>
                    <a:pt x="1304" y="846"/>
                    <a:pt x="1141" y="1047"/>
                  </a:cubicBezTo>
                  <a:cubicBezTo>
                    <a:pt x="1041" y="1142"/>
                    <a:pt x="913" y="1190"/>
                    <a:pt x="784" y="1190"/>
                  </a:cubicBezTo>
                  <a:cubicBezTo>
                    <a:pt x="666" y="1190"/>
                    <a:pt x="548" y="1149"/>
                    <a:pt x="451" y="1067"/>
                  </a:cubicBezTo>
                  <a:cubicBezTo>
                    <a:pt x="317" y="913"/>
                    <a:pt x="269" y="693"/>
                    <a:pt x="336" y="501"/>
                  </a:cubicBezTo>
                  <a:lnTo>
                    <a:pt x="336" y="501"/>
                  </a:lnTo>
                  <a:cubicBezTo>
                    <a:pt x="358" y="520"/>
                    <a:pt x="385" y="529"/>
                    <a:pt x="412" y="529"/>
                  </a:cubicBezTo>
                  <a:cubicBezTo>
                    <a:pt x="453" y="529"/>
                    <a:pt x="495" y="508"/>
                    <a:pt x="518" y="473"/>
                  </a:cubicBezTo>
                  <a:cubicBezTo>
                    <a:pt x="594" y="350"/>
                    <a:pt x="723" y="284"/>
                    <a:pt x="854" y="284"/>
                  </a:cubicBezTo>
                  <a:close/>
                  <a:moveTo>
                    <a:pt x="830" y="0"/>
                  </a:moveTo>
                  <a:cubicBezTo>
                    <a:pt x="631" y="0"/>
                    <a:pt x="434" y="77"/>
                    <a:pt x="346" y="243"/>
                  </a:cubicBezTo>
                  <a:cubicBezTo>
                    <a:pt x="326" y="243"/>
                    <a:pt x="307" y="252"/>
                    <a:pt x="298" y="262"/>
                  </a:cubicBezTo>
                  <a:cubicBezTo>
                    <a:pt x="1" y="559"/>
                    <a:pt x="20" y="1047"/>
                    <a:pt x="346" y="1316"/>
                  </a:cubicBezTo>
                  <a:cubicBezTo>
                    <a:pt x="485" y="1415"/>
                    <a:pt x="645" y="1463"/>
                    <a:pt x="803" y="1463"/>
                  </a:cubicBezTo>
                  <a:cubicBezTo>
                    <a:pt x="1027" y="1463"/>
                    <a:pt x="1248" y="1367"/>
                    <a:pt x="1399" y="1182"/>
                  </a:cubicBezTo>
                  <a:cubicBezTo>
                    <a:pt x="1639" y="837"/>
                    <a:pt x="1562" y="367"/>
                    <a:pt x="1227" y="118"/>
                  </a:cubicBezTo>
                  <a:cubicBezTo>
                    <a:pt x="1122" y="41"/>
                    <a:pt x="975" y="0"/>
                    <a:pt x="83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50"/>
          <p:cNvGrpSpPr/>
          <p:nvPr/>
        </p:nvGrpSpPr>
        <p:grpSpPr>
          <a:xfrm>
            <a:off x="2091400" y="3291350"/>
            <a:ext cx="448400" cy="357100"/>
            <a:chOff x="2115100" y="1813550"/>
            <a:chExt cx="448400" cy="357100"/>
          </a:xfrm>
        </p:grpSpPr>
        <p:sp>
          <p:nvSpPr>
            <p:cNvPr id="1551" name="Google Shape;1551;p50"/>
            <p:cNvSpPr/>
            <p:nvPr/>
          </p:nvSpPr>
          <p:spPr>
            <a:xfrm>
              <a:off x="2129475" y="1900625"/>
              <a:ext cx="166250" cy="135575"/>
            </a:xfrm>
            <a:custGeom>
              <a:avLst/>
              <a:gdLst/>
              <a:ahLst/>
              <a:cxnLst/>
              <a:rect l="l" t="t" r="r" b="b"/>
              <a:pathLst>
                <a:path w="6650" h="5423" extrusionOk="0">
                  <a:moveTo>
                    <a:pt x="3878" y="0"/>
                  </a:moveTo>
                  <a:cubicBezTo>
                    <a:pt x="3327" y="0"/>
                    <a:pt x="2780" y="58"/>
                    <a:pt x="2242" y="217"/>
                  </a:cubicBezTo>
                  <a:cubicBezTo>
                    <a:pt x="1284" y="505"/>
                    <a:pt x="1" y="1223"/>
                    <a:pt x="10" y="2373"/>
                  </a:cubicBezTo>
                  <a:cubicBezTo>
                    <a:pt x="10" y="3522"/>
                    <a:pt x="1217" y="4155"/>
                    <a:pt x="2118" y="4557"/>
                  </a:cubicBezTo>
                  <a:cubicBezTo>
                    <a:pt x="3258" y="5065"/>
                    <a:pt x="4494" y="5352"/>
                    <a:pt x="5749" y="5419"/>
                  </a:cubicBezTo>
                  <a:cubicBezTo>
                    <a:pt x="5771" y="5422"/>
                    <a:pt x="5792" y="5423"/>
                    <a:pt x="5814" y="5423"/>
                  </a:cubicBezTo>
                  <a:cubicBezTo>
                    <a:pt x="6150" y="5423"/>
                    <a:pt x="6429" y="5148"/>
                    <a:pt x="6429" y="4797"/>
                  </a:cubicBezTo>
                  <a:cubicBezTo>
                    <a:pt x="6553" y="4691"/>
                    <a:pt x="6611" y="4519"/>
                    <a:pt x="6592" y="4356"/>
                  </a:cubicBezTo>
                  <a:cubicBezTo>
                    <a:pt x="6467" y="3245"/>
                    <a:pt x="6410" y="2181"/>
                    <a:pt x="6592" y="1079"/>
                  </a:cubicBezTo>
                  <a:cubicBezTo>
                    <a:pt x="6649" y="744"/>
                    <a:pt x="6506" y="275"/>
                    <a:pt x="6103" y="217"/>
                  </a:cubicBezTo>
                  <a:cubicBezTo>
                    <a:pt x="5370" y="107"/>
                    <a:pt x="4622" y="0"/>
                    <a:pt x="3878"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0"/>
            <p:cNvSpPr/>
            <p:nvPr/>
          </p:nvSpPr>
          <p:spPr>
            <a:xfrm>
              <a:off x="2115100" y="1813550"/>
              <a:ext cx="448400" cy="357100"/>
            </a:xfrm>
            <a:custGeom>
              <a:avLst/>
              <a:gdLst/>
              <a:ahLst/>
              <a:cxnLst/>
              <a:rect l="l" t="t" r="r" b="b"/>
              <a:pathLst>
                <a:path w="17936" h="14284" extrusionOk="0">
                  <a:moveTo>
                    <a:pt x="16269" y="3073"/>
                  </a:moveTo>
                  <a:cubicBezTo>
                    <a:pt x="16799" y="3073"/>
                    <a:pt x="17308" y="3327"/>
                    <a:pt x="17399" y="3940"/>
                  </a:cubicBezTo>
                  <a:cubicBezTo>
                    <a:pt x="17466" y="4256"/>
                    <a:pt x="17331" y="4582"/>
                    <a:pt x="17054" y="4754"/>
                  </a:cubicBezTo>
                  <a:cubicBezTo>
                    <a:pt x="16930" y="4826"/>
                    <a:pt x="16810" y="4856"/>
                    <a:pt x="16692" y="4856"/>
                  </a:cubicBezTo>
                  <a:cubicBezTo>
                    <a:pt x="16524" y="4856"/>
                    <a:pt x="16359" y="4796"/>
                    <a:pt x="16191" y="4706"/>
                  </a:cubicBezTo>
                  <a:cubicBezTo>
                    <a:pt x="16163" y="4697"/>
                    <a:pt x="16134" y="4687"/>
                    <a:pt x="16105" y="4687"/>
                  </a:cubicBezTo>
                  <a:cubicBezTo>
                    <a:pt x="16038" y="4170"/>
                    <a:pt x="15952" y="3652"/>
                    <a:pt x="15847" y="3125"/>
                  </a:cubicBezTo>
                  <a:cubicBezTo>
                    <a:pt x="15984" y="3091"/>
                    <a:pt x="16127" y="3073"/>
                    <a:pt x="16269" y="3073"/>
                  </a:cubicBezTo>
                  <a:close/>
                  <a:moveTo>
                    <a:pt x="1170" y="5377"/>
                  </a:moveTo>
                  <a:cubicBezTo>
                    <a:pt x="1122" y="5664"/>
                    <a:pt x="1141" y="5961"/>
                    <a:pt x="1217" y="6249"/>
                  </a:cubicBezTo>
                  <a:cubicBezTo>
                    <a:pt x="1227" y="6297"/>
                    <a:pt x="1246" y="6344"/>
                    <a:pt x="1256" y="6392"/>
                  </a:cubicBezTo>
                  <a:cubicBezTo>
                    <a:pt x="968" y="6335"/>
                    <a:pt x="691" y="6239"/>
                    <a:pt x="585" y="5923"/>
                  </a:cubicBezTo>
                  <a:cubicBezTo>
                    <a:pt x="451" y="5511"/>
                    <a:pt x="853" y="5434"/>
                    <a:pt x="1170" y="5377"/>
                  </a:cubicBezTo>
                  <a:close/>
                  <a:moveTo>
                    <a:pt x="7059" y="3854"/>
                  </a:moveTo>
                  <a:lnTo>
                    <a:pt x="7059" y="3854"/>
                  </a:lnTo>
                  <a:cubicBezTo>
                    <a:pt x="7050" y="3855"/>
                    <a:pt x="7042" y="3864"/>
                    <a:pt x="7033" y="3873"/>
                  </a:cubicBezTo>
                  <a:lnTo>
                    <a:pt x="7033" y="3882"/>
                  </a:lnTo>
                  <a:cubicBezTo>
                    <a:pt x="6793" y="4543"/>
                    <a:pt x="6851" y="5310"/>
                    <a:pt x="6851" y="6009"/>
                  </a:cubicBezTo>
                  <a:cubicBezTo>
                    <a:pt x="6851" y="6766"/>
                    <a:pt x="6851" y="7532"/>
                    <a:pt x="6908" y="8299"/>
                  </a:cubicBezTo>
                  <a:lnTo>
                    <a:pt x="6515" y="8251"/>
                  </a:lnTo>
                  <a:cubicBezTo>
                    <a:pt x="6151" y="8203"/>
                    <a:pt x="5758" y="8165"/>
                    <a:pt x="5366" y="8098"/>
                  </a:cubicBezTo>
                  <a:cubicBezTo>
                    <a:pt x="5324" y="8084"/>
                    <a:pt x="5282" y="8075"/>
                    <a:pt x="5236" y="8075"/>
                  </a:cubicBezTo>
                  <a:cubicBezTo>
                    <a:pt x="5219" y="8075"/>
                    <a:pt x="5202" y="8076"/>
                    <a:pt x="5184" y="8078"/>
                  </a:cubicBezTo>
                  <a:cubicBezTo>
                    <a:pt x="4168" y="7916"/>
                    <a:pt x="3134" y="7638"/>
                    <a:pt x="2377" y="6996"/>
                  </a:cubicBezTo>
                  <a:cubicBezTo>
                    <a:pt x="1658" y="6383"/>
                    <a:pt x="1467" y="5444"/>
                    <a:pt x="2214" y="4744"/>
                  </a:cubicBezTo>
                  <a:cubicBezTo>
                    <a:pt x="2827" y="4170"/>
                    <a:pt x="3737" y="4083"/>
                    <a:pt x="4532" y="4016"/>
                  </a:cubicBezTo>
                  <a:cubicBezTo>
                    <a:pt x="5375" y="3949"/>
                    <a:pt x="6217" y="3911"/>
                    <a:pt x="7059" y="3854"/>
                  </a:cubicBezTo>
                  <a:close/>
                  <a:moveTo>
                    <a:pt x="14592" y="615"/>
                  </a:moveTo>
                  <a:cubicBezTo>
                    <a:pt x="15138" y="2148"/>
                    <a:pt x="15415" y="3748"/>
                    <a:pt x="15645" y="5367"/>
                  </a:cubicBezTo>
                  <a:cubicBezTo>
                    <a:pt x="15799" y="6297"/>
                    <a:pt x="15866" y="7235"/>
                    <a:pt x="15856" y="8174"/>
                  </a:cubicBezTo>
                  <a:cubicBezTo>
                    <a:pt x="15827" y="8979"/>
                    <a:pt x="15770" y="10483"/>
                    <a:pt x="15214" y="11202"/>
                  </a:cubicBezTo>
                  <a:cubicBezTo>
                    <a:pt x="15157" y="11221"/>
                    <a:pt x="15109" y="11269"/>
                    <a:pt x="15071" y="11326"/>
                  </a:cubicBezTo>
                  <a:cubicBezTo>
                    <a:pt x="13930" y="9765"/>
                    <a:pt x="11976" y="9046"/>
                    <a:pt x="10137" y="8701"/>
                  </a:cubicBezTo>
                  <a:cubicBezTo>
                    <a:pt x="9217" y="8529"/>
                    <a:pt x="8278" y="8442"/>
                    <a:pt x="7349" y="8347"/>
                  </a:cubicBezTo>
                  <a:cubicBezTo>
                    <a:pt x="7330" y="7561"/>
                    <a:pt x="7291" y="6785"/>
                    <a:pt x="7272" y="6009"/>
                  </a:cubicBezTo>
                  <a:cubicBezTo>
                    <a:pt x="7253" y="5300"/>
                    <a:pt x="7349" y="4553"/>
                    <a:pt x="7138" y="3882"/>
                  </a:cubicBezTo>
                  <a:cubicBezTo>
                    <a:pt x="7138" y="3863"/>
                    <a:pt x="7119" y="3844"/>
                    <a:pt x="7100" y="3844"/>
                  </a:cubicBezTo>
                  <a:cubicBezTo>
                    <a:pt x="7722" y="3806"/>
                    <a:pt x="8345" y="3758"/>
                    <a:pt x="8968" y="3691"/>
                  </a:cubicBezTo>
                  <a:cubicBezTo>
                    <a:pt x="11238" y="3442"/>
                    <a:pt x="13097" y="2292"/>
                    <a:pt x="14592" y="615"/>
                  </a:cubicBezTo>
                  <a:close/>
                  <a:moveTo>
                    <a:pt x="3526" y="8280"/>
                  </a:moveTo>
                  <a:cubicBezTo>
                    <a:pt x="3967" y="8414"/>
                    <a:pt x="4417" y="8529"/>
                    <a:pt x="4887" y="8605"/>
                  </a:cubicBezTo>
                  <a:cubicBezTo>
                    <a:pt x="4724" y="9180"/>
                    <a:pt x="4724" y="9784"/>
                    <a:pt x="4858" y="10359"/>
                  </a:cubicBezTo>
                  <a:cubicBezTo>
                    <a:pt x="5059" y="11115"/>
                    <a:pt x="6266" y="12543"/>
                    <a:pt x="5720" y="13271"/>
                  </a:cubicBezTo>
                  <a:lnTo>
                    <a:pt x="5720" y="13281"/>
                  </a:lnTo>
                  <a:cubicBezTo>
                    <a:pt x="5607" y="13437"/>
                    <a:pt x="5356" y="13507"/>
                    <a:pt x="5086" y="13507"/>
                  </a:cubicBezTo>
                  <a:cubicBezTo>
                    <a:pt x="4761" y="13507"/>
                    <a:pt x="4408" y="13405"/>
                    <a:pt x="4235" y="13233"/>
                  </a:cubicBezTo>
                  <a:cubicBezTo>
                    <a:pt x="4053" y="13003"/>
                    <a:pt x="3910" y="12754"/>
                    <a:pt x="3804" y="12485"/>
                  </a:cubicBezTo>
                  <a:cubicBezTo>
                    <a:pt x="3603" y="12006"/>
                    <a:pt x="3478" y="11508"/>
                    <a:pt x="3430" y="11000"/>
                  </a:cubicBezTo>
                  <a:cubicBezTo>
                    <a:pt x="3335" y="10090"/>
                    <a:pt x="3440" y="9180"/>
                    <a:pt x="3526" y="8280"/>
                  </a:cubicBezTo>
                  <a:close/>
                  <a:moveTo>
                    <a:pt x="14525" y="1"/>
                  </a:moveTo>
                  <a:cubicBezTo>
                    <a:pt x="14482" y="1"/>
                    <a:pt x="14440" y="27"/>
                    <a:pt x="14419" y="69"/>
                  </a:cubicBezTo>
                  <a:lnTo>
                    <a:pt x="14400" y="88"/>
                  </a:lnTo>
                  <a:cubicBezTo>
                    <a:pt x="13289" y="1181"/>
                    <a:pt x="12129" y="2273"/>
                    <a:pt x="10616" y="2790"/>
                  </a:cubicBezTo>
                  <a:cubicBezTo>
                    <a:pt x="9073" y="3317"/>
                    <a:pt x="7311" y="3269"/>
                    <a:pt x="5691" y="3384"/>
                  </a:cubicBezTo>
                  <a:cubicBezTo>
                    <a:pt x="4456" y="3480"/>
                    <a:pt x="2013" y="3624"/>
                    <a:pt x="1323" y="4907"/>
                  </a:cubicBezTo>
                  <a:lnTo>
                    <a:pt x="1304" y="4907"/>
                  </a:lnTo>
                  <a:cubicBezTo>
                    <a:pt x="1257" y="4901"/>
                    <a:pt x="1210" y="4898"/>
                    <a:pt x="1162" y="4898"/>
                  </a:cubicBezTo>
                  <a:cubicBezTo>
                    <a:pt x="602" y="4898"/>
                    <a:pt x="1" y="5305"/>
                    <a:pt x="116" y="5923"/>
                  </a:cubicBezTo>
                  <a:cubicBezTo>
                    <a:pt x="232" y="6480"/>
                    <a:pt x="770" y="6750"/>
                    <a:pt x="1303" y="6750"/>
                  </a:cubicBezTo>
                  <a:cubicBezTo>
                    <a:pt x="1338" y="6750"/>
                    <a:pt x="1374" y="6749"/>
                    <a:pt x="1409" y="6747"/>
                  </a:cubicBezTo>
                  <a:cubicBezTo>
                    <a:pt x="1764" y="7417"/>
                    <a:pt x="2425" y="7868"/>
                    <a:pt x="3210" y="8165"/>
                  </a:cubicBezTo>
                  <a:cubicBezTo>
                    <a:pt x="2951" y="9429"/>
                    <a:pt x="2808" y="10780"/>
                    <a:pt x="3153" y="12035"/>
                  </a:cubicBezTo>
                  <a:cubicBezTo>
                    <a:pt x="3383" y="12869"/>
                    <a:pt x="3938" y="14114"/>
                    <a:pt x="4915" y="14267"/>
                  </a:cubicBezTo>
                  <a:cubicBezTo>
                    <a:pt x="4981" y="14278"/>
                    <a:pt x="5044" y="14283"/>
                    <a:pt x="5106" y="14283"/>
                  </a:cubicBezTo>
                  <a:cubicBezTo>
                    <a:pt x="5811" y="14283"/>
                    <a:pt x="6261" y="13605"/>
                    <a:pt x="6305" y="12926"/>
                  </a:cubicBezTo>
                  <a:cubicBezTo>
                    <a:pt x="6343" y="12380"/>
                    <a:pt x="6103" y="11882"/>
                    <a:pt x="5873" y="11403"/>
                  </a:cubicBezTo>
                  <a:cubicBezTo>
                    <a:pt x="5404" y="10474"/>
                    <a:pt x="5155" y="9669"/>
                    <a:pt x="5394" y="8682"/>
                  </a:cubicBezTo>
                  <a:lnTo>
                    <a:pt x="5394" y="8682"/>
                  </a:lnTo>
                  <a:cubicBezTo>
                    <a:pt x="5941" y="8759"/>
                    <a:pt x="6458" y="8816"/>
                    <a:pt x="6879" y="8854"/>
                  </a:cubicBezTo>
                  <a:cubicBezTo>
                    <a:pt x="9868" y="9190"/>
                    <a:pt x="12857" y="9401"/>
                    <a:pt x="15003" y="11767"/>
                  </a:cubicBezTo>
                  <a:cubicBezTo>
                    <a:pt x="15036" y="11800"/>
                    <a:pt x="15076" y="11814"/>
                    <a:pt x="15114" y="11814"/>
                  </a:cubicBezTo>
                  <a:cubicBezTo>
                    <a:pt x="15178" y="11814"/>
                    <a:pt x="15238" y="11775"/>
                    <a:pt x="15262" y="11709"/>
                  </a:cubicBezTo>
                  <a:cubicBezTo>
                    <a:pt x="15271" y="11711"/>
                    <a:pt x="15279" y="11712"/>
                    <a:pt x="15288" y="11712"/>
                  </a:cubicBezTo>
                  <a:cubicBezTo>
                    <a:pt x="15330" y="11712"/>
                    <a:pt x="15376" y="11695"/>
                    <a:pt x="15415" y="11671"/>
                  </a:cubicBezTo>
                  <a:cubicBezTo>
                    <a:pt x="15981" y="11307"/>
                    <a:pt x="16144" y="10186"/>
                    <a:pt x="16249" y="9573"/>
                  </a:cubicBezTo>
                  <a:cubicBezTo>
                    <a:pt x="16440" y="8490"/>
                    <a:pt x="16412" y="7389"/>
                    <a:pt x="16287" y="6306"/>
                  </a:cubicBezTo>
                  <a:cubicBezTo>
                    <a:pt x="16258" y="5980"/>
                    <a:pt x="16220" y="5645"/>
                    <a:pt x="16182" y="5300"/>
                  </a:cubicBezTo>
                  <a:lnTo>
                    <a:pt x="16182" y="5300"/>
                  </a:lnTo>
                  <a:cubicBezTo>
                    <a:pt x="16327" y="5351"/>
                    <a:pt x="16480" y="5378"/>
                    <a:pt x="16633" y="5378"/>
                  </a:cubicBezTo>
                  <a:cubicBezTo>
                    <a:pt x="16823" y="5378"/>
                    <a:pt x="17013" y="5337"/>
                    <a:pt x="17188" y="5252"/>
                  </a:cubicBezTo>
                  <a:cubicBezTo>
                    <a:pt x="17648" y="5041"/>
                    <a:pt x="17935" y="4562"/>
                    <a:pt x="17906" y="4055"/>
                  </a:cubicBezTo>
                  <a:cubicBezTo>
                    <a:pt x="17869" y="3209"/>
                    <a:pt x="17154" y="2679"/>
                    <a:pt x="16404" y="2679"/>
                  </a:cubicBezTo>
                  <a:cubicBezTo>
                    <a:pt x="16194" y="2679"/>
                    <a:pt x="15981" y="2721"/>
                    <a:pt x="15779" y="2809"/>
                  </a:cubicBezTo>
                  <a:cubicBezTo>
                    <a:pt x="15588" y="1937"/>
                    <a:pt x="15262" y="1094"/>
                    <a:pt x="14812" y="318"/>
                  </a:cubicBezTo>
                  <a:cubicBezTo>
                    <a:pt x="14841" y="165"/>
                    <a:pt x="14735" y="21"/>
                    <a:pt x="14572" y="12"/>
                  </a:cubicBezTo>
                  <a:cubicBezTo>
                    <a:pt x="14557" y="4"/>
                    <a:pt x="14541" y="1"/>
                    <a:pt x="1452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3" name="Google Shape;1553;p50"/>
          <p:cNvSpPr/>
          <p:nvPr/>
        </p:nvSpPr>
        <p:spPr>
          <a:xfrm>
            <a:off x="2137387" y="2816325"/>
            <a:ext cx="356418" cy="214721"/>
          </a:xfrm>
          <a:custGeom>
            <a:avLst/>
            <a:gdLst/>
            <a:ahLst/>
            <a:cxnLst/>
            <a:rect l="l" t="t" r="r" b="b"/>
            <a:pathLst>
              <a:path w="11641" h="7013" extrusionOk="0">
                <a:moveTo>
                  <a:pt x="2934" y="407"/>
                </a:moveTo>
                <a:cubicBezTo>
                  <a:pt x="4512" y="407"/>
                  <a:pt x="6107" y="500"/>
                  <a:pt x="7664" y="507"/>
                </a:cubicBezTo>
                <a:cubicBezTo>
                  <a:pt x="8099" y="507"/>
                  <a:pt x="8537" y="499"/>
                  <a:pt x="8977" y="499"/>
                </a:cubicBezTo>
                <a:cubicBezTo>
                  <a:pt x="9197" y="499"/>
                  <a:pt x="9418" y="501"/>
                  <a:pt x="9638" y="507"/>
                </a:cubicBezTo>
                <a:cubicBezTo>
                  <a:pt x="9687" y="504"/>
                  <a:pt x="9736" y="503"/>
                  <a:pt x="9786" y="503"/>
                </a:cubicBezTo>
                <a:cubicBezTo>
                  <a:pt x="9923" y="503"/>
                  <a:pt x="10063" y="512"/>
                  <a:pt x="10203" y="526"/>
                </a:cubicBezTo>
                <a:cubicBezTo>
                  <a:pt x="9494" y="1091"/>
                  <a:pt x="8785" y="1657"/>
                  <a:pt x="8086" y="2222"/>
                </a:cubicBezTo>
                <a:cubicBezTo>
                  <a:pt x="7494" y="2692"/>
                  <a:pt x="6435" y="3938"/>
                  <a:pt x="5571" y="3938"/>
                </a:cubicBezTo>
                <a:cubicBezTo>
                  <a:pt x="5484" y="3938"/>
                  <a:pt x="5399" y="3926"/>
                  <a:pt x="5317" y="3898"/>
                </a:cubicBezTo>
                <a:cubicBezTo>
                  <a:pt x="4915" y="3764"/>
                  <a:pt x="4426" y="3199"/>
                  <a:pt x="4081" y="2940"/>
                </a:cubicBezTo>
                <a:lnTo>
                  <a:pt x="2846" y="1982"/>
                </a:lnTo>
                <a:cubicBezTo>
                  <a:pt x="2185" y="1465"/>
                  <a:pt x="1524" y="957"/>
                  <a:pt x="843" y="478"/>
                </a:cubicBezTo>
                <a:cubicBezTo>
                  <a:pt x="1534" y="425"/>
                  <a:pt x="2232" y="407"/>
                  <a:pt x="2934" y="407"/>
                </a:cubicBezTo>
                <a:close/>
                <a:moveTo>
                  <a:pt x="10586" y="794"/>
                </a:moveTo>
                <a:cubicBezTo>
                  <a:pt x="10606" y="823"/>
                  <a:pt x="10625" y="852"/>
                  <a:pt x="10644" y="881"/>
                </a:cubicBezTo>
                <a:cubicBezTo>
                  <a:pt x="10874" y="1245"/>
                  <a:pt x="10816" y="1523"/>
                  <a:pt x="10816" y="1944"/>
                </a:cubicBezTo>
                <a:cubicBezTo>
                  <a:pt x="10816" y="3008"/>
                  <a:pt x="10970" y="4339"/>
                  <a:pt x="10673" y="5364"/>
                </a:cubicBezTo>
                <a:cubicBezTo>
                  <a:pt x="10654" y="5441"/>
                  <a:pt x="10625" y="5518"/>
                  <a:pt x="10596" y="5585"/>
                </a:cubicBezTo>
                <a:cubicBezTo>
                  <a:pt x="9667" y="4703"/>
                  <a:pt x="8670" y="3889"/>
                  <a:pt x="7617" y="3170"/>
                </a:cubicBezTo>
                <a:lnTo>
                  <a:pt x="7655" y="3142"/>
                </a:lnTo>
                <a:cubicBezTo>
                  <a:pt x="8632" y="2366"/>
                  <a:pt x="9609" y="1580"/>
                  <a:pt x="10586" y="794"/>
                </a:cubicBezTo>
                <a:close/>
                <a:moveTo>
                  <a:pt x="479" y="517"/>
                </a:moveTo>
                <a:cubicBezTo>
                  <a:pt x="479" y="517"/>
                  <a:pt x="479" y="526"/>
                  <a:pt x="479" y="526"/>
                </a:cubicBezTo>
                <a:cubicBezTo>
                  <a:pt x="1456" y="1388"/>
                  <a:pt x="2482" y="2184"/>
                  <a:pt x="3497" y="2998"/>
                </a:cubicBezTo>
                <a:lnTo>
                  <a:pt x="3919" y="3324"/>
                </a:lnTo>
                <a:cubicBezTo>
                  <a:pt x="3305" y="3736"/>
                  <a:pt x="2769" y="4282"/>
                  <a:pt x="2213" y="4761"/>
                </a:cubicBezTo>
                <a:cubicBezTo>
                  <a:pt x="1715" y="5192"/>
                  <a:pt x="1131" y="5613"/>
                  <a:pt x="709" y="6131"/>
                </a:cubicBezTo>
                <a:cubicBezTo>
                  <a:pt x="393" y="5690"/>
                  <a:pt x="527" y="4991"/>
                  <a:pt x="527" y="4387"/>
                </a:cubicBezTo>
                <a:cubicBezTo>
                  <a:pt x="527" y="3103"/>
                  <a:pt x="566" y="1791"/>
                  <a:pt x="412" y="517"/>
                </a:cubicBezTo>
                <a:close/>
                <a:moveTo>
                  <a:pt x="7387" y="3352"/>
                </a:moveTo>
                <a:cubicBezTo>
                  <a:pt x="8412" y="4176"/>
                  <a:pt x="9427" y="5048"/>
                  <a:pt x="10366" y="5968"/>
                </a:cubicBezTo>
                <a:cubicBezTo>
                  <a:pt x="9992" y="6380"/>
                  <a:pt x="9408" y="6380"/>
                  <a:pt x="8757" y="6409"/>
                </a:cubicBezTo>
                <a:cubicBezTo>
                  <a:pt x="8096" y="6437"/>
                  <a:pt x="7454" y="6466"/>
                  <a:pt x="6802" y="6485"/>
                </a:cubicBezTo>
                <a:cubicBezTo>
                  <a:pt x="5771" y="6517"/>
                  <a:pt x="4745" y="6536"/>
                  <a:pt x="3716" y="6536"/>
                </a:cubicBezTo>
                <a:cubicBezTo>
                  <a:pt x="3503" y="6536"/>
                  <a:pt x="3289" y="6535"/>
                  <a:pt x="3076" y="6533"/>
                </a:cubicBezTo>
                <a:cubicBezTo>
                  <a:pt x="2742" y="6533"/>
                  <a:pt x="2358" y="6572"/>
                  <a:pt x="1988" y="6572"/>
                </a:cubicBezTo>
                <a:cubicBezTo>
                  <a:pt x="1752" y="6572"/>
                  <a:pt x="1521" y="6556"/>
                  <a:pt x="1313" y="6504"/>
                </a:cubicBezTo>
                <a:cubicBezTo>
                  <a:pt x="1179" y="6476"/>
                  <a:pt x="1045" y="6418"/>
                  <a:pt x="930" y="6341"/>
                </a:cubicBezTo>
                <a:cubicBezTo>
                  <a:pt x="1456" y="6016"/>
                  <a:pt x="1926" y="5537"/>
                  <a:pt x="2395" y="5144"/>
                </a:cubicBezTo>
                <a:cubicBezTo>
                  <a:pt x="2989" y="4627"/>
                  <a:pt x="3660" y="4148"/>
                  <a:pt x="4187" y="3554"/>
                </a:cubicBezTo>
                <a:cubicBezTo>
                  <a:pt x="4187" y="3554"/>
                  <a:pt x="4187" y="3554"/>
                  <a:pt x="4196" y="3544"/>
                </a:cubicBezTo>
                <a:cubicBezTo>
                  <a:pt x="4474" y="3764"/>
                  <a:pt x="4752" y="3985"/>
                  <a:pt x="5030" y="4205"/>
                </a:cubicBezTo>
                <a:cubicBezTo>
                  <a:pt x="5202" y="4339"/>
                  <a:pt x="5432" y="4598"/>
                  <a:pt x="5681" y="4607"/>
                </a:cubicBezTo>
                <a:cubicBezTo>
                  <a:pt x="5685" y="4608"/>
                  <a:pt x="5688" y="4608"/>
                  <a:pt x="5691" y="4608"/>
                </a:cubicBezTo>
                <a:cubicBezTo>
                  <a:pt x="5901" y="4608"/>
                  <a:pt x="6182" y="4318"/>
                  <a:pt x="6314" y="4215"/>
                </a:cubicBezTo>
                <a:lnTo>
                  <a:pt x="7387" y="3352"/>
                </a:lnTo>
                <a:close/>
                <a:moveTo>
                  <a:pt x="2603" y="0"/>
                </a:moveTo>
                <a:cubicBezTo>
                  <a:pt x="1863" y="0"/>
                  <a:pt x="1126" y="26"/>
                  <a:pt x="403" y="114"/>
                </a:cubicBezTo>
                <a:cubicBezTo>
                  <a:pt x="249" y="133"/>
                  <a:pt x="163" y="315"/>
                  <a:pt x="249" y="450"/>
                </a:cubicBezTo>
                <a:cubicBezTo>
                  <a:pt x="240" y="459"/>
                  <a:pt x="240" y="478"/>
                  <a:pt x="240" y="488"/>
                </a:cubicBezTo>
                <a:cubicBezTo>
                  <a:pt x="134" y="1388"/>
                  <a:pt x="96" y="2308"/>
                  <a:pt x="106" y="3218"/>
                </a:cubicBezTo>
                <a:cubicBezTo>
                  <a:pt x="96" y="4061"/>
                  <a:pt x="0" y="4991"/>
                  <a:pt x="106" y="5834"/>
                </a:cubicBezTo>
                <a:cubicBezTo>
                  <a:pt x="249" y="7012"/>
                  <a:pt x="1102" y="6955"/>
                  <a:pt x="2108" y="6974"/>
                </a:cubicBezTo>
                <a:cubicBezTo>
                  <a:pt x="2956" y="6998"/>
                  <a:pt x="3804" y="7010"/>
                  <a:pt x="4651" y="7010"/>
                </a:cubicBezTo>
                <a:cubicBezTo>
                  <a:pt x="5499" y="7010"/>
                  <a:pt x="6347" y="6998"/>
                  <a:pt x="7195" y="6974"/>
                </a:cubicBezTo>
                <a:cubicBezTo>
                  <a:pt x="7228" y="6973"/>
                  <a:pt x="7261" y="6973"/>
                  <a:pt x="7296" y="6973"/>
                </a:cubicBezTo>
                <a:cubicBezTo>
                  <a:pt x="7670" y="6973"/>
                  <a:pt x="8146" y="7006"/>
                  <a:pt x="8635" y="7006"/>
                </a:cubicBezTo>
                <a:cubicBezTo>
                  <a:pt x="9514" y="7006"/>
                  <a:pt x="10436" y="6899"/>
                  <a:pt x="10883" y="6303"/>
                </a:cubicBezTo>
                <a:cubicBezTo>
                  <a:pt x="11516" y="5451"/>
                  <a:pt x="11324" y="3851"/>
                  <a:pt x="11334" y="2864"/>
                </a:cubicBezTo>
                <a:cubicBezTo>
                  <a:pt x="11343" y="2021"/>
                  <a:pt x="11640" y="488"/>
                  <a:pt x="10577" y="153"/>
                </a:cubicBezTo>
                <a:cubicBezTo>
                  <a:pt x="10306" y="65"/>
                  <a:pt x="9989" y="41"/>
                  <a:pt x="9665" y="41"/>
                </a:cubicBezTo>
                <a:cubicBezTo>
                  <a:pt x="9271" y="41"/>
                  <a:pt x="8867" y="76"/>
                  <a:pt x="8519" y="76"/>
                </a:cubicBezTo>
                <a:cubicBezTo>
                  <a:pt x="8496" y="76"/>
                  <a:pt x="8473" y="76"/>
                  <a:pt x="8450" y="76"/>
                </a:cubicBezTo>
                <a:cubicBezTo>
                  <a:pt x="7530" y="66"/>
                  <a:pt x="6611" y="66"/>
                  <a:pt x="5691" y="57"/>
                </a:cubicBezTo>
                <a:cubicBezTo>
                  <a:pt x="4675" y="51"/>
                  <a:pt x="3636" y="0"/>
                  <a:pt x="260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4" name="Google Shape;1554;p50"/>
          <p:cNvGrpSpPr/>
          <p:nvPr/>
        </p:nvGrpSpPr>
        <p:grpSpPr>
          <a:xfrm>
            <a:off x="2075545" y="3908742"/>
            <a:ext cx="480097" cy="323809"/>
            <a:chOff x="4434975" y="1947050"/>
            <a:chExt cx="563825" cy="380325"/>
          </a:xfrm>
        </p:grpSpPr>
        <p:sp>
          <p:nvSpPr>
            <p:cNvPr id="1555" name="Google Shape;1555;p50"/>
            <p:cNvSpPr/>
            <p:nvPr/>
          </p:nvSpPr>
          <p:spPr>
            <a:xfrm>
              <a:off x="4434975" y="1947050"/>
              <a:ext cx="563825" cy="380325"/>
            </a:xfrm>
            <a:custGeom>
              <a:avLst/>
              <a:gdLst/>
              <a:ahLst/>
              <a:cxnLst/>
              <a:rect l="l" t="t" r="r" b="b"/>
              <a:pathLst>
                <a:path w="22553" h="15213" extrusionOk="0">
                  <a:moveTo>
                    <a:pt x="12077" y="577"/>
                  </a:moveTo>
                  <a:cubicBezTo>
                    <a:pt x="12701" y="577"/>
                    <a:pt x="13315" y="593"/>
                    <a:pt x="13911" y="621"/>
                  </a:cubicBezTo>
                  <a:cubicBezTo>
                    <a:pt x="16890" y="765"/>
                    <a:pt x="20483" y="1934"/>
                    <a:pt x="21355" y="5172"/>
                  </a:cubicBezTo>
                  <a:cubicBezTo>
                    <a:pt x="22238" y="8490"/>
                    <a:pt x="19635" y="11503"/>
                    <a:pt x="16422" y="11503"/>
                  </a:cubicBezTo>
                  <a:cubicBezTo>
                    <a:pt x="16082" y="11503"/>
                    <a:pt x="15736" y="11470"/>
                    <a:pt x="15386" y="11399"/>
                  </a:cubicBezTo>
                  <a:cubicBezTo>
                    <a:pt x="15365" y="11394"/>
                    <a:pt x="15343" y="11392"/>
                    <a:pt x="15322" y="11392"/>
                  </a:cubicBezTo>
                  <a:cubicBezTo>
                    <a:pt x="15220" y="11392"/>
                    <a:pt x="15125" y="11446"/>
                    <a:pt x="15070" y="11533"/>
                  </a:cubicBezTo>
                  <a:cubicBezTo>
                    <a:pt x="15046" y="11526"/>
                    <a:pt x="15022" y="11523"/>
                    <a:pt x="14999" y="11523"/>
                  </a:cubicBezTo>
                  <a:cubicBezTo>
                    <a:pt x="14856" y="11523"/>
                    <a:pt x="14736" y="11643"/>
                    <a:pt x="14744" y="11792"/>
                  </a:cubicBezTo>
                  <a:cubicBezTo>
                    <a:pt x="14792" y="12759"/>
                    <a:pt x="15051" y="13708"/>
                    <a:pt x="15511" y="14570"/>
                  </a:cubicBezTo>
                  <a:cubicBezTo>
                    <a:pt x="13968" y="14216"/>
                    <a:pt x="12819" y="13123"/>
                    <a:pt x="12071" y="11725"/>
                  </a:cubicBezTo>
                  <a:cubicBezTo>
                    <a:pt x="12042" y="11676"/>
                    <a:pt x="11990" y="11652"/>
                    <a:pt x="11937" y="11652"/>
                  </a:cubicBezTo>
                  <a:cubicBezTo>
                    <a:pt x="11887" y="11652"/>
                    <a:pt x="11836" y="11673"/>
                    <a:pt x="11803" y="11715"/>
                  </a:cubicBezTo>
                  <a:cubicBezTo>
                    <a:pt x="10107" y="11600"/>
                    <a:pt x="8402" y="11495"/>
                    <a:pt x="6716" y="11217"/>
                  </a:cubicBezTo>
                  <a:cubicBezTo>
                    <a:pt x="5221" y="10978"/>
                    <a:pt x="3746" y="10585"/>
                    <a:pt x="2692" y="9406"/>
                  </a:cubicBezTo>
                  <a:cubicBezTo>
                    <a:pt x="259" y="6666"/>
                    <a:pt x="1859" y="2786"/>
                    <a:pt x="5039" y="1608"/>
                  </a:cubicBezTo>
                  <a:cubicBezTo>
                    <a:pt x="7187" y="819"/>
                    <a:pt x="9701" y="577"/>
                    <a:pt x="12077" y="577"/>
                  </a:cubicBezTo>
                  <a:close/>
                  <a:moveTo>
                    <a:pt x="13024" y="1"/>
                  </a:moveTo>
                  <a:cubicBezTo>
                    <a:pt x="12423" y="1"/>
                    <a:pt x="11823" y="24"/>
                    <a:pt x="11228" y="56"/>
                  </a:cubicBezTo>
                  <a:cubicBezTo>
                    <a:pt x="9312" y="152"/>
                    <a:pt x="7310" y="305"/>
                    <a:pt x="5461" y="861"/>
                  </a:cubicBezTo>
                  <a:cubicBezTo>
                    <a:pt x="2357" y="1790"/>
                    <a:pt x="0" y="4750"/>
                    <a:pt x="1226" y="8075"/>
                  </a:cubicBezTo>
                  <a:cubicBezTo>
                    <a:pt x="1830" y="9722"/>
                    <a:pt x="3162" y="10891"/>
                    <a:pt x="4819" y="11409"/>
                  </a:cubicBezTo>
                  <a:cubicBezTo>
                    <a:pt x="6464" y="11926"/>
                    <a:pt x="8315" y="12136"/>
                    <a:pt x="10099" y="12136"/>
                  </a:cubicBezTo>
                  <a:cubicBezTo>
                    <a:pt x="10694" y="12136"/>
                    <a:pt x="11281" y="12113"/>
                    <a:pt x="11851" y="12070"/>
                  </a:cubicBezTo>
                  <a:cubicBezTo>
                    <a:pt x="12474" y="13842"/>
                    <a:pt x="14198" y="14982"/>
                    <a:pt x="16028" y="15212"/>
                  </a:cubicBezTo>
                  <a:cubicBezTo>
                    <a:pt x="16035" y="15213"/>
                    <a:pt x="16042" y="15213"/>
                    <a:pt x="16049" y="15213"/>
                  </a:cubicBezTo>
                  <a:cubicBezTo>
                    <a:pt x="16247" y="15213"/>
                    <a:pt x="16360" y="14957"/>
                    <a:pt x="16267" y="14800"/>
                  </a:cubicBezTo>
                  <a:cubicBezTo>
                    <a:pt x="15731" y="13947"/>
                    <a:pt x="15396" y="12980"/>
                    <a:pt x="15309" y="11983"/>
                  </a:cubicBezTo>
                  <a:lnTo>
                    <a:pt x="15309" y="11983"/>
                  </a:lnTo>
                  <a:cubicBezTo>
                    <a:pt x="15680" y="12054"/>
                    <a:pt x="16050" y="12088"/>
                    <a:pt x="16416" y="12088"/>
                  </a:cubicBezTo>
                  <a:cubicBezTo>
                    <a:pt x="19121" y="12088"/>
                    <a:pt x="21568" y="10215"/>
                    <a:pt x="22016" y="7404"/>
                  </a:cubicBezTo>
                  <a:cubicBezTo>
                    <a:pt x="22552" y="4099"/>
                    <a:pt x="20128" y="1483"/>
                    <a:pt x="17120" y="545"/>
                  </a:cubicBezTo>
                  <a:cubicBezTo>
                    <a:pt x="15797" y="124"/>
                    <a:pt x="14409" y="1"/>
                    <a:pt x="130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0"/>
            <p:cNvSpPr/>
            <p:nvPr/>
          </p:nvSpPr>
          <p:spPr>
            <a:xfrm>
              <a:off x="4692925" y="2077050"/>
              <a:ext cx="61575" cy="60675"/>
            </a:xfrm>
            <a:custGeom>
              <a:avLst/>
              <a:gdLst/>
              <a:ahLst/>
              <a:cxnLst/>
              <a:rect l="l" t="t" r="r" b="b"/>
              <a:pathLst>
                <a:path w="2463" h="2427" extrusionOk="0">
                  <a:moveTo>
                    <a:pt x="1083" y="508"/>
                  </a:moveTo>
                  <a:cubicBezTo>
                    <a:pt x="1303" y="508"/>
                    <a:pt x="1476" y="671"/>
                    <a:pt x="1581" y="853"/>
                  </a:cubicBezTo>
                  <a:cubicBezTo>
                    <a:pt x="1773" y="1189"/>
                    <a:pt x="1820" y="1773"/>
                    <a:pt x="1361" y="1907"/>
                  </a:cubicBezTo>
                  <a:cubicBezTo>
                    <a:pt x="1295" y="1927"/>
                    <a:pt x="1228" y="1936"/>
                    <a:pt x="1163" y="1936"/>
                  </a:cubicBezTo>
                  <a:cubicBezTo>
                    <a:pt x="876" y="1936"/>
                    <a:pt x="608" y="1757"/>
                    <a:pt x="498" y="1476"/>
                  </a:cubicBezTo>
                  <a:cubicBezTo>
                    <a:pt x="460" y="1342"/>
                    <a:pt x="441" y="1198"/>
                    <a:pt x="460" y="1064"/>
                  </a:cubicBezTo>
                  <a:cubicBezTo>
                    <a:pt x="585" y="1045"/>
                    <a:pt x="680" y="949"/>
                    <a:pt x="690" y="824"/>
                  </a:cubicBezTo>
                  <a:cubicBezTo>
                    <a:pt x="700" y="633"/>
                    <a:pt x="901" y="508"/>
                    <a:pt x="1083" y="508"/>
                  </a:cubicBezTo>
                  <a:close/>
                  <a:moveTo>
                    <a:pt x="1095" y="0"/>
                  </a:moveTo>
                  <a:cubicBezTo>
                    <a:pt x="867" y="0"/>
                    <a:pt x="641" y="79"/>
                    <a:pt x="460" y="240"/>
                  </a:cubicBezTo>
                  <a:cubicBezTo>
                    <a:pt x="240" y="393"/>
                    <a:pt x="115" y="738"/>
                    <a:pt x="67" y="978"/>
                  </a:cubicBezTo>
                  <a:cubicBezTo>
                    <a:pt x="0" y="1313"/>
                    <a:pt x="58" y="1658"/>
                    <a:pt x="240" y="1945"/>
                  </a:cubicBezTo>
                  <a:cubicBezTo>
                    <a:pt x="448" y="2256"/>
                    <a:pt x="826" y="2426"/>
                    <a:pt x="1198" y="2426"/>
                  </a:cubicBezTo>
                  <a:cubicBezTo>
                    <a:pt x="1457" y="2426"/>
                    <a:pt x="1714" y="2343"/>
                    <a:pt x="1907" y="2166"/>
                  </a:cubicBezTo>
                  <a:cubicBezTo>
                    <a:pt x="2462" y="1658"/>
                    <a:pt x="2252" y="623"/>
                    <a:pt x="1686" y="192"/>
                  </a:cubicBezTo>
                  <a:cubicBezTo>
                    <a:pt x="1509" y="65"/>
                    <a:pt x="1301" y="0"/>
                    <a:pt x="10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0"/>
            <p:cNvSpPr/>
            <p:nvPr/>
          </p:nvSpPr>
          <p:spPr>
            <a:xfrm>
              <a:off x="4548725" y="2081725"/>
              <a:ext cx="58950" cy="53550"/>
            </a:xfrm>
            <a:custGeom>
              <a:avLst/>
              <a:gdLst/>
              <a:ahLst/>
              <a:cxnLst/>
              <a:rect l="l" t="t" r="r" b="b"/>
              <a:pathLst>
                <a:path w="2358" h="2142" extrusionOk="0">
                  <a:moveTo>
                    <a:pt x="1171" y="484"/>
                  </a:moveTo>
                  <a:cubicBezTo>
                    <a:pt x="1274" y="484"/>
                    <a:pt x="1379" y="513"/>
                    <a:pt x="1476" y="580"/>
                  </a:cubicBezTo>
                  <a:cubicBezTo>
                    <a:pt x="1764" y="791"/>
                    <a:pt x="1802" y="1203"/>
                    <a:pt x="1572" y="1471"/>
                  </a:cubicBezTo>
                  <a:cubicBezTo>
                    <a:pt x="1452" y="1586"/>
                    <a:pt x="1300" y="1642"/>
                    <a:pt x="1147" y="1642"/>
                  </a:cubicBezTo>
                  <a:cubicBezTo>
                    <a:pt x="971" y="1642"/>
                    <a:pt x="795" y="1567"/>
                    <a:pt x="671" y="1423"/>
                  </a:cubicBezTo>
                  <a:cubicBezTo>
                    <a:pt x="537" y="1251"/>
                    <a:pt x="509" y="1021"/>
                    <a:pt x="585" y="810"/>
                  </a:cubicBezTo>
                  <a:cubicBezTo>
                    <a:pt x="585" y="810"/>
                    <a:pt x="585" y="800"/>
                    <a:pt x="595" y="800"/>
                  </a:cubicBezTo>
                  <a:cubicBezTo>
                    <a:pt x="732" y="618"/>
                    <a:pt x="949" y="484"/>
                    <a:pt x="1171" y="484"/>
                  </a:cubicBezTo>
                  <a:close/>
                  <a:moveTo>
                    <a:pt x="1176" y="0"/>
                  </a:moveTo>
                  <a:cubicBezTo>
                    <a:pt x="797" y="0"/>
                    <a:pt x="416" y="182"/>
                    <a:pt x="240" y="523"/>
                  </a:cubicBezTo>
                  <a:cubicBezTo>
                    <a:pt x="231" y="542"/>
                    <a:pt x="221" y="551"/>
                    <a:pt x="221" y="570"/>
                  </a:cubicBezTo>
                  <a:cubicBezTo>
                    <a:pt x="1" y="954"/>
                    <a:pt x="49" y="1433"/>
                    <a:pt x="327" y="1778"/>
                  </a:cubicBezTo>
                  <a:cubicBezTo>
                    <a:pt x="539" y="2020"/>
                    <a:pt x="838" y="2142"/>
                    <a:pt x="1138" y="2142"/>
                  </a:cubicBezTo>
                  <a:cubicBezTo>
                    <a:pt x="1420" y="2142"/>
                    <a:pt x="1703" y="2034"/>
                    <a:pt x="1917" y="1816"/>
                  </a:cubicBezTo>
                  <a:cubicBezTo>
                    <a:pt x="2358" y="1356"/>
                    <a:pt x="2319" y="628"/>
                    <a:pt x="1840" y="216"/>
                  </a:cubicBezTo>
                  <a:lnTo>
                    <a:pt x="1840" y="226"/>
                  </a:lnTo>
                  <a:cubicBezTo>
                    <a:pt x="1655" y="73"/>
                    <a:pt x="1415" y="0"/>
                    <a:pt x="117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0"/>
            <p:cNvSpPr/>
            <p:nvPr/>
          </p:nvSpPr>
          <p:spPr>
            <a:xfrm>
              <a:off x="4865000" y="2067200"/>
              <a:ext cx="57400" cy="70375"/>
            </a:xfrm>
            <a:custGeom>
              <a:avLst/>
              <a:gdLst/>
              <a:ahLst/>
              <a:cxnLst/>
              <a:rect l="l" t="t" r="r" b="b"/>
              <a:pathLst>
                <a:path w="2296" h="2815" extrusionOk="0">
                  <a:moveTo>
                    <a:pt x="1115" y="1186"/>
                  </a:moveTo>
                  <a:cubicBezTo>
                    <a:pt x="1178" y="1186"/>
                    <a:pt x="1243" y="1199"/>
                    <a:pt x="1308" y="1228"/>
                  </a:cubicBezTo>
                  <a:cubicBezTo>
                    <a:pt x="1615" y="1362"/>
                    <a:pt x="1768" y="1803"/>
                    <a:pt x="1557" y="2071"/>
                  </a:cubicBezTo>
                  <a:cubicBezTo>
                    <a:pt x="1430" y="2222"/>
                    <a:pt x="1247" y="2302"/>
                    <a:pt x="1062" y="2302"/>
                  </a:cubicBezTo>
                  <a:cubicBezTo>
                    <a:pt x="942" y="2302"/>
                    <a:pt x="820" y="2268"/>
                    <a:pt x="714" y="2196"/>
                  </a:cubicBezTo>
                  <a:cubicBezTo>
                    <a:pt x="628" y="2129"/>
                    <a:pt x="561" y="2052"/>
                    <a:pt x="523" y="1966"/>
                  </a:cubicBezTo>
                  <a:cubicBezTo>
                    <a:pt x="542" y="1927"/>
                    <a:pt x="551" y="1880"/>
                    <a:pt x="551" y="1832"/>
                  </a:cubicBezTo>
                  <a:cubicBezTo>
                    <a:pt x="535" y="1512"/>
                    <a:pt x="799" y="1186"/>
                    <a:pt x="1115" y="1186"/>
                  </a:cubicBezTo>
                  <a:close/>
                  <a:moveTo>
                    <a:pt x="931" y="0"/>
                  </a:moveTo>
                  <a:cubicBezTo>
                    <a:pt x="833" y="0"/>
                    <a:pt x="737" y="16"/>
                    <a:pt x="647" y="50"/>
                  </a:cubicBezTo>
                  <a:cubicBezTo>
                    <a:pt x="593" y="68"/>
                    <a:pt x="607" y="146"/>
                    <a:pt x="666" y="146"/>
                  </a:cubicBezTo>
                  <a:cubicBezTo>
                    <a:pt x="669" y="146"/>
                    <a:pt x="672" y="146"/>
                    <a:pt x="676" y="145"/>
                  </a:cubicBezTo>
                  <a:cubicBezTo>
                    <a:pt x="760" y="123"/>
                    <a:pt x="841" y="112"/>
                    <a:pt x="919" y="112"/>
                  </a:cubicBezTo>
                  <a:cubicBezTo>
                    <a:pt x="1362" y="112"/>
                    <a:pt x="1689" y="463"/>
                    <a:pt x="1787" y="912"/>
                  </a:cubicBezTo>
                  <a:cubicBezTo>
                    <a:pt x="1672" y="816"/>
                    <a:pt x="1548" y="739"/>
                    <a:pt x="1404" y="692"/>
                  </a:cubicBezTo>
                  <a:cubicBezTo>
                    <a:pt x="1311" y="664"/>
                    <a:pt x="1218" y="651"/>
                    <a:pt x="1126" y="651"/>
                  </a:cubicBezTo>
                  <a:cubicBezTo>
                    <a:pt x="524" y="651"/>
                    <a:pt x="1" y="1215"/>
                    <a:pt x="34" y="1822"/>
                  </a:cubicBezTo>
                  <a:cubicBezTo>
                    <a:pt x="34" y="1899"/>
                    <a:pt x="72" y="1966"/>
                    <a:pt x="130" y="2014"/>
                  </a:cubicBezTo>
                  <a:cubicBezTo>
                    <a:pt x="168" y="2224"/>
                    <a:pt x="264" y="2416"/>
                    <a:pt x="417" y="2569"/>
                  </a:cubicBezTo>
                  <a:cubicBezTo>
                    <a:pt x="597" y="2738"/>
                    <a:pt x="828" y="2814"/>
                    <a:pt x="1063" y="2814"/>
                  </a:cubicBezTo>
                  <a:cubicBezTo>
                    <a:pt x="1455" y="2814"/>
                    <a:pt x="1858" y="2604"/>
                    <a:pt x="2056" y="2263"/>
                  </a:cubicBezTo>
                  <a:cubicBezTo>
                    <a:pt x="2295" y="1851"/>
                    <a:pt x="2180" y="1324"/>
                    <a:pt x="1854" y="979"/>
                  </a:cubicBezTo>
                  <a:cubicBezTo>
                    <a:pt x="1893" y="979"/>
                    <a:pt x="1921" y="950"/>
                    <a:pt x="1931" y="912"/>
                  </a:cubicBezTo>
                  <a:cubicBezTo>
                    <a:pt x="1955" y="393"/>
                    <a:pt x="1420" y="0"/>
                    <a:pt x="9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9" name="Google Shape;1559;p50"/>
          <p:cNvSpPr/>
          <p:nvPr/>
        </p:nvSpPr>
        <p:spPr>
          <a:xfrm>
            <a:off x="2199300" y="1313625"/>
            <a:ext cx="104450" cy="99475"/>
          </a:xfrm>
          <a:custGeom>
            <a:avLst/>
            <a:gdLst/>
            <a:ahLst/>
            <a:cxnLst/>
            <a:rect l="l" t="t" r="r" b="b"/>
            <a:pathLst>
              <a:path w="4178" h="3979" extrusionOk="0">
                <a:moveTo>
                  <a:pt x="1577" y="0"/>
                </a:moveTo>
                <a:cubicBezTo>
                  <a:pt x="1335" y="0"/>
                  <a:pt x="1099" y="180"/>
                  <a:pt x="1088" y="475"/>
                </a:cubicBezTo>
                <a:cubicBezTo>
                  <a:pt x="1071" y="752"/>
                  <a:pt x="1088" y="1045"/>
                  <a:pt x="1088" y="1338"/>
                </a:cubicBezTo>
                <a:cubicBezTo>
                  <a:pt x="847" y="1356"/>
                  <a:pt x="605" y="1373"/>
                  <a:pt x="363" y="1373"/>
                </a:cubicBezTo>
                <a:cubicBezTo>
                  <a:pt x="1" y="1373"/>
                  <a:pt x="1" y="1942"/>
                  <a:pt x="363" y="1942"/>
                </a:cubicBezTo>
                <a:cubicBezTo>
                  <a:pt x="639" y="1960"/>
                  <a:pt x="898" y="1977"/>
                  <a:pt x="1157" y="1977"/>
                </a:cubicBezTo>
                <a:cubicBezTo>
                  <a:pt x="1226" y="2547"/>
                  <a:pt x="1399" y="3099"/>
                  <a:pt x="1640" y="3634"/>
                </a:cubicBezTo>
                <a:cubicBezTo>
                  <a:pt x="1757" y="3878"/>
                  <a:pt x="1960" y="3978"/>
                  <a:pt x="2171" y="3978"/>
                </a:cubicBezTo>
                <a:cubicBezTo>
                  <a:pt x="2649" y="3978"/>
                  <a:pt x="3172" y="3465"/>
                  <a:pt x="2849" y="2926"/>
                </a:cubicBezTo>
                <a:cubicBezTo>
                  <a:pt x="2676" y="2616"/>
                  <a:pt x="2555" y="2288"/>
                  <a:pt x="2486" y="1942"/>
                </a:cubicBezTo>
                <a:lnTo>
                  <a:pt x="2486" y="1942"/>
                </a:lnTo>
                <a:cubicBezTo>
                  <a:pt x="2559" y="1945"/>
                  <a:pt x="2632" y="1947"/>
                  <a:pt x="2705" y="1947"/>
                </a:cubicBezTo>
                <a:cubicBezTo>
                  <a:pt x="3081" y="1947"/>
                  <a:pt x="3456" y="1908"/>
                  <a:pt x="3832" y="1822"/>
                </a:cubicBezTo>
                <a:cubicBezTo>
                  <a:pt x="4178" y="1718"/>
                  <a:pt x="4178" y="1218"/>
                  <a:pt x="3832" y="1097"/>
                </a:cubicBezTo>
                <a:cubicBezTo>
                  <a:pt x="3689" y="1060"/>
                  <a:pt x="3546" y="1045"/>
                  <a:pt x="3403" y="1045"/>
                </a:cubicBezTo>
                <a:cubicBezTo>
                  <a:pt x="3080" y="1045"/>
                  <a:pt x="2757" y="1118"/>
                  <a:pt x="2434" y="1166"/>
                </a:cubicBezTo>
                <a:lnTo>
                  <a:pt x="2331" y="1183"/>
                </a:lnTo>
                <a:cubicBezTo>
                  <a:pt x="2262" y="855"/>
                  <a:pt x="2141" y="527"/>
                  <a:pt x="1986" y="234"/>
                </a:cubicBezTo>
                <a:cubicBezTo>
                  <a:pt x="1885" y="73"/>
                  <a:pt x="1730" y="0"/>
                  <a:pt x="157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563"/>
        <p:cNvGrpSpPr/>
        <p:nvPr/>
      </p:nvGrpSpPr>
      <p:grpSpPr>
        <a:xfrm>
          <a:off x="0" y="0"/>
          <a:ext cx="0" cy="0"/>
          <a:chOff x="0" y="0"/>
          <a:chExt cx="0" cy="0"/>
        </a:xfrm>
      </p:grpSpPr>
      <p:sp>
        <p:nvSpPr>
          <p:cNvPr id="1564" name="Google Shape;1564;p51"/>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PREDICTED REACH</a:t>
            </a:r>
            <a:endParaRPr>
              <a:solidFill>
                <a:schemeClr val="dk1"/>
              </a:solidFill>
            </a:endParaRPr>
          </a:p>
        </p:txBody>
      </p:sp>
      <p:sp>
        <p:nvSpPr>
          <p:cNvPr id="1565" name="Google Shape;1565;p51"/>
          <p:cNvSpPr txBox="1"/>
          <p:nvPr/>
        </p:nvSpPr>
        <p:spPr>
          <a:xfrm>
            <a:off x="1065087" y="4171343"/>
            <a:ext cx="3529800" cy="36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200">
                <a:solidFill>
                  <a:schemeClr val="dk1"/>
                </a:solidFill>
                <a:latin typeface="Muli"/>
                <a:ea typeface="Muli"/>
                <a:cs typeface="Muli"/>
                <a:sym typeface="Muli"/>
              </a:rPr>
              <a:t>To modify this graph, click on it, follow the link, change the data and paste the new graph here</a:t>
            </a:r>
            <a:endParaRPr sz="1200">
              <a:solidFill>
                <a:schemeClr val="dk1"/>
              </a:solidFill>
              <a:latin typeface="Muli"/>
              <a:ea typeface="Muli"/>
              <a:cs typeface="Muli"/>
              <a:sym typeface="Muli"/>
            </a:endParaRPr>
          </a:p>
        </p:txBody>
      </p:sp>
      <p:sp>
        <p:nvSpPr>
          <p:cNvPr id="1566" name="Google Shape;1566;p51"/>
          <p:cNvSpPr txBox="1"/>
          <p:nvPr/>
        </p:nvSpPr>
        <p:spPr>
          <a:xfrm>
            <a:off x="5872525" y="2198629"/>
            <a:ext cx="1418400" cy="3678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n">
                <a:solidFill>
                  <a:schemeClr val="dk1"/>
                </a:solidFill>
                <a:latin typeface="Muli"/>
                <a:ea typeface="Muli"/>
                <a:cs typeface="Muli"/>
                <a:sym typeface="Muli"/>
              </a:rPr>
              <a:t>Total revenue</a:t>
            </a:r>
            <a:endParaRPr>
              <a:solidFill>
                <a:schemeClr val="dk1"/>
              </a:solidFill>
              <a:latin typeface="Muli"/>
              <a:ea typeface="Muli"/>
              <a:cs typeface="Muli"/>
              <a:sym typeface="Muli"/>
            </a:endParaRPr>
          </a:p>
        </p:txBody>
      </p:sp>
      <p:sp>
        <p:nvSpPr>
          <p:cNvPr id="1567" name="Google Shape;1567;p51"/>
          <p:cNvSpPr txBox="1"/>
          <p:nvPr/>
        </p:nvSpPr>
        <p:spPr>
          <a:xfrm>
            <a:off x="5872525" y="1751350"/>
            <a:ext cx="1572300" cy="443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n" sz="3000" b="1">
                <a:solidFill>
                  <a:schemeClr val="dk1"/>
                </a:solidFill>
                <a:latin typeface="Londrina Shadow"/>
                <a:ea typeface="Londrina Shadow"/>
                <a:cs typeface="Londrina Shadow"/>
                <a:sym typeface="Londrina Shadow"/>
              </a:rPr>
              <a:t>800,000</a:t>
            </a:r>
            <a:endParaRPr sz="3000" b="1">
              <a:solidFill>
                <a:schemeClr val="dk1"/>
              </a:solidFill>
              <a:latin typeface="Londrina Shadow"/>
              <a:ea typeface="Londrina Shadow"/>
              <a:cs typeface="Londrina Shadow"/>
              <a:sym typeface="Londrina Shadow"/>
            </a:endParaRPr>
          </a:p>
        </p:txBody>
      </p:sp>
      <p:sp>
        <p:nvSpPr>
          <p:cNvPr id="1568" name="Google Shape;1568;p51"/>
          <p:cNvSpPr txBox="1"/>
          <p:nvPr/>
        </p:nvSpPr>
        <p:spPr>
          <a:xfrm>
            <a:off x="5872525" y="3384344"/>
            <a:ext cx="2086200" cy="473700"/>
          </a:xfrm>
          <a:prstGeom prst="rect">
            <a:avLst/>
          </a:prstGeom>
          <a:noFill/>
          <a:ln>
            <a:noFill/>
          </a:ln>
        </p:spPr>
        <p:txBody>
          <a:bodyPr spcFirstLastPara="1" wrap="square" lIns="0" tIns="6350" rIns="0" bIns="0" anchor="t" anchorCtr="0">
            <a:noAutofit/>
          </a:bodyPr>
          <a:lstStyle/>
          <a:p>
            <a:pPr marL="0" lvl="0" indent="0" algn="l" rtl="0">
              <a:spcBef>
                <a:spcPts val="0"/>
              </a:spcBef>
              <a:spcAft>
                <a:spcPts val="0"/>
              </a:spcAft>
              <a:buNone/>
            </a:pPr>
            <a:r>
              <a:rPr lang="en">
                <a:solidFill>
                  <a:schemeClr val="dk1"/>
                </a:solidFill>
                <a:latin typeface="Muli"/>
                <a:ea typeface="Muli"/>
                <a:cs typeface="Muli"/>
                <a:sym typeface="Muli"/>
              </a:rPr>
              <a:t>Mentions &amp; Interactions</a:t>
            </a:r>
            <a:endParaRPr>
              <a:solidFill>
                <a:schemeClr val="dk1"/>
              </a:solidFill>
              <a:latin typeface="Muli"/>
              <a:ea typeface="Muli"/>
              <a:cs typeface="Muli"/>
              <a:sym typeface="Muli"/>
            </a:endParaRPr>
          </a:p>
          <a:p>
            <a:pPr marL="0" marR="0" lvl="0" indent="0" algn="l" rtl="0">
              <a:lnSpc>
                <a:spcPct val="100000"/>
              </a:lnSpc>
              <a:spcBef>
                <a:spcPts val="0"/>
              </a:spcBef>
              <a:spcAft>
                <a:spcPts val="0"/>
              </a:spcAft>
              <a:buNone/>
            </a:pPr>
            <a:endParaRPr>
              <a:solidFill>
                <a:schemeClr val="dk1"/>
              </a:solidFill>
              <a:latin typeface="Muli"/>
              <a:ea typeface="Muli"/>
              <a:cs typeface="Muli"/>
              <a:sym typeface="Muli"/>
            </a:endParaRPr>
          </a:p>
        </p:txBody>
      </p:sp>
      <p:sp>
        <p:nvSpPr>
          <p:cNvPr id="1569" name="Google Shape;1569;p51"/>
          <p:cNvSpPr txBox="1"/>
          <p:nvPr/>
        </p:nvSpPr>
        <p:spPr>
          <a:xfrm>
            <a:off x="5872525" y="2938575"/>
            <a:ext cx="1572300" cy="443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n" sz="3000" b="1">
                <a:solidFill>
                  <a:schemeClr val="dk1"/>
                </a:solidFill>
                <a:latin typeface="Londrina Shadow"/>
                <a:ea typeface="Londrina Shadow"/>
                <a:cs typeface="Londrina Shadow"/>
                <a:sym typeface="Londrina Shadow"/>
              </a:rPr>
              <a:t>300,000</a:t>
            </a:r>
            <a:endParaRPr sz="3000" b="1">
              <a:solidFill>
                <a:schemeClr val="dk1"/>
              </a:solidFill>
              <a:latin typeface="Londrina Shadow"/>
              <a:ea typeface="Londrina Shadow"/>
              <a:cs typeface="Londrina Shadow"/>
              <a:sym typeface="Londrina Shadow"/>
            </a:endParaRPr>
          </a:p>
        </p:txBody>
      </p:sp>
      <p:grpSp>
        <p:nvGrpSpPr>
          <p:cNvPr id="1570" name="Google Shape;1570;p51"/>
          <p:cNvGrpSpPr/>
          <p:nvPr/>
        </p:nvGrpSpPr>
        <p:grpSpPr>
          <a:xfrm>
            <a:off x="5329742" y="3058615"/>
            <a:ext cx="209594" cy="203599"/>
            <a:chOff x="6841200" y="2728225"/>
            <a:chExt cx="138100" cy="134150"/>
          </a:xfrm>
        </p:grpSpPr>
        <p:sp>
          <p:nvSpPr>
            <p:cNvPr id="1571" name="Google Shape;1571;p51"/>
            <p:cNvSpPr/>
            <p:nvPr/>
          </p:nvSpPr>
          <p:spPr>
            <a:xfrm>
              <a:off x="6854575" y="2733675"/>
              <a:ext cx="115675" cy="122675"/>
            </a:xfrm>
            <a:custGeom>
              <a:avLst/>
              <a:gdLst/>
              <a:ahLst/>
              <a:cxnLst/>
              <a:rect l="l" t="t" r="r" b="b"/>
              <a:pathLst>
                <a:path w="4627" h="4907" extrusionOk="0">
                  <a:moveTo>
                    <a:pt x="2100" y="1"/>
                  </a:moveTo>
                  <a:cubicBezTo>
                    <a:pt x="1861" y="1"/>
                    <a:pt x="1615" y="81"/>
                    <a:pt x="1416" y="214"/>
                  </a:cubicBezTo>
                  <a:cubicBezTo>
                    <a:pt x="1054" y="473"/>
                    <a:pt x="778" y="836"/>
                    <a:pt x="605" y="1233"/>
                  </a:cubicBezTo>
                  <a:cubicBezTo>
                    <a:pt x="346" y="1699"/>
                    <a:pt x="156" y="2216"/>
                    <a:pt x="70" y="2751"/>
                  </a:cubicBezTo>
                  <a:cubicBezTo>
                    <a:pt x="1" y="3286"/>
                    <a:pt x="139" y="3821"/>
                    <a:pt x="467" y="4253"/>
                  </a:cubicBezTo>
                  <a:cubicBezTo>
                    <a:pt x="760" y="4598"/>
                    <a:pt x="1192" y="4823"/>
                    <a:pt x="1641" y="4874"/>
                  </a:cubicBezTo>
                  <a:cubicBezTo>
                    <a:pt x="1771" y="4896"/>
                    <a:pt x="1900" y="4906"/>
                    <a:pt x="2028" y="4906"/>
                  </a:cubicBezTo>
                  <a:cubicBezTo>
                    <a:pt x="3140" y="4906"/>
                    <a:pt x="4135" y="4125"/>
                    <a:pt x="4368" y="3010"/>
                  </a:cubicBezTo>
                  <a:cubicBezTo>
                    <a:pt x="4626" y="1750"/>
                    <a:pt x="3867" y="508"/>
                    <a:pt x="2642" y="180"/>
                  </a:cubicBezTo>
                  <a:cubicBezTo>
                    <a:pt x="2486" y="55"/>
                    <a:pt x="2295" y="1"/>
                    <a:pt x="21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1"/>
            <p:cNvSpPr/>
            <p:nvPr/>
          </p:nvSpPr>
          <p:spPr>
            <a:xfrm>
              <a:off x="6841200" y="2728225"/>
              <a:ext cx="138100" cy="134150"/>
            </a:xfrm>
            <a:custGeom>
              <a:avLst/>
              <a:gdLst/>
              <a:ahLst/>
              <a:cxnLst/>
              <a:rect l="l" t="t" r="r" b="b"/>
              <a:pathLst>
                <a:path w="5524" h="5366" extrusionOk="0">
                  <a:moveTo>
                    <a:pt x="2236" y="1"/>
                  </a:moveTo>
                  <a:cubicBezTo>
                    <a:pt x="1478" y="1"/>
                    <a:pt x="699" y="563"/>
                    <a:pt x="450" y="1261"/>
                  </a:cubicBezTo>
                  <a:cubicBezTo>
                    <a:pt x="1" y="2538"/>
                    <a:pt x="277" y="4385"/>
                    <a:pt x="1485" y="5144"/>
                  </a:cubicBezTo>
                  <a:cubicBezTo>
                    <a:pt x="1728" y="5299"/>
                    <a:pt x="1996" y="5366"/>
                    <a:pt x="2272" y="5366"/>
                  </a:cubicBezTo>
                  <a:cubicBezTo>
                    <a:pt x="3288" y="5366"/>
                    <a:pt x="4416" y="4462"/>
                    <a:pt x="4851" y="3729"/>
                  </a:cubicBezTo>
                  <a:cubicBezTo>
                    <a:pt x="5524" y="2607"/>
                    <a:pt x="4799" y="967"/>
                    <a:pt x="3539" y="726"/>
                  </a:cubicBezTo>
                  <a:cubicBezTo>
                    <a:pt x="3533" y="725"/>
                    <a:pt x="3527" y="724"/>
                    <a:pt x="3521" y="724"/>
                  </a:cubicBezTo>
                  <a:cubicBezTo>
                    <a:pt x="3411" y="724"/>
                    <a:pt x="3355" y="866"/>
                    <a:pt x="3453" y="915"/>
                  </a:cubicBezTo>
                  <a:cubicBezTo>
                    <a:pt x="4385" y="1520"/>
                    <a:pt x="4920" y="2365"/>
                    <a:pt x="4437" y="3470"/>
                  </a:cubicBezTo>
                  <a:cubicBezTo>
                    <a:pt x="4128" y="4172"/>
                    <a:pt x="3160" y="4778"/>
                    <a:pt x="2318" y="4778"/>
                  </a:cubicBezTo>
                  <a:cubicBezTo>
                    <a:pt x="1980" y="4778"/>
                    <a:pt x="1663" y="4681"/>
                    <a:pt x="1416" y="4454"/>
                  </a:cubicBezTo>
                  <a:cubicBezTo>
                    <a:pt x="229" y="3390"/>
                    <a:pt x="584" y="525"/>
                    <a:pt x="2246" y="525"/>
                  </a:cubicBezTo>
                  <a:cubicBezTo>
                    <a:pt x="2445" y="525"/>
                    <a:pt x="2664" y="566"/>
                    <a:pt x="2900" y="657"/>
                  </a:cubicBezTo>
                  <a:cubicBezTo>
                    <a:pt x="2927" y="666"/>
                    <a:pt x="2951" y="670"/>
                    <a:pt x="2974" y="670"/>
                  </a:cubicBezTo>
                  <a:cubicBezTo>
                    <a:pt x="3158" y="670"/>
                    <a:pt x="3211" y="384"/>
                    <a:pt x="3073" y="277"/>
                  </a:cubicBezTo>
                  <a:cubicBezTo>
                    <a:pt x="2818" y="85"/>
                    <a:pt x="2529" y="1"/>
                    <a:pt x="22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51"/>
          <p:cNvGrpSpPr/>
          <p:nvPr/>
        </p:nvGrpSpPr>
        <p:grpSpPr>
          <a:xfrm>
            <a:off x="5329082" y="1879688"/>
            <a:ext cx="210922" cy="187019"/>
            <a:chOff x="7067300" y="2833650"/>
            <a:chExt cx="138975" cy="123225"/>
          </a:xfrm>
        </p:grpSpPr>
        <p:sp>
          <p:nvSpPr>
            <p:cNvPr id="1574" name="Google Shape;1574;p51"/>
            <p:cNvSpPr/>
            <p:nvPr/>
          </p:nvSpPr>
          <p:spPr>
            <a:xfrm>
              <a:off x="7089325" y="2833800"/>
              <a:ext cx="116075" cy="122950"/>
            </a:xfrm>
            <a:custGeom>
              <a:avLst/>
              <a:gdLst/>
              <a:ahLst/>
              <a:cxnLst/>
              <a:rect l="l" t="t" r="r" b="b"/>
              <a:pathLst>
                <a:path w="4643" h="4918" extrusionOk="0">
                  <a:moveTo>
                    <a:pt x="2106" y="0"/>
                  </a:moveTo>
                  <a:cubicBezTo>
                    <a:pt x="1866" y="0"/>
                    <a:pt x="1614" y="81"/>
                    <a:pt x="1415" y="213"/>
                  </a:cubicBezTo>
                  <a:cubicBezTo>
                    <a:pt x="1070" y="490"/>
                    <a:pt x="794" y="835"/>
                    <a:pt x="604" y="1232"/>
                  </a:cubicBezTo>
                  <a:cubicBezTo>
                    <a:pt x="345" y="1698"/>
                    <a:pt x="173" y="2216"/>
                    <a:pt x="86" y="2751"/>
                  </a:cubicBezTo>
                  <a:cubicBezTo>
                    <a:pt x="0" y="3286"/>
                    <a:pt x="138" y="3821"/>
                    <a:pt x="466" y="4252"/>
                  </a:cubicBezTo>
                  <a:cubicBezTo>
                    <a:pt x="777" y="4597"/>
                    <a:pt x="1191" y="4822"/>
                    <a:pt x="1657" y="4891"/>
                  </a:cubicBezTo>
                  <a:cubicBezTo>
                    <a:pt x="1778" y="4909"/>
                    <a:pt x="1898" y="4918"/>
                    <a:pt x="2017" y="4918"/>
                  </a:cubicBezTo>
                  <a:cubicBezTo>
                    <a:pt x="3137" y="4918"/>
                    <a:pt x="4133" y="4133"/>
                    <a:pt x="4367" y="3010"/>
                  </a:cubicBezTo>
                  <a:cubicBezTo>
                    <a:pt x="4643" y="1750"/>
                    <a:pt x="3883" y="524"/>
                    <a:pt x="2641" y="179"/>
                  </a:cubicBezTo>
                  <a:cubicBezTo>
                    <a:pt x="2493" y="54"/>
                    <a:pt x="2303" y="0"/>
                    <a:pt x="210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1"/>
            <p:cNvSpPr/>
            <p:nvPr/>
          </p:nvSpPr>
          <p:spPr>
            <a:xfrm>
              <a:off x="7067300" y="2833650"/>
              <a:ext cx="138975" cy="123225"/>
            </a:xfrm>
            <a:custGeom>
              <a:avLst/>
              <a:gdLst/>
              <a:ahLst/>
              <a:cxnLst/>
              <a:rect l="l" t="t" r="r" b="b"/>
              <a:pathLst>
                <a:path w="5559" h="4929" extrusionOk="0">
                  <a:moveTo>
                    <a:pt x="3280" y="1"/>
                  </a:moveTo>
                  <a:cubicBezTo>
                    <a:pt x="2921" y="1"/>
                    <a:pt x="2566" y="97"/>
                    <a:pt x="2262" y="306"/>
                  </a:cubicBezTo>
                  <a:cubicBezTo>
                    <a:pt x="2164" y="355"/>
                    <a:pt x="2205" y="497"/>
                    <a:pt x="2313" y="497"/>
                  </a:cubicBezTo>
                  <a:cubicBezTo>
                    <a:pt x="2318" y="497"/>
                    <a:pt x="2325" y="496"/>
                    <a:pt x="2331" y="496"/>
                  </a:cubicBezTo>
                  <a:cubicBezTo>
                    <a:pt x="2589" y="438"/>
                    <a:pt x="2842" y="406"/>
                    <a:pt x="3083" y="406"/>
                  </a:cubicBezTo>
                  <a:cubicBezTo>
                    <a:pt x="3855" y="406"/>
                    <a:pt x="4505" y="736"/>
                    <a:pt x="4834" y="1617"/>
                  </a:cubicBezTo>
                  <a:cubicBezTo>
                    <a:pt x="5161" y="2463"/>
                    <a:pt x="4678" y="3827"/>
                    <a:pt x="3953" y="4310"/>
                  </a:cubicBezTo>
                  <a:cubicBezTo>
                    <a:pt x="3777" y="4429"/>
                    <a:pt x="3582" y="4481"/>
                    <a:pt x="3377" y="4481"/>
                  </a:cubicBezTo>
                  <a:cubicBezTo>
                    <a:pt x="2516" y="4481"/>
                    <a:pt x="1493" y="3577"/>
                    <a:pt x="1088" y="3033"/>
                  </a:cubicBezTo>
                  <a:cubicBezTo>
                    <a:pt x="467" y="2170"/>
                    <a:pt x="829" y="1117"/>
                    <a:pt x="1761" y="685"/>
                  </a:cubicBezTo>
                  <a:cubicBezTo>
                    <a:pt x="1926" y="620"/>
                    <a:pt x="1855" y="303"/>
                    <a:pt x="1684" y="303"/>
                  </a:cubicBezTo>
                  <a:cubicBezTo>
                    <a:pt x="1676" y="303"/>
                    <a:pt x="1667" y="304"/>
                    <a:pt x="1658" y="306"/>
                  </a:cubicBezTo>
                  <a:cubicBezTo>
                    <a:pt x="501" y="444"/>
                    <a:pt x="1" y="1842"/>
                    <a:pt x="450" y="2843"/>
                  </a:cubicBezTo>
                  <a:cubicBezTo>
                    <a:pt x="939" y="3960"/>
                    <a:pt x="2203" y="4928"/>
                    <a:pt x="3458" y="4928"/>
                  </a:cubicBezTo>
                  <a:cubicBezTo>
                    <a:pt x="3618" y="4928"/>
                    <a:pt x="3778" y="4913"/>
                    <a:pt x="3936" y="4880"/>
                  </a:cubicBezTo>
                  <a:cubicBezTo>
                    <a:pt x="5248" y="4603"/>
                    <a:pt x="5558" y="2498"/>
                    <a:pt x="5300" y="1479"/>
                  </a:cubicBezTo>
                  <a:cubicBezTo>
                    <a:pt x="5078" y="583"/>
                    <a:pt x="4167" y="1"/>
                    <a:pt x="32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76" name="Google Shape;1576;p51" title="Gráfico">
            <a:hlinkClick r:id="rId3"/>
          </p:cNvPr>
          <p:cNvPicPr preferRelativeResize="0"/>
          <p:nvPr/>
        </p:nvPicPr>
        <p:blipFill rotWithShape="1">
          <a:blip r:embed="rId4">
            <a:alphaModFix/>
          </a:blip>
          <a:srcRect t="17272" b="4498"/>
          <a:stretch/>
        </p:blipFill>
        <p:spPr>
          <a:xfrm>
            <a:off x="1032025" y="1464519"/>
            <a:ext cx="3595899" cy="2490380"/>
          </a:xfrm>
          <a:prstGeom prst="rect">
            <a:avLst/>
          </a:prstGeom>
          <a:noFill/>
          <a:ln>
            <a:noFill/>
          </a:ln>
        </p:spPr>
      </p:pic>
      <p:sp>
        <p:nvSpPr>
          <p:cNvPr id="1577" name="Google Shape;1577;p51"/>
          <p:cNvSpPr/>
          <p:nvPr/>
        </p:nvSpPr>
        <p:spPr>
          <a:xfrm rot="674176">
            <a:off x="2461249" y="2506876"/>
            <a:ext cx="149769" cy="142645"/>
          </a:xfrm>
          <a:custGeom>
            <a:avLst/>
            <a:gdLst/>
            <a:ahLst/>
            <a:cxnLst/>
            <a:rect l="l" t="t" r="r" b="b"/>
            <a:pathLst>
              <a:path w="4178" h="3979" extrusionOk="0">
                <a:moveTo>
                  <a:pt x="1577" y="0"/>
                </a:moveTo>
                <a:cubicBezTo>
                  <a:pt x="1335" y="0"/>
                  <a:pt x="1099" y="180"/>
                  <a:pt x="1088" y="475"/>
                </a:cubicBezTo>
                <a:cubicBezTo>
                  <a:pt x="1071" y="752"/>
                  <a:pt x="1088" y="1045"/>
                  <a:pt x="1088" y="1338"/>
                </a:cubicBezTo>
                <a:cubicBezTo>
                  <a:pt x="847" y="1356"/>
                  <a:pt x="605" y="1373"/>
                  <a:pt x="363" y="1373"/>
                </a:cubicBezTo>
                <a:cubicBezTo>
                  <a:pt x="1" y="1373"/>
                  <a:pt x="1" y="1942"/>
                  <a:pt x="363" y="1942"/>
                </a:cubicBezTo>
                <a:cubicBezTo>
                  <a:pt x="639" y="1960"/>
                  <a:pt x="898" y="1977"/>
                  <a:pt x="1157" y="1977"/>
                </a:cubicBezTo>
                <a:cubicBezTo>
                  <a:pt x="1226" y="2547"/>
                  <a:pt x="1399" y="3099"/>
                  <a:pt x="1640" y="3634"/>
                </a:cubicBezTo>
                <a:cubicBezTo>
                  <a:pt x="1757" y="3878"/>
                  <a:pt x="1960" y="3978"/>
                  <a:pt x="2171" y="3978"/>
                </a:cubicBezTo>
                <a:cubicBezTo>
                  <a:pt x="2649" y="3978"/>
                  <a:pt x="3172" y="3465"/>
                  <a:pt x="2849" y="2926"/>
                </a:cubicBezTo>
                <a:cubicBezTo>
                  <a:pt x="2676" y="2616"/>
                  <a:pt x="2555" y="2288"/>
                  <a:pt x="2486" y="1942"/>
                </a:cubicBezTo>
                <a:lnTo>
                  <a:pt x="2486" y="1942"/>
                </a:lnTo>
                <a:cubicBezTo>
                  <a:pt x="2559" y="1945"/>
                  <a:pt x="2632" y="1947"/>
                  <a:pt x="2705" y="1947"/>
                </a:cubicBezTo>
                <a:cubicBezTo>
                  <a:pt x="3081" y="1947"/>
                  <a:pt x="3456" y="1908"/>
                  <a:pt x="3832" y="1822"/>
                </a:cubicBezTo>
                <a:cubicBezTo>
                  <a:pt x="4178" y="1718"/>
                  <a:pt x="4178" y="1218"/>
                  <a:pt x="3832" y="1097"/>
                </a:cubicBezTo>
                <a:cubicBezTo>
                  <a:pt x="3689" y="1060"/>
                  <a:pt x="3546" y="1045"/>
                  <a:pt x="3403" y="1045"/>
                </a:cubicBezTo>
                <a:cubicBezTo>
                  <a:pt x="3080" y="1045"/>
                  <a:pt x="2757" y="1118"/>
                  <a:pt x="2434" y="1166"/>
                </a:cubicBezTo>
                <a:lnTo>
                  <a:pt x="2331" y="1183"/>
                </a:lnTo>
                <a:cubicBezTo>
                  <a:pt x="2262" y="855"/>
                  <a:pt x="2141" y="527"/>
                  <a:pt x="1986" y="234"/>
                </a:cubicBezTo>
                <a:cubicBezTo>
                  <a:pt x="1885" y="73"/>
                  <a:pt x="1730" y="0"/>
                  <a:pt x="157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1"/>
          <p:cNvSpPr/>
          <p:nvPr/>
        </p:nvSpPr>
        <p:spPr>
          <a:xfrm rot="-2277503">
            <a:off x="3823003" y="2311198"/>
            <a:ext cx="149775" cy="142647"/>
          </a:xfrm>
          <a:custGeom>
            <a:avLst/>
            <a:gdLst/>
            <a:ahLst/>
            <a:cxnLst/>
            <a:rect l="l" t="t" r="r" b="b"/>
            <a:pathLst>
              <a:path w="4178" h="3979" extrusionOk="0">
                <a:moveTo>
                  <a:pt x="1577" y="0"/>
                </a:moveTo>
                <a:cubicBezTo>
                  <a:pt x="1335" y="0"/>
                  <a:pt x="1099" y="180"/>
                  <a:pt x="1088" y="475"/>
                </a:cubicBezTo>
                <a:cubicBezTo>
                  <a:pt x="1071" y="752"/>
                  <a:pt x="1088" y="1045"/>
                  <a:pt x="1088" y="1338"/>
                </a:cubicBezTo>
                <a:cubicBezTo>
                  <a:pt x="847" y="1356"/>
                  <a:pt x="605" y="1373"/>
                  <a:pt x="363" y="1373"/>
                </a:cubicBezTo>
                <a:cubicBezTo>
                  <a:pt x="1" y="1373"/>
                  <a:pt x="1" y="1942"/>
                  <a:pt x="363" y="1942"/>
                </a:cubicBezTo>
                <a:cubicBezTo>
                  <a:pt x="639" y="1960"/>
                  <a:pt x="898" y="1977"/>
                  <a:pt x="1157" y="1977"/>
                </a:cubicBezTo>
                <a:cubicBezTo>
                  <a:pt x="1226" y="2547"/>
                  <a:pt x="1399" y="3099"/>
                  <a:pt x="1640" y="3634"/>
                </a:cubicBezTo>
                <a:cubicBezTo>
                  <a:pt x="1757" y="3878"/>
                  <a:pt x="1960" y="3978"/>
                  <a:pt x="2171" y="3978"/>
                </a:cubicBezTo>
                <a:cubicBezTo>
                  <a:pt x="2649" y="3978"/>
                  <a:pt x="3172" y="3465"/>
                  <a:pt x="2849" y="2926"/>
                </a:cubicBezTo>
                <a:cubicBezTo>
                  <a:pt x="2676" y="2616"/>
                  <a:pt x="2555" y="2288"/>
                  <a:pt x="2486" y="1942"/>
                </a:cubicBezTo>
                <a:lnTo>
                  <a:pt x="2486" y="1942"/>
                </a:lnTo>
                <a:cubicBezTo>
                  <a:pt x="2559" y="1945"/>
                  <a:pt x="2632" y="1947"/>
                  <a:pt x="2705" y="1947"/>
                </a:cubicBezTo>
                <a:cubicBezTo>
                  <a:pt x="3081" y="1947"/>
                  <a:pt x="3456" y="1908"/>
                  <a:pt x="3832" y="1822"/>
                </a:cubicBezTo>
                <a:cubicBezTo>
                  <a:pt x="4178" y="1718"/>
                  <a:pt x="4178" y="1218"/>
                  <a:pt x="3832" y="1097"/>
                </a:cubicBezTo>
                <a:cubicBezTo>
                  <a:pt x="3689" y="1060"/>
                  <a:pt x="3546" y="1045"/>
                  <a:pt x="3403" y="1045"/>
                </a:cubicBezTo>
                <a:cubicBezTo>
                  <a:pt x="3080" y="1045"/>
                  <a:pt x="2757" y="1118"/>
                  <a:pt x="2434" y="1166"/>
                </a:cubicBezTo>
                <a:lnTo>
                  <a:pt x="2331" y="1183"/>
                </a:lnTo>
                <a:cubicBezTo>
                  <a:pt x="2262" y="855"/>
                  <a:pt x="2141" y="527"/>
                  <a:pt x="1986" y="234"/>
                </a:cubicBezTo>
                <a:cubicBezTo>
                  <a:pt x="1885" y="73"/>
                  <a:pt x="1730" y="0"/>
                  <a:pt x="157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1"/>
          <p:cNvSpPr/>
          <p:nvPr/>
        </p:nvSpPr>
        <p:spPr>
          <a:xfrm rot="2941091">
            <a:off x="2912699" y="3151074"/>
            <a:ext cx="149774" cy="142648"/>
          </a:xfrm>
          <a:custGeom>
            <a:avLst/>
            <a:gdLst/>
            <a:ahLst/>
            <a:cxnLst/>
            <a:rect l="l" t="t" r="r" b="b"/>
            <a:pathLst>
              <a:path w="4178" h="3979" extrusionOk="0">
                <a:moveTo>
                  <a:pt x="1577" y="0"/>
                </a:moveTo>
                <a:cubicBezTo>
                  <a:pt x="1335" y="0"/>
                  <a:pt x="1099" y="180"/>
                  <a:pt x="1088" y="475"/>
                </a:cubicBezTo>
                <a:cubicBezTo>
                  <a:pt x="1071" y="752"/>
                  <a:pt x="1088" y="1045"/>
                  <a:pt x="1088" y="1338"/>
                </a:cubicBezTo>
                <a:cubicBezTo>
                  <a:pt x="847" y="1356"/>
                  <a:pt x="605" y="1373"/>
                  <a:pt x="363" y="1373"/>
                </a:cubicBezTo>
                <a:cubicBezTo>
                  <a:pt x="1" y="1373"/>
                  <a:pt x="1" y="1942"/>
                  <a:pt x="363" y="1942"/>
                </a:cubicBezTo>
                <a:cubicBezTo>
                  <a:pt x="639" y="1960"/>
                  <a:pt x="898" y="1977"/>
                  <a:pt x="1157" y="1977"/>
                </a:cubicBezTo>
                <a:cubicBezTo>
                  <a:pt x="1226" y="2547"/>
                  <a:pt x="1399" y="3099"/>
                  <a:pt x="1640" y="3634"/>
                </a:cubicBezTo>
                <a:cubicBezTo>
                  <a:pt x="1757" y="3878"/>
                  <a:pt x="1960" y="3978"/>
                  <a:pt x="2171" y="3978"/>
                </a:cubicBezTo>
                <a:cubicBezTo>
                  <a:pt x="2649" y="3978"/>
                  <a:pt x="3172" y="3465"/>
                  <a:pt x="2849" y="2926"/>
                </a:cubicBezTo>
                <a:cubicBezTo>
                  <a:pt x="2676" y="2616"/>
                  <a:pt x="2555" y="2288"/>
                  <a:pt x="2486" y="1942"/>
                </a:cubicBezTo>
                <a:lnTo>
                  <a:pt x="2486" y="1942"/>
                </a:lnTo>
                <a:cubicBezTo>
                  <a:pt x="2559" y="1945"/>
                  <a:pt x="2632" y="1947"/>
                  <a:pt x="2705" y="1947"/>
                </a:cubicBezTo>
                <a:cubicBezTo>
                  <a:pt x="3081" y="1947"/>
                  <a:pt x="3456" y="1908"/>
                  <a:pt x="3832" y="1822"/>
                </a:cubicBezTo>
                <a:cubicBezTo>
                  <a:pt x="4178" y="1718"/>
                  <a:pt x="4178" y="1218"/>
                  <a:pt x="3832" y="1097"/>
                </a:cubicBezTo>
                <a:cubicBezTo>
                  <a:pt x="3689" y="1060"/>
                  <a:pt x="3546" y="1045"/>
                  <a:pt x="3403" y="1045"/>
                </a:cubicBezTo>
                <a:cubicBezTo>
                  <a:pt x="3080" y="1045"/>
                  <a:pt x="2757" y="1118"/>
                  <a:pt x="2434" y="1166"/>
                </a:cubicBezTo>
                <a:lnTo>
                  <a:pt x="2331" y="1183"/>
                </a:lnTo>
                <a:cubicBezTo>
                  <a:pt x="2262" y="855"/>
                  <a:pt x="2141" y="527"/>
                  <a:pt x="1986" y="234"/>
                </a:cubicBezTo>
                <a:cubicBezTo>
                  <a:pt x="1885" y="73"/>
                  <a:pt x="1730" y="0"/>
                  <a:pt x="157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583"/>
        <p:cNvGrpSpPr/>
        <p:nvPr/>
      </p:nvGrpSpPr>
      <p:grpSpPr>
        <a:xfrm>
          <a:off x="0" y="0"/>
          <a:ext cx="0" cy="0"/>
          <a:chOff x="0" y="0"/>
          <a:chExt cx="0" cy="0"/>
        </a:xfrm>
      </p:grpSpPr>
      <p:sp>
        <p:nvSpPr>
          <p:cNvPr id="1584" name="Google Shape;1584;p52"/>
          <p:cNvSpPr txBox="1">
            <a:spLocks noGrp="1"/>
          </p:cNvSpPr>
          <p:nvPr>
            <p:ph type="title"/>
          </p:nvPr>
        </p:nvSpPr>
        <p:spPr>
          <a:xfrm>
            <a:off x="2282600" y="1467425"/>
            <a:ext cx="45789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a:t>
            </a:r>
            <a:endParaRPr/>
          </a:p>
        </p:txBody>
      </p:sp>
      <p:sp>
        <p:nvSpPr>
          <p:cNvPr id="1585" name="Google Shape;1585;p52"/>
          <p:cNvSpPr txBox="1">
            <a:spLocks noGrp="1"/>
          </p:cNvSpPr>
          <p:nvPr>
            <p:ph type="body" idx="1"/>
          </p:nvPr>
        </p:nvSpPr>
        <p:spPr>
          <a:xfrm>
            <a:off x="2863275" y="3314575"/>
            <a:ext cx="34173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followers each month</a:t>
            </a:r>
            <a:endParaRPr/>
          </a:p>
        </p:txBody>
      </p:sp>
      <p:grpSp>
        <p:nvGrpSpPr>
          <p:cNvPr id="1586" name="Google Shape;1586;p52"/>
          <p:cNvGrpSpPr/>
          <p:nvPr/>
        </p:nvGrpSpPr>
        <p:grpSpPr>
          <a:xfrm>
            <a:off x="7125567" y="2909848"/>
            <a:ext cx="1714641" cy="2398323"/>
            <a:chOff x="4377975" y="1514175"/>
            <a:chExt cx="839975" cy="1174900"/>
          </a:xfrm>
        </p:grpSpPr>
        <p:sp>
          <p:nvSpPr>
            <p:cNvPr id="1587" name="Google Shape;1587;p52"/>
            <p:cNvSpPr/>
            <p:nvPr/>
          </p:nvSpPr>
          <p:spPr>
            <a:xfrm>
              <a:off x="4425625" y="1553975"/>
              <a:ext cx="142525" cy="227800"/>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2"/>
            <p:cNvSpPr/>
            <p:nvPr/>
          </p:nvSpPr>
          <p:spPr>
            <a:xfrm>
              <a:off x="4377975" y="1514175"/>
              <a:ext cx="227775" cy="354725"/>
            </a:xfrm>
            <a:custGeom>
              <a:avLst/>
              <a:gdLst/>
              <a:ahLst/>
              <a:cxnLst/>
              <a:rect l="l" t="t" r="r" b="b"/>
              <a:pathLst>
                <a:path w="9111" h="14189" extrusionOk="0">
                  <a:moveTo>
                    <a:pt x="1676" y="0"/>
                  </a:moveTo>
                  <a:cubicBezTo>
                    <a:pt x="1388" y="0"/>
                    <a:pt x="1100" y="38"/>
                    <a:pt x="853" y="184"/>
                  </a:cubicBezTo>
                  <a:cubicBezTo>
                    <a:pt x="0" y="692"/>
                    <a:pt x="259" y="2042"/>
                    <a:pt x="259" y="2857"/>
                  </a:cubicBezTo>
                  <a:cubicBezTo>
                    <a:pt x="278" y="4572"/>
                    <a:pt x="288" y="6277"/>
                    <a:pt x="288" y="7992"/>
                  </a:cubicBezTo>
                  <a:cubicBezTo>
                    <a:pt x="297" y="9620"/>
                    <a:pt x="220" y="11287"/>
                    <a:pt x="316" y="12916"/>
                  </a:cubicBezTo>
                  <a:cubicBezTo>
                    <a:pt x="374" y="14047"/>
                    <a:pt x="1255" y="13912"/>
                    <a:pt x="2232" y="13989"/>
                  </a:cubicBezTo>
                  <a:cubicBezTo>
                    <a:pt x="3549" y="14102"/>
                    <a:pt x="4892" y="14189"/>
                    <a:pt x="6231" y="14189"/>
                  </a:cubicBezTo>
                  <a:cubicBezTo>
                    <a:pt x="6713" y="14189"/>
                    <a:pt x="7194" y="14177"/>
                    <a:pt x="7674" y="14152"/>
                  </a:cubicBezTo>
                  <a:cubicBezTo>
                    <a:pt x="8948" y="14085"/>
                    <a:pt x="8843" y="12993"/>
                    <a:pt x="8728" y="11910"/>
                  </a:cubicBezTo>
                  <a:cubicBezTo>
                    <a:pt x="8713" y="11804"/>
                    <a:pt x="8628" y="11748"/>
                    <a:pt x="8547" y="11748"/>
                  </a:cubicBezTo>
                  <a:cubicBezTo>
                    <a:pt x="8467" y="11748"/>
                    <a:pt x="8392" y="11801"/>
                    <a:pt x="8392" y="11910"/>
                  </a:cubicBezTo>
                  <a:cubicBezTo>
                    <a:pt x="8392" y="12178"/>
                    <a:pt x="8450" y="12744"/>
                    <a:pt x="8354" y="13002"/>
                  </a:cubicBezTo>
                  <a:cubicBezTo>
                    <a:pt x="8134" y="13568"/>
                    <a:pt x="7837" y="13692"/>
                    <a:pt x="7291" y="13702"/>
                  </a:cubicBezTo>
                  <a:cubicBezTo>
                    <a:pt x="6610" y="13702"/>
                    <a:pt x="5921" y="13702"/>
                    <a:pt x="5231" y="13673"/>
                  </a:cubicBezTo>
                  <a:cubicBezTo>
                    <a:pt x="4541" y="13644"/>
                    <a:pt x="3851" y="13625"/>
                    <a:pt x="3162" y="13577"/>
                  </a:cubicBezTo>
                  <a:cubicBezTo>
                    <a:pt x="2366" y="13520"/>
                    <a:pt x="1150" y="13683"/>
                    <a:pt x="795" y="12725"/>
                  </a:cubicBezTo>
                  <a:cubicBezTo>
                    <a:pt x="613" y="12217"/>
                    <a:pt x="786" y="11287"/>
                    <a:pt x="786" y="10751"/>
                  </a:cubicBezTo>
                  <a:lnTo>
                    <a:pt x="776" y="8576"/>
                  </a:lnTo>
                  <a:cubicBezTo>
                    <a:pt x="767" y="7130"/>
                    <a:pt x="757" y="5683"/>
                    <a:pt x="747" y="4236"/>
                  </a:cubicBezTo>
                  <a:cubicBezTo>
                    <a:pt x="747" y="3518"/>
                    <a:pt x="738" y="2790"/>
                    <a:pt x="738" y="2071"/>
                  </a:cubicBezTo>
                  <a:cubicBezTo>
                    <a:pt x="738" y="1468"/>
                    <a:pt x="699" y="1448"/>
                    <a:pt x="1178" y="941"/>
                  </a:cubicBezTo>
                  <a:cubicBezTo>
                    <a:pt x="1540" y="565"/>
                    <a:pt x="1639" y="493"/>
                    <a:pt x="1912" y="493"/>
                  </a:cubicBezTo>
                  <a:cubicBezTo>
                    <a:pt x="2007" y="493"/>
                    <a:pt x="2124" y="502"/>
                    <a:pt x="2280" y="510"/>
                  </a:cubicBezTo>
                  <a:cubicBezTo>
                    <a:pt x="3669" y="567"/>
                    <a:pt x="5058" y="653"/>
                    <a:pt x="6448" y="701"/>
                  </a:cubicBezTo>
                  <a:cubicBezTo>
                    <a:pt x="7406" y="740"/>
                    <a:pt x="8162" y="701"/>
                    <a:pt x="8354" y="1899"/>
                  </a:cubicBezTo>
                  <a:cubicBezTo>
                    <a:pt x="8469" y="2608"/>
                    <a:pt x="8345" y="3451"/>
                    <a:pt x="8335" y="4169"/>
                  </a:cubicBezTo>
                  <a:cubicBezTo>
                    <a:pt x="8316" y="5558"/>
                    <a:pt x="8268" y="6938"/>
                    <a:pt x="8201" y="8327"/>
                  </a:cubicBezTo>
                  <a:cubicBezTo>
                    <a:pt x="8196" y="8471"/>
                    <a:pt x="8306" y="8543"/>
                    <a:pt x="8419" y="8543"/>
                  </a:cubicBezTo>
                  <a:cubicBezTo>
                    <a:pt x="8531" y="8543"/>
                    <a:pt x="8646" y="8471"/>
                    <a:pt x="8651" y="8327"/>
                  </a:cubicBezTo>
                  <a:cubicBezTo>
                    <a:pt x="8728" y="6756"/>
                    <a:pt x="8785" y="5175"/>
                    <a:pt x="8785" y="3604"/>
                  </a:cubicBezTo>
                  <a:cubicBezTo>
                    <a:pt x="8785" y="2809"/>
                    <a:pt x="9111" y="1046"/>
                    <a:pt x="8335" y="510"/>
                  </a:cubicBezTo>
                  <a:cubicBezTo>
                    <a:pt x="7971" y="251"/>
                    <a:pt x="7434" y="289"/>
                    <a:pt x="7013" y="270"/>
                  </a:cubicBezTo>
                  <a:cubicBezTo>
                    <a:pt x="6189" y="222"/>
                    <a:pt x="5375" y="174"/>
                    <a:pt x="4551" y="136"/>
                  </a:cubicBezTo>
                  <a:cubicBezTo>
                    <a:pt x="3794" y="98"/>
                    <a:pt x="3037" y="59"/>
                    <a:pt x="2271" y="31"/>
                  </a:cubicBezTo>
                  <a:cubicBezTo>
                    <a:pt x="2081" y="19"/>
                    <a:pt x="1878" y="0"/>
                    <a:pt x="167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2"/>
            <p:cNvSpPr/>
            <p:nvPr/>
          </p:nvSpPr>
          <p:spPr>
            <a:xfrm>
              <a:off x="4412225" y="1549000"/>
              <a:ext cx="805725" cy="1140075"/>
            </a:xfrm>
            <a:custGeom>
              <a:avLst/>
              <a:gdLst/>
              <a:ahLst/>
              <a:cxnLst/>
              <a:rect l="l" t="t" r="r" b="b"/>
              <a:pathLst>
                <a:path w="32229" h="45603" extrusionOk="0">
                  <a:moveTo>
                    <a:pt x="5102" y="0"/>
                  </a:moveTo>
                  <a:cubicBezTo>
                    <a:pt x="4944" y="0"/>
                    <a:pt x="4784" y="30"/>
                    <a:pt x="4637" y="55"/>
                  </a:cubicBezTo>
                  <a:cubicBezTo>
                    <a:pt x="4029" y="157"/>
                    <a:pt x="3459" y="273"/>
                    <a:pt x="2853" y="273"/>
                  </a:cubicBezTo>
                  <a:cubicBezTo>
                    <a:pt x="2772" y="273"/>
                    <a:pt x="2689" y="271"/>
                    <a:pt x="2606" y="266"/>
                  </a:cubicBezTo>
                  <a:cubicBezTo>
                    <a:pt x="2224" y="245"/>
                    <a:pt x="1577" y="19"/>
                    <a:pt x="1056" y="19"/>
                  </a:cubicBezTo>
                  <a:cubicBezTo>
                    <a:pt x="857" y="19"/>
                    <a:pt x="677" y="52"/>
                    <a:pt x="537" y="142"/>
                  </a:cubicBezTo>
                  <a:cubicBezTo>
                    <a:pt x="0" y="477"/>
                    <a:pt x="220" y="1454"/>
                    <a:pt x="211" y="1962"/>
                  </a:cubicBezTo>
                  <a:cubicBezTo>
                    <a:pt x="201" y="4376"/>
                    <a:pt x="134" y="6810"/>
                    <a:pt x="259" y="9224"/>
                  </a:cubicBezTo>
                  <a:cubicBezTo>
                    <a:pt x="259" y="9262"/>
                    <a:pt x="278" y="9310"/>
                    <a:pt x="307" y="9339"/>
                  </a:cubicBezTo>
                  <a:cubicBezTo>
                    <a:pt x="287" y="9425"/>
                    <a:pt x="355" y="9511"/>
                    <a:pt x="441" y="9511"/>
                  </a:cubicBezTo>
                  <a:cubicBezTo>
                    <a:pt x="977" y="9479"/>
                    <a:pt x="1514" y="9463"/>
                    <a:pt x="2051" y="9463"/>
                  </a:cubicBezTo>
                  <a:cubicBezTo>
                    <a:pt x="3108" y="9463"/>
                    <a:pt x="4164" y="9525"/>
                    <a:pt x="5212" y="9645"/>
                  </a:cubicBezTo>
                  <a:cubicBezTo>
                    <a:pt x="5223" y="9648"/>
                    <a:pt x="5234" y="9649"/>
                    <a:pt x="5245" y="9649"/>
                  </a:cubicBezTo>
                  <a:cubicBezTo>
                    <a:pt x="5329" y="9649"/>
                    <a:pt x="5406" y="9586"/>
                    <a:pt x="5423" y="9502"/>
                  </a:cubicBezTo>
                  <a:lnTo>
                    <a:pt x="5423" y="9511"/>
                  </a:lnTo>
                  <a:cubicBezTo>
                    <a:pt x="5693" y="9810"/>
                    <a:pt x="6147" y="9871"/>
                    <a:pt x="6555" y="9871"/>
                  </a:cubicBezTo>
                  <a:cubicBezTo>
                    <a:pt x="6698" y="9871"/>
                    <a:pt x="6834" y="9864"/>
                    <a:pt x="6955" y="9856"/>
                  </a:cubicBezTo>
                  <a:cubicBezTo>
                    <a:pt x="7779" y="9799"/>
                    <a:pt x="8574" y="9578"/>
                    <a:pt x="9303" y="9214"/>
                  </a:cubicBezTo>
                  <a:lnTo>
                    <a:pt x="9303" y="9214"/>
                  </a:lnTo>
                  <a:cubicBezTo>
                    <a:pt x="9006" y="10009"/>
                    <a:pt x="9034" y="11054"/>
                    <a:pt x="9839" y="11504"/>
                  </a:cubicBezTo>
                  <a:cubicBezTo>
                    <a:pt x="9993" y="11594"/>
                    <a:pt x="10168" y="11635"/>
                    <a:pt x="10343" y="11635"/>
                  </a:cubicBezTo>
                  <a:cubicBezTo>
                    <a:pt x="10768" y="11635"/>
                    <a:pt x="11192" y="11392"/>
                    <a:pt x="11314" y="11006"/>
                  </a:cubicBezTo>
                  <a:cubicBezTo>
                    <a:pt x="11523" y="11289"/>
                    <a:pt x="11845" y="11425"/>
                    <a:pt x="12169" y="11425"/>
                  </a:cubicBezTo>
                  <a:cubicBezTo>
                    <a:pt x="12546" y="11425"/>
                    <a:pt x="12924" y="11241"/>
                    <a:pt x="13125" y="10891"/>
                  </a:cubicBezTo>
                  <a:cubicBezTo>
                    <a:pt x="13307" y="11178"/>
                    <a:pt x="13623" y="11351"/>
                    <a:pt x="13959" y="11351"/>
                  </a:cubicBezTo>
                  <a:cubicBezTo>
                    <a:pt x="14342" y="11332"/>
                    <a:pt x="14677" y="11092"/>
                    <a:pt x="14830" y="10738"/>
                  </a:cubicBezTo>
                  <a:cubicBezTo>
                    <a:pt x="15048" y="10940"/>
                    <a:pt x="15329" y="11053"/>
                    <a:pt x="15616" y="11053"/>
                  </a:cubicBezTo>
                  <a:cubicBezTo>
                    <a:pt x="15683" y="11053"/>
                    <a:pt x="15750" y="11047"/>
                    <a:pt x="15817" y="11035"/>
                  </a:cubicBezTo>
                  <a:cubicBezTo>
                    <a:pt x="16430" y="10910"/>
                    <a:pt x="16852" y="10354"/>
                    <a:pt x="16813" y="9732"/>
                  </a:cubicBezTo>
                  <a:cubicBezTo>
                    <a:pt x="16813" y="9693"/>
                    <a:pt x="16804" y="9665"/>
                    <a:pt x="16794" y="9636"/>
                  </a:cubicBezTo>
                  <a:cubicBezTo>
                    <a:pt x="17279" y="9631"/>
                    <a:pt x="17796" y="9623"/>
                    <a:pt x="18329" y="9623"/>
                  </a:cubicBezTo>
                  <a:cubicBezTo>
                    <a:pt x="21265" y="9623"/>
                    <a:pt x="24711" y="9887"/>
                    <a:pt x="26154" y="12587"/>
                  </a:cubicBezTo>
                  <a:cubicBezTo>
                    <a:pt x="26911" y="13995"/>
                    <a:pt x="27045" y="15662"/>
                    <a:pt x="27103" y="17233"/>
                  </a:cubicBezTo>
                  <a:cubicBezTo>
                    <a:pt x="27170" y="18996"/>
                    <a:pt x="27179" y="20759"/>
                    <a:pt x="27198" y="22531"/>
                  </a:cubicBezTo>
                  <a:cubicBezTo>
                    <a:pt x="27237" y="26334"/>
                    <a:pt x="27246" y="30138"/>
                    <a:pt x="27198" y="33931"/>
                  </a:cubicBezTo>
                  <a:cubicBezTo>
                    <a:pt x="27151" y="37735"/>
                    <a:pt x="26921" y="41538"/>
                    <a:pt x="26892" y="45342"/>
                  </a:cubicBezTo>
                  <a:cubicBezTo>
                    <a:pt x="26892" y="45500"/>
                    <a:pt x="27012" y="45579"/>
                    <a:pt x="27134" y="45579"/>
                  </a:cubicBezTo>
                  <a:cubicBezTo>
                    <a:pt x="27256" y="45579"/>
                    <a:pt x="27380" y="45500"/>
                    <a:pt x="27390" y="45342"/>
                  </a:cubicBezTo>
                  <a:cubicBezTo>
                    <a:pt x="27859" y="38817"/>
                    <a:pt x="27802" y="32207"/>
                    <a:pt x="27783" y="25673"/>
                  </a:cubicBezTo>
                  <a:cubicBezTo>
                    <a:pt x="27783" y="22531"/>
                    <a:pt x="27859" y="19341"/>
                    <a:pt x="27620" y="16198"/>
                  </a:cubicBezTo>
                  <a:cubicBezTo>
                    <a:pt x="27457" y="14139"/>
                    <a:pt x="26959" y="11897"/>
                    <a:pt x="25196" y="10594"/>
                  </a:cubicBezTo>
                  <a:cubicBezTo>
                    <a:pt x="24075" y="9770"/>
                    <a:pt x="22648" y="9473"/>
                    <a:pt x="21287" y="9291"/>
                  </a:cubicBezTo>
                  <a:cubicBezTo>
                    <a:pt x="20485" y="9175"/>
                    <a:pt x="19678" y="9105"/>
                    <a:pt x="18871" y="9105"/>
                  </a:cubicBezTo>
                  <a:cubicBezTo>
                    <a:pt x="18078" y="9105"/>
                    <a:pt x="17285" y="9173"/>
                    <a:pt x="16497" y="9329"/>
                  </a:cubicBezTo>
                  <a:cubicBezTo>
                    <a:pt x="16401" y="9348"/>
                    <a:pt x="16354" y="9463"/>
                    <a:pt x="16411" y="9550"/>
                  </a:cubicBezTo>
                  <a:cubicBezTo>
                    <a:pt x="16363" y="9597"/>
                    <a:pt x="16334" y="9665"/>
                    <a:pt x="16334" y="9732"/>
                  </a:cubicBezTo>
                  <a:cubicBezTo>
                    <a:pt x="16334" y="10134"/>
                    <a:pt x="16095" y="10536"/>
                    <a:pt x="15664" y="10584"/>
                  </a:cubicBezTo>
                  <a:cubicBezTo>
                    <a:pt x="15653" y="10585"/>
                    <a:pt x="15642" y="10585"/>
                    <a:pt x="15631" y="10585"/>
                  </a:cubicBezTo>
                  <a:cubicBezTo>
                    <a:pt x="15355" y="10585"/>
                    <a:pt x="15091" y="10471"/>
                    <a:pt x="14907" y="10268"/>
                  </a:cubicBezTo>
                  <a:cubicBezTo>
                    <a:pt x="14888" y="10201"/>
                    <a:pt x="14830" y="10144"/>
                    <a:pt x="14763" y="10115"/>
                  </a:cubicBezTo>
                  <a:cubicBezTo>
                    <a:pt x="14744" y="10105"/>
                    <a:pt x="14725" y="10105"/>
                    <a:pt x="14706" y="10096"/>
                  </a:cubicBezTo>
                  <a:cubicBezTo>
                    <a:pt x="14689" y="10092"/>
                    <a:pt x="14673" y="10090"/>
                    <a:pt x="14657" y="10090"/>
                  </a:cubicBezTo>
                  <a:cubicBezTo>
                    <a:pt x="14560" y="10090"/>
                    <a:pt x="14474" y="10160"/>
                    <a:pt x="14466" y="10259"/>
                  </a:cubicBezTo>
                  <a:cubicBezTo>
                    <a:pt x="14428" y="10536"/>
                    <a:pt x="14284" y="10814"/>
                    <a:pt x="13978" y="10862"/>
                  </a:cubicBezTo>
                  <a:cubicBezTo>
                    <a:pt x="13952" y="10866"/>
                    <a:pt x="13927" y="10868"/>
                    <a:pt x="13902" y="10868"/>
                  </a:cubicBezTo>
                  <a:cubicBezTo>
                    <a:pt x="13621" y="10868"/>
                    <a:pt x="13395" y="10629"/>
                    <a:pt x="13307" y="10373"/>
                  </a:cubicBezTo>
                  <a:cubicBezTo>
                    <a:pt x="13288" y="10326"/>
                    <a:pt x="13259" y="10287"/>
                    <a:pt x="13221" y="10268"/>
                  </a:cubicBezTo>
                  <a:cubicBezTo>
                    <a:pt x="13176" y="10220"/>
                    <a:pt x="13118" y="10198"/>
                    <a:pt x="13060" y="10198"/>
                  </a:cubicBezTo>
                  <a:cubicBezTo>
                    <a:pt x="12967" y="10198"/>
                    <a:pt x="12877" y="10254"/>
                    <a:pt x="12847" y="10354"/>
                  </a:cubicBezTo>
                  <a:cubicBezTo>
                    <a:pt x="12746" y="10757"/>
                    <a:pt x="12425" y="10978"/>
                    <a:pt x="12100" y="10978"/>
                  </a:cubicBezTo>
                  <a:cubicBezTo>
                    <a:pt x="11838" y="10978"/>
                    <a:pt x="11574" y="10835"/>
                    <a:pt x="11420" y="10527"/>
                  </a:cubicBezTo>
                  <a:cubicBezTo>
                    <a:pt x="11397" y="10481"/>
                    <a:pt x="11350" y="10454"/>
                    <a:pt x="11303" y="10454"/>
                  </a:cubicBezTo>
                  <a:cubicBezTo>
                    <a:pt x="11291" y="10454"/>
                    <a:pt x="11278" y="10456"/>
                    <a:pt x="11266" y="10460"/>
                  </a:cubicBezTo>
                  <a:cubicBezTo>
                    <a:pt x="11223" y="10425"/>
                    <a:pt x="11175" y="10410"/>
                    <a:pt x="11128" y="10410"/>
                  </a:cubicBezTo>
                  <a:cubicBezTo>
                    <a:pt x="11019" y="10410"/>
                    <a:pt x="10919" y="10493"/>
                    <a:pt x="10912" y="10613"/>
                  </a:cubicBezTo>
                  <a:cubicBezTo>
                    <a:pt x="10912" y="10910"/>
                    <a:pt x="10672" y="11149"/>
                    <a:pt x="10385" y="11159"/>
                  </a:cubicBezTo>
                  <a:cubicBezTo>
                    <a:pt x="10379" y="11159"/>
                    <a:pt x="10374" y="11159"/>
                    <a:pt x="10368" y="11159"/>
                  </a:cubicBezTo>
                  <a:cubicBezTo>
                    <a:pt x="10042" y="11159"/>
                    <a:pt x="9818" y="10886"/>
                    <a:pt x="9695" y="10613"/>
                  </a:cubicBezTo>
                  <a:cubicBezTo>
                    <a:pt x="9465" y="10067"/>
                    <a:pt x="9686" y="9473"/>
                    <a:pt x="9714" y="8917"/>
                  </a:cubicBezTo>
                  <a:cubicBezTo>
                    <a:pt x="9714" y="8838"/>
                    <a:pt x="9654" y="8785"/>
                    <a:pt x="9583" y="8785"/>
                  </a:cubicBezTo>
                  <a:cubicBezTo>
                    <a:pt x="9560" y="8785"/>
                    <a:pt x="9537" y="8791"/>
                    <a:pt x="9513" y="8802"/>
                  </a:cubicBezTo>
                  <a:cubicBezTo>
                    <a:pt x="8958" y="9003"/>
                    <a:pt x="8373" y="9147"/>
                    <a:pt x="7789" y="9243"/>
                  </a:cubicBezTo>
                  <a:cubicBezTo>
                    <a:pt x="7463" y="9300"/>
                    <a:pt x="7128" y="9339"/>
                    <a:pt x="6792" y="9348"/>
                  </a:cubicBezTo>
                  <a:cubicBezTo>
                    <a:pt x="6644" y="9348"/>
                    <a:pt x="6479" y="9367"/>
                    <a:pt x="6338" y="9367"/>
                  </a:cubicBezTo>
                  <a:cubicBezTo>
                    <a:pt x="6077" y="9367"/>
                    <a:pt x="5896" y="9303"/>
                    <a:pt x="6045" y="8936"/>
                  </a:cubicBezTo>
                  <a:cubicBezTo>
                    <a:pt x="6256" y="8410"/>
                    <a:pt x="7061" y="8227"/>
                    <a:pt x="7559" y="7998"/>
                  </a:cubicBezTo>
                  <a:cubicBezTo>
                    <a:pt x="8134" y="7729"/>
                    <a:pt x="8709" y="7451"/>
                    <a:pt x="9283" y="7183"/>
                  </a:cubicBezTo>
                  <a:cubicBezTo>
                    <a:pt x="10434" y="6645"/>
                    <a:pt x="12285" y="5828"/>
                    <a:pt x="13867" y="5828"/>
                  </a:cubicBezTo>
                  <a:cubicBezTo>
                    <a:pt x="14960" y="5828"/>
                    <a:pt x="15923" y="6217"/>
                    <a:pt x="16440" y="7356"/>
                  </a:cubicBezTo>
                  <a:cubicBezTo>
                    <a:pt x="16479" y="7438"/>
                    <a:pt x="16553" y="7473"/>
                    <a:pt x="16630" y="7473"/>
                  </a:cubicBezTo>
                  <a:cubicBezTo>
                    <a:pt x="16724" y="7473"/>
                    <a:pt x="16824" y="7421"/>
                    <a:pt x="16871" y="7337"/>
                  </a:cubicBezTo>
                  <a:cubicBezTo>
                    <a:pt x="20674" y="7365"/>
                    <a:pt x="24938" y="7174"/>
                    <a:pt x="27917" y="10009"/>
                  </a:cubicBezTo>
                  <a:cubicBezTo>
                    <a:pt x="30801" y="12749"/>
                    <a:pt x="31050" y="17032"/>
                    <a:pt x="31031" y="20759"/>
                  </a:cubicBezTo>
                  <a:cubicBezTo>
                    <a:pt x="31002" y="28950"/>
                    <a:pt x="30820" y="37131"/>
                    <a:pt x="30829" y="45322"/>
                  </a:cubicBezTo>
                  <a:cubicBezTo>
                    <a:pt x="30829" y="45509"/>
                    <a:pt x="30973" y="45603"/>
                    <a:pt x="31118" y="45603"/>
                  </a:cubicBezTo>
                  <a:cubicBezTo>
                    <a:pt x="31263" y="45603"/>
                    <a:pt x="31409" y="45509"/>
                    <a:pt x="31414" y="45322"/>
                  </a:cubicBezTo>
                  <a:cubicBezTo>
                    <a:pt x="31529" y="38300"/>
                    <a:pt x="31529" y="31278"/>
                    <a:pt x="31596" y="24255"/>
                  </a:cubicBezTo>
                  <a:cubicBezTo>
                    <a:pt x="31644" y="18823"/>
                    <a:pt x="32228" y="11715"/>
                    <a:pt x="26806" y="8486"/>
                  </a:cubicBezTo>
                  <a:cubicBezTo>
                    <a:pt x="24620" y="7187"/>
                    <a:pt x="22029" y="6809"/>
                    <a:pt x="19485" y="6809"/>
                  </a:cubicBezTo>
                  <a:cubicBezTo>
                    <a:pt x="18595" y="6809"/>
                    <a:pt x="17711" y="6855"/>
                    <a:pt x="16852" y="6925"/>
                  </a:cubicBezTo>
                  <a:cubicBezTo>
                    <a:pt x="16823" y="6925"/>
                    <a:pt x="16794" y="6934"/>
                    <a:pt x="16775" y="6944"/>
                  </a:cubicBezTo>
                  <a:cubicBezTo>
                    <a:pt x="16195" y="5731"/>
                    <a:pt x="15165" y="5305"/>
                    <a:pt x="13978" y="5305"/>
                  </a:cubicBezTo>
                  <a:cubicBezTo>
                    <a:pt x="11874" y="5305"/>
                    <a:pt x="9276" y="6647"/>
                    <a:pt x="7818" y="7327"/>
                  </a:cubicBezTo>
                  <a:cubicBezTo>
                    <a:pt x="7281" y="7576"/>
                    <a:pt x="4991" y="8237"/>
                    <a:pt x="5240" y="9176"/>
                  </a:cubicBezTo>
                  <a:cubicBezTo>
                    <a:pt x="4496" y="9046"/>
                    <a:pt x="3745" y="8982"/>
                    <a:pt x="2993" y="8982"/>
                  </a:cubicBezTo>
                  <a:cubicBezTo>
                    <a:pt x="2188" y="8982"/>
                    <a:pt x="1382" y="9056"/>
                    <a:pt x="584" y="9205"/>
                  </a:cubicBezTo>
                  <a:cubicBezTo>
                    <a:pt x="680" y="7432"/>
                    <a:pt x="652" y="5650"/>
                    <a:pt x="661" y="3868"/>
                  </a:cubicBezTo>
                  <a:lnTo>
                    <a:pt x="661" y="1579"/>
                  </a:lnTo>
                  <a:lnTo>
                    <a:pt x="661" y="812"/>
                  </a:lnTo>
                  <a:cubicBezTo>
                    <a:pt x="865" y="615"/>
                    <a:pt x="1077" y="515"/>
                    <a:pt x="1303" y="515"/>
                  </a:cubicBezTo>
                  <a:cubicBezTo>
                    <a:pt x="1417" y="515"/>
                    <a:pt x="1535" y="541"/>
                    <a:pt x="1657" y="592"/>
                  </a:cubicBezTo>
                  <a:cubicBezTo>
                    <a:pt x="1916" y="611"/>
                    <a:pt x="2165" y="669"/>
                    <a:pt x="2433" y="688"/>
                  </a:cubicBezTo>
                  <a:cubicBezTo>
                    <a:pt x="2569" y="696"/>
                    <a:pt x="2705" y="699"/>
                    <a:pt x="2842" y="699"/>
                  </a:cubicBezTo>
                  <a:cubicBezTo>
                    <a:pt x="3382" y="699"/>
                    <a:pt x="3927" y="640"/>
                    <a:pt x="4455" y="525"/>
                  </a:cubicBezTo>
                  <a:cubicBezTo>
                    <a:pt x="4575" y="500"/>
                    <a:pt x="4684" y="488"/>
                    <a:pt x="4783" y="488"/>
                  </a:cubicBezTo>
                  <a:cubicBezTo>
                    <a:pt x="5814" y="488"/>
                    <a:pt x="5716" y="1777"/>
                    <a:pt x="5777" y="2652"/>
                  </a:cubicBezTo>
                  <a:cubicBezTo>
                    <a:pt x="5911" y="4405"/>
                    <a:pt x="5863" y="6177"/>
                    <a:pt x="5652" y="7921"/>
                  </a:cubicBezTo>
                  <a:cubicBezTo>
                    <a:pt x="5638" y="8060"/>
                    <a:pt x="5739" y="8129"/>
                    <a:pt x="5846" y="8129"/>
                  </a:cubicBezTo>
                  <a:cubicBezTo>
                    <a:pt x="5954" y="8129"/>
                    <a:pt x="6069" y="8060"/>
                    <a:pt x="6084" y="7921"/>
                  </a:cubicBezTo>
                  <a:cubicBezTo>
                    <a:pt x="6352" y="5717"/>
                    <a:pt x="6342" y="3495"/>
                    <a:pt x="6036" y="1291"/>
                  </a:cubicBezTo>
                  <a:cubicBezTo>
                    <a:pt x="5959" y="764"/>
                    <a:pt x="5949" y="180"/>
                    <a:pt x="5336" y="27"/>
                  </a:cubicBezTo>
                  <a:cubicBezTo>
                    <a:pt x="5260" y="8"/>
                    <a:pt x="5181" y="0"/>
                    <a:pt x="51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52"/>
          <p:cNvGrpSpPr/>
          <p:nvPr/>
        </p:nvGrpSpPr>
        <p:grpSpPr>
          <a:xfrm>
            <a:off x="963672" y="770957"/>
            <a:ext cx="1126297" cy="759737"/>
            <a:chOff x="4434975" y="1947050"/>
            <a:chExt cx="563825" cy="380325"/>
          </a:xfrm>
        </p:grpSpPr>
        <p:sp>
          <p:nvSpPr>
            <p:cNvPr id="1591" name="Google Shape;1591;p52"/>
            <p:cNvSpPr/>
            <p:nvPr/>
          </p:nvSpPr>
          <p:spPr>
            <a:xfrm>
              <a:off x="4434975" y="1947050"/>
              <a:ext cx="563825" cy="380325"/>
            </a:xfrm>
            <a:custGeom>
              <a:avLst/>
              <a:gdLst/>
              <a:ahLst/>
              <a:cxnLst/>
              <a:rect l="l" t="t" r="r" b="b"/>
              <a:pathLst>
                <a:path w="22553" h="15213" extrusionOk="0">
                  <a:moveTo>
                    <a:pt x="12077" y="577"/>
                  </a:moveTo>
                  <a:cubicBezTo>
                    <a:pt x="12701" y="577"/>
                    <a:pt x="13315" y="593"/>
                    <a:pt x="13911" y="621"/>
                  </a:cubicBezTo>
                  <a:cubicBezTo>
                    <a:pt x="16890" y="765"/>
                    <a:pt x="20483" y="1934"/>
                    <a:pt x="21355" y="5172"/>
                  </a:cubicBezTo>
                  <a:cubicBezTo>
                    <a:pt x="22238" y="8490"/>
                    <a:pt x="19635" y="11503"/>
                    <a:pt x="16422" y="11503"/>
                  </a:cubicBezTo>
                  <a:cubicBezTo>
                    <a:pt x="16082" y="11503"/>
                    <a:pt x="15736" y="11470"/>
                    <a:pt x="15386" y="11399"/>
                  </a:cubicBezTo>
                  <a:cubicBezTo>
                    <a:pt x="15365" y="11394"/>
                    <a:pt x="15343" y="11392"/>
                    <a:pt x="15322" y="11392"/>
                  </a:cubicBezTo>
                  <a:cubicBezTo>
                    <a:pt x="15220" y="11392"/>
                    <a:pt x="15125" y="11446"/>
                    <a:pt x="15070" y="11533"/>
                  </a:cubicBezTo>
                  <a:cubicBezTo>
                    <a:pt x="15046" y="11526"/>
                    <a:pt x="15022" y="11523"/>
                    <a:pt x="14999" y="11523"/>
                  </a:cubicBezTo>
                  <a:cubicBezTo>
                    <a:pt x="14856" y="11523"/>
                    <a:pt x="14736" y="11643"/>
                    <a:pt x="14744" y="11792"/>
                  </a:cubicBezTo>
                  <a:cubicBezTo>
                    <a:pt x="14792" y="12759"/>
                    <a:pt x="15051" y="13708"/>
                    <a:pt x="15511" y="14570"/>
                  </a:cubicBezTo>
                  <a:cubicBezTo>
                    <a:pt x="13968" y="14216"/>
                    <a:pt x="12819" y="13123"/>
                    <a:pt x="12071" y="11725"/>
                  </a:cubicBezTo>
                  <a:cubicBezTo>
                    <a:pt x="12042" y="11676"/>
                    <a:pt x="11990" y="11652"/>
                    <a:pt x="11937" y="11652"/>
                  </a:cubicBezTo>
                  <a:cubicBezTo>
                    <a:pt x="11887" y="11652"/>
                    <a:pt x="11836" y="11673"/>
                    <a:pt x="11803" y="11715"/>
                  </a:cubicBezTo>
                  <a:cubicBezTo>
                    <a:pt x="10107" y="11600"/>
                    <a:pt x="8402" y="11495"/>
                    <a:pt x="6716" y="11217"/>
                  </a:cubicBezTo>
                  <a:cubicBezTo>
                    <a:pt x="5221" y="10978"/>
                    <a:pt x="3746" y="10585"/>
                    <a:pt x="2692" y="9406"/>
                  </a:cubicBezTo>
                  <a:cubicBezTo>
                    <a:pt x="259" y="6666"/>
                    <a:pt x="1859" y="2786"/>
                    <a:pt x="5039" y="1608"/>
                  </a:cubicBezTo>
                  <a:cubicBezTo>
                    <a:pt x="7187" y="819"/>
                    <a:pt x="9701" y="577"/>
                    <a:pt x="12077" y="577"/>
                  </a:cubicBezTo>
                  <a:close/>
                  <a:moveTo>
                    <a:pt x="13024" y="1"/>
                  </a:moveTo>
                  <a:cubicBezTo>
                    <a:pt x="12423" y="1"/>
                    <a:pt x="11823" y="24"/>
                    <a:pt x="11228" y="56"/>
                  </a:cubicBezTo>
                  <a:cubicBezTo>
                    <a:pt x="9312" y="152"/>
                    <a:pt x="7310" y="305"/>
                    <a:pt x="5461" y="861"/>
                  </a:cubicBezTo>
                  <a:cubicBezTo>
                    <a:pt x="2357" y="1790"/>
                    <a:pt x="0" y="4750"/>
                    <a:pt x="1226" y="8075"/>
                  </a:cubicBezTo>
                  <a:cubicBezTo>
                    <a:pt x="1830" y="9722"/>
                    <a:pt x="3162" y="10891"/>
                    <a:pt x="4819" y="11409"/>
                  </a:cubicBezTo>
                  <a:cubicBezTo>
                    <a:pt x="6464" y="11926"/>
                    <a:pt x="8315" y="12136"/>
                    <a:pt x="10099" y="12136"/>
                  </a:cubicBezTo>
                  <a:cubicBezTo>
                    <a:pt x="10694" y="12136"/>
                    <a:pt x="11281" y="12113"/>
                    <a:pt x="11851" y="12070"/>
                  </a:cubicBezTo>
                  <a:cubicBezTo>
                    <a:pt x="12474" y="13842"/>
                    <a:pt x="14198" y="14982"/>
                    <a:pt x="16028" y="15212"/>
                  </a:cubicBezTo>
                  <a:cubicBezTo>
                    <a:pt x="16035" y="15213"/>
                    <a:pt x="16042" y="15213"/>
                    <a:pt x="16049" y="15213"/>
                  </a:cubicBezTo>
                  <a:cubicBezTo>
                    <a:pt x="16247" y="15213"/>
                    <a:pt x="16360" y="14957"/>
                    <a:pt x="16267" y="14800"/>
                  </a:cubicBezTo>
                  <a:cubicBezTo>
                    <a:pt x="15731" y="13947"/>
                    <a:pt x="15396" y="12980"/>
                    <a:pt x="15309" y="11983"/>
                  </a:cubicBezTo>
                  <a:lnTo>
                    <a:pt x="15309" y="11983"/>
                  </a:lnTo>
                  <a:cubicBezTo>
                    <a:pt x="15680" y="12054"/>
                    <a:pt x="16050" y="12088"/>
                    <a:pt x="16416" y="12088"/>
                  </a:cubicBezTo>
                  <a:cubicBezTo>
                    <a:pt x="19121" y="12088"/>
                    <a:pt x="21568" y="10215"/>
                    <a:pt x="22016" y="7404"/>
                  </a:cubicBezTo>
                  <a:cubicBezTo>
                    <a:pt x="22552" y="4099"/>
                    <a:pt x="20128" y="1483"/>
                    <a:pt x="17120" y="545"/>
                  </a:cubicBezTo>
                  <a:cubicBezTo>
                    <a:pt x="15797" y="124"/>
                    <a:pt x="14409" y="1"/>
                    <a:pt x="130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2"/>
            <p:cNvSpPr/>
            <p:nvPr/>
          </p:nvSpPr>
          <p:spPr>
            <a:xfrm>
              <a:off x="4692925" y="2077050"/>
              <a:ext cx="61575" cy="60675"/>
            </a:xfrm>
            <a:custGeom>
              <a:avLst/>
              <a:gdLst/>
              <a:ahLst/>
              <a:cxnLst/>
              <a:rect l="l" t="t" r="r" b="b"/>
              <a:pathLst>
                <a:path w="2463" h="2427" extrusionOk="0">
                  <a:moveTo>
                    <a:pt x="1083" y="508"/>
                  </a:moveTo>
                  <a:cubicBezTo>
                    <a:pt x="1303" y="508"/>
                    <a:pt x="1476" y="671"/>
                    <a:pt x="1581" y="853"/>
                  </a:cubicBezTo>
                  <a:cubicBezTo>
                    <a:pt x="1773" y="1189"/>
                    <a:pt x="1820" y="1773"/>
                    <a:pt x="1361" y="1907"/>
                  </a:cubicBezTo>
                  <a:cubicBezTo>
                    <a:pt x="1295" y="1927"/>
                    <a:pt x="1228" y="1936"/>
                    <a:pt x="1163" y="1936"/>
                  </a:cubicBezTo>
                  <a:cubicBezTo>
                    <a:pt x="876" y="1936"/>
                    <a:pt x="608" y="1757"/>
                    <a:pt x="498" y="1476"/>
                  </a:cubicBezTo>
                  <a:cubicBezTo>
                    <a:pt x="460" y="1342"/>
                    <a:pt x="441" y="1198"/>
                    <a:pt x="460" y="1064"/>
                  </a:cubicBezTo>
                  <a:cubicBezTo>
                    <a:pt x="585" y="1045"/>
                    <a:pt x="680" y="949"/>
                    <a:pt x="690" y="824"/>
                  </a:cubicBezTo>
                  <a:cubicBezTo>
                    <a:pt x="700" y="633"/>
                    <a:pt x="901" y="508"/>
                    <a:pt x="1083" y="508"/>
                  </a:cubicBezTo>
                  <a:close/>
                  <a:moveTo>
                    <a:pt x="1095" y="0"/>
                  </a:moveTo>
                  <a:cubicBezTo>
                    <a:pt x="867" y="0"/>
                    <a:pt x="641" y="79"/>
                    <a:pt x="460" y="240"/>
                  </a:cubicBezTo>
                  <a:cubicBezTo>
                    <a:pt x="240" y="393"/>
                    <a:pt x="115" y="738"/>
                    <a:pt x="67" y="978"/>
                  </a:cubicBezTo>
                  <a:cubicBezTo>
                    <a:pt x="0" y="1313"/>
                    <a:pt x="58" y="1658"/>
                    <a:pt x="240" y="1945"/>
                  </a:cubicBezTo>
                  <a:cubicBezTo>
                    <a:pt x="448" y="2256"/>
                    <a:pt x="826" y="2426"/>
                    <a:pt x="1198" y="2426"/>
                  </a:cubicBezTo>
                  <a:cubicBezTo>
                    <a:pt x="1457" y="2426"/>
                    <a:pt x="1714" y="2343"/>
                    <a:pt x="1907" y="2166"/>
                  </a:cubicBezTo>
                  <a:cubicBezTo>
                    <a:pt x="2462" y="1658"/>
                    <a:pt x="2252" y="623"/>
                    <a:pt x="1686" y="192"/>
                  </a:cubicBezTo>
                  <a:cubicBezTo>
                    <a:pt x="1509" y="65"/>
                    <a:pt x="1301" y="0"/>
                    <a:pt x="10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2"/>
            <p:cNvSpPr/>
            <p:nvPr/>
          </p:nvSpPr>
          <p:spPr>
            <a:xfrm>
              <a:off x="4548725" y="2081725"/>
              <a:ext cx="58950" cy="53550"/>
            </a:xfrm>
            <a:custGeom>
              <a:avLst/>
              <a:gdLst/>
              <a:ahLst/>
              <a:cxnLst/>
              <a:rect l="l" t="t" r="r" b="b"/>
              <a:pathLst>
                <a:path w="2358" h="2142" extrusionOk="0">
                  <a:moveTo>
                    <a:pt x="1171" y="484"/>
                  </a:moveTo>
                  <a:cubicBezTo>
                    <a:pt x="1274" y="484"/>
                    <a:pt x="1379" y="513"/>
                    <a:pt x="1476" y="580"/>
                  </a:cubicBezTo>
                  <a:cubicBezTo>
                    <a:pt x="1764" y="791"/>
                    <a:pt x="1802" y="1203"/>
                    <a:pt x="1572" y="1471"/>
                  </a:cubicBezTo>
                  <a:cubicBezTo>
                    <a:pt x="1452" y="1586"/>
                    <a:pt x="1300" y="1642"/>
                    <a:pt x="1147" y="1642"/>
                  </a:cubicBezTo>
                  <a:cubicBezTo>
                    <a:pt x="971" y="1642"/>
                    <a:pt x="795" y="1567"/>
                    <a:pt x="671" y="1423"/>
                  </a:cubicBezTo>
                  <a:cubicBezTo>
                    <a:pt x="537" y="1251"/>
                    <a:pt x="509" y="1021"/>
                    <a:pt x="585" y="810"/>
                  </a:cubicBezTo>
                  <a:cubicBezTo>
                    <a:pt x="585" y="810"/>
                    <a:pt x="585" y="800"/>
                    <a:pt x="595" y="800"/>
                  </a:cubicBezTo>
                  <a:cubicBezTo>
                    <a:pt x="732" y="618"/>
                    <a:pt x="949" y="484"/>
                    <a:pt x="1171" y="484"/>
                  </a:cubicBezTo>
                  <a:close/>
                  <a:moveTo>
                    <a:pt x="1176" y="0"/>
                  </a:moveTo>
                  <a:cubicBezTo>
                    <a:pt x="797" y="0"/>
                    <a:pt x="416" y="182"/>
                    <a:pt x="240" y="523"/>
                  </a:cubicBezTo>
                  <a:cubicBezTo>
                    <a:pt x="231" y="542"/>
                    <a:pt x="221" y="551"/>
                    <a:pt x="221" y="570"/>
                  </a:cubicBezTo>
                  <a:cubicBezTo>
                    <a:pt x="1" y="954"/>
                    <a:pt x="49" y="1433"/>
                    <a:pt x="327" y="1778"/>
                  </a:cubicBezTo>
                  <a:cubicBezTo>
                    <a:pt x="539" y="2020"/>
                    <a:pt x="838" y="2142"/>
                    <a:pt x="1138" y="2142"/>
                  </a:cubicBezTo>
                  <a:cubicBezTo>
                    <a:pt x="1420" y="2142"/>
                    <a:pt x="1703" y="2034"/>
                    <a:pt x="1917" y="1816"/>
                  </a:cubicBezTo>
                  <a:cubicBezTo>
                    <a:pt x="2358" y="1356"/>
                    <a:pt x="2319" y="628"/>
                    <a:pt x="1840" y="216"/>
                  </a:cubicBezTo>
                  <a:lnTo>
                    <a:pt x="1840" y="226"/>
                  </a:lnTo>
                  <a:cubicBezTo>
                    <a:pt x="1655" y="73"/>
                    <a:pt x="1415" y="0"/>
                    <a:pt x="117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2"/>
            <p:cNvSpPr/>
            <p:nvPr/>
          </p:nvSpPr>
          <p:spPr>
            <a:xfrm>
              <a:off x="4865000" y="2067200"/>
              <a:ext cx="57400" cy="70375"/>
            </a:xfrm>
            <a:custGeom>
              <a:avLst/>
              <a:gdLst/>
              <a:ahLst/>
              <a:cxnLst/>
              <a:rect l="l" t="t" r="r" b="b"/>
              <a:pathLst>
                <a:path w="2296" h="2815" extrusionOk="0">
                  <a:moveTo>
                    <a:pt x="1115" y="1186"/>
                  </a:moveTo>
                  <a:cubicBezTo>
                    <a:pt x="1178" y="1186"/>
                    <a:pt x="1243" y="1199"/>
                    <a:pt x="1308" y="1228"/>
                  </a:cubicBezTo>
                  <a:cubicBezTo>
                    <a:pt x="1615" y="1362"/>
                    <a:pt x="1768" y="1803"/>
                    <a:pt x="1557" y="2071"/>
                  </a:cubicBezTo>
                  <a:cubicBezTo>
                    <a:pt x="1430" y="2222"/>
                    <a:pt x="1247" y="2302"/>
                    <a:pt x="1062" y="2302"/>
                  </a:cubicBezTo>
                  <a:cubicBezTo>
                    <a:pt x="942" y="2302"/>
                    <a:pt x="820" y="2268"/>
                    <a:pt x="714" y="2196"/>
                  </a:cubicBezTo>
                  <a:cubicBezTo>
                    <a:pt x="628" y="2129"/>
                    <a:pt x="561" y="2052"/>
                    <a:pt x="523" y="1966"/>
                  </a:cubicBezTo>
                  <a:cubicBezTo>
                    <a:pt x="542" y="1927"/>
                    <a:pt x="551" y="1880"/>
                    <a:pt x="551" y="1832"/>
                  </a:cubicBezTo>
                  <a:cubicBezTo>
                    <a:pt x="535" y="1512"/>
                    <a:pt x="799" y="1186"/>
                    <a:pt x="1115" y="1186"/>
                  </a:cubicBezTo>
                  <a:close/>
                  <a:moveTo>
                    <a:pt x="931" y="0"/>
                  </a:moveTo>
                  <a:cubicBezTo>
                    <a:pt x="833" y="0"/>
                    <a:pt x="737" y="16"/>
                    <a:pt x="647" y="50"/>
                  </a:cubicBezTo>
                  <a:cubicBezTo>
                    <a:pt x="593" y="68"/>
                    <a:pt x="607" y="146"/>
                    <a:pt x="666" y="146"/>
                  </a:cubicBezTo>
                  <a:cubicBezTo>
                    <a:pt x="669" y="146"/>
                    <a:pt x="672" y="146"/>
                    <a:pt x="676" y="145"/>
                  </a:cubicBezTo>
                  <a:cubicBezTo>
                    <a:pt x="760" y="123"/>
                    <a:pt x="841" y="112"/>
                    <a:pt x="919" y="112"/>
                  </a:cubicBezTo>
                  <a:cubicBezTo>
                    <a:pt x="1362" y="112"/>
                    <a:pt x="1689" y="463"/>
                    <a:pt x="1787" y="912"/>
                  </a:cubicBezTo>
                  <a:cubicBezTo>
                    <a:pt x="1672" y="816"/>
                    <a:pt x="1548" y="739"/>
                    <a:pt x="1404" y="692"/>
                  </a:cubicBezTo>
                  <a:cubicBezTo>
                    <a:pt x="1311" y="664"/>
                    <a:pt x="1218" y="651"/>
                    <a:pt x="1126" y="651"/>
                  </a:cubicBezTo>
                  <a:cubicBezTo>
                    <a:pt x="524" y="651"/>
                    <a:pt x="1" y="1215"/>
                    <a:pt x="34" y="1822"/>
                  </a:cubicBezTo>
                  <a:cubicBezTo>
                    <a:pt x="34" y="1899"/>
                    <a:pt x="72" y="1966"/>
                    <a:pt x="130" y="2014"/>
                  </a:cubicBezTo>
                  <a:cubicBezTo>
                    <a:pt x="168" y="2224"/>
                    <a:pt x="264" y="2416"/>
                    <a:pt x="417" y="2569"/>
                  </a:cubicBezTo>
                  <a:cubicBezTo>
                    <a:pt x="597" y="2738"/>
                    <a:pt x="828" y="2814"/>
                    <a:pt x="1063" y="2814"/>
                  </a:cubicBezTo>
                  <a:cubicBezTo>
                    <a:pt x="1455" y="2814"/>
                    <a:pt x="1858" y="2604"/>
                    <a:pt x="2056" y="2263"/>
                  </a:cubicBezTo>
                  <a:cubicBezTo>
                    <a:pt x="2295" y="1851"/>
                    <a:pt x="2180" y="1324"/>
                    <a:pt x="1854" y="979"/>
                  </a:cubicBezTo>
                  <a:cubicBezTo>
                    <a:pt x="1893" y="979"/>
                    <a:pt x="1921" y="950"/>
                    <a:pt x="1931" y="912"/>
                  </a:cubicBezTo>
                  <a:cubicBezTo>
                    <a:pt x="1955" y="393"/>
                    <a:pt x="1420" y="0"/>
                    <a:pt x="9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 name="Google Shape;1595;p52"/>
          <p:cNvGrpSpPr/>
          <p:nvPr/>
        </p:nvGrpSpPr>
        <p:grpSpPr>
          <a:xfrm>
            <a:off x="2327668" y="540661"/>
            <a:ext cx="463231" cy="607742"/>
            <a:chOff x="4668975" y="1138375"/>
            <a:chExt cx="281925" cy="369875"/>
          </a:xfrm>
        </p:grpSpPr>
        <p:sp>
          <p:nvSpPr>
            <p:cNvPr id="1596" name="Google Shape;1596;p52"/>
            <p:cNvSpPr/>
            <p:nvPr/>
          </p:nvSpPr>
          <p:spPr>
            <a:xfrm>
              <a:off x="4707275" y="1138375"/>
              <a:ext cx="186125" cy="209800"/>
            </a:xfrm>
            <a:custGeom>
              <a:avLst/>
              <a:gdLst/>
              <a:ahLst/>
              <a:cxnLst/>
              <a:rect l="l" t="t" r="r" b="b"/>
              <a:pathLst>
                <a:path w="7445" h="8392" extrusionOk="0">
                  <a:moveTo>
                    <a:pt x="2195" y="5214"/>
                  </a:moveTo>
                  <a:cubicBezTo>
                    <a:pt x="2185" y="5281"/>
                    <a:pt x="2195" y="5358"/>
                    <a:pt x="2204" y="5425"/>
                  </a:cubicBezTo>
                  <a:lnTo>
                    <a:pt x="2061" y="5425"/>
                  </a:lnTo>
                  <a:lnTo>
                    <a:pt x="2195" y="5214"/>
                  </a:lnTo>
                  <a:close/>
                  <a:moveTo>
                    <a:pt x="3634" y="0"/>
                  </a:moveTo>
                  <a:cubicBezTo>
                    <a:pt x="3375" y="0"/>
                    <a:pt x="3109" y="144"/>
                    <a:pt x="2971" y="357"/>
                  </a:cubicBezTo>
                  <a:cubicBezTo>
                    <a:pt x="1879" y="2024"/>
                    <a:pt x="1026" y="3825"/>
                    <a:pt x="183" y="5626"/>
                  </a:cubicBezTo>
                  <a:cubicBezTo>
                    <a:pt x="116" y="5760"/>
                    <a:pt x="87" y="5913"/>
                    <a:pt x="106" y="6057"/>
                  </a:cubicBezTo>
                  <a:cubicBezTo>
                    <a:pt x="1" y="6412"/>
                    <a:pt x="221" y="6785"/>
                    <a:pt x="585" y="6871"/>
                  </a:cubicBezTo>
                  <a:cubicBezTo>
                    <a:pt x="1131" y="7025"/>
                    <a:pt x="1697" y="7121"/>
                    <a:pt x="2262" y="7178"/>
                  </a:cubicBezTo>
                  <a:cubicBezTo>
                    <a:pt x="2262" y="7245"/>
                    <a:pt x="2262" y="7322"/>
                    <a:pt x="2262" y="7398"/>
                  </a:cubicBezTo>
                  <a:cubicBezTo>
                    <a:pt x="2281" y="7600"/>
                    <a:pt x="2329" y="7791"/>
                    <a:pt x="2425" y="7973"/>
                  </a:cubicBezTo>
                  <a:cubicBezTo>
                    <a:pt x="2486" y="8102"/>
                    <a:pt x="2614" y="8173"/>
                    <a:pt x="2745" y="8173"/>
                  </a:cubicBezTo>
                  <a:cubicBezTo>
                    <a:pt x="2799" y="8173"/>
                    <a:pt x="2853" y="8161"/>
                    <a:pt x="2904" y="8136"/>
                  </a:cubicBezTo>
                  <a:cubicBezTo>
                    <a:pt x="2938" y="8145"/>
                    <a:pt x="2974" y="8149"/>
                    <a:pt x="3009" y="8149"/>
                  </a:cubicBezTo>
                  <a:cubicBezTo>
                    <a:pt x="3092" y="8149"/>
                    <a:pt x="3175" y="8126"/>
                    <a:pt x="3249" y="8079"/>
                  </a:cubicBezTo>
                  <a:cubicBezTo>
                    <a:pt x="3426" y="7982"/>
                    <a:pt x="3621" y="7934"/>
                    <a:pt x="3816" y="7934"/>
                  </a:cubicBezTo>
                  <a:cubicBezTo>
                    <a:pt x="4086" y="7934"/>
                    <a:pt x="4354" y="8025"/>
                    <a:pt x="4571" y="8203"/>
                  </a:cubicBezTo>
                  <a:cubicBezTo>
                    <a:pt x="4704" y="8334"/>
                    <a:pt x="4863" y="8391"/>
                    <a:pt x="5018" y="8391"/>
                  </a:cubicBezTo>
                  <a:cubicBezTo>
                    <a:pt x="5407" y="8391"/>
                    <a:pt x="5773" y="8030"/>
                    <a:pt x="5663" y="7571"/>
                  </a:cubicBezTo>
                  <a:cubicBezTo>
                    <a:pt x="5605" y="7303"/>
                    <a:pt x="5577" y="7025"/>
                    <a:pt x="5577" y="6747"/>
                  </a:cubicBezTo>
                  <a:cubicBezTo>
                    <a:pt x="5835" y="6737"/>
                    <a:pt x="6104" y="6728"/>
                    <a:pt x="6362" y="6709"/>
                  </a:cubicBezTo>
                  <a:cubicBezTo>
                    <a:pt x="6851" y="6670"/>
                    <a:pt x="7282" y="6431"/>
                    <a:pt x="7359" y="5904"/>
                  </a:cubicBezTo>
                  <a:cubicBezTo>
                    <a:pt x="7445" y="5396"/>
                    <a:pt x="7119" y="4888"/>
                    <a:pt x="6908" y="4467"/>
                  </a:cubicBezTo>
                  <a:cubicBezTo>
                    <a:pt x="6659" y="3969"/>
                    <a:pt x="6391" y="3480"/>
                    <a:pt x="6104" y="3001"/>
                  </a:cubicBezTo>
                  <a:cubicBezTo>
                    <a:pt x="5510" y="2014"/>
                    <a:pt x="4839" y="1085"/>
                    <a:pt x="4101" y="213"/>
                  </a:cubicBezTo>
                  <a:cubicBezTo>
                    <a:pt x="3975" y="64"/>
                    <a:pt x="3806" y="0"/>
                    <a:pt x="3634"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2"/>
            <p:cNvSpPr/>
            <p:nvPr/>
          </p:nvSpPr>
          <p:spPr>
            <a:xfrm>
              <a:off x="4668975" y="1142625"/>
              <a:ext cx="281925" cy="365625"/>
            </a:xfrm>
            <a:custGeom>
              <a:avLst/>
              <a:gdLst/>
              <a:ahLst/>
              <a:cxnLst/>
              <a:rect l="l" t="t" r="r" b="b"/>
              <a:pathLst>
                <a:path w="11277" h="14625" extrusionOk="0">
                  <a:moveTo>
                    <a:pt x="5269" y="704"/>
                  </a:moveTo>
                  <a:cubicBezTo>
                    <a:pt x="6534" y="2333"/>
                    <a:pt x="7569" y="4124"/>
                    <a:pt x="8354" y="6040"/>
                  </a:cubicBezTo>
                  <a:cubicBezTo>
                    <a:pt x="8079" y="6015"/>
                    <a:pt x="7809" y="6002"/>
                    <a:pt x="7540" y="6002"/>
                  </a:cubicBezTo>
                  <a:cubicBezTo>
                    <a:pt x="7406" y="6002"/>
                    <a:pt x="7272" y="6005"/>
                    <a:pt x="7137" y="6012"/>
                  </a:cubicBezTo>
                  <a:cubicBezTo>
                    <a:pt x="7032" y="6012"/>
                    <a:pt x="6936" y="6088"/>
                    <a:pt x="6907" y="6184"/>
                  </a:cubicBezTo>
                  <a:cubicBezTo>
                    <a:pt x="6885" y="6175"/>
                    <a:pt x="6863" y="6171"/>
                    <a:pt x="6840" y="6171"/>
                  </a:cubicBezTo>
                  <a:cubicBezTo>
                    <a:pt x="6746" y="6171"/>
                    <a:pt x="6658" y="6246"/>
                    <a:pt x="6658" y="6347"/>
                  </a:cubicBezTo>
                  <a:cubicBezTo>
                    <a:pt x="6668" y="6855"/>
                    <a:pt x="6678" y="7362"/>
                    <a:pt x="6706" y="7870"/>
                  </a:cubicBezTo>
                  <a:cubicBezTo>
                    <a:pt x="6316" y="7645"/>
                    <a:pt x="5849" y="7538"/>
                    <a:pt x="5372" y="7538"/>
                  </a:cubicBezTo>
                  <a:cubicBezTo>
                    <a:pt x="5077" y="7538"/>
                    <a:pt x="4779" y="7579"/>
                    <a:pt x="4493" y="7659"/>
                  </a:cubicBezTo>
                  <a:cubicBezTo>
                    <a:pt x="4292" y="7727"/>
                    <a:pt x="4091" y="7813"/>
                    <a:pt x="3909" y="7928"/>
                  </a:cubicBezTo>
                  <a:cubicBezTo>
                    <a:pt x="3966" y="7468"/>
                    <a:pt x="3966" y="7008"/>
                    <a:pt x="3928" y="6548"/>
                  </a:cubicBezTo>
                  <a:cubicBezTo>
                    <a:pt x="3928" y="6500"/>
                    <a:pt x="3899" y="6462"/>
                    <a:pt x="3871" y="6424"/>
                  </a:cubicBezTo>
                  <a:cubicBezTo>
                    <a:pt x="3890" y="6366"/>
                    <a:pt x="3851" y="6299"/>
                    <a:pt x="3794" y="6280"/>
                  </a:cubicBezTo>
                  <a:cubicBezTo>
                    <a:pt x="3286" y="6146"/>
                    <a:pt x="2778" y="6040"/>
                    <a:pt x="2271" y="5973"/>
                  </a:cubicBezTo>
                  <a:cubicBezTo>
                    <a:pt x="3334" y="4258"/>
                    <a:pt x="4350" y="2505"/>
                    <a:pt x="5269" y="704"/>
                  </a:cubicBezTo>
                  <a:close/>
                  <a:moveTo>
                    <a:pt x="5459" y="8008"/>
                  </a:moveTo>
                  <a:cubicBezTo>
                    <a:pt x="6319" y="8008"/>
                    <a:pt x="7130" y="8432"/>
                    <a:pt x="7233" y="9432"/>
                  </a:cubicBezTo>
                  <a:cubicBezTo>
                    <a:pt x="7243" y="9470"/>
                    <a:pt x="7252" y="9508"/>
                    <a:pt x="7272" y="9537"/>
                  </a:cubicBezTo>
                  <a:cubicBezTo>
                    <a:pt x="7125" y="9707"/>
                    <a:pt x="7270" y="9938"/>
                    <a:pt x="7456" y="9938"/>
                  </a:cubicBezTo>
                  <a:cubicBezTo>
                    <a:pt x="7502" y="9938"/>
                    <a:pt x="7550" y="9924"/>
                    <a:pt x="7597" y="9892"/>
                  </a:cubicBezTo>
                  <a:cubicBezTo>
                    <a:pt x="7945" y="9713"/>
                    <a:pt x="8295" y="9632"/>
                    <a:pt x="8627" y="9632"/>
                  </a:cubicBezTo>
                  <a:cubicBezTo>
                    <a:pt x="9898" y="9632"/>
                    <a:pt x="10921" y="10815"/>
                    <a:pt x="10663" y="12258"/>
                  </a:cubicBezTo>
                  <a:lnTo>
                    <a:pt x="10653" y="12258"/>
                  </a:lnTo>
                  <a:cubicBezTo>
                    <a:pt x="10443" y="13484"/>
                    <a:pt x="9743" y="14030"/>
                    <a:pt x="8536" y="14088"/>
                  </a:cubicBezTo>
                  <a:cubicBezTo>
                    <a:pt x="8359" y="14099"/>
                    <a:pt x="8180" y="14103"/>
                    <a:pt x="8000" y="14103"/>
                  </a:cubicBezTo>
                  <a:cubicBezTo>
                    <a:pt x="7404" y="14103"/>
                    <a:pt x="6799" y="14055"/>
                    <a:pt x="6218" y="14040"/>
                  </a:cubicBezTo>
                  <a:lnTo>
                    <a:pt x="3899" y="13992"/>
                  </a:lnTo>
                  <a:cubicBezTo>
                    <a:pt x="3805" y="13990"/>
                    <a:pt x="3709" y="13989"/>
                    <a:pt x="3611" y="13989"/>
                  </a:cubicBezTo>
                  <a:cubicBezTo>
                    <a:pt x="3485" y="13989"/>
                    <a:pt x="3356" y="13990"/>
                    <a:pt x="3226" y="13990"/>
                  </a:cubicBezTo>
                  <a:cubicBezTo>
                    <a:pt x="2613" y="13990"/>
                    <a:pt x="1971" y="13966"/>
                    <a:pt x="1456" y="13695"/>
                  </a:cubicBezTo>
                  <a:cubicBezTo>
                    <a:pt x="680" y="13283"/>
                    <a:pt x="412" y="12229"/>
                    <a:pt x="853" y="11472"/>
                  </a:cubicBezTo>
                  <a:cubicBezTo>
                    <a:pt x="1196" y="10889"/>
                    <a:pt x="1843" y="10648"/>
                    <a:pt x="2492" y="10648"/>
                  </a:cubicBezTo>
                  <a:cubicBezTo>
                    <a:pt x="2802" y="10648"/>
                    <a:pt x="3113" y="10703"/>
                    <a:pt x="3392" y="10802"/>
                  </a:cubicBezTo>
                  <a:cubicBezTo>
                    <a:pt x="3402" y="10807"/>
                    <a:pt x="3412" y="10809"/>
                    <a:pt x="3421" y="10809"/>
                  </a:cubicBezTo>
                  <a:cubicBezTo>
                    <a:pt x="3486" y="10809"/>
                    <a:pt x="3508" y="10700"/>
                    <a:pt x="3449" y="10658"/>
                  </a:cubicBezTo>
                  <a:cubicBezTo>
                    <a:pt x="3420" y="10639"/>
                    <a:pt x="3392" y="10620"/>
                    <a:pt x="3353" y="10601"/>
                  </a:cubicBezTo>
                  <a:cubicBezTo>
                    <a:pt x="3468" y="10591"/>
                    <a:pt x="3535" y="10467"/>
                    <a:pt x="3487" y="10361"/>
                  </a:cubicBezTo>
                  <a:cubicBezTo>
                    <a:pt x="2769" y="8964"/>
                    <a:pt x="4169" y="8008"/>
                    <a:pt x="5459" y="8008"/>
                  </a:cubicBezTo>
                  <a:close/>
                  <a:moveTo>
                    <a:pt x="5239" y="0"/>
                  </a:moveTo>
                  <a:cubicBezTo>
                    <a:pt x="5154" y="0"/>
                    <a:pt x="5070" y="43"/>
                    <a:pt x="5020" y="120"/>
                  </a:cubicBezTo>
                  <a:cubicBezTo>
                    <a:pt x="3966" y="2132"/>
                    <a:pt x="2845" y="4105"/>
                    <a:pt x="1629" y="6031"/>
                  </a:cubicBezTo>
                  <a:cubicBezTo>
                    <a:pt x="1533" y="6194"/>
                    <a:pt x="1658" y="6404"/>
                    <a:pt x="1849" y="6414"/>
                  </a:cubicBezTo>
                  <a:cubicBezTo>
                    <a:pt x="2434" y="6472"/>
                    <a:pt x="3008" y="6510"/>
                    <a:pt x="3593" y="6510"/>
                  </a:cubicBezTo>
                  <a:cubicBezTo>
                    <a:pt x="3593" y="6519"/>
                    <a:pt x="3593" y="6529"/>
                    <a:pt x="3583" y="6539"/>
                  </a:cubicBezTo>
                  <a:cubicBezTo>
                    <a:pt x="3545" y="7037"/>
                    <a:pt x="3554" y="7535"/>
                    <a:pt x="3612" y="8033"/>
                  </a:cubicBezTo>
                  <a:cubicBezTo>
                    <a:pt x="3612" y="8062"/>
                    <a:pt x="3621" y="8091"/>
                    <a:pt x="3641" y="8110"/>
                  </a:cubicBezTo>
                  <a:cubicBezTo>
                    <a:pt x="2893" y="8704"/>
                    <a:pt x="2472" y="9681"/>
                    <a:pt x="3200" y="10495"/>
                  </a:cubicBezTo>
                  <a:cubicBezTo>
                    <a:pt x="2884" y="10331"/>
                    <a:pt x="2550" y="10255"/>
                    <a:pt x="2224" y="10255"/>
                  </a:cubicBezTo>
                  <a:cubicBezTo>
                    <a:pt x="1065" y="10255"/>
                    <a:pt x="1" y="11212"/>
                    <a:pt x="173" y="12565"/>
                  </a:cubicBezTo>
                  <a:cubicBezTo>
                    <a:pt x="297" y="13503"/>
                    <a:pt x="949" y="14107"/>
                    <a:pt x="1840" y="14327"/>
                  </a:cubicBezTo>
                  <a:cubicBezTo>
                    <a:pt x="2543" y="14507"/>
                    <a:pt x="3310" y="14549"/>
                    <a:pt x="4082" y="14549"/>
                  </a:cubicBezTo>
                  <a:cubicBezTo>
                    <a:pt x="4764" y="14549"/>
                    <a:pt x="5451" y="14516"/>
                    <a:pt x="6102" y="14516"/>
                  </a:cubicBezTo>
                  <a:cubicBezTo>
                    <a:pt x="6209" y="14516"/>
                    <a:pt x="6314" y="14517"/>
                    <a:pt x="6419" y="14519"/>
                  </a:cubicBezTo>
                  <a:cubicBezTo>
                    <a:pt x="6979" y="14529"/>
                    <a:pt x="7667" y="14624"/>
                    <a:pt x="8335" y="14624"/>
                  </a:cubicBezTo>
                  <a:cubicBezTo>
                    <a:pt x="9003" y="14624"/>
                    <a:pt x="9652" y="14529"/>
                    <a:pt x="10136" y="14155"/>
                  </a:cubicBezTo>
                  <a:cubicBezTo>
                    <a:pt x="10893" y="13561"/>
                    <a:pt x="11276" y="12507"/>
                    <a:pt x="11209" y="11568"/>
                  </a:cubicBezTo>
                  <a:cubicBezTo>
                    <a:pt x="11124" y="10188"/>
                    <a:pt x="9910" y="9069"/>
                    <a:pt x="8620" y="9069"/>
                  </a:cubicBezTo>
                  <a:cubicBezTo>
                    <a:pt x="8308" y="9069"/>
                    <a:pt x="7990" y="9135"/>
                    <a:pt x="7684" y="9279"/>
                  </a:cubicBezTo>
                  <a:cubicBezTo>
                    <a:pt x="7616" y="8780"/>
                    <a:pt x="7358" y="8330"/>
                    <a:pt x="6965" y="8033"/>
                  </a:cubicBezTo>
                  <a:cubicBezTo>
                    <a:pt x="7003" y="7516"/>
                    <a:pt x="7013" y="6989"/>
                    <a:pt x="7022" y="6472"/>
                  </a:cubicBezTo>
                  <a:cubicBezTo>
                    <a:pt x="7061" y="6491"/>
                    <a:pt x="7099" y="6500"/>
                    <a:pt x="7147" y="6500"/>
                  </a:cubicBezTo>
                  <a:cubicBezTo>
                    <a:pt x="7321" y="6487"/>
                    <a:pt x="7495" y="6481"/>
                    <a:pt x="7670" y="6481"/>
                  </a:cubicBezTo>
                  <a:cubicBezTo>
                    <a:pt x="8003" y="6481"/>
                    <a:pt x="8337" y="6504"/>
                    <a:pt x="8670" y="6548"/>
                  </a:cubicBezTo>
                  <a:cubicBezTo>
                    <a:pt x="8681" y="6549"/>
                    <a:pt x="8693" y="6550"/>
                    <a:pt x="8704" y="6550"/>
                  </a:cubicBezTo>
                  <a:cubicBezTo>
                    <a:pt x="8862" y="6550"/>
                    <a:pt x="9048" y="6430"/>
                    <a:pt x="8977" y="6251"/>
                  </a:cubicBezTo>
                  <a:cubicBezTo>
                    <a:pt x="8095" y="4029"/>
                    <a:pt x="6898" y="1940"/>
                    <a:pt x="5413" y="72"/>
                  </a:cubicBezTo>
                  <a:cubicBezTo>
                    <a:pt x="5364" y="23"/>
                    <a:pt x="5302" y="0"/>
                    <a:pt x="523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8" name="Google Shape;1598;p52"/>
          <p:cNvSpPr/>
          <p:nvPr/>
        </p:nvSpPr>
        <p:spPr>
          <a:xfrm>
            <a:off x="1166275" y="3269074"/>
            <a:ext cx="598977" cy="381133"/>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9" name="Google Shape;1599;p52"/>
          <p:cNvGrpSpPr/>
          <p:nvPr/>
        </p:nvGrpSpPr>
        <p:grpSpPr>
          <a:xfrm>
            <a:off x="7513576" y="1530691"/>
            <a:ext cx="598963" cy="580574"/>
            <a:chOff x="2645125" y="333200"/>
            <a:chExt cx="397375" cy="385175"/>
          </a:xfrm>
        </p:grpSpPr>
        <p:sp>
          <p:nvSpPr>
            <p:cNvPr id="1600" name="Google Shape;1600;p52"/>
            <p:cNvSpPr/>
            <p:nvPr/>
          </p:nvSpPr>
          <p:spPr>
            <a:xfrm>
              <a:off x="2645125" y="333200"/>
              <a:ext cx="397375" cy="385175"/>
            </a:xfrm>
            <a:custGeom>
              <a:avLst/>
              <a:gdLst/>
              <a:ahLst/>
              <a:cxnLst/>
              <a:rect l="l" t="t" r="r" b="b"/>
              <a:pathLst>
                <a:path w="15895" h="15407" extrusionOk="0">
                  <a:moveTo>
                    <a:pt x="14170" y="6467"/>
                  </a:moveTo>
                  <a:cubicBezTo>
                    <a:pt x="14390" y="6659"/>
                    <a:pt x="14601" y="6841"/>
                    <a:pt x="14831" y="7023"/>
                  </a:cubicBezTo>
                  <a:cubicBezTo>
                    <a:pt x="14582" y="7214"/>
                    <a:pt x="14333" y="7425"/>
                    <a:pt x="14084" y="7626"/>
                  </a:cubicBezTo>
                  <a:cubicBezTo>
                    <a:pt x="14084" y="7617"/>
                    <a:pt x="14093" y="7607"/>
                    <a:pt x="14093" y="7598"/>
                  </a:cubicBezTo>
                  <a:cubicBezTo>
                    <a:pt x="14141" y="7224"/>
                    <a:pt x="14170" y="6850"/>
                    <a:pt x="14170" y="6467"/>
                  </a:cubicBezTo>
                  <a:close/>
                  <a:moveTo>
                    <a:pt x="2300" y="6668"/>
                  </a:moveTo>
                  <a:cubicBezTo>
                    <a:pt x="2396" y="7032"/>
                    <a:pt x="2492" y="7387"/>
                    <a:pt x="2588" y="7751"/>
                  </a:cubicBezTo>
                  <a:cubicBezTo>
                    <a:pt x="2291" y="7578"/>
                    <a:pt x="1984" y="7425"/>
                    <a:pt x="1697" y="7291"/>
                  </a:cubicBezTo>
                  <a:cubicBezTo>
                    <a:pt x="1850" y="7032"/>
                    <a:pt x="2051" y="6822"/>
                    <a:pt x="2300" y="6668"/>
                  </a:cubicBezTo>
                  <a:close/>
                  <a:moveTo>
                    <a:pt x="796" y="585"/>
                  </a:moveTo>
                  <a:lnTo>
                    <a:pt x="796" y="585"/>
                  </a:lnTo>
                  <a:cubicBezTo>
                    <a:pt x="4781" y="719"/>
                    <a:pt x="8776" y="853"/>
                    <a:pt x="12771" y="968"/>
                  </a:cubicBezTo>
                  <a:lnTo>
                    <a:pt x="12791" y="968"/>
                  </a:lnTo>
                  <a:cubicBezTo>
                    <a:pt x="12973" y="1964"/>
                    <a:pt x="13212" y="2961"/>
                    <a:pt x="13365" y="3957"/>
                  </a:cubicBezTo>
                  <a:cubicBezTo>
                    <a:pt x="13547" y="5174"/>
                    <a:pt x="13509" y="6381"/>
                    <a:pt x="13634" y="7588"/>
                  </a:cubicBezTo>
                  <a:cubicBezTo>
                    <a:pt x="13634" y="7713"/>
                    <a:pt x="13729" y="7808"/>
                    <a:pt x="13854" y="7818"/>
                  </a:cubicBezTo>
                  <a:cubicBezTo>
                    <a:pt x="13432" y="8172"/>
                    <a:pt x="13011" y="8527"/>
                    <a:pt x="12589" y="8891"/>
                  </a:cubicBezTo>
                  <a:cubicBezTo>
                    <a:pt x="11928" y="9466"/>
                    <a:pt x="11143" y="10031"/>
                    <a:pt x="10664" y="10769"/>
                  </a:cubicBezTo>
                  <a:cubicBezTo>
                    <a:pt x="10079" y="10194"/>
                    <a:pt x="9505" y="9619"/>
                    <a:pt x="8920" y="9054"/>
                  </a:cubicBezTo>
                  <a:cubicBezTo>
                    <a:pt x="8716" y="8859"/>
                    <a:pt x="8503" y="8574"/>
                    <a:pt x="8193" y="8574"/>
                  </a:cubicBezTo>
                  <a:cubicBezTo>
                    <a:pt x="8183" y="8574"/>
                    <a:pt x="8173" y="8574"/>
                    <a:pt x="8163" y="8575"/>
                  </a:cubicBezTo>
                  <a:cubicBezTo>
                    <a:pt x="7780" y="8603"/>
                    <a:pt x="7445" y="9111"/>
                    <a:pt x="7205" y="9341"/>
                  </a:cubicBezTo>
                  <a:cubicBezTo>
                    <a:pt x="6822" y="9705"/>
                    <a:pt x="6448" y="10069"/>
                    <a:pt x="6075" y="10443"/>
                  </a:cubicBezTo>
                  <a:lnTo>
                    <a:pt x="6065" y="10433"/>
                  </a:lnTo>
                  <a:cubicBezTo>
                    <a:pt x="5107" y="9504"/>
                    <a:pt x="4053" y="8671"/>
                    <a:pt x="2923" y="7952"/>
                  </a:cubicBezTo>
                  <a:cubicBezTo>
                    <a:pt x="2712" y="5413"/>
                    <a:pt x="1859" y="2903"/>
                    <a:pt x="796" y="585"/>
                  </a:cubicBezTo>
                  <a:close/>
                  <a:moveTo>
                    <a:pt x="1812" y="7732"/>
                  </a:moveTo>
                  <a:cubicBezTo>
                    <a:pt x="2348" y="8201"/>
                    <a:pt x="2952" y="8613"/>
                    <a:pt x="3517" y="9044"/>
                  </a:cubicBezTo>
                  <a:cubicBezTo>
                    <a:pt x="4264" y="9609"/>
                    <a:pt x="4973" y="10223"/>
                    <a:pt x="5730" y="10778"/>
                  </a:cubicBezTo>
                  <a:lnTo>
                    <a:pt x="5510" y="10989"/>
                  </a:lnTo>
                  <a:cubicBezTo>
                    <a:pt x="4331" y="12148"/>
                    <a:pt x="3095" y="13279"/>
                    <a:pt x="2013" y="14534"/>
                  </a:cubicBezTo>
                  <a:cubicBezTo>
                    <a:pt x="1907" y="14409"/>
                    <a:pt x="1840" y="14265"/>
                    <a:pt x="1802" y="14112"/>
                  </a:cubicBezTo>
                  <a:cubicBezTo>
                    <a:pt x="1562" y="13173"/>
                    <a:pt x="1802" y="11928"/>
                    <a:pt x="1821" y="10960"/>
                  </a:cubicBezTo>
                  <a:cubicBezTo>
                    <a:pt x="1831" y="9887"/>
                    <a:pt x="1840" y="8805"/>
                    <a:pt x="1812" y="7732"/>
                  </a:cubicBezTo>
                  <a:close/>
                  <a:moveTo>
                    <a:pt x="15099" y="7540"/>
                  </a:moveTo>
                  <a:lnTo>
                    <a:pt x="15099" y="7540"/>
                  </a:lnTo>
                  <a:cubicBezTo>
                    <a:pt x="15119" y="9619"/>
                    <a:pt x="15205" y="11727"/>
                    <a:pt x="15051" y="13806"/>
                  </a:cubicBezTo>
                  <a:cubicBezTo>
                    <a:pt x="15013" y="14285"/>
                    <a:pt x="14716" y="14553"/>
                    <a:pt x="14304" y="14697"/>
                  </a:cubicBezTo>
                  <a:cubicBezTo>
                    <a:pt x="14381" y="14591"/>
                    <a:pt x="14371" y="14447"/>
                    <a:pt x="14275" y="14361"/>
                  </a:cubicBezTo>
                  <a:cubicBezTo>
                    <a:pt x="13164" y="13145"/>
                    <a:pt x="11938" y="12024"/>
                    <a:pt x="10769" y="10874"/>
                  </a:cubicBezTo>
                  <a:cubicBezTo>
                    <a:pt x="11536" y="10548"/>
                    <a:pt x="12206" y="9916"/>
                    <a:pt x="12858" y="9389"/>
                  </a:cubicBezTo>
                  <a:cubicBezTo>
                    <a:pt x="13614" y="8786"/>
                    <a:pt x="14362" y="8172"/>
                    <a:pt x="15099" y="7540"/>
                  </a:cubicBezTo>
                  <a:close/>
                  <a:moveTo>
                    <a:pt x="8172" y="9195"/>
                  </a:moveTo>
                  <a:cubicBezTo>
                    <a:pt x="8226" y="9195"/>
                    <a:pt x="8283" y="9241"/>
                    <a:pt x="8345" y="9332"/>
                  </a:cubicBezTo>
                  <a:cubicBezTo>
                    <a:pt x="8518" y="9437"/>
                    <a:pt x="8671" y="9571"/>
                    <a:pt x="8805" y="9734"/>
                  </a:cubicBezTo>
                  <a:cubicBezTo>
                    <a:pt x="9045" y="9954"/>
                    <a:pt x="9275" y="10194"/>
                    <a:pt x="9514" y="10424"/>
                  </a:cubicBezTo>
                  <a:lnTo>
                    <a:pt x="10922" y="11822"/>
                  </a:lnTo>
                  <a:cubicBezTo>
                    <a:pt x="11900" y="12800"/>
                    <a:pt x="12858" y="13815"/>
                    <a:pt x="13892" y="14735"/>
                  </a:cubicBezTo>
                  <a:cubicBezTo>
                    <a:pt x="13911" y="14744"/>
                    <a:pt x="13940" y="14764"/>
                    <a:pt x="13959" y="14773"/>
                  </a:cubicBezTo>
                  <a:cubicBezTo>
                    <a:pt x="13695" y="14823"/>
                    <a:pt x="13404" y="14838"/>
                    <a:pt x="13114" y="14838"/>
                  </a:cubicBezTo>
                  <a:cubicBezTo>
                    <a:pt x="12617" y="14838"/>
                    <a:pt x="12122" y="14792"/>
                    <a:pt x="11765" y="14792"/>
                  </a:cubicBezTo>
                  <a:lnTo>
                    <a:pt x="8288" y="14812"/>
                  </a:lnTo>
                  <a:lnTo>
                    <a:pt x="5011" y="14821"/>
                  </a:lnTo>
                  <a:lnTo>
                    <a:pt x="3469" y="14821"/>
                  </a:lnTo>
                  <a:cubicBezTo>
                    <a:pt x="3293" y="14821"/>
                    <a:pt x="3116" y="14829"/>
                    <a:pt x="2945" y="14829"/>
                  </a:cubicBezTo>
                  <a:cubicBezTo>
                    <a:pt x="2706" y="14829"/>
                    <a:pt x="2481" y="14813"/>
                    <a:pt x="2291" y="14735"/>
                  </a:cubicBezTo>
                  <a:cubicBezTo>
                    <a:pt x="3258" y="13949"/>
                    <a:pt x="4149" y="13058"/>
                    <a:pt x="5050" y="12196"/>
                  </a:cubicBezTo>
                  <a:cubicBezTo>
                    <a:pt x="5519" y="11746"/>
                    <a:pt x="5989" y="11286"/>
                    <a:pt x="6468" y="10836"/>
                  </a:cubicBezTo>
                  <a:cubicBezTo>
                    <a:pt x="6870" y="10443"/>
                    <a:pt x="7512" y="9533"/>
                    <a:pt x="8020" y="9332"/>
                  </a:cubicBezTo>
                  <a:cubicBezTo>
                    <a:pt x="8067" y="9241"/>
                    <a:pt x="8118" y="9195"/>
                    <a:pt x="8172" y="9195"/>
                  </a:cubicBezTo>
                  <a:close/>
                  <a:moveTo>
                    <a:pt x="346" y="0"/>
                  </a:moveTo>
                  <a:cubicBezTo>
                    <a:pt x="135" y="10"/>
                    <a:pt x="1" y="240"/>
                    <a:pt x="106" y="431"/>
                  </a:cubicBezTo>
                  <a:cubicBezTo>
                    <a:pt x="1036" y="2338"/>
                    <a:pt x="1668" y="4283"/>
                    <a:pt x="2214" y="6295"/>
                  </a:cubicBezTo>
                  <a:cubicBezTo>
                    <a:pt x="2185" y="6304"/>
                    <a:pt x="2166" y="6304"/>
                    <a:pt x="2137" y="6323"/>
                  </a:cubicBezTo>
                  <a:cubicBezTo>
                    <a:pt x="1773" y="6515"/>
                    <a:pt x="1515" y="6860"/>
                    <a:pt x="1428" y="7262"/>
                  </a:cubicBezTo>
                  <a:cubicBezTo>
                    <a:pt x="1419" y="7301"/>
                    <a:pt x="1428" y="7329"/>
                    <a:pt x="1448" y="7358"/>
                  </a:cubicBezTo>
                  <a:cubicBezTo>
                    <a:pt x="1438" y="7387"/>
                    <a:pt x="1457" y="7425"/>
                    <a:pt x="1486" y="7444"/>
                  </a:cubicBezTo>
                  <a:lnTo>
                    <a:pt x="1505" y="7463"/>
                  </a:lnTo>
                  <a:cubicBezTo>
                    <a:pt x="1495" y="7473"/>
                    <a:pt x="1495" y="7483"/>
                    <a:pt x="1495" y="7492"/>
                  </a:cubicBezTo>
                  <a:cubicBezTo>
                    <a:pt x="1380" y="8968"/>
                    <a:pt x="1352" y="10443"/>
                    <a:pt x="1313" y="11928"/>
                  </a:cubicBezTo>
                  <a:cubicBezTo>
                    <a:pt x="1294" y="12761"/>
                    <a:pt x="968" y="14208"/>
                    <a:pt x="1562" y="14936"/>
                  </a:cubicBezTo>
                  <a:cubicBezTo>
                    <a:pt x="1871" y="15307"/>
                    <a:pt x="2380" y="15382"/>
                    <a:pt x="2888" y="15382"/>
                  </a:cubicBezTo>
                  <a:cubicBezTo>
                    <a:pt x="3231" y="15382"/>
                    <a:pt x="3574" y="15348"/>
                    <a:pt x="3852" y="15348"/>
                  </a:cubicBezTo>
                  <a:lnTo>
                    <a:pt x="8297" y="15338"/>
                  </a:lnTo>
                  <a:lnTo>
                    <a:pt x="12541" y="15338"/>
                  </a:lnTo>
                  <a:cubicBezTo>
                    <a:pt x="12902" y="15338"/>
                    <a:pt x="13405" y="15406"/>
                    <a:pt x="13896" y="15406"/>
                  </a:cubicBezTo>
                  <a:cubicBezTo>
                    <a:pt x="14449" y="15406"/>
                    <a:pt x="14987" y="15320"/>
                    <a:pt x="15291" y="14955"/>
                  </a:cubicBezTo>
                  <a:cubicBezTo>
                    <a:pt x="15895" y="14218"/>
                    <a:pt x="15636" y="12713"/>
                    <a:pt x="15645" y="11861"/>
                  </a:cubicBezTo>
                  <a:cubicBezTo>
                    <a:pt x="15665" y="10299"/>
                    <a:pt x="15665" y="8747"/>
                    <a:pt x="15578" y="7205"/>
                  </a:cubicBezTo>
                  <a:cubicBezTo>
                    <a:pt x="15569" y="7071"/>
                    <a:pt x="15463" y="6965"/>
                    <a:pt x="15339" y="6965"/>
                  </a:cubicBezTo>
                  <a:cubicBezTo>
                    <a:pt x="15023" y="6611"/>
                    <a:pt x="14649" y="6295"/>
                    <a:pt x="14304" y="5978"/>
                  </a:cubicBezTo>
                  <a:cubicBezTo>
                    <a:pt x="14266" y="5950"/>
                    <a:pt x="14228" y="5921"/>
                    <a:pt x="14180" y="5921"/>
                  </a:cubicBezTo>
                  <a:cubicBezTo>
                    <a:pt x="14141" y="4149"/>
                    <a:pt x="13739" y="2242"/>
                    <a:pt x="13059" y="748"/>
                  </a:cubicBezTo>
                  <a:cubicBezTo>
                    <a:pt x="13116" y="556"/>
                    <a:pt x="12973" y="374"/>
                    <a:pt x="12781" y="364"/>
                  </a:cubicBezTo>
                  <a:cubicBezTo>
                    <a:pt x="8633" y="230"/>
                    <a:pt x="4494" y="106"/>
                    <a:pt x="34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2"/>
            <p:cNvSpPr/>
            <p:nvPr/>
          </p:nvSpPr>
          <p:spPr>
            <a:xfrm>
              <a:off x="2742125" y="397600"/>
              <a:ext cx="205525" cy="12725"/>
            </a:xfrm>
            <a:custGeom>
              <a:avLst/>
              <a:gdLst/>
              <a:ahLst/>
              <a:cxnLst/>
              <a:rect l="l" t="t" r="r" b="b"/>
              <a:pathLst>
                <a:path w="8221" h="509" extrusionOk="0">
                  <a:moveTo>
                    <a:pt x="5333" y="1"/>
                  </a:moveTo>
                  <a:cubicBezTo>
                    <a:pt x="3599" y="1"/>
                    <a:pt x="1868" y="86"/>
                    <a:pt x="145" y="251"/>
                  </a:cubicBezTo>
                  <a:cubicBezTo>
                    <a:pt x="1" y="251"/>
                    <a:pt x="1" y="471"/>
                    <a:pt x="145" y="471"/>
                  </a:cubicBezTo>
                  <a:cubicBezTo>
                    <a:pt x="1325" y="493"/>
                    <a:pt x="2519" y="509"/>
                    <a:pt x="3714" y="509"/>
                  </a:cubicBezTo>
                  <a:cubicBezTo>
                    <a:pt x="5148" y="509"/>
                    <a:pt x="6584" y="486"/>
                    <a:pt x="8000" y="423"/>
                  </a:cubicBezTo>
                  <a:cubicBezTo>
                    <a:pt x="8221" y="404"/>
                    <a:pt x="8221" y="88"/>
                    <a:pt x="8000" y="69"/>
                  </a:cubicBezTo>
                  <a:cubicBezTo>
                    <a:pt x="7111" y="23"/>
                    <a:pt x="6222" y="1"/>
                    <a:pt x="533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2"/>
            <p:cNvSpPr/>
            <p:nvPr/>
          </p:nvSpPr>
          <p:spPr>
            <a:xfrm>
              <a:off x="2762975" y="445275"/>
              <a:ext cx="164575" cy="8800"/>
            </a:xfrm>
            <a:custGeom>
              <a:avLst/>
              <a:gdLst/>
              <a:ahLst/>
              <a:cxnLst/>
              <a:rect l="l" t="t" r="r" b="b"/>
              <a:pathLst>
                <a:path w="6583" h="352" extrusionOk="0">
                  <a:moveTo>
                    <a:pt x="6371" y="1"/>
                  </a:moveTo>
                  <a:cubicBezTo>
                    <a:pt x="4283" y="1"/>
                    <a:pt x="2194" y="78"/>
                    <a:pt x="106" y="164"/>
                  </a:cubicBezTo>
                  <a:cubicBezTo>
                    <a:pt x="0" y="164"/>
                    <a:pt x="0" y="327"/>
                    <a:pt x="106" y="327"/>
                  </a:cubicBezTo>
                  <a:cubicBezTo>
                    <a:pt x="1223" y="342"/>
                    <a:pt x="2341" y="352"/>
                    <a:pt x="3459" y="352"/>
                  </a:cubicBezTo>
                  <a:cubicBezTo>
                    <a:pt x="4430" y="352"/>
                    <a:pt x="5400" y="345"/>
                    <a:pt x="6371" y="327"/>
                  </a:cubicBezTo>
                  <a:cubicBezTo>
                    <a:pt x="6582" y="327"/>
                    <a:pt x="6582" y="1"/>
                    <a:pt x="637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2"/>
            <p:cNvSpPr/>
            <p:nvPr/>
          </p:nvSpPr>
          <p:spPr>
            <a:xfrm>
              <a:off x="2774950" y="494700"/>
              <a:ext cx="150900" cy="10200"/>
            </a:xfrm>
            <a:custGeom>
              <a:avLst/>
              <a:gdLst/>
              <a:ahLst/>
              <a:cxnLst/>
              <a:rect l="l" t="t" r="r" b="b"/>
              <a:pathLst>
                <a:path w="6036" h="408" extrusionOk="0">
                  <a:moveTo>
                    <a:pt x="4550" y="1"/>
                  </a:moveTo>
                  <a:cubicBezTo>
                    <a:pt x="3072" y="1"/>
                    <a:pt x="1590" y="30"/>
                    <a:pt x="125" y="112"/>
                  </a:cubicBezTo>
                  <a:cubicBezTo>
                    <a:pt x="0" y="122"/>
                    <a:pt x="0" y="304"/>
                    <a:pt x="125" y="323"/>
                  </a:cubicBezTo>
                  <a:cubicBezTo>
                    <a:pt x="1338" y="385"/>
                    <a:pt x="2563" y="407"/>
                    <a:pt x="3788" y="407"/>
                  </a:cubicBezTo>
                  <a:cubicBezTo>
                    <a:pt x="4458" y="407"/>
                    <a:pt x="5129" y="400"/>
                    <a:pt x="5796" y="390"/>
                  </a:cubicBezTo>
                  <a:cubicBezTo>
                    <a:pt x="6036" y="371"/>
                    <a:pt x="6036" y="17"/>
                    <a:pt x="5796" y="7"/>
                  </a:cubicBezTo>
                  <a:cubicBezTo>
                    <a:pt x="5382" y="3"/>
                    <a:pt x="4966" y="1"/>
                    <a:pt x="45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52"/>
          <p:cNvGrpSpPr/>
          <p:nvPr/>
        </p:nvGrpSpPr>
        <p:grpSpPr>
          <a:xfrm>
            <a:off x="1078203" y="1587277"/>
            <a:ext cx="397239" cy="369882"/>
            <a:chOff x="4881650" y="2300800"/>
            <a:chExt cx="211275" cy="196725"/>
          </a:xfrm>
        </p:grpSpPr>
        <p:sp>
          <p:nvSpPr>
            <p:cNvPr id="1605" name="Google Shape;1605;p52"/>
            <p:cNvSpPr/>
            <p:nvPr/>
          </p:nvSpPr>
          <p:spPr>
            <a:xfrm>
              <a:off x="4885175" y="2302075"/>
              <a:ext cx="199850" cy="195450"/>
            </a:xfrm>
            <a:custGeom>
              <a:avLst/>
              <a:gdLst/>
              <a:ahLst/>
              <a:cxnLst/>
              <a:rect l="l" t="t" r="r" b="b"/>
              <a:pathLst>
                <a:path w="7994" h="7818" extrusionOk="0">
                  <a:moveTo>
                    <a:pt x="3826" y="0"/>
                  </a:moveTo>
                  <a:cubicBezTo>
                    <a:pt x="3558" y="0"/>
                    <a:pt x="3302" y="155"/>
                    <a:pt x="3203" y="513"/>
                  </a:cubicBezTo>
                  <a:cubicBezTo>
                    <a:pt x="3030" y="1136"/>
                    <a:pt x="2848" y="1758"/>
                    <a:pt x="2666" y="2381"/>
                  </a:cubicBezTo>
                  <a:cubicBezTo>
                    <a:pt x="2627" y="2382"/>
                    <a:pt x="2588" y="2382"/>
                    <a:pt x="2549" y="2382"/>
                  </a:cubicBezTo>
                  <a:cubicBezTo>
                    <a:pt x="2205" y="2382"/>
                    <a:pt x="1861" y="2345"/>
                    <a:pt x="1517" y="2285"/>
                  </a:cubicBezTo>
                  <a:cubicBezTo>
                    <a:pt x="1431" y="2228"/>
                    <a:pt x="1325" y="2189"/>
                    <a:pt x="1220" y="2180"/>
                  </a:cubicBezTo>
                  <a:lnTo>
                    <a:pt x="894" y="2141"/>
                  </a:lnTo>
                  <a:cubicBezTo>
                    <a:pt x="864" y="2138"/>
                    <a:pt x="835" y="2136"/>
                    <a:pt x="807" y="2136"/>
                  </a:cubicBezTo>
                  <a:cubicBezTo>
                    <a:pt x="64" y="2136"/>
                    <a:pt x="1" y="3319"/>
                    <a:pt x="702" y="3540"/>
                  </a:cubicBezTo>
                  <a:lnTo>
                    <a:pt x="770" y="3559"/>
                  </a:lnTo>
                  <a:cubicBezTo>
                    <a:pt x="1143" y="3962"/>
                    <a:pt x="1546" y="4345"/>
                    <a:pt x="1957" y="4699"/>
                  </a:cubicBezTo>
                  <a:cubicBezTo>
                    <a:pt x="1728" y="5447"/>
                    <a:pt x="1488" y="6194"/>
                    <a:pt x="1239" y="6941"/>
                  </a:cubicBezTo>
                  <a:cubicBezTo>
                    <a:pt x="1067" y="7463"/>
                    <a:pt x="1501" y="7818"/>
                    <a:pt x="1944" y="7818"/>
                  </a:cubicBezTo>
                  <a:cubicBezTo>
                    <a:pt x="2119" y="7818"/>
                    <a:pt x="2296" y="7763"/>
                    <a:pt x="2436" y="7641"/>
                  </a:cubicBezTo>
                  <a:lnTo>
                    <a:pt x="4027" y="6251"/>
                  </a:lnTo>
                  <a:cubicBezTo>
                    <a:pt x="4506" y="6577"/>
                    <a:pt x="4985" y="6874"/>
                    <a:pt x="5464" y="7171"/>
                  </a:cubicBezTo>
                  <a:cubicBezTo>
                    <a:pt x="5578" y="7242"/>
                    <a:pt x="5696" y="7274"/>
                    <a:pt x="5811" y="7274"/>
                  </a:cubicBezTo>
                  <a:cubicBezTo>
                    <a:pt x="6175" y="7274"/>
                    <a:pt x="6500" y="6952"/>
                    <a:pt x="6537" y="6558"/>
                  </a:cubicBezTo>
                  <a:cubicBezTo>
                    <a:pt x="6604" y="5782"/>
                    <a:pt x="6412" y="5083"/>
                    <a:pt x="6134" y="4412"/>
                  </a:cubicBezTo>
                  <a:lnTo>
                    <a:pt x="7485" y="3234"/>
                  </a:lnTo>
                  <a:cubicBezTo>
                    <a:pt x="7993" y="2803"/>
                    <a:pt x="7552" y="2055"/>
                    <a:pt x="6987" y="2017"/>
                  </a:cubicBezTo>
                  <a:cubicBezTo>
                    <a:pt x="6878" y="2014"/>
                    <a:pt x="6770" y="2012"/>
                    <a:pt x="6661" y="2012"/>
                  </a:cubicBezTo>
                  <a:cubicBezTo>
                    <a:pt x="6109" y="2012"/>
                    <a:pt x="5560" y="2053"/>
                    <a:pt x="5023" y="2141"/>
                  </a:cubicBezTo>
                  <a:cubicBezTo>
                    <a:pt x="4812" y="1682"/>
                    <a:pt x="4678" y="1203"/>
                    <a:pt x="4611" y="704"/>
                  </a:cubicBezTo>
                  <a:cubicBezTo>
                    <a:pt x="4557" y="273"/>
                    <a:pt x="4181" y="0"/>
                    <a:pt x="38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2"/>
            <p:cNvSpPr/>
            <p:nvPr/>
          </p:nvSpPr>
          <p:spPr>
            <a:xfrm>
              <a:off x="4881650" y="2300800"/>
              <a:ext cx="211275" cy="193400"/>
            </a:xfrm>
            <a:custGeom>
              <a:avLst/>
              <a:gdLst/>
              <a:ahLst/>
              <a:cxnLst/>
              <a:rect l="l" t="t" r="r" b="b"/>
              <a:pathLst>
                <a:path w="8451" h="7736" extrusionOk="0">
                  <a:moveTo>
                    <a:pt x="4158" y="755"/>
                  </a:moveTo>
                  <a:cubicBezTo>
                    <a:pt x="4484" y="1397"/>
                    <a:pt x="4771" y="2068"/>
                    <a:pt x="5011" y="2748"/>
                  </a:cubicBezTo>
                  <a:cubicBezTo>
                    <a:pt x="5056" y="2868"/>
                    <a:pt x="5163" y="2928"/>
                    <a:pt x="5271" y="2928"/>
                  </a:cubicBezTo>
                  <a:cubicBezTo>
                    <a:pt x="5370" y="2928"/>
                    <a:pt x="5468" y="2878"/>
                    <a:pt x="5519" y="2777"/>
                  </a:cubicBezTo>
                  <a:lnTo>
                    <a:pt x="5576" y="2806"/>
                  </a:lnTo>
                  <a:lnTo>
                    <a:pt x="5643" y="2834"/>
                  </a:lnTo>
                  <a:cubicBezTo>
                    <a:pt x="5648" y="2839"/>
                    <a:pt x="5655" y="2842"/>
                    <a:pt x="5662" y="2842"/>
                  </a:cubicBezTo>
                  <a:cubicBezTo>
                    <a:pt x="5670" y="2842"/>
                    <a:pt x="5677" y="2839"/>
                    <a:pt x="5682" y="2834"/>
                  </a:cubicBezTo>
                  <a:cubicBezTo>
                    <a:pt x="5978" y="2901"/>
                    <a:pt x="6285" y="2930"/>
                    <a:pt x="6582" y="2930"/>
                  </a:cubicBezTo>
                  <a:cubicBezTo>
                    <a:pt x="6917" y="2949"/>
                    <a:pt x="7243" y="2959"/>
                    <a:pt x="7569" y="2959"/>
                  </a:cubicBezTo>
                  <a:cubicBezTo>
                    <a:pt x="7186" y="3515"/>
                    <a:pt x="6716" y="4013"/>
                    <a:pt x="6180" y="4434"/>
                  </a:cubicBezTo>
                  <a:lnTo>
                    <a:pt x="6170" y="4434"/>
                  </a:lnTo>
                  <a:cubicBezTo>
                    <a:pt x="6141" y="4463"/>
                    <a:pt x="6122" y="4492"/>
                    <a:pt x="6103" y="4530"/>
                  </a:cubicBezTo>
                  <a:cubicBezTo>
                    <a:pt x="5988" y="4540"/>
                    <a:pt x="5902" y="4645"/>
                    <a:pt x="5921" y="4760"/>
                  </a:cubicBezTo>
                  <a:cubicBezTo>
                    <a:pt x="5998" y="5526"/>
                    <a:pt x="6113" y="6255"/>
                    <a:pt x="6113" y="7011"/>
                  </a:cubicBezTo>
                  <a:cubicBezTo>
                    <a:pt x="5442" y="6580"/>
                    <a:pt x="4771" y="6120"/>
                    <a:pt x="4091" y="5699"/>
                  </a:cubicBezTo>
                  <a:cubicBezTo>
                    <a:pt x="4067" y="5681"/>
                    <a:pt x="4039" y="5674"/>
                    <a:pt x="4012" y="5674"/>
                  </a:cubicBezTo>
                  <a:cubicBezTo>
                    <a:pt x="3996" y="5674"/>
                    <a:pt x="3981" y="5676"/>
                    <a:pt x="3967" y="5680"/>
                  </a:cubicBezTo>
                  <a:cubicBezTo>
                    <a:pt x="3924" y="5627"/>
                    <a:pt x="3861" y="5601"/>
                    <a:pt x="3798" y="5601"/>
                  </a:cubicBezTo>
                  <a:cubicBezTo>
                    <a:pt x="3734" y="5601"/>
                    <a:pt x="3670" y="5627"/>
                    <a:pt x="3622" y="5680"/>
                  </a:cubicBezTo>
                  <a:cubicBezTo>
                    <a:pt x="3124" y="6216"/>
                    <a:pt x="2539" y="6676"/>
                    <a:pt x="1888" y="7021"/>
                  </a:cubicBezTo>
                  <a:cubicBezTo>
                    <a:pt x="2108" y="6245"/>
                    <a:pt x="2348" y="5431"/>
                    <a:pt x="2376" y="4635"/>
                  </a:cubicBezTo>
                  <a:cubicBezTo>
                    <a:pt x="2482" y="4520"/>
                    <a:pt x="2463" y="4329"/>
                    <a:pt x="2328" y="4233"/>
                  </a:cubicBezTo>
                  <a:cubicBezTo>
                    <a:pt x="1830" y="3869"/>
                    <a:pt x="1361" y="3467"/>
                    <a:pt x="920" y="3036"/>
                  </a:cubicBezTo>
                  <a:cubicBezTo>
                    <a:pt x="1562" y="3036"/>
                    <a:pt x="2213" y="3036"/>
                    <a:pt x="2836" y="2911"/>
                  </a:cubicBezTo>
                  <a:cubicBezTo>
                    <a:pt x="2884" y="2901"/>
                    <a:pt x="2922" y="2863"/>
                    <a:pt x="2942" y="2806"/>
                  </a:cubicBezTo>
                  <a:cubicBezTo>
                    <a:pt x="2980" y="2806"/>
                    <a:pt x="3009" y="2786"/>
                    <a:pt x="3028" y="2748"/>
                  </a:cubicBezTo>
                  <a:cubicBezTo>
                    <a:pt x="3411" y="2078"/>
                    <a:pt x="3746" y="1407"/>
                    <a:pt x="4158" y="755"/>
                  </a:cubicBezTo>
                  <a:close/>
                  <a:moveTo>
                    <a:pt x="4201" y="1"/>
                  </a:moveTo>
                  <a:cubicBezTo>
                    <a:pt x="4118" y="1"/>
                    <a:pt x="4034" y="42"/>
                    <a:pt x="3986" y="123"/>
                  </a:cubicBezTo>
                  <a:cubicBezTo>
                    <a:pt x="3497" y="880"/>
                    <a:pt x="3037" y="1733"/>
                    <a:pt x="2817" y="2614"/>
                  </a:cubicBezTo>
                  <a:cubicBezTo>
                    <a:pt x="2365" y="2534"/>
                    <a:pt x="1900" y="2516"/>
                    <a:pt x="1437" y="2516"/>
                  </a:cubicBezTo>
                  <a:cubicBezTo>
                    <a:pt x="1067" y="2516"/>
                    <a:pt x="698" y="2528"/>
                    <a:pt x="336" y="2528"/>
                  </a:cubicBezTo>
                  <a:cubicBezTo>
                    <a:pt x="115" y="2528"/>
                    <a:pt x="0" y="2796"/>
                    <a:pt x="154" y="2959"/>
                  </a:cubicBezTo>
                  <a:cubicBezTo>
                    <a:pt x="719" y="3620"/>
                    <a:pt x="1361" y="4195"/>
                    <a:pt x="2070" y="4674"/>
                  </a:cubicBezTo>
                  <a:cubicBezTo>
                    <a:pt x="1667" y="5517"/>
                    <a:pt x="1505" y="6523"/>
                    <a:pt x="1265" y="7404"/>
                  </a:cubicBezTo>
                  <a:cubicBezTo>
                    <a:pt x="1232" y="7552"/>
                    <a:pt x="1346" y="7727"/>
                    <a:pt x="1494" y="7727"/>
                  </a:cubicBezTo>
                  <a:cubicBezTo>
                    <a:pt x="1519" y="7727"/>
                    <a:pt x="1545" y="7722"/>
                    <a:pt x="1572" y="7711"/>
                  </a:cubicBezTo>
                  <a:cubicBezTo>
                    <a:pt x="2491" y="7347"/>
                    <a:pt x="3315" y="6772"/>
                    <a:pt x="3986" y="6034"/>
                  </a:cubicBezTo>
                  <a:cubicBezTo>
                    <a:pt x="4685" y="6647"/>
                    <a:pt x="5442" y="7213"/>
                    <a:pt x="6228" y="7701"/>
                  </a:cubicBezTo>
                  <a:cubicBezTo>
                    <a:pt x="6270" y="7725"/>
                    <a:pt x="6314" y="7735"/>
                    <a:pt x="6358" y="7735"/>
                  </a:cubicBezTo>
                  <a:cubicBezTo>
                    <a:pt x="6491" y="7735"/>
                    <a:pt x="6611" y="7633"/>
                    <a:pt x="6611" y="7481"/>
                  </a:cubicBezTo>
                  <a:cubicBezTo>
                    <a:pt x="6668" y="6647"/>
                    <a:pt x="6668" y="5728"/>
                    <a:pt x="6448" y="4904"/>
                  </a:cubicBezTo>
                  <a:cubicBezTo>
                    <a:pt x="6467" y="4894"/>
                    <a:pt x="6486" y="4885"/>
                    <a:pt x="6505" y="4875"/>
                  </a:cubicBezTo>
                  <a:cubicBezTo>
                    <a:pt x="7262" y="4338"/>
                    <a:pt x="7885" y="3639"/>
                    <a:pt x="8335" y="2834"/>
                  </a:cubicBezTo>
                  <a:cubicBezTo>
                    <a:pt x="8450" y="2643"/>
                    <a:pt x="8306" y="2403"/>
                    <a:pt x="8086" y="2403"/>
                  </a:cubicBezTo>
                  <a:lnTo>
                    <a:pt x="6592" y="2403"/>
                  </a:lnTo>
                  <a:cubicBezTo>
                    <a:pt x="6470" y="2403"/>
                    <a:pt x="6347" y="2399"/>
                    <a:pt x="6223" y="2399"/>
                  </a:cubicBezTo>
                  <a:cubicBezTo>
                    <a:pt x="5976" y="2399"/>
                    <a:pt x="5729" y="2416"/>
                    <a:pt x="5499" y="2518"/>
                  </a:cubicBezTo>
                  <a:cubicBezTo>
                    <a:pt x="5202" y="1694"/>
                    <a:pt x="4848" y="890"/>
                    <a:pt x="4417" y="123"/>
                  </a:cubicBezTo>
                  <a:cubicBezTo>
                    <a:pt x="4369" y="42"/>
                    <a:pt x="4285" y="1"/>
                    <a:pt x="420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52"/>
          <p:cNvGrpSpPr/>
          <p:nvPr/>
        </p:nvGrpSpPr>
        <p:grpSpPr>
          <a:xfrm>
            <a:off x="7444584" y="492828"/>
            <a:ext cx="736945" cy="703377"/>
            <a:chOff x="3424975" y="5026850"/>
            <a:chExt cx="463225" cy="442125"/>
          </a:xfrm>
        </p:grpSpPr>
        <p:sp>
          <p:nvSpPr>
            <p:cNvPr id="1608" name="Google Shape;1608;p52"/>
            <p:cNvSpPr/>
            <p:nvPr/>
          </p:nvSpPr>
          <p:spPr>
            <a:xfrm>
              <a:off x="3424975" y="5060475"/>
              <a:ext cx="463225" cy="408500"/>
            </a:xfrm>
            <a:custGeom>
              <a:avLst/>
              <a:gdLst/>
              <a:ahLst/>
              <a:cxnLst/>
              <a:rect l="l" t="t" r="r" b="b"/>
              <a:pathLst>
                <a:path w="18529" h="16340" extrusionOk="0">
                  <a:moveTo>
                    <a:pt x="403" y="1"/>
                  </a:moveTo>
                  <a:cubicBezTo>
                    <a:pt x="312" y="1"/>
                    <a:pt x="221" y="63"/>
                    <a:pt x="221" y="187"/>
                  </a:cubicBezTo>
                  <a:cubicBezTo>
                    <a:pt x="259" y="2860"/>
                    <a:pt x="307" y="5533"/>
                    <a:pt x="355" y="8206"/>
                  </a:cubicBezTo>
                  <a:cubicBezTo>
                    <a:pt x="393" y="10496"/>
                    <a:pt x="364" y="12805"/>
                    <a:pt x="489" y="15094"/>
                  </a:cubicBezTo>
                  <a:cubicBezTo>
                    <a:pt x="374" y="15104"/>
                    <a:pt x="268" y="15114"/>
                    <a:pt x="144" y="15123"/>
                  </a:cubicBezTo>
                  <a:cubicBezTo>
                    <a:pt x="29" y="15133"/>
                    <a:pt x="0" y="15296"/>
                    <a:pt x="115" y="15334"/>
                  </a:cubicBezTo>
                  <a:cubicBezTo>
                    <a:pt x="249" y="15372"/>
                    <a:pt x="383" y="15401"/>
                    <a:pt x="518" y="15430"/>
                  </a:cubicBezTo>
                  <a:cubicBezTo>
                    <a:pt x="527" y="15698"/>
                    <a:pt x="546" y="15966"/>
                    <a:pt x="575" y="16225"/>
                  </a:cubicBezTo>
                  <a:cubicBezTo>
                    <a:pt x="575" y="16302"/>
                    <a:pt x="630" y="16340"/>
                    <a:pt x="685" y="16340"/>
                  </a:cubicBezTo>
                  <a:cubicBezTo>
                    <a:pt x="740" y="16340"/>
                    <a:pt x="795" y="16302"/>
                    <a:pt x="795" y="16225"/>
                  </a:cubicBezTo>
                  <a:cubicBezTo>
                    <a:pt x="805" y="15976"/>
                    <a:pt x="815" y="15727"/>
                    <a:pt x="815" y="15478"/>
                  </a:cubicBezTo>
                  <a:cubicBezTo>
                    <a:pt x="1003" y="15496"/>
                    <a:pt x="1191" y="15505"/>
                    <a:pt x="1378" y="15505"/>
                  </a:cubicBezTo>
                  <a:cubicBezTo>
                    <a:pt x="1783" y="15505"/>
                    <a:pt x="2185" y="15461"/>
                    <a:pt x="2577" y="15363"/>
                  </a:cubicBezTo>
                  <a:cubicBezTo>
                    <a:pt x="3410" y="15423"/>
                    <a:pt x="4249" y="15442"/>
                    <a:pt x="5091" y="15442"/>
                  </a:cubicBezTo>
                  <a:cubicBezTo>
                    <a:pt x="6614" y="15442"/>
                    <a:pt x="8145" y="15379"/>
                    <a:pt x="9656" y="15379"/>
                  </a:cubicBezTo>
                  <a:cubicBezTo>
                    <a:pt x="9839" y="15379"/>
                    <a:pt x="10021" y="15380"/>
                    <a:pt x="10203" y="15382"/>
                  </a:cubicBezTo>
                  <a:cubicBezTo>
                    <a:pt x="12895" y="15420"/>
                    <a:pt x="15587" y="15497"/>
                    <a:pt x="18270" y="15583"/>
                  </a:cubicBezTo>
                  <a:cubicBezTo>
                    <a:pt x="18273" y="15583"/>
                    <a:pt x="18276" y="15583"/>
                    <a:pt x="18279" y="15583"/>
                  </a:cubicBezTo>
                  <a:cubicBezTo>
                    <a:pt x="18528" y="15583"/>
                    <a:pt x="18525" y="15190"/>
                    <a:pt x="18270" y="15181"/>
                  </a:cubicBezTo>
                  <a:cubicBezTo>
                    <a:pt x="15587" y="15066"/>
                    <a:pt x="12895" y="14999"/>
                    <a:pt x="10203" y="14970"/>
                  </a:cubicBezTo>
                  <a:cubicBezTo>
                    <a:pt x="8674" y="14957"/>
                    <a:pt x="7097" y="14885"/>
                    <a:pt x="5529" y="14885"/>
                  </a:cubicBezTo>
                  <a:cubicBezTo>
                    <a:pt x="4680" y="14885"/>
                    <a:pt x="3834" y="14906"/>
                    <a:pt x="2999" y="14970"/>
                  </a:cubicBezTo>
                  <a:cubicBezTo>
                    <a:pt x="2974" y="14928"/>
                    <a:pt x="2927" y="14901"/>
                    <a:pt x="2877" y="14901"/>
                  </a:cubicBezTo>
                  <a:cubicBezTo>
                    <a:pt x="2870" y="14901"/>
                    <a:pt x="2863" y="14902"/>
                    <a:pt x="2855" y="14903"/>
                  </a:cubicBezTo>
                  <a:cubicBezTo>
                    <a:pt x="2175" y="14979"/>
                    <a:pt x="1504" y="15027"/>
                    <a:pt x="834" y="15075"/>
                  </a:cubicBezTo>
                  <a:cubicBezTo>
                    <a:pt x="882" y="12786"/>
                    <a:pt x="767" y="10486"/>
                    <a:pt x="728" y="8206"/>
                  </a:cubicBezTo>
                  <a:cubicBezTo>
                    <a:pt x="680" y="5533"/>
                    <a:pt x="633" y="2860"/>
                    <a:pt x="585" y="187"/>
                  </a:cubicBezTo>
                  <a:cubicBezTo>
                    <a:pt x="585" y="63"/>
                    <a:pt x="494" y="1"/>
                    <a:pt x="40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2"/>
            <p:cNvSpPr/>
            <p:nvPr/>
          </p:nvSpPr>
          <p:spPr>
            <a:xfrm>
              <a:off x="3737775" y="5026850"/>
              <a:ext cx="114025" cy="368125"/>
            </a:xfrm>
            <a:custGeom>
              <a:avLst/>
              <a:gdLst/>
              <a:ahLst/>
              <a:cxnLst/>
              <a:rect l="l" t="t" r="r" b="b"/>
              <a:pathLst>
                <a:path w="4561" h="14725" extrusionOk="0">
                  <a:moveTo>
                    <a:pt x="3675" y="0"/>
                  </a:moveTo>
                  <a:cubicBezTo>
                    <a:pt x="3340" y="0"/>
                    <a:pt x="2988" y="48"/>
                    <a:pt x="2740" y="48"/>
                  </a:cubicBezTo>
                  <a:cubicBezTo>
                    <a:pt x="2606" y="45"/>
                    <a:pt x="2472" y="43"/>
                    <a:pt x="2338" y="43"/>
                  </a:cubicBezTo>
                  <a:cubicBezTo>
                    <a:pt x="1555" y="43"/>
                    <a:pt x="777" y="90"/>
                    <a:pt x="0" y="172"/>
                  </a:cubicBezTo>
                  <a:lnTo>
                    <a:pt x="29" y="450"/>
                  </a:lnTo>
                  <a:cubicBezTo>
                    <a:pt x="393" y="464"/>
                    <a:pt x="757" y="467"/>
                    <a:pt x="1121" y="467"/>
                  </a:cubicBezTo>
                  <a:cubicBezTo>
                    <a:pt x="1303" y="467"/>
                    <a:pt x="1485" y="466"/>
                    <a:pt x="1667" y="466"/>
                  </a:cubicBezTo>
                  <a:cubicBezTo>
                    <a:pt x="1849" y="466"/>
                    <a:pt x="2031" y="467"/>
                    <a:pt x="2213" y="469"/>
                  </a:cubicBezTo>
                  <a:cubicBezTo>
                    <a:pt x="2483" y="469"/>
                    <a:pt x="2966" y="419"/>
                    <a:pt x="3406" y="419"/>
                  </a:cubicBezTo>
                  <a:cubicBezTo>
                    <a:pt x="3607" y="419"/>
                    <a:pt x="3798" y="430"/>
                    <a:pt x="3957" y="459"/>
                  </a:cubicBezTo>
                  <a:cubicBezTo>
                    <a:pt x="3727" y="2835"/>
                    <a:pt x="3727" y="5259"/>
                    <a:pt x="3688" y="7654"/>
                  </a:cubicBezTo>
                  <a:cubicBezTo>
                    <a:pt x="3660" y="10001"/>
                    <a:pt x="3612" y="12377"/>
                    <a:pt x="3823" y="14725"/>
                  </a:cubicBezTo>
                  <a:lnTo>
                    <a:pt x="4062" y="14725"/>
                  </a:lnTo>
                  <a:cubicBezTo>
                    <a:pt x="4158" y="12377"/>
                    <a:pt x="4072" y="10001"/>
                    <a:pt x="4110" y="7654"/>
                  </a:cubicBezTo>
                  <a:cubicBezTo>
                    <a:pt x="4148" y="5298"/>
                    <a:pt x="4311" y="2941"/>
                    <a:pt x="4340" y="594"/>
                  </a:cubicBezTo>
                  <a:cubicBezTo>
                    <a:pt x="4369" y="584"/>
                    <a:pt x="4397" y="565"/>
                    <a:pt x="4426" y="546"/>
                  </a:cubicBezTo>
                  <a:lnTo>
                    <a:pt x="4464" y="488"/>
                  </a:lnTo>
                  <a:cubicBezTo>
                    <a:pt x="4560" y="392"/>
                    <a:pt x="4541" y="230"/>
                    <a:pt x="4426" y="162"/>
                  </a:cubicBezTo>
                  <a:cubicBezTo>
                    <a:pt x="4237" y="35"/>
                    <a:pt x="3962" y="0"/>
                    <a:pt x="367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2"/>
            <p:cNvSpPr/>
            <p:nvPr/>
          </p:nvSpPr>
          <p:spPr>
            <a:xfrm>
              <a:off x="3727700" y="5031150"/>
              <a:ext cx="116675" cy="373800"/>
            </a:xfrm>
            <a:custGeom>
              <a:avLst/>
              <a:gdLst/>
              <a:ahLst/>
              <a:cxnLst/>
              <a:rect l="l" t="t" r="r" b="b"/>
              <a:pathLst>
                <a:path w="4667" h="14952" extrusionOk="0">
                  <a:moveTo>
                    <a:pt x="365" y="0"/>
                  </a:moveTo>
                  <a:cubicBezTo>
                    <a:pt x="346" y="0"/>
                    <a:pt x="326" y="10"/>
                    <a:pt x="307" y="19"/>
                  </a:cubicBezTo>
                  <a:cubicBezTo>
                    <a:pt x="282" y="7"/>
                    <a:pt x="256" y="1"/>
                    <a:pt x="231" y="1"/>
                  </a:cubicBezTo>
                  <a:cubicBezTo>
                    <a:pt x="137" y="1"/>
                    <a:pt x="51" y="77"/>
                    <a:pt x="58" y="182"/>
                  </a:cubicBezTo>
                  <a:cubicBezTo>
                    <a:pt x="49" y="2615"/>
                    <a:pt x="125" y="5049"/>
                    <a:pt x="125" y="7473"/>
                  </a:cubicBezTo>
                  <a:cubicBezTo>
                    <a:pt x="125" y="9906"/>
                    <a:pt x="1" y="12349"/>
                    <a:pt x="106" y="14773"/>
                  </a:cubicBezTo>
                  <a:cubicBezTo>
                    <a:pt x="106" y="14854"/>
                    <a:pt x="168" y="14895"/>
                    <a:pt x="231" y="14895"/>
                  </a:cubicBezTo>
                  <a:cubicBezTo>
                    <a:pt x="293" y="14895"/>
                    <a:pt x="355" y="14854"/>
                    <a:pt x="355" y="14773"/>
                  </a:cubicBezTo>
                  <a:lnTo>
                    <a:pt x="355" y="14763"/>
                  </a:lnTo>
                  <a:cubicBezTo>
                    <a:pt x="1302" y="14890"/>
                    <a:pt x="2248" y="14952"/>
                    <a:pt x="3198" y="14952"/>
                  </a:cubicBezTo>
                  <a:cubicBezTo>
                    <a:pt x="3614" y="14952"/>
                    <a:pt x="4029" y="14940"/>
                    <a:pt x="4446" y="14917"/>
                  </a:cubicBezTo>
                  <a:cubicBezTo>
                    <a:pt x="4647" y="14907"/>
                    <a:pt x="4666" y="14610"/>
                    <a:pt x="4465" y="14581"/>
                  </a:cubicBezTo>
                  <a:lnTo>
                    <a:pt x="4465" y="14562"/>
                  </a:lnTo>
                  <a:lnTo>
                    <a:pt x="4226" y="14553"/>
                  </a:lnTo>
                  <a:cubicBezTo>
                    <a:pt x="3535" y="14485"/>
                    <a:pt x="2840" y="14451"/>
                    <a:pt x="2143" y="14451"/>
                  </a:cubicBezTo>
                  <a:cubicBezTo>
                    <a:pt x="1553" y="14451"/>
                    <a:pt x="963" y="14476"/>
                    <a:pt x="374" y="14524"/>
                  </a:cubicBezTo>
                  <a:cubicBezTo>
                    <a:pt x="576" y="12196"/>
                    <a:pt x="518" y="9820"/>
                    <a:pt x="518" y="7482"/>
                  </a:cubicBezTo>
                  <a:cubicBezTo>
                    <a:pt x="528" y="5087"/>
                    <a:pt x="547" y="2673"/>
                    <a:pt x="432" y="278"/>
                  </a:cubicBezTo>
                  <a:lnTo>
                    <a:pt x="393"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2"/>
            <p:cNvSpPr/>
            <p:nvPr/>
          </p:nvSpPr>
          <p:spPr>
            <a:xfrm>
              <a:off x="3598125" y="5104000"/>
              <a:ext cx="101350" cy="304900"/>
            </a:xfrm>
            <a:custGeom>
              <a:avLst/>
              <a:gdLst/>
              <a:ahLst/>
              <a:cxnLst/>
              <a:rect l="l" t="t" r="r" b="b"/>
              <a:pathLst>
                <a:path w="4054" h="12196" extrusionOk="0">
                  <a:moveTo>
                    <a:pt x="1766" y="0"/>
                  </a:moveTo>
                  <a:cubicBezTo>
                    <a:pt x="1179" y="0"/>
                    <a:pt x="594" y="33"/>
                    <a:pt x="39" y="123"/>
                  </a:cubicBezTo>
                  <a:lnTo>
                    <a:pt x="1" y="391"/>
                  </a:lnTo>
                  <a:cubicBezTo>
                    <a:pt x="656" y="477"/>
                    <a:pt x="1338" y="500"/>
                    <a:pt x="2018" y="500"/>
                  </a:cubicBezTo>
                  <a:cubicBezTo>
                    <a:pt x="2552" y="500"/>
                    <a:pt x="3085" y="486"/>
                    <a:pt x="3603" y="477"/>
                  </a:cubicBezTo>
                  <a:lnTo>
                    <a:pt x="3603" y="477"/>
                  </a:lnTo>
                  <a:cubicBezTo>
                    <a:pt x="3593" y="497"/>
                    <a:pt x="3593" y="516"/>
                    <a:pt x="3593" y="525"/>
                  </a:cubicBezTo>
                  <a:cubicBezTo>
                    <a:pt x="3430" y="2413"/>
                    <a:pt x="3526" y="4348"/>
                    <a:pt x="3517" y="6245"/>
                  </a:cubicBezTo>
                  <a:cubicBezTo>
                    <a:pt x="3498" y="8075"/>
                    <a:pt x="3478" y="9914"/>
                    <a:pt x="3536" y="11754"/>
                  </a:cubicBezTo>
                  <a:cubicBezTo>
                    <a:pt x="3447" y="11756"/>
                    <a:pt x="3358" y="11757"/>
                    <a:pt x="3269" y="11757"/>
                  </a:cubicBezTo>
                  <a:cubicBezTo>
                    <a:pt x="2611" y="11757"/>
                    <a:pt x="1926" y="11700"/>
                    <a:pt x="1257" y="11700"/>
                  </a:cubicBezTo>
                  <a:cubicBezTo>
                    <a:pt x="932" y="11700"/>
                    <a:pt x="611" y="11713"/>
                    <a:pt x="298" y="11754"/>
                  </a:cubicBezTo>
                  <a:lnTo>
                    <a:pt x="231" y="11964"/>
                  </a:lnTo>
                  <a:cubicBezTo>
                    <a:pt x="774" y="12145"/>
                    <a:pt x="1397" y="12195"/>
                    <a:pt x="2019" y="12195"/>
                  </a:cubicBezTo>
                  <a:cubicBezTo>
                    <a:pt x="2550" y="12195"/>
                    <a:pt x="3079" y="12159"/>
                    <a:pt x="3555" y="12137"/>
                  </a:cubicBezTo>
                  <a:cubicBezTo>
                    <a:pt x="3613" y="12137"/>
                    <a:pt x="3660" y="12118"/>
                    <a:pt x="3699" y="12070"/>
                  </a:cubicBezTo>
                  <a:cubicBezTo>
                    <a:pt x="3756" y="12060"/>
                    <a:pt x="3795" y="12012"/>
                    <a:pt x="3795" y="11955"/>
                  </a:cubicBezTo>
                  <a:cubicBezTo>
                    <a:pt x="3890" y="10048"/>
                    <a:pt x="3900" y="8132"/>
                    <a:pt x="3919" y="6245"/>
                  </a:cubicBezTo>
                  <a:cubicBezTo>
                    <a:pt x="3929" y="4348"/>
                    <a:pt x="4053" y="2413"/>
                    <a:pt x="3929" y="525"/>
                  </a:cubicBezTo>
                  <a:cubicBezTo>
                    <a:pt x="3929" y="487"/>
                    <a:pt x="3910" y="439"/>
                    <a:pt x="3881" y="410"/>
                  </a:cubicBezTo>
                  <a:cubicBezTo>
                    <a:pt x="3977" y="286"/>
                    <a:pt x="3890" y="104"/>
                    <a:pt x="3737" y="94"/>
                  </a:cubicBezTo>
                  <a:cubicBezTo>
                    <a:pt x="3104" y="43"/>
                    <a:pt x="2434" y="0"/>
                    <a:pt x="176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2"/>
            <p:cNvSpPr/>
            <p:nvPr/>
          </p:nvSpPr>
          <p:spPr>
            <a:xfrm>
              <a:off x="3593575" y="5113300"/>
              <a:ext cx="94625" cy="284625"/>
            </a:xfrm>
            <a:custGeom>
              <a:avLst/>
              <a:gdLst/>
              <a:ahLst/>
              <a:cxnLst/>
              <a:rect l="l" t="t" r="r" b="b"/>
              <a:pathLst>
                <a:path w="3785" h="11385" extrusionOk="0">
                  <a:moveTo>
                    <a:pt x="1" y="0"/>
                  </a:moveTo>
                  <a:lnTo>
                    <a:pt x="1" y="0"/>
                  </a:lnTo>
                  <a:cubicBezTo>
                    <a:pt x="269" y="1811"/>
                    <a:pt x="336" y="3679"/>
                    <a:pt x="422" y="5509"/>
                  </a:cubicBezTo>
                  <a:cubicBezTo>
                    <a:pt x="518" y="7454"/>
                    <a:pt x="604" y="9427"/>
                    <a:pt x="480" y="11382"/>
                  </a:cubicBezTo>
                  <a:cubicBezTo>
                    <a:pt x="793" y="11341"/>
                    <a:pt x="1114" y="11328"/>
                    <a:pt x="1439" y="11328"/>
                  </a:cubicBezTo>
                  <a:cubicBezTo>
                    <a:pt x="2108" y="11328"/>
                    <a:pt x="2793" y="11385"/>
                    <a:pt x="3451" y="11385"/>
                  </a:cubicBezTo>
                  <a:cubicBezTo>
                    <a:pt x="3540" y="11385"/>
                    <a:pt x="3629" y="11384"/>
                    <a:pt x="3718" y="11382"/>
                  </a:cubicBezTo>
                  <a:cubicBezTo>
                    <a:pt x="3660" y="9542"/>
                    <a:pt x="3689" y="7703"/>
                    <a:pt x="3699" y="5873"/>
                  </a:cubicBezTo>
                  <a:cubicBezTo>
                    <a:pt x="3708" y="3976"/>
                    <a:pt x="3622" y="2041"/>
                    <a:pt x="3775" y="153"/>
                  </a:cubicBezTo>
                  <a:cubicBezTo>
                    <a:pt x="3775" y="144"/>
                    <a:pt x="3785" y="125"/>
                    <a:pt x="3785" y="105"/>
                  </a:cubicBezTo>
                  <a:lnTo>
                    <a:pt x="3785" y="105"/>
                  </a:lnTo>
                  <a:cubicBezTo>
                    <a:pt x="3251" y="114"/>
                    <a:pt x="2702" y="129"/>
                    <a:pt x="2152" y="129"/>
                  </a:cubicBezTo>
                  <a:cubicBezTo>
                    <a:pt x="1488" y="129"/>
                    <a:pt x="822" y="107"/>
                    <a:pt x="183" y="29"/>
                  </a:cubicBezTo>
                  <a:cubicBezTo>
                    <a:pt x="125" y="19"/>
                    <a:pt x="68" y="10"/>
                    <a:pt x="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2"/>
            <p:cNvSpPr/>
            <p:nvPr/>
          </p:nvSpPr>
          <p:spPr>
            <a:xfrm>
              <a:off x="3584475" y="5107075"/>
              <a:ext cx="23975" cy="296050"/>
            </a:xfrm>
            <a:custGeom>
              <a:avLst/>
              <a:gdLst/>
              <a:ahLst/>
              <a:cxnLst/>
              <a:rect l="l" t="t" r="r" b="b"/>
              <a:pathLst>
                <a:path w="959" h="11842" extrusionOk="0">
                  <a:moveTo>
                    <a:pt x="585" y="0"/>
                  </a:moveTo>
                  <a:cubicBezTo>
                    <a:pt x="508" y="10"/>
                    <a:pt x="432" y="29"/>
                    <a:pt x="355" y="38"/>
                  </a:cubicBezTo>
                  <a:cubicBezTo>
                    <a:pt x="326" y="48"/>
                    <a:pt x="307" y="67"/>
                    <a:pt x="298" y="86"/>
                  </a:cubicBezTo>
                  <a:cubicBezTo>
                    <a:pt x="264" y="66"/>
                    <a:pt x="227" y="56"/>
                    <a:pt x="192" y="56"/>
                  </a:cubicBezTo>
                  <a:cubicBezTo>
                    <a:pt x="96" y="56"/>
                    <a:pt x="8" y="125"/>
                    <a:pt x="1" y="230"/>
                  </a:cubicBezTo>
                  <a:cubicBezTo>
                    <a:pt x="87" y="2136"/>
                    <a:pt x="307" y="4033"/>
                    <a:pt x="393" y="5930"/>
                  </a:cubicBezTo>
                  <a:cubicBezTo>
                    <a:pt x="480" y="7837"/>
                    <a:pt x="461" y="9743"/>
                    <a:pt x="537" y="11650"/>
                  </a:cubicBezTo>
                  <a:cubicBezTo>
                    <a:pt x="537" y="11726"/>
                    <a:pt x="604" y="11784"/>
                    <a:pt x="681" y="11793"/>
                  </a:cubicBezTo>
                  <a:cubicBezTo>
                    <a:pt x="690" y="11803"/>
                    <a:pt x="700" y="11813"/>
                    <a:pt x="719" y="11822"/>
                  </a:cubicBezTo>
                  <a:cubicBezTo>
                    <a:pt x="738" y="11832"/>
                    <a:pt x="758" y="11841"/>
                    <a:pt x="777" y="11841"/>
                  </a:cubicBezTo>
                  <a:lnTo>
                    <a:pt x="844" y="11621"/>
                  </a:lnTo>
                  <a:cubicBezTo>
                    <a:pt x="959" y="9676"/>
                    <a:pt x="882" y="7703"/>
                    <a:pt x="786" y="5758"/>
                  </a:cubicBezTo>
                  <a:cubicBezTo>
                    <a:pt x="700" y="3928"/>
                    <a:pt x="633" y="2060"/>
                    <a:pt x="365" y="240"/>
                  </a:cubicBezTo>
                  <a:lnTo>
                    <a:pt x="365" y="240"/>
                  </a:lnTo>
                  <a:cubicBezTo>
                    <a:pt x="432" y="249"/>
                    <a:pt x="489" y="259"/>
                    <a:pt x="547" y="268"/>
                  </a:cubicBezTo>
                  <a:lnTo>
                    <a:pt x="585"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2"/>
            <p:cNvSpPr/>
            <p:nvPr/>
          </p:nvSpPr>
          <p:spPr>
            <a:xfrm>
              <a:off x="3469525" y="5171500"/>
              <a:ext cx="103250" cy="236250"/>
            </a:xfrm>
            <a:custGeom>
              <a:avLst/>
              <a:gdLst/>
              <a:ahLst/>
              <a:cxnLst/>
              <a:rect l="l" t="t" r="r" b="b"/>
              <a:pathLst>
                <a:path w="4130" h="9450" extrusionOk="0">
                  <a:moveTo>
                    <a:pt x="431" y="383"/>
                  </a:moveTo>
                  <a:lnTo>
                    <a:pt x="3459" y="489"/>
                  </a:lnTo>
                  <a:lnTo>
                    <a:pt x="3449" y="489"/>
                  </a:lnTo>
                  <a:cubicBezTo>
                    <a:pt x="3353" y="3305"/>
                    <a:pt x="3325" y="6237"/>
                    <a:pt x="3765" y="9034"/>
                  </a:cubicBezTo>
                  <a:cubicBezTo>
                    <a:pt x="2721" y="9054"/>
                    <a:pt x="1667" y="9082"/>
                    <a:pt x="632" y="9197"/>
                  </a:cubicBezTo>
                  <a:cubicBezTo>
                    <a:pt x="623" y="9197"/>
                    <a:pt x="613" y="9207"/>
                    <a:pt x="604" y="9207"/>
                  </a:cubicBezTo>
                  <a:cubicBezTo>
                    <a:pt x="709" y="6275"/>
                    <a:pt x="479" y="3315"/>
                    <a:pt x="431" y="383"/>
                  </a:cubicBezTo>
                  <a:close/>
                  <a:moveTo>
                    <a:pt x="230" y="0"/>
                  </a:moveTo>
                  <a:cubicBezTo>
                    <a:pt x="125" y="0"/>
                    <a:pt x="48" y="86"/>
                    <a:pt x="38" y="182"/>
                  </a:cubicBezTo>
                  <a:cubicBezTo>
                    <a:pt x="77" y="3190"/>
                    <a:pt x="0" y="6266"/>
                    <a:pt x="364" y="9255"/>
                  </a:cubicBezTo>
                  <a:cubicBezTo>
                    <a:pt x="372" y="9315"/>
                    <a:pt x="426" y="9363"/>
                    <a:pt x="486" y="9363"/>
                  </a:cubicBezTo>
                  <a:cubicBezTo>
                    <a:pt x="503" y="9363"/>
                    <a:pt x="520" y="9359"/>
                    <a:pt x="537" y="9350"/>
                  </a:cubicBezTo>
                  <a:cubicBezTo>
                    <a:pt x="546" y="9398"/>
                    <a:pt x="585" y="9427"/>
                    <a:pt x="632" y="9427"/>
                  </a:cubicBezTo>
                  <a:cubicBezTo>
                    <a:pt x="984" y="9443"/>
                    <a:pt x="1338" y="9449"/>
                    <a:pt x="1693" y="9449"/>
                  </a:cubicBezTo>
                  <a:cubicBezTo>
                    <a:pt x="2432" y="9449"/>
                    <a:pt x="3175" y="9421"/>
                    <a:pt x="3899" y="9389"/>
                  </a:cubicBezTo>
                  <a:cubicBezTo>
                    <a:pt x="4053" y="9379"/>
                    <a:pt x="4129" y="9188"/>
                    <a:pt x="4024" y="9073"/>
                  </a:cubicBezTo>
                  <a:lnTo>
                    <a:pt x="4024" y="9073"/>
                  </a:lnTo>
                  <a:lnTo>
                    <a:pt x="4024" y="9082"/>
                  </a:lnTo>
                  <a:cubicBezTo>
                    <a:pt x="3986" y="6199"/>
                    <a:pt x="3784" y="3344"/>
                    <a:pt x="3842" y="460"/>
                  </a:cubicBezTo>
                  <a:cubicBezTo>
                    <a:pt x="3851" y="422"/>
                    <a:pt x="3832" y="374"/>
                    <a:pt x="3804" y="345"/>
                  </a:cubicBezTo>
                  <a:cubicBezTo>
                    <a:pt x="3823" y="230"/>
                    <a:pt x="3746" y="125"/>
                    <a:pt x="3631" y="115"/>
                  </a:cubicBezTo>
                  <a:lnTo>
                    <a:pt x="230"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 name="Google Shape;1615;p52"/>
          <p:cNvGrpSpPr/>
          <p:nvPr/>
        </p:nvGrpSpPr>
        <p:grpSpPr>
          <a:xfrm>
            <a:off x="7518943" y="3999921"/>
            <a:ext cx="598954" cy="662103"/>
            <a:chOff x="3929138" y="4837575"/>
            <a:chExt cx="426575" cy="471550"/>
          </a:xfrm>
        </p:grpSpPr>
        <p:sp>
          <p:nvSpPr>
            <p:cNvPr id="1616" name="Google Shape;1616;p52"/>
            <p:cNvSpPr/>
            <p:nvPr/>
          </p:nvSpPr>
          <p:spPr>
            <a:xfrm>
              <a:off x="3929138" y="4837575"/>
              <a:ext cx="426575" cy="471550"/>
            </a:xfrm>
            <a:custGeom>
              <a:avLst/>
              <a:gdLst/>
              <a:ahLst/>
              <a:cxnLst/>
              <a:rect l="l" t="t" r="r" b="b"/>
              <a:pathLst>
                <a:path w="17063" h="18862" extrusionOk="0">
                  <a:moveTo>
                    <a:pt x="9370" y="354"/>
                  </a:moveTo>
                  <a:cubicBezTo>
                    <a:pt x="10859" y="354"/>
                    <a:pt x="12211" y="1034"/>
                    <a:pt x="12771" y="2715"/>
                  </a:cubicBezTo>
                  <a:cubicBezTo>
                    <a:pt x="12618" y="2772"/>
                    <a:pt x="12484" y="2849"/>
                    <a:pt x="12349" y="2935"/>
                  </a:cubicBezTo>
                  <a:cubicBezTo>
                    <a:pt x="12349" y="2935"/>
                    <a:pt x="12349" y="2926"/>
                    <a:pt x="12349" y="2926"/>
                  </a:cubicBezTo>
                  <a:cubicBezTo>
                    <a:pt x="11608" y="1744"/>
                    <a:pt x="10305" y="1124"/>
                    <a:pt x="8954" y="1124"/>
                  </a:cubicBezTo>
                  <a:cubicBezTo>
                    <a:pt x="8717" y="1124"/>
                    <a:pt x="8477" y="1143"/>
                    <a:pt x="8239" y="1182"/>
                  </a:cubicBezTo>
                  <a:cubicBezTo>
                    <a:pt x="7253" y="1335"/>
                    <a:pt x="4819" y="2150"/>
                    <a:pt x="5068" y="3481"/>
                  </a:cubicBezTo>
                  <a:cubicBezTo>
                    <a:pt x="4800" y="3347"/>
                    <a:pt x="4522" y="3251"/>
                    <a:pt x="4244" y="3194"/>
                  </a:cubicBezTo>
                  <a:cubicBezTo>
                    <a:pt x="5178" y="1550"/>
                    <a:pt x="7395" y="354"/>
                    <a:pt x="9370" y="354"/>
                  </a:cubicBezTo>
                  <a:close/>
                  <a:moveTo>
                    <a:pt x="8934" y="1401"/>
                  </a:moveTo>
                  <a:cubicBezTo>
                    <a:pt x="8956" y="1401"/>
                    <a:pt x="8976" y="1402"/>
                    <a:pt x="8996" y="1402"/>
                  </a:cubicBezTo>
                  <a:cubicBezTo>
                    <a:pt x="10261" y="1431"/>
                    <a:pt x="11391" y="2015"/>
                    <a:pt x="12081" y="3079"/>
                  </a:cubicBezTo>
                  <a:cubicBezTo>
                    <a:pt x="12091" y="3088"/>
                    <a:pt x="12100" y="3098"/>
                    <a:pt x="12119" y="3108"/>
                  </a:cubicBezTo>
                  <a:lnTo>
                    <a:pt x="12119" y="3117"/>
                  </a:lnTo>
                  <a:cubicBezTo>
                    <a:pt x="11765" y="3424"/>
                    <a:pt x="11535" y="3855"/>
                    <a:pt x="11468" y="4324"/>
                  </a:cubicBezTo>
                  <a:cubicBezTo>
                    <a:pt x="10631" y="4033"/>
                    <a:pt x="9759" y="3889"/>
                    <a:pt x="8886" y="3889"/>
                  </a:cubicBezTo>
                  <a:cubicBezTo>
                    <a:pt x="7950" y="3889"/>
                    <a:pt x="7015" y="4055"/>
                    <a:pt x="6122" y="4382"/>
                  </a:cubicBezTo>
                  <a:cubicBezTo>
                    <a:pt x="6122" y="4353"/>
                    <a:pt x="6103" y="4324"/>
                    <a:pt x="6084" y="4305"/>
                  </a:cubicBezTo>
                  <a:cubicBezTo>
                    <a:pt x="5844" y="4008"/>
                    <a:pt x="5547" y="3759"/>
                    <a:pt x="5212" y="3567"/>
                  </a:cubicBezTo>
                  <a:cubicBezTo>
                    <a:pt x="5137" y="2129"/>
                    <a:pt x="7837" y="1401"/>
                    <a:pt x="8934" y="1401"/>
                  </a:cubicBezTo>
                  <a:close/>
                  <a:moveTo>
                    <a:pt x="13687" y="2886"/>
                  </a:moveTo>
                  <a:cubicBezTo>
                    <a:pt x="14298" y="2886"/>
                    <a:pt x="14893" y="3148"/>
                    <a:pt x="15310" y="3615"/>
                  </a:cubicBezTo>
                  <a:cubicBezTo>
                    <a:pt x="16306" y="4727"/>
                    <a:pt x="16478" y="6652"/>
                    <a:pt x="15367" y="7687"/>
                  </a:cubicBezTo>
                  <a:cubicBezTo>
                    <a:pt x="14879" y="6786"/>
                    <a:pt x="14218" y="6001"/>
                    <a:pt x="13403" y="5368"/>
                  </a:cubicBezTo>
                  <a:cubicBezTo>
                    <a:pt x="12876" y="4957"/>
                    <a:pt x="12292" y="4631"/>
                    <a:pt x="11669" y="4382"/>
                  </a:cubicBezTo>
                  <a:cubicBezTo>
                    <a:pt x="11976" y="3788"/>
                    <a:pt x="12330" y="3261"/>
                    <a:pt x="12982" y="3012"/>
                  </a:cubicBezTo>
                  <a:cubicBezTo>
                    <a:pt x="13030" y="3012"/>
                    <a:pt x="13077" y="3002"/>
                    <a:pt x="13116" y="2964"/>
                  </a:cubicBezTo>
                  <a:cubicBezTo>
                    <a:pt x="13305" y="2912"/>
                    <a:pt x="13496" y="2886"/>
                    <a:pt x="13687" y="2886"/>
                  </a:cubicBezTo>
                  <a:close/>
                  <a:moveTo>
                    <a:pt x="3542" y="3525"/>
                  </a:moveTo>
                  <a:cubicBezTo>
                    <a:pt x="4356" y="3525"/>
                    <a:pt x="5158" y="3896"/>
                    <a:pt x="5777" y="4516"/>
                  </a:cubicBezTo>
                  <a:cubicBezTo>
                    <a:pt x="5279" y="4727"/>
                    <a:pt x="4810" y="4976"/>
                    <a:pt x="4359" y="5282"/>
                  </a:cubicBezTo>
                  <a:cubicBezTo>
                    <a:pt x="3373" y="5953"/>
                    <a:pt x="2568" y="6882"/>
                    <a:pt x="2041" y="7955"/>
                  </a:cubicBezTo>
                  <a:cubicBezTo>
                    <a:pt x="1667" y="7476"/>
                    <a:pt x="1198" y="7035"/>
                    <a:pt x="1016" y="6432"/>
                  </a:cubicBezTo>
                  <a:cubicBezTo>
                    <a:pt x="748" y="5522"/>
                    <a:pt x="1227" y="4564"/>
                    <a:pt x="1974" y="4037"/>
                  </a:cubicBezTo>
                  <a:cubicBezTo>
                    <a:pt x="2471" y="3684"/>
                    <a:pt x="3009" y="3525"/>
                    <a:pt x="3542" y="3525"/>
                  </a:cubicBezTo>
                  <a:close/>
                  <a:moveTo>
                    <a:pt x="8907" y="4270"/>
                  </a:moveTo>
                  <a:cubicBezTo>
                    <a:pt x="9835" y="4270"/>
                    <a:pt x="10762" y="4440"/>
                    <a:pt x="11631" y="4794"/>
                  </a:cubicBezTo>
                  <a:cubicBezTo>
                    <a:pt x="14256" y="5857"/>
                    <a:pt x="15961" y="8626"/>
                    <a:pt x="15894" y="11433"/>
                  </a:cubicBezTo>
                  <a:cubicBezTo>
                    <a:pt x="15816" y="14288"/>
                    <a:pt x="13507" y="18354"/>
                    <a:pt x="10311" y="18354"/>
                  </a:cubicBezTo>
                  <a:cubicBezTo>
                    <a:pt x="9990" y="18354"/>
                    <a:pt x="9660" y="18313"/>
                    <a:pt x="9322" y="18225"/>
                  </a:cubicBezTo>
                  <a:cubicBezTo>
                    <a:pt x="9305" y="18220"/>
                    <a:pt x="9288" y="18218"/>
                    <a:pt x="9271" y="18218"/>
                  </a:cubicBezTo>
                  <a:cubicBezTo>
                    <a:pt x="9194" y="18218"/>
                    <a:pt x="9125" y="18269"/>
                    <a:pt x="9102" y="18340"/>
                  </a:cubicBezTo>
                  <a:cubicBezTo>
                    <a:pt x="6687" y="18129"/>
                    <a:pt x="4130" y="17488"/>
                    <a:pt x="2913" y="15169"/>
                  </a:cubicBezTo>
                  <a:cubicBezTo>
                    <a:pt x="1495" y="12487"/>
                    <a:pt x="1313" y="8769"/>
                    <a:pt x="3526" y="6489"/>
                  </a:cubicBezTo>
                  <a:cubicBezTo>
                    <a:pt x="4930" y="5052"/>
                    <a:pt x="6919" y="4270"/>
                    <a:pt x="8907" y="4270"/>
                  </a:cubicBezTo>
                  <a:close/>
                  <a:moveTo>
                    <a:pt x="4302" y="17306"/>
                  </a:moveTo>
                  <a:cubicBezTo>
                    <a:pt x="4474" y="17440"/>
                    <a:pt x="4666" y="17555"/>
                    <a:pt x="4858" y="17670"/>
                  </a:cubicBezTo>
                  <a:lnTo>
                    <a:pt x="5011" y="17737"/>
                  </a:lnTo>
                  <a:cubicBezTo>
                    <a:pt x="4825" y="17973"/>
                    <a:pt x="4484" y="18424"/>
                    <a:pt x="4189" y="18424"/>
                  </a:cubicBezTo>
                  <a:cubicBezTo>
                    <a:pt x="4149" y="18424"/>
                    <a:pt x="4110" y="18416"/>
                    <a:pt x="4072" y="18398"/>
                  </a:cubicBezTo>
                  <a:cubicBezTo>
                    <a:pt x="3583" y="18158"/>
                    <a:pt x="4110" y="17545"/>
                    <a:pt x="4302" y="17306"/>
                  </a:cubicBezTo>
                  <a:close/>
                  <a:moveTo>
                    <a:pt x="13202" y="17612"/>
                  </a:moveTo>
                  <a:cubicBezTo>
                    <a:pt x="13221" y="17660"/>
                    <a:pt x="13279" y="17698"/>
                    <a:pt x="13336" y="17708"/>
                  </a:cubicBezTo>
                  <a:cubicBezTo>
                    <a:pt x="13758" y="17765"/>
                    <a:pt x="13844" y="18331"/>
                    <a:pt x="13470" y="18513"/>
                  </a:cubicBezTo>
                  <a:cubicBezTo>
                    <a:pt x="13400" y="18545"/>
                    <a:pt x="13334" y="18559"/>
                    <a:pt x="13272" y="18559"/>
                  </a:cubicBezTo>
                  <a:cubicBezTo>
                    <a:pt x="12984" y="18559"/>
                    <a:pt x="12794" y="18246"/>
                    <a:pt x="12675" y="17986"/>
                  </a:cubicBezTo>
                  <a:cubicBezTo>
                    <a:pt x="12857" y="17871"/>
                    <a:pt x="13030" y="17746"/>
                    <a:pt x="13202" y="17612"/>
                  </a:cubicBezTo>
                  <a:close/>
                  <a:moveTo>
                    <a:pt x="9200" y="1"/>
                  </a:moveTo>
                  <a:cubicBezTo>
                    <a:pt x="9088" y="1"/>
                    <a:pt x="8975" y="5"/>
                    <a:pt x="8862" y="13"/>
                  </a:cubicBezTo>
                  <a:cubicBezTo>
                    <a:pt x="7023" y="147"/>
                    <a:pt x="4695" y="1306"/>
                    <a:pt x="4062" y="3155"/>
                  </a:cubicBezTo>
                  <a:cubicBezTo>
                    <a:pt x="3899" y="3130"/>
                    <a:pt x="3736" y="3117"/>
                    <a:pt x="3573" y="3117"/>
                  </a:cubicBezTo>
                  <a:cubicBezTo>
                    <a:pt x="2823" y="3117"/>
                    <a:pt x="2099" y="3386"/>
                    <a:pt x="1524" y="3874"/>
                  </a:cubicBezTo>
                  <a:cubicBezTo>
                    <a:pt x="0" y="5177"/>
                    <a:pt x="508" y="7064"/>
                    <a:pt x="1936" y="8156"/>
                  </a:cubicBezTo>
                  <a:cubicBezTo>
                    <a:pt x="1888" y="8271"/>
                    <a:pt x="1840" y="8386"/>
                    <a:pt x="1802" y="8511"/>
                  </a:cubicBezTo>
                  <a:cubicBezTo>
                    <a:pt x="1208" y="10168"/>
                    <a:pt x="1476" y="12008"/>
                    <a:pt x="1916" y="13655"/>
                  </a:cubicBezTo>
                  <a:cubicBezTo>
                    <a:pt x="2300" y="15083"/>
                    <a:pt x="2989" y="16300"/>
                    <a:pt x="4120" y="17171"/>
                  </a:cubicBezTo>
                  <a:cubicBezTo>
                    <a:pt x="3698" y="17516"/>
                    <a:pt x="3286" y="18177"/>
                    <a:pt x="3813" y="18628"/>
                  </a:cubicBezTo>
                  <a:cubicBezTo>
                    <a:pt x="3922" y="18724"/>
                    <a:pt x="4043" y="18764"/>
                    <a:pt x="4169" y="18764"/>
                  </a:cubicBezTo>
                  <a:cubicBezTo>
                    <a:pt x="4621" y="18764"/>
                    <a:pt x="5130" y="18242"/>
                    <a:pt x="5317" y="17890"/>
                  </a:cubicBezTo>
                  <a:cubicBezTo>
                    <a:pt x="6415" y="18402"/>
                    <a:pt x="7616" y="18673"/>
                    <a:pt x="8827" y="18673"/>
                  </a:cubicBezTo>
                  <a:cubicBezTo>
                    <a:pt x="9043" y="18673"/>
                    <a:pt x="9259" y="18664"/>
                    <a:pt x="9475" y="18647"/>
                  </a:cubicBezTo>
                  <a:cubicBezTo>
                    <a:pt x="9749" y="18705"/>
                    <a:pt x="10019" y="18732"/>
                    <a:pt x="10284" y="18732"/>
                  </a:cubicBezTo>
                  <a:cubicBezTo>
                    <a:pt x="11069" y="18732"/>
                    <a:pt x="11815" y="18492"/>
                    <a:pt x="12503" y="18091"/>
                  </a:cubicBezTo>
                  <a:cubicBezTo>
                    <a:pt x="12589" y="18369"/>
                    <a:pt x="12713" y="18666"/>
                    <a:pt x="12991" y="18800"/>
                  </a:cubicBezTo>
                  <a:cubicBezTo>
                    <a:pt x="13088" y="18842"/>
                    <a:pt x="13191" y="18862"/>
                    <a:pt x="13294" y="18862"/>
                  </a:cubicBezTo>
                  <a:cubicBezTo>
                    <a:pt x="13476" y="18862"/>
                    <a:pt x="13659" y="18798"/>
                    <a:pt x="13806" y="18676"/>
                  </a:cubicBezTo>
                  <a:cubicBezTo>
                    <a:pt x="14294" y="18264"/>
                    <a:pt x="14007" y="17545"/>
                    <a:pt x="13461" y="17392"/>
                  </a:cubicBezTo>
                  <a:cubicBezTo>
                    <a:pt x="14677" y="16290"/>
                    <a:pt x="15568" y="14872"/>
                    <a:pt x="16019" y="13291"/>
                  </a:cubicBezTo>
                  <a:cubicBezTo>
                    <a:pt x="16498" y="11538"/>
                    <a:pt x="16325" y="9680"/>
                    <a:pt x="15540" y="8041"/>
                  </a:cubicBezTo>
                  <a:cubicBezTo>
                    <a:pt x="15568" y="8032"/>
                    <a:pt x="15588" y="8022"/>
                    <a:pt x="15607" y="8003"/>
                  </a:cubicBezTo>
                  <a:cubicBezTo>
                    <a:pt x="17063" y="6786"/>
                    <a:pt x="16699" y="4248"/>
                    <a:pt x="15319" y="3079"/>
                  </a:cubicBezTo>
                  <a:cubicBezTo>
                    <a:pt x="14868" y="2711"/>
                    <a:pt x="14310" y="2514"/>
                    <a:pt x="13742" y="2514"/>
                  </a:cubicBezTo>
                  <a:cubicBezTo>
                    <a:pt x="13527" y="2514"/>
                    <a:pt x="13310" y="2542"/>
                    <a:pt x="13097" y="2600"/>
                  </a:cubicBezTo>
                  <a:cubicBezTo>
                    <a:pt x="12521" y="954"/>
                    <a:pt x="10916" y="1"/>
                    <a:pt x="92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2"/>
            <p:cNvSpPr/>
            <p:nvPr/>
          </p:nvSpPr>
          <p:spPr>
            <a:xfrm>
              <a:off x="3990938" y="4969875"/>
              <a:ext cx="317600" cy="304400"/>
            </a:xfrm>
            <a:custGeom>
              <a:avLst/>
              <a:gdLst/>
              <a:ahLst/>
              <a:cxnLst/>
              <a:rect l="l" t="t" r="r" b="b"/>
              <a:pathLst>
                <a:path w="12704" h="12176" extrusionOk="0">
                  <a:moveTo>
                    <a:pt x="6184" y="387"/>
                  </a:moveTo>
                  <a:cubicBezTo>
                    <a:pt x="9140" y="387"/>
                    <a:pt x="11653" y="2837"/>
                    <a:pt x="11793" y="5806"/>
                  </a:cubicBezTo>
                  <a:cubicBezTo>
                    <a:pt x="11903" y="8222"/>
                    <a:pt x="9862" y="11836"/>
                    <a:pt x="7156" y="11836"/>
                  </a:cubicBezTo>
                  <a:cubicBezTo>
                    <a:pt x="7030" y="11836"/>
                    <a:pt x="6902" y="11829"/>
                    <a:pt x="6773" y="11812"/>
                  </a:cubicBezTo>
                  <a:cubicBezTo>
                    <a:pt x="6754" y="11793"/>
                    <a:pt x="6735" y="11784"/>
                    <a:pt x="6706" y="11774"/>
                  </a:cubicBezTo>
                  <a:cubicBezTo>
                    <a:pt x="6582" y="11764"/>
                    <a:pt x="6448" y="11745"/>
                    <a:pt x="6323" y="11726"/>
                  </a:cubicBezTo>
                  <a:cubicBezTo>
                    <a:pt x="6218" y="11697"/>
                    <a:pt x="6112" y="11659"/>
                    <a:pt x="6017" y="11621"/>
                  </a:cubicBezTo>
                  <a:cubicBezTo>
                    <a:pt x="6000" y="11614"/>
                    <a:pt x="5983" y="11611"/>
                    <a:pt x="5966" y="11611"/>
                  </a:cubicBezTo>
                  <a:cubicBezTo>
                    <a:pt x="5936" y="11611"/>
                    <a:pt x="5907" y="11621"/>
                    <a:pt x="5882" y="11640"/>
                  </a:cubicBezTo>
                  <a:cubicBezTo>
                    <a:pt x="3286" y="11075"/>
                    <a:pt x="1016" y="9207"/>
                    <a:pt x="786" y="6371"/>
                  </a:cubicBezTo>
                  <a:cubicBezTo>
                    <a:pt x="546" y="3267"/>
                    <a:pt x="2807" y="536"/>
                    <a:pt x="5949" y="393"/>
                  </a:cubicBezTo>
                  <a:cubicBezTo>
                    <a:pt x="6028" y="389"/>
                    <a:pt x="6106" y="387"/>
                    <a:pt x="6184" y="387"/>
                  </a:cubicBezTo>
                  <a:close/>
                  <a:moveTo>
                    <a:pt x="6183" y="0"/>
                  </a:moveTo>
                  <a:cubicBezTo>
                    <a:pt x="5091" y="0"/>
                    <a:pt x="3995" y="294"/>
                    <a:pt x="3047" y="891"/>
                  </a:cubicBezTo>
                  <a:cubicBezTo>
                    <a:pt x="939" y="2222"/>
                    <a:pt x="0" y="4915"/>
                    <a:pt x="575" y="7310"/>
                  </a:cubicBezTo>
                  <a:cubicBezTo>
                    <a:pt x="1159" y="9772"/>
                    <a:pt x="3449" y="11717"/>
                    <a:pt x="5959" y="11956"/>
                  </a:cubicBezTo>
                  <a:cubicBezTo>
                    <a:pt x="6344" y="12107"/>
                    <a:pt x="6730" y="12175"/>
                    <a:pt x="7109" y="12175"/>
                  </a:cubicBezTo>
                  <a:cubicBezTo>
                    <a:pt x="9164" y="12175"/>
                    <a:pt x="11043" y="10167"/>
                    <a:pt x="11755" y="8363"/>
                  </a:cubicBezTo>
                  <a:cubicBezTo>
                    <a:pt x="12704" y="5901"/>
                    <a:pt x="12004" y="3104"/>
                    <a:pt x="10002" y="1389"/>
                  </a:cubicBezTo>
                  <a:cubicBezTo>
                    <a:pt x="8938" y="469"/>
                    <a:pt x="7563" y="0"/>
                    <a:pt x="618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2"/>
            <p:cNvSpPr/>
            <p:nvPr/>
          </p:nvSpPr>
          <p:spPr>
            <a:xfrm>
              <a:off x="4245038" y="5133600"/>
              <a:ext cx="29700" cy="8350"/>
            </a:xfrm>
            <a:custGeom>
              <a:avLst/>
              <a:gdLst/>
              <a:ahLst/>
              <a:cxnLst/>
              <a:rect l="l" t="t" r="r" b="b"/>
              <a:pathLst>
                <a:path w="1188" h="334" extrusionOk="0">
                  <a:moveTo>
                    <a:pt x="670" y="0"/>
                  </a:moveTo>
                  <a:cubicBezTo>
                    <a:pt x="449" y="0"/>
                    <a:pt x="230" y="56"/>
                    <a:pt x="39" y="167"/>
                  </a:cubicBezTo>
                  <a:cubicBezTo>
                    <a:pt x="1" y="186"/>
                    <a:pt x="10" y="262"/>
                    <a:pt x="68" y="262"/>
                  </a:cubicBezTo>
                  <a:cubicBezTo>
                    <a:pt x="173" y="248"/>
                    <a:pt x="278" y="240"/>
                    <a:pt x="383" y="240"/>
                  </a:cubicBezTo>
                  <a:cubicBezTo>
                    <a:pt x="422" y="240"/>
                    <a:pt x="460" y="241"/>
                    <a:pt x="499" y="243"/>
                  </a:cubicBezTo>
                  <a:cubicBezTo>
                    <a:pt x="652" y="253"/>
                    <a:pt x="806" y="282"/>
                    <a:pt x="959" y="330"/>
                  </a:cubicBezTo>
                  <a:cubicBezTo>
                    <a:pt x="971" y="332"/>
                    <a:pt x="982" y="333"/>
                    <a:pt x="993" y="333"/>
                  </a:cubicBezTo>
                  <a:cubicBezTo>
                    <a:pt x="1139" y="333"/>
                    <a:pt x="1187" y="105"/>
                    <a:pt x="1035" y="52"/>
                  </a:cubicBezTo>
                  <a:cubicBezTo>
                    <a:pt x="916" y="17"/>
                    <a:pt x="792" y="0"/>
                    <a:pt x="67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2"/>
            <p:cNvSpPr/>
            <p:nvPr/>
          </p:nvSpPr>
          <p:spPr>
            <a:xfrm>
              <a:off x="4241213" y="5074825"/>
              <a:ext cx="26175" cy="10650"/>
            </a:xfrm>
            <a:custGeom>
              <a:avLst/>
              <a:gdLst/>
              <a:ahLst/>
              <a:cxnLst/>
              <a:rect l="l" t="t" r="r" b="b"/>
              <a:pathLst>
                <a:path w="1047" h="426" extrusionOk="0">
                  <a:moveTo>
                    <a:pt x="849" y="1"/>
                  </a:moveTo>
                  <a:cubicBezTo>
                    <a:pt x="820" y="1"/>
                    <a:pt x="792" y="11"/>
                    <a:pt x="767" y="36"/>
                  </a:cubicBezTo>
                  <a:cubicBezTo>
                    <a:pt x="657" y="153"/>
                    <a:pt x="512" y="212"/>
                    <a:pt x="365" y="212"/>
                  </a:cubicBezTo>
                  <a:cubicBezTo>
                    <a:pt x="294" y="212"/>
                    <a:pt x="222" y="199"/>
                    <a:pt x="154" y="170"/>
                  </a:cubicBezTo>
                  <a:cubicBezTo>
                    <a:pt x="142" y="166"/>
                    <a:pt x="131" y="164"/>
                    <a:pt x="121" y="164"/>
                  </a:cubicBezTo>
                  <a:cubicBezTo>
                    <a:pt x="38" y="164"/>
                    <a:pt x="0" y="291"/>
                    <a:pt x="77" y="333"/>
                  </a:cubicBezTo>
                  <a:cubicBezTo>
                    <a:pt x="193" y="395"/>
                    <a:pt x="319" y="426"/>
                    <a:pt x="443" y="426"/>
                  </a:cubicBezTo>
                  <a:cubicBezTo>
                    <a:pt x="626" y="426"/>
                    <a:pt x="806" y="359"/>
                    <a:pt x="949" y="228"/>
                  </a:cubicBezTo>
                  <a:cubicBezTo>
                    <a:pt x="1046" y="138"/>
                    <a:pt x="950" y="1"/>
                    <a:pt x="8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2"/>
            <p:cNvSpPr/>
            <p:nvPr/>
          </p:nvSpPr>
          <p:spPr>
            <a:xfrm>
              <a:off x="4238663" y="5172775"/>
              <a:ext cx="16225" cy="14925"/>
            </a:xfrm>
            <a:custGeom>
              <a:avLst/>
              <a:gdLst/>
              <a:ahLst/>
              <a:cxnLst/>
              <a:rect l="l" t="t" r="r" b="b"/>
              <a:pathLst>
                <a:path w="649" h="597" extrusionOk="0">
                  <a:moveTo>
                    <a:pt x="145" y="0"/>
                  </a:moveTo>
                  <a:cubicBezTo>
                    <a:pt x="57" y="0"/>
                    <a:pt x="0" y="157"/>
                    <a:pt x="103" y="200"/>
                  </a:cubicBezTo>
                  <a:cubicBezTo>
                    <a:pt x="237" y="257"/>
                    <a:pt x="342" y="372"/>
                    <a:pt x="390" y="516"/>
                  </a:cubicBezTo>
                  <a:cubicBezTo>
                    <a:pt x="405" y="572"/>
                    <a:pt x="451" y="596"/>
                    <a:pt x="499" y="596"/>
                  </a:cubicBezTo>
                  <a:cubicBezTo>
                    <a:pt x="572" y="596"/>
                    <a:pt x="649" y="540"/>
                    <a:pt x="620" y="458"/>
                  </a:cubicBezTo>
                  <a:cubicBezTo>
                    <a:pt x="543" y="247"/>
                    <a:pt x="380" y="85"/>
                    <a:pt x="179" y="8"/>
                  </a:cubicBezTo>
                  <a:cubicBezTo>
                    <a:pt x="168" y="3"/>
                    <a:pt x="156" y="0"/>
                    <a:pt x="14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2"/>
            <p:cNvSpPr/>
            <p:nvPr/>
          </p:nvSpPr>
          <p:spPr>
            <a:xfrm>
              <a:off x="4203038" y="5025525"/>
              <a:ext cx="25025" cy="21850"/>
            </a:xfrm>
            <a:custGeom>
              <a:avLst/>
              <a:gdLst/>
              <a:ahLst/>
              <a:cxnLst/>
              <a:rect l="l" t="t" r="r" b="b"/>
              <a:pathLst>
                <a:path w="1001" h="874" extrusionOk="0">
                  <a:moveTo>
                    <a:pt x="837" y="1"/>
                  </a:moveTo>
                  <a:cubicBezTo>
                    <a:pt x="810" y="1"/>
                    <a:pt x="783" y="11"/>
                    <a:pt x="761" y="35"/>
                  </a:cubicBezTo>
                  <a:cubicBezTo>
                    <a:pt x="560" y="274"/>
                    <a:pt x="330" y="485"/>
                    <a:pt x="81" y="686"/>
                  </a:cubicBezTo>
                  <a:cubicBezTo>
                    <a:pt x="0" y="743"/>
                    <a:pt x="49" y="874"/>
                    <a:pt x="135" y="874"/>
                  </a:cubicBezTo>
                  <a:cubicBezTo>
                    <a:pt x="151" y="874"/>
                    <a:pt x="168" y="869"/>
                    <a:pt x="186" y="859"/>
                  </a:cubicBezTo>
                  <a:cubicBezTo>
                    <a:pt x="474" y="677"/>
                    <a:pt x="732" y="447"/>
                    <a:pt x="943" y="169"/>
                  </a:cubicBezTo>
                  <a:cubicBezTo>
                    <a:pt x="1000" y="90"/>
                    <a:pt x="918" y="1"/>
                    <a:pt x="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2"/>
            <p:cNvSpPr/>
            <p:nvPr/>
          </p:nvSpPr>
          <p:spPr>
            <a:xfrm>
              <a:off x="4204788" y="5208975"/>
              <a:ext cx="23025" cy="14475"/>
            </a:xfrm>
            <a:custGeom>
              <a:avLst/>
              <a:gdLst/>
              <a:ahLst/>
              <a:cxnLst/>
              <a:rect l="l" t="t" r="r" b="b"/>
              <a:pathLst>
                <a:path w="921" h="579" extrusionOk="0">
                  <a:moveTo>
                    <a:pt x="147" y="1"/>
                  </a:moveTo>
                  <a:cubicBezTo>
                    <a:pt x="53" y="1"/>
                    <a:pt x="0" y="134"/>
                    <a:pt x="97" y="198"/>
                  </a:cubicBezTo>
                  <a:cubicBezTo>
                    <a:pt x="298" y="323"/>
                    <a:pt x="509" y="466"/>
                    <a:pt x="720" y="572"/>
                  </a:cubicBezTo>
                  <a:cubicBezTo>
                    <a:pt x="734" y="576"/>
                    <a:pt x="748" y="578"/>
                    <a:pt x="761" y="578"/>
                  </a:cubicBezTo>
                  <a:cubicBezTo>
                    <a:pt x="862" y="578"/>
                    <a:pt x="921" y="457"/>
                    <a:pt x="844" y="380"/>
                  </a:cubicBezTo>
                  <a:cubicBezTo>
                    <a:pt x="634" y="246"/>
                    <a:pt x="423" y="131"/>
                    <a:pt x="203" y="16"/>
                  </a:cubicBezTo>
                  <a:cubicBezTo>
                    <a:pt x="183" y="6"/>
                    <a:pt x="164" y="1"/>
                    <a:pt x="14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2"/>
            <p:cNvSpPr/>
            <p:nvPr/>
          </p:nvSpPr>
          <p:spPr>
            <a:xfrm>
              <a:off x="4148763" y="5233150"/>
              <a:ext cx="13600" cy="26775"/>
            </a:xfrm>
            <a:custGeom>
              <a:avLst/>
              <a:gdLst/>
              <a:ahLst/>
              <a:cxnLst/>
              <a:rect l="l" t="t" r="r" b="b"/>
              <a:pathLst>
                <a:path w="544" h="1071" extrusionOk="0">
                  <a:moveTo>
                    <a:pt x="364" y="1"/>
                  </a:moveTo>
                  <a:cubicBezTo>
                    <a:pt x="333" y="1"/>
                    <a:pt x="303" y="14"/>
                    <a:pt x="278" y="46"/>
                  </a:cubicBezTo>
                  <a:cubicBezTo>
                    <a:pt x="68" y="314"/>
                    <a:pt x="1" y="668"/>
                    <a:pt x="116" y="994"/>
                  </a:cubicBezTo>
                  <a:cubicBezTo>
                    <a:pt x="131" y="1047"/>
                    <a:pt x="173" y="1070"/>
                    <a:pt x="216" y="1070"/>
                  </a:cubicBezTo>
                  <a:cubicBezTo>
                    <a:pt x="282" y="1070"/>
                    <a:pt x="349" y="1017"/>
                    <a:pt x="326" y="936"/>
                  </a:cubicBezTo>
                  <a:cubicBezTo>
                    <a:pt x="269" y="678"/>
                    <a:pt x="326" y="410"/>
                    <a:pt x="480" y="199"/>
                  </a:cubicBezTo>
                  <a:cubicBezTo>
                    <a:pt x="544" y="113"/>
                    <a:pt x="454" y="1"/>
                    <a:pt x="3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2"/>
            <p:cNvSpPr/>
            <p:nvPr/>
          </p:nvSpPr>
          <p:spPr>
            <a:xfrm>
              <a:off x="4057588" y="5040025"/>
              <a:ext cx="103650" cy="162175"/>
            </a:xfrm>
            <a:custGeom>
              <a:avLst/>
              <a:gdLst/>
              <a:ahLst/>
              <a:cxnLst/>
              <a:rect l="l" t="t" r="r" b="b"/>
              <a:pathLst>
                <a:path w="4146" h="6487" extrusionOk="0">
                  <a:moveTo>
                    <a:pt x="3516" y="3141"/>
                  </a:moveTo>
                  <a:cubicBezTo>
                    <a:pt x="3651" y="3141"/>
                    <a:pt x="3778" y="3290"/>
                    <a:pt x="3638" y="3469"/>
                  </a:cubicBezTo>
                  <a:cubicBezTo>
                    <a:pt x="3590" y="3536"/>
                    <a:pt x="3523" y="3584"/>
                    <a:pt x="3446" y="3593"/>
                  </a:cubicBezTo>
                  <a:cubicBezTo>
                    <a:pt x="3419" y="3505"/>
                    <a:pt x="3338" y="3450"/>
                    <a:pt x="3253" y="3450"/>
                  </a:cubicBezTo>
                  <a:cubicBezTo>
                    <a:pt x="3218" y="3450"/>
                    <a:pt x="3183" y="3459"/>
                    <a:pt x="3149" y="3479"/>
                  </a:cubicBezTo>
                  <a:cubicBezTo>
                    <a:pt x="3140" y="3488"/>
                    <a:pt x="3130" y="3488"/>
                    <a:pt x="3121" y="3498"/>
                  </a:cubicBezTo>
                  <a:cubicBezTo>
                    <a:pt x="3034" y="3411"/>
                    <a:pt x="2986" y="3287"/>
                    <a:pt x="3015" y="3162"/>
                  </a:cubicBezTo>
                  <a:lnTo>
                    <a:pt x="3015" y="3162"/>
                  </a:lnTo>
                  <a:cubicBezTo>
                    <a:pt x="3021" y="3268"/>
                    <a:pt x="3125" y="3358"/>
                    <a:pt x="3217" y="3358"/>
                  </a:cubicBezTo>
                  <a:cubicBezTo>
                    <a:pt x="3267" y="3358"/>
                    <a:pt x="3314" y="3332"/>
                    <a:pt x="3341" y="3268"/>
                  </a:cubicBezTo>
                  <a:cubicBezTo>
                    <a:pt x="3379" y="3178"/>
                    <a:pt x="3448" y="3141"/>
                    <a:pt x="3516" y="3141"/>
                  </a:cubicBezTo>
                  <a:close/>
                  <a:moveTo>
                    <a:pt x="3594" y="0"/>
                  </a:moveTo>
                  <a:cubicBezTo>
                    <a:pt x="3521" y="0"/>
                    <a:pt x="3447" y="40"/>
                    <a:pt x="3418" y="125"/>
                  </a:cubicBezTo>
                  <a:cubicBezTo>
                    <a:pt x="3207" y="968"/>
                    <a:pt x="3216" y="1936"/>
                    <a:pt x="3274" y="2798"/>
                  </a:cubicBezTo>
                  <a:cubicBezTo>
                    <a:pt x="3274" y="2808"/>
                    <a:pt x="3274" y="2817"/>
                    <a:pt x="3274" y="2827"/>
                  </a:cubicBezTo>
                  <a:cubicBezTo>
                    <a:pt x="3226" y="2837"/>
                    <a:pt x="3188" y="2865"/>
                    <a:pt x="3149" y="2894"/>
                  </a:cubicBezTo>
                  <a:cubicBezTo>
                    <a:pt x="3142" y="2845"/>
                    <a:pt x="3099" y="2816"/>
                    <a:pt x="3053" y="2816"/>
                  </a:cubicBezTo>
                  <a:cubicBezTo>
                    <a:pt x="3037" y="2816"/>
                    <a:pt x="3021" y="2820"/>
                    <a:pt x="3006" y="2827"/>
                  </a:cubicBezTo>
                  <a:cubicBezTo>
                    <a:pt x="2718" y="3019"/>
                    <a:pt x="2651" y="3421"/>
                    <a:pt x="2872" y="3689"/>
                  </a:cubicBezTo>
                  <a:cubicBezTo>
                    <a:pt x="1846" y="4446"/>
                    <a:pt x="917" y="5318"/>
                    <a:pt x="84" y="6276"/>
                  </a:cubicBezTo>
                  <a:cubicBezTo>
                    <a:pt x="1" y="6367"/>
                    <a:pt x="84" y="6487"/>
                    <a:pt x="180" y="6487"/>
                  </a:cubicBezTo>
                  <a:cubicBezTo>
                    <a:pt x="205" y="6487"/>
                    <a:pt x="232" y="6478"/>
                    <a:pt x="256" y="6458"/>
                  </a:cubicBezTo>
                  <a:cubicBezTo>
                    <a:pt x="1252" y="5605"/>
                    <a:pt x="2230" y="4743"/>
                    <a:pt x="3245" y="3919"/>
                  </a:cubicBezTo>
                  <a:cubicBezTo>
                    <a:pt x="3294" y="3930"/>
                    <a:pt x="3342" y="3936"/>
                    <a:pt x="3391" y="3936"/>
                  </a:cubicBezTo>
                  <a:cubicBezTo>
                    <a:pt x="3591" y="3936"/>
                    <a:pt x="3785" y="3844"/>
                    <a:pt x="3916" y="3689"/>
                  </a:cubicBezTo>
                  <a:cubicBezTo>
                    <a:pt x="4146" y="3411"/>
                    <a:pt x="4107" y="2990"/>
                    <a:pt x="3772" y="2827"/>
                  </a:cubicBezTo>
                  <a:cubicBezTo>
                    <a:pt x="3695" y="2789"/>
                    <a:pt x="3609" y="2770"/>
                    <a:pt x="3523" y="2770"/>
                  </a:cubicBezTo>
                  <a:cubicBezTo>
                    <a:pt x="3590" y="1907"/>
                    <a:pt x="3743" y="1036"/>
                    <a:pt x="3782" y="173"/>
                  </a:cubicBezTo>
                  <a:cubicBezTo>
                    <a:pt x="3776" y="62"/>
                    <a:pt x="3686" y="0"/>
                    <a:pt x="35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2"/>
            <p:cNvSpPr/>
            <p:nvPr/>
          </p:nvSpPr>
          <p:spPr>
            <a:xfrm>
              <a:off x="4140613" y="4989050"/>
              <a:ext cx="10075" cy="19225"/>
            </a:xfrm>
            <a:custGeom>
              <a:avLst/>
              <a:gdLst/>
              <a:ahLst/>
              <a:cxnLst/>
              <a:rect l="l" t="t" r="r" b="b"/>
              <a:pathLst>
                <a:path w="403" h="769" extrusionOk="0">
                  <a:moveTo>
                    <a:pt x="246" y="0"/>
                  </a:moveTo>
                  <a:cubicBezTo>
                    <a:pt x="218" y="0"/>
                    <a:pt x="192" y="11"/>
                    <a:pt x="173" y="38"/>
                  </a:cubicBezTo>
                  <a:cubicBezTo>
                    <a:pt x="39" y="229"/>
                    <a:pt x="1" y="478"/>
                    <a:pt x="87" y="699"/>
                  </a:cubicBezTo>
                  <a:cubicBezTo>
                    <a:pt x="102" y="747"/>
                    <a:pt x="139" y="768"/>
                    <a:pt x="176" y="768"/>
                  </a:cubicBezTo>
                  <a:cubicBezTo>
                    <a:pt x="235" y="768"/>
                    <a:pt x="296" y="717"/>
                    <a:pt x="279" y="641"/>
                  </a:cubicBezTo>
                  <a:cubicBezTo>
                    <a:pt x="269" y="555"/>
                    <a:pt x="269" y="469"/>
                    <a:pt x="279" y="382"/>
                  </a:cubicBezTo>
                  <a:cubicBezTo>
                    <a:pt x="307" y="306"/>
                    <a:pt x="336" y="229"/>
                    <a:pt x="374" y="153"/>
                  </a:cubicBezTo>
                  <a:cubicBezTo>
                    <a:pt x="402" y="76"/>
                    <a:pt x="320" y="0"/>
                    <a:pt x="24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2"/>
            <p:cNvSpPr/>
            <p:nvPr/>
          </p:nvSpPr>
          <p:spPr>
            <a:xfrm>
              <a:off x="4087413" y="5211025"/>
              <a:ext cx="16225" cy="24050"/>
            </a:xfrm>
            <a:custGeom>
              <a:avLst/>
              <a:gdLst/>
              <a:ahLst/>
              <a:cxnLst/>
              <a:rect l="l" t="t" r="r" b="b"/>
              <a:pathLst>
                <a:path w="649" h="962" extrusionOk="0">
                  <a:moveTo>
                    <a:pt x="473" y="0"/>
                  </a:moveTo>
                  <a:cubicBezTo>
                    <a:pt x="434" y="0"/>
                    <a:pt x="397" y="20"/>
                    <a:pt x="376" y="68"/>
                  </a:cubicBezTo>
                  <a:lnTo>
                    <a:pt x="40" y="806"/>
                  </a:lnTo>
                  <a:cubicBezTo>
                    <a:pt x="0" y="886"/>
                    <a:pt x="67" y="961"/>
                    <a:pt x="130" y="961"/>
                  </a:cubicBezTo>
                  <a:cubicBezTo>
                    <a:pt x="158" y="961"/>
                    <a:pt x="186" y="946"/>
                    <a:pt x="203" y="911"/>
                  </a:cubicBezTo>
                  <a:cubicBezTo>
                    <a:pt x="337" y="672"/>
                    <a:pt x="462" y="432"/>
                    <a:pt x="596" y="193"/>
                  </a:cubicBezTo>
                  <a:cubicBezTo>
                    <a:pt x="649" y="94"/>
                    <a:pt x="557" y="0"/>
                    <a:pt x="4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2"/>
            <p:cNvSpPr/>
            <p:nvPr/>
          </p:nvSpPr>
          <p:spPr>
            <a:xfrm>
              <a:off x="4055563" y="5039375"/>
              <a:ext cx="23400" cy="17425"/>
            </a:xfrm>
            <a:custGeom>
              <a:avLst/>
              <a:gdLst/>
              <a:ahLst/>
              <a:cxnLst/>
              <a:rect l="l" t="t" r="r" b="b"/>
              <a:pathLst>
                <a:path w="936" h="697" extrusionOk="0">
                  <a:moveTo>
                    <a:pt x="137" y="0"/>
                  </a:moveTo>
                  <a:cubicBezTo>
                    <a:pt x="70" y="0"/>
                    <a:pt x="0" y="81"/>
                    <a:pt x="50" y="151"/>
                  </a:cubicBezTo>
                  <a:cubicBezTo>
                    <a:pt x="213" y="401"/>
                    <a:pt x="452" y="583"/>
                    <a:pt x="730" y="688"/>
                  </a:cubicBezTo>
                  <a:cubicBezTo>
                    <a:pt x="745" y="694"/>
                    <a:pt x="759" y="696"/>
                    <a:pt x="773" y="696"/>
                  </a:cubicBezTo>
                  <a:cubicBezTo>
                    <a:pt x="894" y="696"/>
                    <a:pt x="935" y="483"/>
                    <a:pt x="797" y="448"/>
                  </a:cubicBezTo>
                  <a:cubicBezTo>
                    <a:pt x="557" y="372"/>
                    <a:pt x="356" y="228"/>
                    <a:pt x="203" y="36"/>
                  </a:cubicBezTo>
                  <a:cubicBezTo>
                    <a:pt x="185" y="11"/>
                    <a:pt x="161" y="0"/>
                    <a:pt x="13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2"/>
            <p:cNvSpPr/>
            <p:nvPr/>
          </p:nvSpPr>
          <p:spPr>
            <a:xfrm>
              <a:off x="4031763" y="5166200"/>
              <a:ext cx="21775" cy="21000"/>
            </a:xfrm>
            <a:custGeom>
              <a:avLst/>
              <a:gdLst/>
              <a:ahLst/>
              <a:cxnLst/>
              <a:rect l="l" t="t" r="r" b="b"/>
              <a:pathLst>
                <a:path w="871" h="840" extrusionOk="0">
                  <a:moveTo>
                    <a:pt x="713" y="1"/>
                  </a:moveTo>
                  <a:cubicBezTo>
                    <a:pt x="698" y="1"/>
                    <a:pt x="682" y="4"/>
                    <a:pt x="666" y="12"/>
                  </a:cubicBezTo>
                  <a:cubicBezTo>
                    <a:pt x="389" y="175"/>
                    <a:pt x="168" y="415"/>
                    <a:pt x="34" y="712"/>
                  </a:cubicBezTo>
                  <a:cubicBezTo>
                    <a:pt x="1" y="778"/>
                    <a:pt x="60" y="840"/>
                    <a:pt x="118" y="840"/>
                  </a:cubicBezTo>
                  <a:cubicBezTo>
                    <a:pt x="144" y="840"/>
                    <a:pt x="170" y="827"/>
                    <a:pt x="187" y="798"/>
                  </a:cubicBezTo>
                  <a:cubicBezTo>
                    <a:pt x="331" y="549"/>
                    <a:pt x="532" y="348"/>
                    <a:pt x="772" y="194"/>
                  </a:cubicBezTo>
                  <a:cubicBezTo>
                    <a:pt x="871" y="137"/>
                    <a:pt x="806" y="1"/>
                    <a:pt x="71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2"/>
            <p:cNvSpPr/>
            <p:nvPr/>
          </p:nvSpPr>
          <p:spPr>
            <a:xfrm>
              <a:off x="4022963" y="5080825"/>
              <a:ext cx="28950" cy="16150"/>
            </a:xfrm>
            <a:custGeom>
              <a:avLst/>
              <a:gdLst/>
              <a:ahLst/>
              <a:cxnLst/>
              <a:rect l="l" t="t" r="r" b="b"/>
              <a:pathLst>
                <a:path w="1158" h="646" extrusionOk="0">
                  <a:moveTo>
                    <a:pt x="148" y="0"/>
                  </a:moveTo>
                  <a:cubicBezTo>
                    <a:pt x="72" y="0"/>
                    <a:pt x="0" y="116"/>
                    <a:pt x="80" y="180"/>
                  </a:cubicBezTo>
                  <a:cubicBezTo>
                    <a:pt x="329" y="390"/>
                    <a:pt x="635" y="553"/>
                    <a:pt x="951" y="639"/>
                  </a:cubicBezTo>
                  <a:cubicBezTo>
                    <a:pt x="966" y="644"/>
                    <a:pt x="980" y="646"/>
                    <a:pt x="993" y="646"/>
                  </a:cubicBezTo>
                  <a:cubicBezTo>
                    <a:pt x="1123" y="646"/>
                    <a:pt x="1158" y="443"/>
                    <a:pt x="1018" y="400"/>
                  </a:cubicBezTo>
                  <a:cubicBezTo>
                    <a:pt x="731" y="304"/>
                    <a:pt x="453" y="180"/>
                    <a:pt x="195" y="17"/>
                  </a:cubicBezTo>
                  <a:cubicBezTo>
                    <a:pt x="180" y="5"/>
                    <a:pt x="164" y="0"/>
                    <a:pt x="14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2"/>
            <p:cNvSpPr/>
            <p:nvPr/>
          </p:nvSpPr>
          <p:spPr>
            <a:xfrm>
              <a:off x="4017513" y="5136725"/>
              <a:ext cx="26850" cy="5600"/>
            </a:xfrm>
            <a:custGeom>
              <a:avLst/>
              <a:gdLst/>
              <a:ahLst/>
              <a:cxnLst/>
              <a:rect l="l" t="t" r="r" b="b"/>
              <a:pathLst>
                <a:path w="1074" h="224" extrusionOk="0">
                  <a:moveTo>
                    <a:pt x="764" y="1"/>
                  </a:moveTo>
                  <a:cubicBezTo>
                    <a:pt x="544" y="1"/>
                    <a:pt x="328" y="13"/>
                    <a:pt x="106" y="13"/>
                  </a:cubicBezTo>
                  <a:cubicBezTo>
                    <a:pt x="1" y="32"/>
                    <a:pt x="1" y="195"/>
                    <a:pt x="106" y="205"/>
                  </a:cubicBezTo>
                  <a:cubicBezTo>
                    <a:pt x="384" y="214"/>
                    <a:pt x="652" y="224"/>
                    <a:pt x="930" y="224"/>
                  </a:cubicBezTo>
                  <a:cubicBezTo>
                    <a:pt x="1074" y="224"/>
                    <a:pt x="1074" y="3"/>
                    <a:pt x="930" y="3"/>
                  </a:cubicBezTo>
                  <a:cubicBezTo>
                    <a:pt x="874" y="1"/>
                    <a:pt x="819" y="1"/>
                    <a:pt x="7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52"/>
          <p:cNvGrpSpPr/>
          <p:nvPr/>
        </p:nvGrpSpPr>
        <p:grpSpPr>
          <a:xfrm>
            <a:off x="951158" y="3834502"/>
            <a:ext cx="814093" cy="703380"/>
            <a:chOff x="3570825" y="3561975"/>
            <a:chExt cx="502775" cy="434400"/>
          </a:xfrm>
        </p:grpSpPr>
        <p:sp>
          <p:nvSpPr>
            <p:cNvPr id="1632" name="Google Shape;1632;p52"/>
            <p:cNvSpPr/>
            <p:nvPr/>
          </p:nvSpPr>
          <p:spPr>
            <a:xfrm>
              <a:off x="3889300" y="3740475"/>
              <a:ext cx="177575" cy="250650"/>
            </a:xfrm>
            <a:custGeom>
              <a:avLst/>
              <a:gdLst/>
              <a:ahLst/>
              <a:cxnLst/>
              <a:rect l="l" t="t" r="r" b="b"/>
              <a:pathLst>
                <a:path w="7103" h="10026" extrusionOk="0">
                  <a:moveTo>
                    <a:pt x="2715" y="372"/>
                  </a:moveTo>
                  <a:cubicBezTo>
                    <a:pt x="4445" y="372"/>
                    <a:pt x="5606" y="2283"/>
                    <a:pt x="6125" y="3764"/>
                  </a:cubicBezTo>
                  <a:cubicBezTo>
                    <a:pt x="6757" y="5584"/>
                    <a:pt x="6834" y="8018"/>
                    <a:pt x="4985" y="9177"/>
                  </a:cubicBezTo>
                  <a:lnTo>
                    <a:pt x="4976" y="9177"/>
                  </a:lnTo>
                  <a:cubicBezTo>
                    <a:pt x="4582" y="9423"/>
                    <a:pt x="4098" y="9567"/>
                    <a:pt x="3636" y="9567"/>
                  </a:cubicBezTo>
                  <a:cubicBezTo>
                    <a:pt x="2929" y="9567"/>
                    <a:pt x="2272" y="9229"/>
                    <a:pt x="2063" y="8401"/>
                  </a:cubicBezTo>
                  <a:cubicBezTo>
                    <a:pt x="1814" y="7424"/>
                    <a:pt x="2274" y="6398"/>
                    <a:pt x="2485" y="5440"/>
                  </a:cubicBezTo>
                  <a:cubicBezTo>
                    <a:pt x="2513" y="5421"/>
                    <a:pt x="2552" y="5412"/>
                    <a:pt x="2590" y="5383"/>
                  </a:cubicBezTo>
                  <a:cubicBezTo>
                    <a:pt x="2712" y="5317"/>
                    <a:pt x="2651" y="5133"/>
                    <a:pt x="2514" y="5133"/>
                  </a:cubicBezTo>
                  <a:cubicBezTo>
                    <a:pt x="2511" y="5133"/>
                    <a:pt x="2507" y="5134"/>
                    <a:pt x="2504" y="5134"/>
                  </a:cubicBezTo>
                  <a:cubicBezTo>
                    <a:pt x="2472" y="5059"/>
                    <a:pt x="2401" y="5020"/>
                    <a:pt x="2330" y="5020"/>
                  </a:cubicBezTo>
                  <a:cubicBezTo>
                    <a:pt x="2273" y="5020"/>
                    <a:pt x="2216" y="5045"/>
                    <a:pt x="2178" y="5096"/>
                  </a:cubicBezTo>
                  <a:cubicBezTo>
                    <a:pt x="1910" y="5038"/>
                    <a:pt x="1651" y="4981"/>
                    <a:pt x="1383" y="4923"/>
                  </a:cubicBezTo>
                  <a:lnTo>
                    <a:pt x="1086" y="4502"/>
                  </a:lnTo>
                  <a:cubicBezTo>
                    <a:pt x="971" y="4300"/>
                    <a:pt x="875" y="4080"/>
                    <a:pt x="808" y="3860"/>
                  </a:cubicBezTo>
                  <a:cubicBezTo>
                    <a:pt x="664" y="3457"/>
                    <a:pt x="597" y="3036"/>
                    <a:pt x="597" y="2605"/>
                  </a:cubicBezTo>
                  <a:cubicBezTo>
                    <a:pt x="607" y="1656"/>
                    <a:pt x="1067" y="746"/>
                    <a:pt x="2034" y="468"/>
                  </a:cubicBezTo>
                  <a:cubicBezTo>
                    <a:pt x="2270" y="403"/>
                    <a:pt x="2497" y="372"/>
                    <a:pt x="2715" y="372"/>
                  </a:cubicBezTo>
                  <a:close/>
                  <a:moveTo>
                    <a:pt x="2663" y="1"/>
                  </a:moveTo>
                  <a:cubicBezTo>
                    <a:pt x="1647" y="1"/>
                    <a:pt x="688" y="519"/>
                    <a:pt x="339" y="1627"/>
                  </a:cubicBezTo>
                  <a:cubicBezTo>
                    <a:pt x="0" y="2699"/>
                    <a:pt x="501" y="5587"/>
                    <a:pt x="1923" y="5587"/>
                  </a:cubicBezTo>
                  <a:cubicBezTo>
                    <a:pt x="1950" y="5587"/>
                    <a:pt x="1978" y="5586"/>
                    <a:pt x="2006" y="5584"/>
                  </a:cubicBezTo>
                  <a:lnTo>
                    <a:pt x="2006" y="5584"/>
                  </a:lnTo>
                  <a:cubicBezTo>
                    <a:pt x="1488" y="7222"/>
                    <a:pt x="1096" y="9771"/>
                    <a:pt x="3376" y="10010"/>
                  </a:cubicBezTo>
                  <a:cubicBezTo>
                    <a:pt x="3475" y="10020"/>
                    <a:pt x="3572" y="10025"/>
                    <a:pt x="3668" y="10025"/>
                  </a:cubicBezTo>
                  <a:cubicBezTo>
                    <a:pt x="5552" y="10025"/>
                    <a:pt x="6859" y="8111"/>
                    <a:pt x="6968" y="6370"/>
                  </a:cubicBezTo>
                  <a:cubicBezTo>
                    <a:pt x="7102" y="4367"/>
                    <a:pt x="6163" y="1752"/>
                    <a:pt x="4477" y="574"/>
                  </a:cubicBezTo>
                  <a:cubicBezTo>
                    <a:pt x="3937" y="197"/>
                    <a:pt x="3289" y="1"/>
                    <a:pt x="266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2"/>
            <p:cNvSpPr/>
            <p:nvPr/>
          </p:nvSpPr>
          <p:spPr>
            <a:xfrm>
              <a:off x="3617050" y="3561975"/>
              <a:ext cx="456550" cy="184500"/>
            </a:xfrm>
            <a:custGeom>
              <a:avLst/>
              <a:gdLst/>
              <a:ahLst/>
              <a:cxnLst/>
              <a:rect l="l" t="t" r="r" b="b"/>
              <a:pathLst>
                <a:path w="18262" h="7380" extrusionOk="0">
                  <a:moveTo>
                    <a:pt x="13292" y="1313"/>
                  </a:moveTo>
                  <a:cubicBezTo>
                    <a:pt x="14228" y="1313"/>
                    <a:pt x="15143" y="1553"/>
                    <a:pt x="15971" y="2205"/>
                  </a:cubicBezTo>
                  <a:cubicBezTo>
                    <a:pt x="16383" y="2540"/>
                    <a:pt x="16824" y="2991"/>
                    <a:pt x="16900" y="3546"/>
                  </a:cubicBezTo>
                  <a:cubicBezTo>
                    <a:pt x="17006" y="4428"/>
                    <a:pt x="16201" y="4849"/>
                    <a:pt x="15482" y="5079"/>
                  </a:cubicBezTo>
                  <a:cubicBezTo>
                    <a:pt x="14786" y="5300"/>
                    <a:pt x="14066" y="5381"/>
                    <a:pt x="13342" y="5381"/>
                  </a:cubicBezTo>
                  <a:cubicBezTo>
                    <a:pt x="13059" y="5381"/>
                    <a:pt x="12776" y="5369"/>
                    <a:pt x="12493" y="5347"/>
                  </a:cubicBezTo>
                  <a:cubicBezTo>
                    <a:pt x="12487" y="5346"/>
                    <a:pt x="12481" y="5345"/>
                    <a:pt x="12475" y="5345"/>
                  </a:cubicBezTo>
                  <a:cubicBezTo>
                    <a:pt x="12434" y="5345"/>
                    <a:pt x="12396" y="5373"/>
                    <a:pt x="12388" y="5414"/>
                  </a:cubicBezTo>
                  <a:cubicBezTo>
                    <a:pt x="12359" y="5443"/>
                    <a:pt x="12340" y="5481"/>
                    <a:pt x="12340" y="5529"/>
                  </a:cubicBezTo>
                  <a:cubicBezTo>
                    <a:pt x="12330" y="5855"/>
                    <a:pt x="12321" y="6171"/>
                    <a:pt x="12321" y="6487"/>
                  </a:cubicBezTo>
                  <a:cubicBezTo>
                    <a:pt x="11880" y="6392"/>
                    <a:pt x="11497" y="6123"/>
                    <a:pt x="11257" y="5740"/>
                  </a:cubicBezTo>
                  <a:cubicBezTo>
                    <a:pt x="11227" y="5687"/>
                    <a:pt x="11166" y="5658"/>
                    <a:pt x="11104" y="5658"/>
                  </a:cubicBezTo>
                  <a:cubicBezTo>
                    <a:pt x="11088" y="5658"/>
                    <a:pt x="11072" y="5660"/>
                    <a:pt x="11056" y="5663"/>
                  </a:cubicBezTo>
                  <a:cubicBezTo>
                    <a:pt x="10528" y="5845"/>
                    <a:pt x="9983" y="5932"/>
                    <a:pt x="9421" y="5932"/>
                  </a:cubicBezTo>
                  <a:cubicBezTo>
                    <a:pt x="9391" y="5932"/>
                    <a:pt x="9361" y="5932"/>
                    <a:pt x="9332" y="5932"/>
                  </a:cubicBezTo>
                  <a:cubicBezTo>
                    <a:pt x="9935" y="5616"/>
                    <a:pt x="10405" y="5098"/>
                    <a:pt x="10654" y="4466"/>
                  </a:cubicBezTo>
                  <a:cubicBezTo>
                    <a:pt x="11056" y="3498"/>
                    <a:pt x="10845" y="2626"/>
                    <a:pt x="10319" y="1918"/>
                  </a:cubicBezTo>
                  <a:cubicBezTo>
                    <a:pt x="11284" y="1583"/>
                    <a:pt x="12301" y="1313"/>
                    <a:pt x="13292" y="1313"/>
                  </a:cubicBezTo>
                  <a:close/>
                  <a:moveTo>
                    <a:pt x="5477" y="385"/>
                  </a:moveTo>
                  <a:cubicBezTo>
                    <a:pt x="6183" y="385"/>
                    <a:pt x="6877" y="468"/>
                    <a:pt x="7492" y="615"/>
                  </a:cubicBezTo>
                  <a:cubicBezTo>
                    <a:pt x="9217" y="1017"/>
                    <a:pt x="11372" y="2761"/>
                    <a:pt x="10050" y="4696"/>
                  </a:cubicBezTo>
                  <a:cubicBezTo>
                    <a:pt x="9350" y="5730"/>
                    <a:pt x="8262" y="6014"/>
                    <a:pt x="7121" y="6014"/>
                  </a:cubicBezTo>
                  <a:cubicBezTo>
                    <a:pt x="6263" y="6014"/>
                    <a:pt x="5376" y="5854"/>
                    <a:pt x="4599" y="5730"/>
                  </a:cubicBezTo>
                  <a:cubicBezTo>
                    <a:pt x="4584" y="5727"/>
                    <a:pt x="4569" y="5726"/>
                    <a:pt x="4554" y="5726"/>
                  </a:cubicBezTo>
                  <a:cubicBezTo>
                    <a:pt x="4389" y="5726"/>
                    <a:pt x="4292" y="5915"/>
                    <a:pt x="4398" y="6056"/>
                  </a:cubicBezTo>
                  <a:cubicBezTo>
                    <a:pt x="4389" y="6055"/>
                    <a:pt x="4381" y="6054"/>
                    <a:pt x="4373" y="6054"/>
                  </a:cubicBezTo>
                  <a:cubicBezTo>
                    <a:pt x="4336" y="6054"/>
                    <a:pt x="4305" y="6071"/>
                    <a:pt x="4273" y="6095"/>
                  </a:cubicBezTo>
                  <a:cubicBezTo>
                    <a:pt x="3957" y="6353"/>
                    <a:pt x="3622" y="6593"/>
                    <a:pt x="3267" y="6813"/>
                  </a:cubicBezTo>
                  <a:cubicBezTo>
                    <a:pt x="3449" y="6468"/>
                    <a:pt x="3545" y="6095"/>
                    <a:pt x="3574" y="5711"/>
                  </a:cubicBezTo>
                  <a:cubicBezTo>
                    <a:pt x="3584" y="5654"/>
                    <a:pt x="3545" y="5587"/>
                    <a:pt x="3478" y="5568"/>
                  </a:cubicBezTo>
                  <a:cubicBezTo>
                    <a:pt x="1677" y="5156"/>
                    <a:pt x="1" y="2397"/>
                    <a:pt x="2127" y="1170"/>
                  </a:cubicBezTo>
                  <a:cubicBezTo>
                    <a:pt x="3070" y="618"/>
                    <a:pt x="4291" y="385"/>
                    <a:pt x="5477" y="385"/>
                  </a:cubicBezTo>
                  <a:close/>
                  <a:moveTo>
                    <a:pt x="5651" y="1"/>
                  </a:moveTo>
                  <a:cubicBezTo>
                    <a:pt x="4974" y="1"/>
                    <a:pt x="4298" y="75"/>
                    <a:pt x="3632" y="222"/>
                  </a:cubicBezTo>
                  <a:cubicBezTo>
                    <a:pt x="2635" y="452"/>
                    <a:pt x="1438" y="816"/>
                    <a:pt x="987" y="1841"/>
                  </a:cubicBezTo>
                  <a:cubicBezTo>
                    <a:pt x="221" y="3585"/>
                    <a:pt x="1601" y="5501"/>
                    <a:pt x="3354" y="5798"/>
                  </a:cubicBezTo>
                  <a:cubicBezTo>
                    <a:pt x="3229" y="6267"/>
                    <a:pt x="3018" y="6717"/>
                    <a:pt x="2721" y="7110"/>
                  </a:cubicBezTo>
                  <a:cubicBezTo>
                    <a:pt x="2626" y="7222"/>
                    <a:pt x="2716" y="7380"/>
                    <a:pt x="2843" y="7380"/>
                  </a:cubicBezTo>
                  <a:cubicBezTo>
                    <a:pt x="2868" y="7380"/>
                    <a:pt x="2895" y="7374"/>
                    <a:pt x="2923" y="7359"/>
                  </a:cubicBezTo>
                  <a:cubicBezTo>
                    <a:pt x="3488" y="7120"/>
                    <a:pt x="4091" y="6784"/>
                    <a:pt x="4503" y="6305"/>
                  </a:cubicBezTo>
                  <a:cubicBezTo>
                    <a:pt x="4551" y="6257"/>
                    <a:pt x="4551" y="6171"/>
                    <a:pt x="4503" y="6114"/>
                  </a:cubicBezTo>
                  <a:lnTo>
                    <a:pt x="4503" y="6114"/>
                  </a:lnTo>
                  <a:cubicBezTo>
                    <a:pt x="5242" y="6292"/>
                    <a:pt x="6121" y="6436"/>
                    <a:pt x="6989" y="6436"/>
                  </a:cubicBezTo>
                  <a:cubicBezTo>
                    <a:pt x="7663" y="6436"/>
                    <a:pt x="8330" y="6349"/>
                    <a:pt x="8920" y="6123"/>
                  </a:cubicBezTo>
                  <a:cubicBezTo>
                    <a:pt x="9222" y="6182"/>
                    <a:pt x="9523" y="6211"/>
                    <a:pt x="9832" y="6211"/>
                  </a:cubicBezTo>
                  <a:cubicBezTo>
                    <a:pt x="9876" y="6211"/>
                    <a:pt x="9920" y="6211"/>
                    <a:pt x="9964" y="6210"/>
                  </a:cubicBezTo>
                  <a:cubicBezTo>
                    <a:pt x="10206" y="6194"/>
                    <a:pt x="10590" y="6060"/>
                    <a:pt x="10873" y="6060"/>
                  </a:cubicBezTo>
                  <a:cubicBezTo>
                    <a:pt x="10949" y="6060"/>
                    <a:pt x="11018" y="6070"/>
                    <a:pt x="11075" y="6095"/>
                  </a:cubicBezTo>
                  <a:cubicBezTo>
                    <a:pt x="11238" y="6152"/>
                    <a:pt x="11439" y="6478"/>
                    <a:pt x="11612" y="6583"/>
                  </a:cubicBezTo>
                  <a:cubicBezTo>
                    <a:pt x="11890" y="6746"/>
                    <a:pt x="12187" y="6842"/>
                    <a:pt x="12503" y="6871"/>
                  </a:cubicBezTo>
                  <a:cubicBezTo>
                    <a:pt x="12608" y="6861"/>
                    <a:pt x="12685" y="6784"/>
                    <a:pt x="12685" y="6689"/>
                  </a:cubicBezTo>
                  <a:lnTo>
                    <a:pt x="12685" y="5616"/>
                  </a:lnTo>
                  <a:cubicBezTo>
                    <a:pt x="12957" y="5659"/>
                    <a:pt x="13284" y="5683"/>
                    <a:pt x="13639" y="5683"/>
                  </a:cubicBezTo>
                  <a:cubicBezTo>
                    <a:pt x="15559" y="5683"/>
                    <a:pt x="18261" y="4979"/>
                    <a:pt x="17073" y="2828"/>
                  </a:cubicBezTo>
                  <a:cubicBezTo>
                    <a:pt x="16297" y="1428"/>
                    <a:pt x="14775" y="882"/>
                    <a:pt x="13217" y="882"/>
                  </a:cubicBezTo>
                  <a:cubicBezTo>
                    <a:pt x="12099" y="882"/>
                    <a:pt x="10962" y="1163"/>
                    <a:pt x="10069" y="1611"/>
                  </a:cubicBezTo>
                  <a:cubicBezTo>
                    <a:pt x="9361" y="892"/>
                    <a:pt x="8450" y="394"/>
                    <a:pt x="7464" y="183"/>
                  </a:cubicBezTo>
                  <a:cubicBezTo>
                    <a:pt x="6865" y="61"/>
                    <a:pt x="6258" y="1"/>
                    <a:pt x="565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2"/>
            <p:cNvSpPr/>
            <p:nvPr/>
          </p:nvSpPr>
          <p:spPr>
            <a:xfrm>
              <a:off x="3903975" y="3749950"/>
              <a:ext cx="155950" cy="229725"/>
            </a:xfrm>
            <a:custGeom>
              <a:avLst/>
              <a:gdLst/>
              <a:ahLst/>
              <a:cxnLst/>
              <a:rect l="l" t="t" r="r" b="b"/>
              <a:pathLst>
                <a:path w="6238" h="9189" extrusionOk="0">
                  <a:moveTo>
                    <a:pt x="1571" y="1708"/>
                  </a:moveTo>
                  <a:cubicBezTo>
                    <a:pt x="1622" y="1708"/>
                    <a:pt x="1674" y="1714"/>
                    <a:pt x="1725" y="1727"/>
                  </a:cubicBezTo>
                  <a:cubicBezTo>
                    <a:pt x="2290" y="1871"/>
                    <a:pt x="2635" y="2638"/>
                    <a:pt x="2300" y="3126"/>
                  </a:cubicBezTo>
                  <a:cubicBezTo>
                    <a:pt x="2260" y="3183"/>
                    <a:pt x="2198" y="3208"/>
                    <a:pt x="2137" y="3208"/>
                  </a:cubicBezTo>
                  <a:cubicBezTo>
                    <a:pt x="2023" y="3208"/>
                    <a:pt x="1915" y="3120"/>
                    <a:pt x="1965" y="2982"/>
                  </a:cubicBezTo>
                  <a:cubicBezTo>
                    <a:pt x="2070" y="2685"/>
                    <a:pt x="2070" y="2341"/>
                    <a:pt x="1773" y="2159"/>
                  </a:cubicBezTo>
                  <a:cubicBezTo>
                    <a:pt x="1713" y="2115"/>
                    <a:pt x="1647" y="2094"/>
                    <a:pt x="1582" y="2094"/>
                  </a:cubicBezTo>
                  <a:cubicBezTo>
                    <a:pt x="1449" y="2094"/>
                    <a:pt x="1326" y="2180"/>
                    <a:pt x="1294" y="2321"/>
                  </a:cubicBezTo>
                  <a:cubicBezTo>
                    <a:pt x="1208" y="2551"/>
                    <a:pt x="1313" y="2800"/>
                    <a:pt x="1352" y="3030"/>
                  </a:cubicBezTo>
                  <a:cubicBezTo>
                    <a:pt x="1376" y="3124"/>
                    <a:pt x="1308" y="3189"/>
                    <a:pt x="1239" y="3189"/>
                  </a:cubicBezTo>
                  <a:cubicBezTo>
                    <a:pt x="1202" y="3189"/>
                    <a:pt x="1164" y="3170"/>
                    <a:pt x="1141" y="3126"/>
                  </a:cubicBezTo>
                  <a:cubicBezTo>
                    <a:pt x="959" y="2829"/>
                    <a:pt x="844" y="2417"/>
                    <a:pt x="997" y="2092"/>
                  </a:cubicBezTo>
                  <a:cubicBezTo>
                    <a:pt x="1100" y="1854"/>
                    <a:pt x="1328" y="1708"/>
                    <a:pt x="1571" y="1708"/>
                  </a:cubicBezTo>
                  <a:close/>
                  <a:moveTo>
                    <a:pt x="2128" y="0"/>
                  </a:moveTo>
                  <a:cubicBezTo>
                    <a:pt x="1907" y="0"/>
                    <a:pt x="1677" y="31"/>
                    <a:pt x="1438" y="99"/>
                  </a:cubicBezTo>
                  <a:cubicBezTo>
                    <a:pt x="470" y="367"/>
                    <a:pt x="10" y="1277"/>
                    <a:pt x="1" y="2226"/>
                  </a:cubicBezTo>
                  <a:cubicBezTo>
                    <a:pt x="1" y="2657"/>
                    <a:pt x="68" y="3078"/>
                    <a:pt x="212" y="3481"/>
                  </a:cubicBezTo>
                  <a:cubicBezTo>
                    <a:pt x="279" y="3701"/>
                    <a:pt x="374" y="3921"/>
                    <a:pt x="499" y="4123"/>
                  </a:cubicBezTo>
                  <a:lnTo>
                    <a:pt x="786" y="4544"/>
                  </a:lnTo>
                  <a:cubicBezTo>
                    <a:pt x="1055" y="4592"/>
                    <a:pt x="1323" y="4659"/>
                    <a:pt x="1582" y="4717"/>
                  </a:cubicBezTo>
                  <a:cubicBezTo>
                    <a:pt x="1620" y="4666"/>
                    <a:pt x="1677" y="4641"/>
                    <a:pt x="1733" y="4641"/>
                  </a:cubicBezTo>
                  <a:cubicBezTo>
                    <a:pt x="1804" y="4641"/>
                    <a:pt x="1875" y="4680"/>
                    <a:pt x="1907" y="4755"/>
                  </a:cubicBezTo>
                  <a:cubicBezTo>
                    <a:pt x="1911" y="4755"/>
                    <a:pt x="1914" y="4754"/>
                    <a:pt x="1918" y="4754"/>
                  </a:cubicBezTo>
                  <a:cubicBezTo>
                    <a:pt x="2054" y="4754"/>
                    <a:pt x="2115" y="4938"/>
                    <a:pt x="1993" y="5004"/>
                  </a:cubicBezTo>
                  <a:cubicBezTo>
                    <a:pt x="1955" y="5033"/>
                    <a:pt x="1926" y="5042"/>
                    <a:pt x="1888" y="5061"/>
                  </a:cubicBezTo>
                  <a:cubicBezTo>
                    <a:pt x="1687" y="6029"/>
                    <a:pt x="1217" y="7045"/>
                    <a:pt x="1467" y="8022"/>
                  </a:cubicBezTo>
                  <a:cubicBezTo>
                    <a:pt x="1681" y="8850"/>
                    <a:pt x="2340" y="9188"/>
                    <a:pt x="3048" y="9188"/>
                  </a:cubicBezTo>
                  <a:cubicBezTo>
                    <a:pt x="3511" y="9188"/>
                    <a:pt x="3995" y="9044"/>
                    <a:pt x="4389" y="8798"/>
                  </a:cubicBezTo>
                  <a:cubicBezTo>
                    <a:pt x="6238" y="7639"/>
                    <a:pt x="6170" y="5196"/>
                    <a:pt x="5529" y="3385"/>
                  </a:cubicBezTo>
                  <a:cubicBezTo>
                    <a:pt x="5011" y="1907"/>
                    <a:pt x="3852" y="0"/>
                    <a:pt x="2128"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2"/>
            <p:cNvSpPr/>
            <p:nvPr/>
          </p:nvSpPr>
          <p:spPr>
            <a:xfrm>
              <a:off x="3988050" y="3633550"/>
              <a:ext cx="22575" cy="19375"/>
            </a:xfrm>
            <a:custGeom>
              <a:avLst/>
              <a:gdLst/>
              <a:ahLst/>
              <a:cxnLst/>
              <a:rect l="l" t="t" r="r" b="b"/>
              <a:pathLst>
                <a:path w="903" h="775" extrusionOk="0">
                  <a:moveTo>
                    <a:pt x="435" y="0"/>
                  </a:moveTo>
                  <a:cubicBezTo>
                    <a:pt x="353" y="0"/>
                    <a:pt x="271" y="33"/>
                    <a:pt x="202" y="108"/>
                  </a:cubicBezTo>
                  <a:cubicBezTo>
                    <a:pt x="0" y="300"/>
                    <a:pt x="67" y="645"/>
                    <a:pt x="326" y="750"/>
                  </a:cubicBezTo>
                  <a:cubicBezTo>
                    <a:pt x="339" y="750"/>
                    <a:pt x="352" y="755"/>
                    <a:pt x="367" y="755"/>
                  </a:cubicBezTo>
                  <a:cubicBezTo>
                    <a:pt x="375" y="755"/>
                    <a:pt x="384" y="753"/>
                    <a:pt x="393" y="750"/>
                  </a:cubicBezTo>
                  <a:cubicBezTo>
                    <a:pt x="403" y="760"/>
                    <a:pt x="412" y="760"/>
                    <a:pt x="422" y="769"/>
                  </a:cubicBezTo>
                  <a:cubicBezTo>
                    <a:pt x="443" y="773"/>
                    <a:pt x="463" y="775"/>
                    <a:pt x="483" y="775"/>
                  </a:cubicBezTo>
                  <a:cubicBezTo>
                    <a:pt x="722" y="775"/>
                    <a:pt x="902" y="520"/>
                    <a:pt x="805" y="290"/>
                  </a:cubicBezTo>
                  <a:cubicBezTo>
                    <a:pt x="749" y="120"/>
                    <a:pt x="593" y="0"/>
                    <a:pt x="4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2"/>
            <p:cNvSpPr/>
            <p:nvPr/>
          </p:nvSpPr>
          <p:spPr>
            <a:xfrm>
              <a:off x="3925050" y="3792625"/>
              <a:ext cx="45050" cy="37550"/>
            </a:xfrm>
            <a:custGeom>
              <a:avLst/>
              <a:gdLst/>
              <a:ahLst/>
              <a:cxnLst/>
              <a:rect l="l" t="t" r="r" b="b"/>
              <a:pathLst>
                <a:path w="1802" h="1502" extrusionOk="0">
                  <a:moveTo>
                    <a:pt x="733" y="1"/>
                  </a:moveTo>
                  <a:cubicBezTo>
                    <a:pt x="482" y="1"/>
                    <a:pt x="249" y="147"/>
                    <a:pt x="154" y="385"/>
                  </a:cubicBezTo>
                  <a:cubicBezTo>
                    <a:pt x="1" y="720"/>
                    <a:pt x="116" y="1122"/>
                    <a:pt x="288" y="1419"/>
                  </a:cubicBezTo>
                  <a:cubicBezTo>
                    <a:pt x="312" y="1463"/>
                    <a:pt x="351" y="1482"/>
                    <a:pt x="391" y="1482"/>
                  </a:cubicBezTo>
                  <a:cubicBezTo>
                    <a:pt x="462" y="1482"/>
                    <a:pt x="533" y="1420"/>
                    <a:pt x="509" y="1333"/>
                  </a:cubicBezTo>
                  <a:cubicBezTo>
                    <a:pt x="470" y="1103"/>
                    <a:pt x="355" y="864"/>
                    <a:pt x="442" y="624"/>
                  </a:cubicBezTo>
                  <a:cubicBezTo>
                    <a:pt x="474" y="475"/>
                    <a:pt x="602" y="388"/>
                    <a:pt x="735" y="388"/>
                  </a:cubicBezTo>
                  <a:cubicBezTo>
                    <a:pt x="799" y="388"/>
                    <a:pt x="864" y="408"/>
                    <a:pt x="921" y="452"/>
                  </a:cubicBezTo>
                  <a:cubicBezTo>
                    <a:pt x="1218" y="634"/>
                    <a:pt x="1227" y="988"/>
                    <a:pt x="1122" y="1275"/>
                  </a:cubicBezTo>
                  <a:cubicBezTo>
                    <a:pt x="1072" y="1413"/>
                    <a:pt x="1180" y="1501"/>
                    <a:pt x="1294" y="1501"/>
                  </a:cubicBezTo>
                  <a:cubicBezTo>
                    <a:pt x="1355" y="1501"/>
                    <a:pt x="1417" y="1476"/>
                    <a:pt x="1457" y="1419"/>
                  </a:cubicBezTo>
                  <a:cubicBezTo>
                    <a:pt x="1802" y="931"/>
                    <a:pt x="1447" y="164"/>
                    <a:pt x="892" y="20"/>
                  </a:cubicBezTo>
                  <a:cubicBezTo>
                    <a:pt x="839" y="7"/>
                    <a:pt x="785" y="1"/>
                    <a:pt x="73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2"/>
            <p:cNvSpPr/>
            <p:nvPr/>
          </p:nvSpPr>
          <p:spPr>
            <a:xfrm>
              <a:off x="3905425" y="3644925"/>
              <a:ext cx="21325" cy="19400"/>
            </a:xfrm>
            <a:custGeom>
              <a:avLst/>
              <a:gdLst/>
              <a:ahLst/>
              <a:cxnLst/>
              <a:rect l="l" t="t" r="r" b="b"/>
              <a:pathLst>
                <a:path w="853" h="776" extrusionOk="0">
                  <a:moveTo>
                    <a:pt x="343" y="1"/>
                  </a:moveTo>
                  <a:cubicBezTo>
                    <a:pt x="317" y="1"/>
                    <a:pt x="291" y="6"/>
                    <a:pt x="268" y="17"/>
                  </a:cubicBezTo>
                  <a:cubicBezTo>
                    <a:pt x="86" y="113"/>
                    <a:pt x="0" y="324"/>
                    <a:pt x="67" y="516"/>
                  </a:cubicBezTo>
                  <a:cubicBezTo>
                    <a:pt x="113" y="676"/>
                    <a:pt x="262" y="775"/>
                    <a:pt x="423" y="775"/>
                  </a:cubicBezTo>
                  <a:cubicBezTo>
                    <a:pt x="464" y="775"/>
                    <a:pt x="505" y="769"/>
                    <a:pt x="546" y="755"/>
                  </a:cubicBezTo>
                  <a:cubicBezTo>
                    <a:pt x="738" y="698"/>
                    <a:pt x="853" y="496"/>
                    <a:pt x="795" y="295"/>
                  </a:cubicBezTo>
                  <a:cubicBezTo>
                    <a:pt x="748" y="152"/>
                    <a:pt x="613" y="46"/>
                    <a:pt x="460" y="37"/>
                  </a:cubicBezTo>
                  <a:cubicBezTo>
                    <a:pt x="425" y="13"/>
                    <a:pt x="383" y="1"/>
                    <a:pt x="3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2"/>
            <p:cNvSpPr/>
            <p:nvPr/>
          </p:nvSpPr>
          <p:spPr>
            <a:xfrm>
              <a:off x="3812825" y="3648625"/>
              <a:ext cx="23175" cy="16875"/>
            </a:xfrm>
            <a:custGeom>
              <a:avLst/>
              <a:gdLst/>
              <a:ahLst/>
              <a:cxnLst/>
              <a:rect l="l" t="t" r="r" b="b"/>
              <a:pathLst>
                <a:path w="927" h="675" extrusionOk="0">
                  <a:moveTo>
                    <a:pt x="449" y="1"/>
                  </a:moveTo>
                  <a:cubicBezTo>
                    <a:pt x="382" y="1"/>
                    <a:pt x="315" y="25"/>
                    <a:pt x="255" y="80"/>
                  </a:cubicBezTo>
                  <a:cubicBezTo>
                    <a:pt x="207" y="80"/>
                    <a:pt x="169" y="109"/>
                    <a:pt x="140" y="147"/>
                  </a:cubicBezTo>
                  <a:cubicBezTo>
                    <a:pt x="1" y="406"/>
                    <a:pt x="264" y="675"/>
                    <a:pt x="509" y="675"/>
                  </a:cubicBezTo>
                  <a:cubicBezTo>
                    <a:pt x="600" y="675"/>
                    <a:pt x="689" y="638"/>
                    <a:pt x="754" y="550"/>
                  </a:cubicBezTo>
                  <a:cubicBezTo>
                    <a:pt x="926" y="317"/>
                    <a:pt x="692" y="1"/>
                    <a:pt x="4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2"/>
            <p:cNvSpPr/>
            <p:nvPr/>
          </p:nvSpPr>
          <p:spPr>
            <a:xfrm>
              <a:off x="3749750" y="3639325"/>
              <a:ext cx="24675" cy="22350"/>
            </a:xfrm>
            <a:custGeom>
              <a:avLst/>
              <a:gdLst/>
              <a:ahLst/>
              <a:cxnLst/>
              <a:rect l="l" t="t" r="r" b="b"/>
              <a:pathLst>
                <a:path w="987" h="894" extrusionOk="0">
                  <a:moveTo>
                    <a:pt x="508" y="337"/>
                  </a:moveTo>
                  <a:lnTo>
                    <a:pt x="527" y="347"/>
                  </a:lnTo>
                  <a:cubicBezTo>
                    <a:pt x="613" y="385"/>
                    <a:pt x="623" y="500"/>
                    <a:pt x="546" y="558"/>
                  </a:cubicBezTo>
                  <a:cubicBezTo>
                    <a:pt x="512" y="590"/>
                    <a:pt x="481" y="604"/>
                    <a:pt x="456" y="604"/>
                  </a:cubicBezTo>
                  <a:cubicBezTo>
                    <a:pt x="348" y="604"/>
                    <a:pt x="333" y="361"/>
                    <a:pt x="489" y="337"/>
                  </a:cubicBezTo>
                  <a:close/>
                  <a:moveTo>
                    <a:pt x="418" y="0"/>
                  </a:moveTo>
                  <a:cubicBezTo>
                    <a:pt x="297" y="0"/>
                    <a:pt x="175" y="41"/>
                    <a:pt x="77" y="126"/>
                  </a:cubicBezTo>
                  <a:cubicBezTo>
                    <a:pt x="0" y="222"/>
                    <a:pt x="38" y="356"/>
                    <a:pt x="153" y="395"/>
                  </a:cubicBezTo>
                  <a:cubicBezTo>
                    <a:pt x="125" y="452"/>
                    <a:pt x="115" y="510"/>
                    <a:pt x="115" y="567"/>
                  </a:cubicBezTo>
                  <a:cubicBezTo>
                    <a:pt x="122" y="772"/>
                    <a:pt x="296" y="893"/>
                    <a:pt x="478" y="893"/>
                  </a:cubicBezTo>
                  <a:cubicBezTo>
                    <a:pt x="544" y="893"/>
                    <a:pt x="610" y="878"/>
                    <a:pt x="671" y="845"/>
                  </a:cubicBezTo>
                  <a:cubicBezTo>
                    <a:pt x="920" y="711"/>
                    <a:pt x="987" y="376"/>
                    <a:pt x="795" y="155"/>
                  </a:cubicBezTo>
                  <a:cubicBezTo>
                    <a:pt x="693" y="53"/>
                    <a:pt x="556" y="0"/>
                    <a:pt x="4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2"/>
            <p:cNvSpPr/>
            <p:nvPr/>
          </p:nvSpPr>
          <p:spPr>
            <a:xfrm>
              <a:off x="3570825" y="3756525"/>
              <a:ext cx="177975" cy="239850"/>
            </a:xfrm>
            <a:custGeom>
              <a:avLst/>
              <a:gdLst/>
              <a:ahLst/>
              <a:cxnLst/>
              <a:rect l="l" t="t" r="r" b="b"/>
              <a:pathLst>
                <a:path w="7119" h="9594" extrusionOk="0">
                  <a:moveTo>
                    <a:pt x="3599" y="359"/>
                  </a:moveTo>
                  <a:cubicBezTo>
                    <a:pt x="3808" y="359"/>
                    <a:pt x="4029" y="391"/>
                    <a:pt x="4264" y="459"/>
                  </a:cubicBezTo>
                  <a:cubicBezTo>
                    <a:pt x="5116" y="708"/>
                    <a:pt x="5768" y="1445"/>
                    <a:pt x="6132" y="2221"/>
                  </a:cubicBezTo>
                  <a:cubicBezTo>
                    <a:pt x="6558" y="3142"/>
                    <a:pt x="6613" y="5054"/>
                    <a:pt x="5314" y="5054"/>
                  </a:cubicBezTo>
                  <a:cubicBezTo>
                    <a:pt x="5180" y="5054"/>
                    <a:pt x="5031" y="5034"/>
                    <a:pt x="4867" y="4990"/>
                  </a:cubicBezTo>
                  <a:cubicBezTo>
                    <a:pt x="4858" y="4980"/>
                    <a:pt x="4839" y="4980"/>
                    <a:pt x="4819" y="4980"/>
                  </a:cubicBezTo>
                  <a:cubicBezTo>
                    <a:pt x="4676" y="4980"/>
                    <a:pt x="4580" y="5115"/>
                    <a:pt x="4628" y="5249"/>
                  </a:cubicBezTo>
                  <a:cubicBezTo>
                    <a:pt x="4915" y="6130"/>
                    <a:pt x="5270" y="7117"/>
                    <a:pt x="4944" y="8046"/>
                  </a:cubicBezTo>
                  <a:cubicBezTo>
                    <a:pt x="4678" y="8801"/>
                    <a:pt x="4105" y="9131"/>
                    <a:pt x="3486" y="9131"/>
                  </a:cubicBezTo>
                  <a:cubicBezTo>
                    <a:pt x="2989" y="9131"/>
                    <a:pt x="2463" y="8919"/>
                    <a:pt x="2041" y="8544"/>
                  </a:cubicBezTo>
                  <a:cubicBezTo>
                    <a:pt x="863" y="7490"/>
                    <a:pt x="690" y="5709"/>
                    <a:pt x="825" y="4233"/>
                  </a:cubicBezTo>
                  <a:cubicBezTo>
                    <a:pt x="953" y="2688"/>
                    <a:pt x="1805" y="359"/>
                    <a:pt x="3599" y="359"/>
                  </a:cubicBezTo>
                  <a:close/>
                  <a:moveTo>
                    <a:pt x="3757" y="0"/>
                  </a:moveTo>
                  <a:cubicBezTo>
                    <a:pt x="2448" y="0"/>
                    <a:pt x="1189" y="1022"/>
                    <a:pt x="700" y="2518"/>
                  </a:cubicBezTo>
                  <a:cubicBezTo>
                    <a:pt x="1" y="4655"/>
                    <a:pt x="96" y="8171"/>
                    <a:pt x="2415" y="9330"/>
                  </a:cubicBezTo>
                  <a:cubicBezTo>
                    <a:pt x="2758" y="9501"/>
                    <a:pt x="3127" y="9593"/>
                    <a:pt x="3487" y="9593"/>
                  </a:cubicBezTo>
                  <a:cubicBezTo>
                    <a:pt x="4053" y="9593"/>
                    <a:pt x="4596" y="9367"/>
                    <a:pt x="4982" y="8870"/>
                  </a:cubicBezTo>
                  <a:cubicBezTo>
                    <a:pt x="5806" y="7816"/>
                    <a:pt x="5461" y="6456"/>
                    <a:pt x="5088" y="5297"/>
                  </a:cubicBezTo>
                  <a:lnTo>
                    <a:pt x="5088" y="5297"/>
                  </a:lnTo>
                  <a:cubicBezTo>
                    <a:pt x="5183" y="5318"/>
                    <a:pt x="5278" y="5329"/>
                    <a:pt x="5372" y="5329"/>
                  </a:cubicBezTo>
                  <a:cubicBezTo>
                    <a:pt x="5976" y="5329"/>
                    <a:pt x="6529" y="4894"/>
                    <a:pt x="6745" y="4271"/>
                  </a:cubicBezTo>
                  <a:cubicBezTo>
                    <a:pt x="7119" y="3218"/>
                    <a:pt x="6592" y="1905"/>
                    <a:pt x="5902" y="1091"/>
                  </a:cubicBezTo>
                  <a:cubicBezTo>
                    <a:pt x="5260" y="330"/>
                    <a:pt x="4500" y="0"/>
                    <a:pt x="37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2"/>
            <p:cNvSpPr/>
            <p:nvPr/>
          </p:nvSpPr>
          <p:spPr>
            <a:xfrm>
              <a:off x="3588075" y="3765725"/>
              <a:ext cx="148100" cy="219100"/>
            </a:xfrm>
            <a:custGeom>
              <a:avLst/>
              <a:gdLst/>
              <a:ahLst/>
              <a:cxnLst/>
              <a:rect l="l" t="t" r="r" b="b"/>
              <a:pathLst>
                <a:path w="5924" h="8764" extrusionOk="0">
                  <a:moveTo>
                    <a:pt x="3980" y="2249"/>
                  </a:moveTo>
                  <a:cubicBezTo>
                    <a:pt x="4592" y="2249"/>
                    <a:pt x="5001" y="2898"/>
                    <a:pt x="4915" y="3501"/>
                  </a:cubicBezTo>
                  <a:cubicBezTo>
                    <a:pt x="4902" y="3586"/>
                    <a:pt x="4833" y="3624"/>
                    <a:pt x="4760" y="3624"/>
                  </a:cubicBezTo>
                  <a:cubicBezTo>
                    <a:pt x="4668" y="3624"/>
                    <a:pt x="4570" y="3564"/>
                    <a:pt x="4570" y="3463"/>
                  </a:cubicBezTo>
                  <a:cubicBezTo>
                    <a:pt x="4599" y="3051"/>
                    <a:pt x="4407" y="2601"/>
                    <a:pt x="3938" y="2601"/>
                  </a:cubicBezTo>
                  <a:cubicBezTo>
                    <a:pt x="3468" y="2601"/>
                    <a:pt x="3306" y="3118"/>
                    <a:pt x="3622" y="3434"/>
                  </a:cubicBezTo>
                  <a:cubicBezTo>
                    <a:pt x="3687" y="3507"/>
                    <a:pt x="3628" y="3608"/>
                    <a:pt x="3544" y="3608"/>
                  </a:cubicBezTo>
                  <a:cubicBezTo>
                    <a:pt x="3529" y="3608"/>
                    <a:pt x="3513" y="3604"/>
                    <a:pt x="3497" y="3597"/>
                  </a:cubicBezTo>
                  <a:cubicBezTo>
                    <a:pt x="2874" y="3290"/>
                    <a:pt x="3181" y="2399"/>
                    <a:pt x="3765" y="2275"/>
                  </a:cubicBezTo>
                  <a:cubicBezTo>
                    <a:pt x="3839" y="2257"/>
                    <a:pt x="3911" y="2249"/>
                    <a:pt x="3980" y="2249"/>
                  </a:cubicBezTo>
                  <a:close/>
                  <a:moveTo>
                    <a:pt x="2907" y="0"/>
                  </a:moveTo>
                  <a:cubicBezTo>
                    <a:pt x="1114" y="0"/>
                    <a:pt x="263" y="2321"/>
                    <a:pt x="135" y="3865"/>
                  </a:cubicBezTo>
                  <a:cubicBezTo>
                    <a:pt x="0" y="5341"/>
                    <a:pt x="173" y="7122"/>
                    <a:pt x="1351" y="8176"/>
                  </a:cubicBezTo>
                  <a:cubicBezTo>
                    <a:pt x="1773" y="8551"/>
                    <a:pt x="2299" y="8763"/>
                    <a:pt x="2796" y="8763"/>
                  </a:cubicBezTo>
                  <a:cubicBezTo>
                    <a:pt x="3415" y="8763"/>
                    <a:pt x="3988" y="8433"/>
                    <a:pt x="4254" y="7678"/>
                  </a:cubicBezTo>
                  <a:cubicBezTo>
                    <a:pt x="4580" y="6749"/>
                    <a:pt x="4225" y="5772"/>
                    <a:pt x="3938" y="4881"/>
                  </a:cubicBezTo>
                  <a:cubicBezTo>
                    <a:pt x="3892" y="4751"/>
                    <a:pt x="3979" y="4622"/>
                    <a:pt x="4115" y="4622"/>
                  </a:cubicBezTo>
                  <a:cubicBezTo>
                    <a:pt x="4120" y="4622"/>
                    <a:pt x="4125" y="4622"/>
                    <a:pt x="4129" y="4622"/>
                  </a:cubicBezTo>
                  <a:cubicBezTo>
                    <a:pt x="4139" y="4617"/>
                    <a:pt x="4149" y="4615"/>
                    <a:pt x="4157" y="4615"/>
                  </a:cubicBezTo>
                  <a:cubicBezTo>
                    <a:pt x="4165" y="4615"/>
                    <a:pt x="4173" y="4617"/>
                    <a:pt x="4177" y="4622"/>
                  </a:cubicBezTo>
                  <a:cubicBezTo>
                    <a:pt x="4341" y="4666"/>
                    <a:pt x="4490" y="4686"/>
                    <a:pt x="4624" y="4686"/>
                  </a:cubicBezTo>
                  <a:cubicBezTo>
                    <a:pt x="5923" y="4686"/>
                    <a:pt x="5868" y="2774"/>
                    <a:pt x="5442" y="1853"/>
                  </a:cubicBezTo>
                  <a:cubicBezTo>
                    <a:pt x="5078" y="1077"/>
                    <a:pt x="4426" y="340"/>
                    <a:pt x="3574" y="100"/>
                  </a:cubicBezTo>
                  <a:cubicBezTo>
                    <a:pt x="3339" y="32"/>
                    <a:pt x="3117" y="0"/>
                    <a:pt x="2907"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2"/>
            <p:cNvSpPr/>
            <p:nvPr/>
          </p:nvSpPr>
          <p:spPr>
            <a:xfrm>
              <a:off x="3692725" y="3624450"/>
              <a:ext cx="20400" cy="19800"/>
            </a:xfrm>
            <a:custGeom>
              <a:avLst/>
              <a:gdLst/>
              <a:ahLst/>
              <a:cxnLst/>
              <a:rect l="l" t="t" r="r" b="b"/>
              <a:pathLst>
                <a:path w="816" h="792" extrusionOk="0">
                  <a:moveTo>
                    <a:pt x="443" y="287"/>
                  </a:moveTo>
                  <a:cubicBezTo>
                    <a:pt x="484" y="287"/>
                    <a:pt x="509" y="359"/>
                    <a:pt x="509" y="405"/>
                  </a:cubicBezTo>
                  <a:cubicBezTo>
                    <a:pt x="518" y="463"/>
                    <a:pt x="480" y="520"/>
                    <a:pt x="432" y="549"/>
                  </a:cubicBezTo>
                  <a:cubicBezTo>
                    <a:pt x="432" y="530"/>
                    <a:pt x="422" y="520"/>
                    <a:pt x="403" y="511"/>
                  </a:cubicBezTo>
                  <a:cubicBezTo>
                    <a:pt x="365" y="472"/>
                    <a:pt x="355" y="472"/>
                    <a:pt x="355" y="424"/>
                  </a:cubicBezTo>
                  <a:cubicBezTo>
                    <a:pt x="355" y="377"/>
                    <a:pt x="375" y="329"/>
                    <a:pt x="413" y="300"/>
                  </a:cubicBezTo>
                  <a:cubicBezTo>
                    <a:pt x="424" y="291"/>
                    <a:pt x="434" y="287"/>
                    <a:pt x="443" y="287"/>
                  </a:cubicBezTo>
                  <a:close/>
                  <a:moveTo>
                    <a:pt x="437" y="0"/>
                  </a:moveTo>
                  <a:cubicBezTo>
                    <a:pt x="356" y="0"/>
                    <a:pt x="275" y="30"/>
                    <a:pt x="212" y="89"/>
                  </a:cubicBezTo>
                  <a:cubicBezTo>
                    <a:pt x="183" y="89"/>
                    <a:pt x="164" y="99"/>
                    <a:pt x="154" y="108"/>
                  </a:cubicBezTo>
                  <a:cubicBezTo>
                    <a:pt x="30" y="223"/>
                    <a:pt x="1" y="405"/>
                    <a:pt x="78" y="549"/>
                  </a:cubicBezTo>
                  <a:cubicBezTo>
                    <a:pt x="78" y="568"/>
                    <a:pt x="87" y="578"/>
                    <a:pt x="97" y="597"/>
                  </a:cubicBezTo>
                  <a:cubicBezTo>
                    <a:pt x="106" y="616"/>
                    <a:pt x="116" y="635"/>
                    <a:pt x="135" y="654"/>
                  </a:cubicBezTo>
                  <a:cubicBezTo>
                    <a:pt x="201" y="746"/>
                    <a:pt x="302" y="791"/>
                    <a:pt x="405" y="791"/>
                  </a:cubicBezTo>
                  <a:cubicBezTo>
                    <a:pt x="497" y="791"/>
                    <a:pt x="590" y="755"/>
                    <a:pt x="662" y="683"/>
                  </a:cubicBezTo>
                  <a:cubicBezTo>
                    <a:pt x="796" y="530"/>
                    <a:pt x="815" y="310"/>
                    <a:pt x="710" y="137"/>
                  </a:cubicBezTo>
                  <a:cubicBezTo>
                    <a:pt x="641" y="46"/>
                    <a:pt x="539" y="0"/>
                    <a:pt x="43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2"/>
            <p:cNvSpPr/>
            <p:nvPr/>
          </p:nvSpPr>
          <p:spPr>
            <a:xfrm>
              <a:off x="3659925" y="3821950"/>
              <a:ext cx="53200" cy="34375"/>
            </a:xfrm>
            <a:custGeom>
              <a:avLst/>
              <a:gdLst/>
              <a:ahLst/>
              <a:cxnLst/>
              <a:rect l="l" t="t" r="r" b="b"/>
              <a:pathLst>
                <a:path w="2128" h="1375" extrusionOk="0">
                  <a:moveTo>
                    <a:pt x="1106" y="0"/>
                  </a:moveTo>
                  <a:cubicBezTo>
                    <a:pt x="1037" y="0"/>
                    <a:pt x="965" y="8"/>
                    <a:pt x="891" y="26"/>
                  </a:cubicBezTo>
                  <a:cubicBezTo>
                    <a:pt x="307" y="150"/>
                    <a:pt x="0" y="1041"/>
                    <a:pt x="633" y="1348"/>
                  </a:cubicBezTo>
                  <a:cubicBezTo>
                    <a:pt x="647" y="1355"/>
                    <a:pt x="661" y="1358"/>
                    <a:pt x="674" y="1358"/>
                  </a:cubicBezTo>
                  <a:cubicBezTo>
                    <a:pt x="753" y="1358"/>
                    <a:pt x="813" y="1251"/>
                    <a:pt x="748" y="1185"/>
                  </a:cubicBezTo>
                  <a:cubicBezTo>
                    <a:pt x="432" y="869"/>
                    <a:pt x="594" y="352"/>
                    <a:pt x="1064" y="342"/>
                  </a:cubicBezTo>
                  <a:cubicBezTo>
                    <a:pt x="1069" y="342"/>
                    <a:pt x="1073" y="342"/>
                    <a:pt x="1078" y="342"/>
                  </a:cubicBezTo>
                  <a:cubicBezTo>
                    <a:pt x="1547" y="342"/>
                    <a:pt x="1725" y="806"/>
                    <a:pt x="1706" y="1204"/>
                  </a:cubicBezTo>
                  <a:cubicBezTo>
                    <a:pt x="1700" y="1312"/>
                    <a:pt x="1798" y="1374"/>
                    <a:pt x="1889" y="1374"/>
                  </a:cubicBezTo>
                  <a:cubicBezTo>
                    <a:pt x="1961" y="1374"/>
                    <a:pt x="2028" y="1336"/>
                    <a:pt x="2041" y="1252"/>
                  </a:cubicBezTo>
                  <a:cubicBezTo>
                    <a:pt x="2127" y="649"/>
                    <a:pt x="1718" y="0"/>
                    <a:pt x="110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52"/>
          <p:cNvGrpSpPr/>
          <p:nvPr/>
        </p:nvGrpSpPr>
        <p:grpSpPr>
          <a:xfrm>
            <a:off x="6845646" y="492819"/>
            <a:ext cx="342484" cy="837495"/>
            <a:chOff x="7199329" y="492819"/>
            <a:chExt cx="342484" cy="837495"/>
          </a:xfrm>
        </p:grpSpPr>
        <p:sp>
          <p:nvSpPr>
            <p:cNvPr id="1645" name="Google Shape;1645;p52"/>
            <p:cNvSpPr/>
            <p:nvPr/>
          </p:nvSpPr>
          <p:spPr>
            <a:xfrm>
              <a:off x="7199329" y="889212"/>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2"/>
            <p:cNvSpPr/>
            <p:nvPr/>
          </p:nvSpPr>
          <p:spPr>
            <a:xfrm>
              <a:off x="7208872" y="492819"/>
              <a:ext cx="323407" cy="396384"/>
            </a:xfrm>
            <a:custGeom>
              <a:avLst/>
              <a:gdLst/>
              <a:ahLst/>
              <a:cxnLst/>
              <a:rect l="l" t="t" r="r" b="b"/>
              <a:pathLst>
                <a:path w="8872" h="10874" fill="none" extrusionOk="0">
                  <a:moveTo>
                    <a:pt x="0" y="10874"/>
                  </a:moveTo>
                  <a:cubicBezTo>
                    <a:pt x="1593" y="7166"/>
                    <a:pt x="3344" y="3549"/>
                    <a:pt x="5210" y="0"/>
                  </a:cubicBezTo>
                  <a:cubicBezTo>
                    <a:pt x="6825" y="3071"/>
                    <a:pt x="8053" y="6301"/>
                    <a:pt x="8872" y="9668"/>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52"/>
          <p:cNvGrpSpPr/>
          <p:nvPr/>
        </p:nvGrpSpPr>
        <p:grpSpPr>
          <a:xfrm>
            <a:off x="2089975" y="4276913"/>
            <a:ext cx="280003" cy="240344"/>
            <a:chOff x="6190075" y="992600"/>
            <a:chExt cx="280003" cy="240344"/>
          </a:xfrm>
        </p:grpSpPr>
        <p:sp>
          <p:nvSpPr>
            <p:cNvPr id="1648" name="Google Shape;1648;p52"/>
            <p:cNvSpPr/>
            <p:nvPr/>
          </p:nvSpPr>
          <p:spPr>
            <a:xfrm>
              <a:off x="6336987" y="110641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2"/>
            <p:cNvSpPr/>
            <p:nvPr/>
          </p:nvSpPr>
          <p:spPr>
            <a:xfrm>
              <a:off x="6190075" y="99260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0" name="Google Shape;1650;p52"/>
          <p:cNvSpPr/>
          <p:nvPr/>
        </p:nvSpPr>
        <p:spPr>
          <a:xfrm>
            <a:off x="6778954" y="1480091"/>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2"/>
          <p:cNvSpPr/>
          <p:nvPr/>
        </p:nvSpPr>
        <p:spPr>
          <a:xfrm>
            <a:off x="2017650" y="1353500"/>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2"/>
          <p:cNvSpPr/>
          <p:nvPr/>
        </p:nvSpPr>
        <p:spPr>
          <a:xfrm>
            <a:off x="2694700" y="4256425"/>
            <a:ext cx="276125" cy="281325"/>
          </a:xfrm>
          <a:custGeom>
            <a:avLst/>
            <a:gdLst/>
            <a:ahLst/>
            <a:cxnLst/>
            <a:rect l="l" t="t" r="r" b="b"/>
            <a:pathLst>
              <a:path w="11045" h="11253" extrusionOk="0">
                <a:moveTo>
                  <a:pt x="4332" y="3130"/>
                </a:moveTo>
                <a:cubicBezTo>
                  <a:pt x="4665" y="3130"/>
                  <a:pt x="4963" y="3326"/>
                  <a:pt x="5110" y="3882"/>
                </a:cubicBezTo>
                <a:cubicBezTo>
                  <a:pt x="5230" y="4330"/>
                  <a:pt x="5230" y="4796"/>
                  <a:pt x="5110" y="5228"/>
                </a:cubicBezTo>
                <a:cubicBezTo>
                  <a:pt x="5040" y="5233"/>
                  <a:pt x="4970" y="5236"/>
                  <a:pt x="4901" y="5236"/>
                </a:cubicBezTo>
                <a:cubicBezTo>
                  <a:pt x="4114" y="5236"/>
                  <a:pt x="3374" y="4880"/>
                  <a:pt x="2866" y="4261"/>
                </a:cubicBezTo>
                <a:lnTo>
                  <a:pt x="2883" y="4244"/>
                </a:lnTo>
                <a:cubicBezTo>
                  <a:pt x="2730" y="4055"/>
                  <a:pt x="3611" y="3130"/>
                  <a:pt x="4332" y="3130"/>
                </a:cubicBezTo>
                <a:close/>
                <a:moveTo>
                  <a:pt x="10426" y="0"/>
                </a:moveTo>
                <a:cubicBezTo>
                  <a:pt x="10261" y="0"/>
                  <a:pt x="10096" y="73"/>
                  <a:pt x="9994" y="240"/>
                </a:cubicBezTo>
                <a:cubicBezTo>
                  <a:pt x="8976" y="1862"/>
                  <a:pt x="8182" y="3640"/>
                  <a:pt x="6542" y="4762"/>
                </a:cubicBezTo>
                <a:cubicBezTo>
                  <a:pt x="6404" y="4848"/>
                  <a:pt x="6266" y="4934"/>
                  <a:pt x="6111" y="5003"/>
                </a:cubicBezTo>
                <a:cubicBezTo>
                  <a:pt x="6428" y="3289"/>
                  <a:pt x="5870" y="1881"/>
                  <a:pt x="3817" y="1881"/>
                </a:cubicBezTo>
                <a:cubicBezTo>
                  <a:pt x="3638" y="1881"/>
                  <a:pt x="3448" y="1892"/>
                  <a:pt x="3246" y="1914"/>
                </a:cubicBezTo>
                <a:cubicBezTo>
                  <a:pt x="1" y="2276"/>
                  <a:pt x="1848" y="5642"/>
                  <a:pt x="3832" y="6332"/>
                </a:cubicBezTo>
                <a:cubicBezTo>
                  <a:pt x="4091" y="6436"/>
                  <a:pt x="4367" y="6488"/>
                  <a:pt x="4644" y="6522"/>
                </a:cubicBezTo>
                <a:cubicBezTo>
                  <a:pt x="3746" y="8317"/>
                  <a:pt x="1882" y="10009"/>
                  <a:pt x="484" y="10354"/>
                </a:cubicBezTo>
                <a:cubicBezTo>
                  <a:pt x="11" y="10472"/>
                  <a:pt x="84" y="11252"/>
                  <a:pt x="589" y="11252"/>
                </a:cubicBezTo>
                <a:cubicBezTo>
                  <a:pt x="600" y="11252"/>
                  <a:pt x="611" y="11252"/>
                  <a:pt x="622" y="11251"/>
                </a:cubicBezTo>
                <a:cubicBezTo>
                  <a:pt x="2572" y="11131"/>
                  <a:pt x="4678" y="8801"/>
                  <a:pt x="5645" y="6505"/>
                </a:cubicBezTo>
                <a:cubicBezTo>
                  <a:pt x="8234" y="6056"/>
                  <a:pt x="10201" y="2846"/>
                  <a:pt x="10909" y="619"/>
                </a:cubicBezTo>
                <a:cubicBezTo>
                  <a:pt x="11044" y="258"/>
                  <a:pt x="10737" y="0"/>
                  <a:pt x="10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 name="Google Shape;1653;p52"/>
          <p:cNvGrpSpPr/>
          <p:nvPr/>
        </p:nvGrpSpPr>
        <p:grpSpPr>
          <a:xfrm>
            <a:off x="6769125" y="3726400"/>
            <a:ext cx="356450" cy="708838"/>
            <a:chOff x="6616725" y="3650200"/>
            <a:chExt cx="356450" cy="708838"/>
          </a:xfrm>
        </p:grpSpPr>
        <p:sp>
          <p:nvSpPr>
            <p:cNvPr id="1654" name="Google Shape;1654;p52"/>
            <p:cNvSpPr/>
            <p:nvPr/>
          </p:nvSpPr>
          <p:spPr>
            <a:xfrm>
              <a:off x="6750400" y="3650200"/>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2"/>
            <p:cNvSpPr/>
            <p:nvPr/>
          </p:nvSpPr>
          <p:spPr>
            <a:xfrm>
              <a:off x="6616725" y="4013363"/>
              <a:ext cx="356450" cy="345675"/>
            </a:xfrm>
            <a:custGeom>
              <a:avLst/>
              <a:gdLst/>
              <a:ahLst/>
              <a:cxnLst/>
              <a:rect l="l" t="t" r="r" b="b"/>
              <a:pathLst>
                <a:path w="14258" h="13827" extrusionOk="0">
                  <a:moveTo>
                    <a:pt x="6266" y="9196"/>
                  </a:moveTo>
                  <a:cubicBezTo>
                    <a:pt x="7474" y="9248"/>
                    <a:pt x="8682" y="9662"/>
                    <a:pt x="8786" y="10836"/>
                  </a:cubicBezTo>
                  <a:cubicBezTo>
                    <a:pt x="8817" y="11690"/>
                    <a:pt x="8269" y="12124"/>
                    <a:pt x="7154" y="12124"/>
                  </a:cubicBezTo>
                  <a:cubicBezTo>
                    <a:pt x="7052" y="12124"/>
                    <a:pt x="6946" y="12120"/>
                    <a:pt x="6835" y="12113"/>
                  </a:cubicBezTo>
                  <a:cubicBezTo>
                    <a:pt x="6059" y="11422"/>
                    <a:pt x="6059" y="10214"/>
                    <a:pt x="6231" y="9317"/>
                  </a:cubicBezTo>
                  <a:cubicBezTo>
                    <a:pt x="6231" y="9282"/>
                    <a:pt x="6249" y="9248"/>
                    <a:pt x="6266" y="9196"/>
                  </a:cubicBezTo>
                  <a:close/>
                  <a:moveTo>
                    <a:pt x="13391" y="1"/>
                  </a:moveTo>
                  <a:cubicBezTo>
                    <a:pt x="13296" y="1"/>
                    <a:pt x="13197" y="26"/>
                    <a:pt x="13101" y="83"/>
                  </a:cubicBezTo>
                  <a:cubicBezTo>
                    <a:pt x="10322" y="1757"/>
                    <a:pt x="6093" y="4708"/>
                    <a:pt x="4989" y="8195"/>
                  </a:cubicBezTo>
                  <a:cubicBezTo>
                    <a:pt x="2451" y="8505"/>
                    <a:pt x="1" y="10128"/>
                    <a:pt x="518" y="13217"/>
                  </a:cubicBezTo>
                  <a:cubicBezTo>
                    <a:pt x="549" y="13408"/>
                    <a:pt x="707" y="13494"/>
                    <a:pt x="872" y="13494"/>
                  </a:cubicBezTo>
                  <a:cubicBezTo>
                    <a:pt x="1082" y="13494"/>
                    <a:pt x="1305" y="13355"/>
                    <a:pt x="1295" y="13114"/>
                  </a:cubicBezTo>
                  <a:cubicBezTo>
                    <a:pt x="1140" y="11060"/>
                    <a:pt x="2520" y="9904"/>
                    <a:pt x="4367" y="9386"/>
                  </a:cubicBezTo>
                  <a:cubicBezTo>
                    <a:pt x="4488" y="9351"/>
                    <a:pt x="4609" y="9334"/>
                    <a:pt x="4747" y="9299"/>
                  </a:cubicBezTo>
                  <a:lnTo>
                    <a:pt x="4747" y="9299"/>
                  </a:lnTo>
                  <a:cubicBezTo>
                    <a:pt x="4730" y="9420"/>
                    <a:pt x="4730" y="9541"/>
                    <a:pt x="4730" y="9662"/>
                  </a:cubicBezTo>
                  <a:cubicBezTo>
                    <a:pt x="4619" y="11826"/>
                    <a:pt x="6299" y="13826"/>
                    <a:pt x="7848" y="13826"/>
                  </a:cubicBezTo>
                  <a:cubicBezTo>
                    <a:pt x="8708" y="13826"/>
                    <a:pt x="9527" y="13210"/>
                    <a:pt x="9977" y="11664"/>
                  </a:cubicBezTo>
                  <a:cubicBezTo>
                    <a:pt x="10581" y="9593"/>
                    <a:pt x="8803" y="8385"/>
                    <a:pt x="6628" y="8178"/>
                  </a:cubicBezTo>
                  <a:cubicBezTo>
                    <a:pt x="7094" y="7228"/>
                    <a:pt x="7854" y="6365"/>
                    <a:pt x="8527" y="5640"/>
                  </a:cubicBezTo>
                  <a:cubicBezTo>
                    <a:pt x="10115" y="3897"/>
                    <a:pt x="12100" y="2603"/>
                    <a:pt x="13825" y="1032"/>
                  </a:cubicBezTo>
                  <a:cubicBezTo>
                    <a:pt x="14258" y="643"/>
                    <a:pt x="13872" y="1"/>
                    <a:pt x="13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6" name="Google Shape;1656;p52"/>
          <p:cNvSpPr/>
          <p:nvPr/>
        </p:nvSpPr>
        <p:spPr>
          <a:xfrm>
            <a:off x="6381192" y="1032825"/>
            <a:ext cx="208000" cy="163375"/>
          </a:xfrm>
          <a:custGeom>
            <a:avLst/>
            <a:gdLst/>
            <a:ahLst/>
            <a:cxnLst/>
            <a:rect l="l" t="t" r="r" b="b"/>
            <a:pathLst>
              <a:path w="8320" h="6535" extrusionOk="0">
                <a:moveTo>
                  <a:pt x="7355" y="0"/>
                </a:moveTo>
                <a:cubicBezTo>
                  <a:pt x="6358" y="0"/>
                  <a:pt x="5365" y="508"/>
                  <a:pt x="4488" y="940"/>
                </a:cubicBezTo>
                <a:cubicBezTo>
                  <a:pt x="3866" y="1250"/>
                  <a:pt x="3262" y="1596"/>
                  <a:pt x="2658" y="1923"/>
                </a:cubicBezTo>
                <a:cubicBezTo>
                  <a:pt x="2727" y="1803"/>
                  <a:pt x="2796" y="1682"/>
                  <a:pt x="2848" y="1596"/>
                </a:cubicBezTo>
                <a:cubicBezTo>
                  <a:pt x="3070" y="1166"/>
                  <a:pt x="2735" y="625"/>
                  <a:pt x="2309" y="625"/>
                </a:cubicBezTo>
                <a:cubicBezTo>
                  <a:pt x="2204" y="625"/>
                  <a:pt x="2094" y="658"/>
                  <a:pt x="1985" y="733"/>
                </a:cubicBezTo>
                <a:cubicBezTo>
                  <a:pt x="777" y="1544"/>
                  <a:pt x="0" y="3201"/>
                  <a:pt x="501" y="4616"/>
                </a:cubicBezTo>
                <a:cubicBezTo>
                  <a:pt x="929" y="5874"/>
                  <a:pt x="2266" y="6534"/>
                  <a:pt x="3544" y="6534"/>
                </a:cubicBezTo>
                <a:cubicBezTo>
                  <a:pt x="3861" y="6534"/>
                  <a:pt x="4175" y="6493"/>
                  <a:pt x="4471" y="6411"/>
                </a:cubicBezTo>
                <a:cubicBezTo>
                  <a:pt x="5195" y="6187"/>
                  <a:pt x="5195" y="5168"/>
                  <a:pt x="4471" y="4944"/>
                </a:cubicBezTo>
                <a:cubicBezTo>
                  <a:pt x="3763" y="4771"/>
                  <a:pt x="2831" y="4771"/>
                  <a:pt x="2296" y="4219"/>
                </a:cubicBezTo>
                <a:cubicBezTo>
                  <a:pt x="3124" y="3891"/>
                  <a:pt x="3901" y="3270"/>
                  <a:pt x="4591" y="2838"/>
                </a:cubicBezTo>
                <a:cubicBezTo>
                  <a:pt x="5696" y="2182"/>
                  <a:pt x="7077" y="1734"/>
                  <a:pt x="8043" y="888"/>
                </a:cubicBezTo>
                <a:cubicBezTo>
                  <a:pt x="8319" y="629"/>
                  <a:pt x="8199" y="163"/>
                  <a:pt x="7836" y="42"/>
                </a:cubicBezTo>
                <a:cubicBezTo>
                  <a:pt x="7676" y="13"/>
                  <a:pt x="7516" y="0"/>
                  <a:pt x="7355"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660"/>
        <p:cNvGrpSpPr/>
        <p:nvPr/>
      </p:nvGrpSpPr>
      <p:grpSpPr>
        <a:xfrm>
          <a:off x="0" y="0"/>
          <a:ext cx="0" cy="0"/>
          <a:chOff x="0" y="0"/>
          <a:chExt cx="0" cy="0"/>
        </a:xfrm>
      </p:grpSpPr>
      <p:sp>
        <p:nvSpPr>
          <p:cNvPr id="1661" name="Google Shape;1661;p53"/>
          <p:cNvSpPr txBox="1"/>
          <p:nvPr/>
        </p:nvSpPr>
        <p:spPr>
          <a:xfrm>
            <a:off x="5535526" y="4063683"/>
            <a:ext cx="1855200" cy="513600"/>
          </a:xfrm>
          <a:prstGeom prst="rect">
            <a:avLst/>
          </a:prstGeom>
          <a:noFill/>
          <a:ln>
            <a:noFill/>
          </a:ln>
        </p:spPr>
        <p:txBody>
          <a:bodyPr spcFirstLastPara="1" wrap="square" lIns="0" tIns="4775" rIns="0" bIns="0" anchor="t" anchorCtr="0">
            <a:noAutofit/>
          </a:bodyPr>
          <a:lstStyle/>
          <a:p>
            <a:pPr marL="0" marR="0" lvl="0" indent="0" algn="l" rtl="0">
              <a:lnSpc>
                <a:spcPct val="100000"/>
              </a:lnSpc>
              <a:spcBef>
                <a:spcPts val="0"/>
              </a:spcBef>
              <a:spcAft>
                <a:spcPts val="0"/>
              </a:spcAft>
              <a:buNone/>
            </a:pPr>
            <a:r>
              <a:rPr lang="en">
                <a:solidFill>
                  <a:schemeClr val="dk1"/>
                </a:solidFill>
                <a:latin typeface="Muli"/>
                <a:ea typeface="Muli"/>
                <a:cs typeface="Muli"/>
                <a:sym typeface="Muli"/>
              </a:rPr>
              <a:t>It’s the biggest planet in the Solar System</a:t>
            </a:r>
            <a:endParaRPr>
              <a:solidFill>
                <a:schemeClr val="dk1"/>
              </a:solidFill>
              <a:latin typeface="Muli"/>
              <a:ea typeface="Muli"/>
              <a:cs typeface="Muli"/>
              <a:sym typeface="Muli"/>
            </a:endParaRPr>
          </a:p>
        </p:txBody>
      </p:sp>
      <p:sp>
        <p:nvSpPr>
          <p:cNvPr id="1662" name="Google Shape;1662;p53"/>
          <p:cNvSpPr txBox="1"/>
          <p:nvPr/>
        </p:nvSpPr>
        <p:spPr>
          <a:xfrm>
            <a:off x="696499" y="2848275"/>
            <a:ext cx="1954500" cy="513600"/>
          </a:xfrm>
          <a:prstGeom prst="rect">
            <a:avLst/>
          </a:prstGeom>
          <a:noFill/>
          <a:ln>
            <a:noFill/>
          </a:ln>
        </p:spPr>
        <p:txBody>
          <a:bodyPr spcFirstLastPara="1" wrap="square" lIns="0" tIns="4775" rIns="0" bIns="0" anchor="t" anchorCtr="0">
            <a:noAutofit/>
          </a:bodyPr>
          <a:lstStyle/>
          <a:p>
            <a:pPr marL="0" marR="0" lvl="0" indent="0" algn="r" rtl="0">
              <a:lnSpc>
                <a:spcPct val="100000"/>
              </a:lnSpc>
              <a:spcBef>
                <a:spcPts val="0"/>
              </a:spcBef>
              <a:spcAft>
                <a:spcPts val="0"/>
              </a:spcAft>
              <a:buNone/>
            </a:pPr>
            <a:r>
              <a:rPr lang="en">
                <a:solidFill>
                  <a:schemeClr val="dk1"/>
                </a:solidFill>
                <a:latin typeface="Muli"/>
                <a:ea typeface="Muli"/>
                <a:cs typeface="Muli"/>
                <a:sym typeface="Muli"/>
              </a:rPr>
              <a:t>Neptune is the farthest planet from the Sun</a:t>
            </a:r>
            <a:endParaRPr>
              <a:solidFill>
                <a:schemeClr val="dk1"/>
              </a:solidFill>
              <a:latin typeface="Muli"/>
              <a:ea typeface="Muli"/>
              <a:cs typeface="Muli"/>
              <a:sym typeface="Muli"/>
            </a:endParaRPr>
          </a:p>
        </p:txBody>
      </p:sp>
      <p:sp>
        <p:nvSpPr>
          <p:cNvPr id="1663" name="Google Shape;1663;p53"/>
          <p:cNvSpPr txBox="1"/>
          <p:nvPr/>
        </p:nvSpPr>
        <p:spPr>
          <a:xfrm>
            <a:off x="1305554" y="2447853"/>
            <a:ext cx="1345500" cy="387600"/>
          </a:xfrm>
          <a:prstGeom prst="rect">
            <a:avLst/>
          </a:prstGeom>
          <a:noFill/>
          <a:ln>
            <a:noFill/>
          </a:ln>
        </p:spPr>
        <p:txBody>
          <a:bodyPr spcFirstLastPara="1" wrap="square" lIns="0" tIns="4775" rIns="0" bIns="0" anchor="b" anchorCtr="0">
            <a:noAutofit/>
          </a:bodyPr>
          <a:lstStyle/>
          <a:p>
            <a:pPr marL="0" marR="0" lvl="0" indent="0" algn="r" rtl="0">
              <a:lnSpc>
                <a:spcPct val="100000"/>
              </a:lnSpc>
              <a:spcBef>
                <a:spcPts val="0"/>
              </a:spcBef>
              <a:spcAft>
                <a:spcPts val="0"/>
              </a:spcAft>
              <a:buNone/>
            </a:pPr>
            <a:r>
              <a:rPr lang="en" sz="2000">
                <a:solidFill>
                  <a:schemeClr val="dk1"/>
                </a:solidFill>
                <a:latin typeface="Londrina Solid"/>
                <a:ea typeface="Londrina Solid"/>
                <a:cs typeface="Londrina Solid"/>
                <a:sym typeface="Londrina Solid"/>
              </a:rPr>
              <a:t>Neptune</a:t>
            </a:r>
            <a:endParaRPr sz="2000">
              <a:solidFill>
                <a:schemeClr val="dk1"/>
              </a:solidFill>
              <a:latin typeface="Londrina Solid"/>
              <a:ea typeface="Londrina Solid"/>
              <a:cs typeface="Londrina Solid"/>
              <a:sym typeface="Londrina Solid"/>
            </a:endParaRPr>
          </a:p>
        </p:txBody>
      </p:sp>
      <p:sp>
        <p:nvSpPr>
          <p:cNvPr id="1664" name="Google Shape;1664;p53"/>
          <p:cNvSpPr txBox="1"/>
          <p:nvPr/>
        </p:nvSpPr>
        <p:spPr>
          <a:xfrm>
            <a:off x="5535525" y="3663090"/>
            <a:ext cx="1345500" cy="387600"/>
          </a:xfrm>
          <a:prstGeom prst="rect">
            <a:avLst/>
          </a:prstGeom>
          <a:noFill/>
          <a:ln>
            <a:noFill/>
          </a:ln>
        </p:spPr>
        <p:txBody>
          <a:bodyPr spcFirstLastPara="1" wrap="square" lIns="0" tIns="4775" rIns="0" bIns="0" anchor="b" anchorCtr="0">
            <a:noAutofit/>
          </a:bodyPr>
          <a:lstStyle/>
          <a:p>
            <a:pPr marL="0" marR="0" lvl="0" indent="0" algn="l" rtl="0">
              <a:lnSpc>
                <a:spcPct val="100000"/>
              </a:lnSpc>
              <a:spcBef>
                <a:spcPts val="0"/>
              </a:spcBef>
              <a:spcAft>
                <a:spcPts val="0"/>
              </a:spcAft>
              <a:buNone/>
            </a:pPr>
            <a:r>
              <a:rPr lang="en" sz="2000">
                <a:solidFill>
                  <a:schemeClr val="dk1"/>
                </a:solidFill>
                <a:latin typeface="Londrina Solid"/>
                <a:ea typeface="Londrina Solid"/>
                <a:cs typeface="Londrina Solid"/>
                <a:sym typeface="Londrina Solid"/>
              </a:rPr>
              <a:t>Jupiter</a:t>
            </a:r>
            <a:endParaRPr sz="2000">
              <a:solidFill>
                <a:schemeClr val="dk1"/>
              </a:solidFill>
              <a:latin typeface="Londrina Solid"/>
              <a:ea typeface="Londrina Solid"/>
              <a:cs typeface="Londrina Solid"/>
              <a:sym typeface="Londrina Solid"/>
            </a:endParaRPr>
          </a:p>
        </p:txBody>
      </p:sp>
      <p:sp>
        <p:nvSpPr>
          <p:cNvPr id="1665" name="Google Shape;1665;p53"/>
          <p:cNvSpPr txBox="1">
            <a:spLocks noGrp="1"/>
          </p:cNvSpPr>
          <p:nvPr>
            <p:ph type="title"/>
          </p:nvPr>
        </p:nvSpPr>
        <p:spPr>
          <a:xfrm>
            <a:off x="1652688" y="417901"/>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STEPS</a:t>
            </a:r>
            <a:endParaRPr/>
          </a:p>
        </p:txBody>
      </p:sp>
      <p:sp>
        <p:nvSpPr>
          <p:cNvPr id="1666" name="Google Shape;1666;p53"/>
          <p:cNvSpPr/>
          <p:nvPr/>
        </p:nvSpPr>
        <p:spPr>
          <a:xfrm>
            <a:off x="5338896" y="2513838"/>
            <a:ext cx="814688" cy="728291"/>
          </a:xfrm>
          <a:custGeom>
            <a:avLst/>
            <a:gdLst/>
            <a:ahLst/>
            <a:cxnLst/>
            <a:rect l="l" t="t" r="r" b="b"/>
            <a:pathLst>
              <a:path w="11108" h="9930" extrusionOk="0">
                <a:moveTo>
                  <a:pt x="1057" y="3310"/>
                </a:moveTo>
                <a:lnTo>
                  <a:pt x="1106" y="3326"/>
                </a:lnTo>
                <a:lnTo>
                  <a:pt x="1106" y="3326"/>
                </a:lnTo>
                <a:cubicBezTo>
                  <a:pt x="1038" y="3720"/>
                  <a:pt x="987" y="4113"/>
                  <a:pt x="919" y="4506"/>
                </a:cubicBezTo>
                <a:cubicBezTo>
                  <a:pt x="919" y="4592"/>
                  <a:pt x="797" y="4644"/>
                  <a:pt x="728" y="4714"/>
                </a:cubicBezTo>
                <a:lnTo>
                  <a:pt x="641" y="4679"/>
                </a:lnTo>
                <a:lnTo>
                  <a:pt x="1057" y="3310"/>
                </a:lnTo>
                <a:close/>
                <a:moveTo>
                  <a:pt x="919" y="4939"/>
                </a:moveTo>
                <a:lnTo>
                  <a:pt x="919" y="4939"/>
                </a:lnTo>
                <a:cubicBezTo>
                  <a:pt x="988" y="5355"/>
                  <a:pt x="988" y="5355"/>
                  <a:pt x="676" y="5563"/>
                </a:cubicBezTo>
                <a:lnTo>
                  <a:pt x="676" y="5545"/>
                </a:lnTo>
                <a:cubicBezTo>
                  <a:pt x="537" y="5234"/>
                  <a:pt x="572" y="5112"/>
                  <a:pt x="919" y="4939"/>
                </a:cubicBezTo>
                <a:close/>
                <a:moveTo>
                  <a:pt x="1023" y="5719"/>
                </a:moveTo>
                <a:cubicBezTo>
                  <a:pt x="1213" y="6256"/>
                  <a:pt x="1213" y="6256"/>
                  <a:pt x="867" y="6516"/>
                </a:cubicBezTo>
                <a:lnTo>
                  <a:pt x="849" y="6498"/>
                </a:lnTo>
                <a:cubicBezTo>
                  <a:pt x="624" y="6065"/>
                  <a:pt x="641" y="5944"/>
                  <a:pt x="1023" y="5719"/>
                </a:cubicBezTo>
                <a:close/>
                <a:moveTo>
                  <a:pt x="1265" y="6568"/>
                </a:moveTo>
                <a:lnTo>
                  <a:pt x="1265" y="6568"/>
                </a:lnTo>
                <a:cubicBezTo>
                  <a:pt x="1525" y="6897"/>
                  <a:pt x="1508" y="6949"/>
                  <a:pt x="1161" y="7244"/>
                </a:cubicBezTo>
                <a:lnTo>
                  <a:pt x="1144" y="7226"/>
                </a:lnTo>
                <a:cubicBezTo>
                  <a:pt x="901" y="6880"/>
                  <a:pt x="901" y="6845"/>
                  <a:pt x="1265" y="6568"/>
                </a:cubicBezTo>
                <a:close/>
                <a:moveTo>
                  <a:pt x="1629" y="7209"/>
                </a:moveTo>
                <a:cubicBezTo>
                  <a:pt x="1906" y="7538"/>
                  <a:pt x="1906" y="7538"/>
                  <a:pt x="1577" y="7885"/>
                </a:cubicBezTo>
                <a:cubicBezTo>
                  <a:pt x="1248" y="7590"/>
                  <a:pt x="1248" y="7504"/>
                  <a:pt x="1629" y="7209"/>
                </a:cubicBezTo>
                <a:close/>
                <a:moveTo>
                  <a:pt x="2062" y="7798"/>
                </a:moveTo>
                <a:lnTo>
                  <a:pt x="2062" y="7798"/>
                </a:lnTo>
                <a:cubicBezTo>
                  <a:pt x="2443" y="8093"/>
                  <a:pt x="2443" y="8145"/>
                  <a:pt x="2132" y="8491"/>
                </a:cubicBezTo>
                <a:lnTo>
                  <a:pt x="2114" y="8491"/>
                </a:lnTo>
                <a:cubicBezTo>
                  <a:pt x="1716" y="8266"/>
                  <a:pt x="1698" y="8145"/>
                  <a:pt x="2062" y="7798"/>
                </a:cubicBezTo>
                <a:close/>
                <a:moveTo>
                  <a:pt x="2617" y="8318"/>
                </a:moveTo>
                <a:lnTo>
                  <a:pt x="2981" y="8578"/>
                </a:lnTo>
                <a:lnTo>
                  <a:pt x="2651" y="8855"/>
                </a:lnTo>
                <a:lnTo>
                  <a:pt x="2703" y="8942"/>
                </a:lnTo>
                <a:lnTo>
                  <a:pt x="2357" y="8716"/>
                </a:lnTo>
                <a:cubicBezTo>
                  <a:pt x="2443" y="8578"/>
                  <a:pt x="2530" y="8457"/>
                  <a:pt x="2617" y="8318"/>
                </a:cubicBezTo>
                <a:close/>
                <a:moveTo>
                  <a:pt x="5770" y="278"/>
                </a:moveTo>
                <a:cubicBezTo>
                  <a:pt x="8352" y="278"/>
                  <a:pt x="10276" y="2166"/>
                  <a:pt x="10362" y="4714"/>
                </a:cubicBezTo>
                <a:cubicBezTo>
                  <a:pt x="10276" y="7296"/>
                  <a:pt x="8370" y="9167"/>
                  <a:pt x="5770" y="9167"/>
                </a:cubicBezTo>
                <a:cubicBezTo>
                  <a:pt x="3119" y="9167"/>
                  <a:pt x="1230" y="7192"/>
                  <a:pt x="1196" y="4714"/>
                </a:cubicBezTo>
                <a:cubicBezTo>
                  <a:pt x="1144" y="2132"/>
                  <a:pt x="3500" y="278"/>
                  <a:pt x="5770" y="278"/>
                </a:cubicBezTo>
                <a:close/>
                <a:moveTo>
                  <a:pt x="3171" y="8716"/>
                </a:moveTo>
                <a:cubicBezTo>
                  <a:pt x="3656" y="8976"/>
                  <a:pt x="3656" y="8976"/>
                  <a:pt x="3379" y="9306"/>
                </a:cubicBezTo>
                <a:lnTo>
                  <a:pt x="2963" y="9115"/>
                </a:lnTo>
                <a:lnTo>
                  <a:pt x="3171" y="8716"/>
                </a:lnTo>
                <a:close/>
                <a:moveTo>
                  <a:pt x="3882" y="9080"/>
                </a:moveTo>
                <a:lnTo>
                  <a:pt x="4488" y="9288"/>
                </a:lnTo>
                <a:lnTo>
                  <a:pt x="4367" y="9618"/>
                </a:lnTo>
                <a:lnTo>
                  <a:pt x="3691" y="9427"/>
                </a:lnTo>
                <a:lnTo>
                  <a:pt x="3882" y="9080"/>
                </a:lnTo>
                <a:close/>
                <a:moveTo>
                  <a:pt x="6810" y="9392"/>
                </a:moveTo>
                <a:lnTo>
                  <a:pt x="5978" y="9635"/>
                </a:lnTo>
                <a:cubicBezTo>
                  <a:pt x="6013" y="9427"/>
                  <a:pt x="6013" y="9427"/>
                  <a:pt x="6810" y="9392"/>
                </a:cubicBezTo>
                <a:close/>
                <a:moveTo>
                  <a:pt x="4783" y="9358"/>
                </a:moveTo>
                <a:lnTo>
                  <a:pt x="5112" y="9410"/>
                </a:lnTo>
                <a:cubicBezTo>
                  <a:pt x="5136" y="9600"/>
                  <a:pt x="5110" y="9685"/>
                  <a:pt x="4962" y="9685"/>
                </a:cubicBezTo>
                <a:cubicBezTo>
                  <a:pt x="4895" y="9685"/>
                  <a:pt x="4803" y="9667"/>
                  <a:pt x="4679" y="9635"/>
                </a:cubicBezTo>
                <a:lnTo>
                  <a:pt x="4783" y="9358"/>
                </a:lnTo>
                <a:close/>
                <a:moveTo>
                  <a:pt x="5767" y="1"/>
                </a:moveTo>
                <a:cubicBezTo>
                  <a:pt x="4742" y="1"/>
                  <a:pt x="3709" y="319"/>
                  <a:pt x="2825" y="971"/>
                </a:cubicBezTo>
                <a:cubicBezTo>
                  <a:pt x="2391" y="1283"/>
                  <a:pt x="1993" y="1629"/>
                  <a:pt x="1629" y="2028"/>
                </a:cubicBezTo>
                <a:cubicBezTo>
                  <a:pt x="329" y="3466"/>
                  <a:pt x="0" y="5112"/>
                  <a:pt x="659" y="6897"/>
                </a:cubicBezTo>
                <a:cubicBezTo>
                  <a:pt x="1347" y="8755"/>
                  <a:pt x="3179" y="9930"/>
                  <a:pt x="5596" y="9930"/>
                </a:cubicBezTo>
                <a:cubicBezTo>
                  <a:pt x="5614" y="9930"/>
                  <a:pt x="5631" y="9930"/>
                  <a:pt x="5649" y="9929"/>
                </a:cubicBezTo>
                <a:cubicBezTo>
                  <a:pt x="6498" y="9860"/>
                  <a:pt x="7313" y="9566"/>
                  <a:pt x="8006" y="9063"/>
                </a:cubicBezTo>
                <a:cubicBezTo>
                  <a:pt x="8422" y="8751"/>
                  <a:pt x="8803" y="8422"/>
                  <a:pt x="9184" y="8075"/>
                </a:cubicBezTo>
                <a:cubicBezTo>
                  <a:pt x="11004" y="6343"/>
                  <a:pt x="11107" y="3466"/>
                  <a:pt x="9409" y="1612"/>
                </a:cubicBezTo>
                <a:cubicBezTo>
                  <a:pt x="8445" y="550"/>
                  <a:pt x="7113" y="1"/>
                  <a:pt x="5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3"/>
          <p:cNvSpPr/>
          <p:nvPr/>
        </p:nvSpPr>
        <p:spPr>
          <a:xfrm>
            <a:off x="5422799" y="2534154"/>
            <a:ext cx="676145" cy="652088"/>
          </a:xfrm>
          <a:custGeom>
            <a:avLst/>
            <a:gdLst/>
            <a:ahLst/>
            <a:cxnLst/>
            <a:rect l="l" t="t" r="r" b="b"/>
            <a:pathLst>
              <a:path w="9219" h="8891" extrusionOk="0">
                <a:moveTo>
                  <a:pt x="4595" y="1"/>
                </a:moveTo>
                <a:cubicBezTo>
                  <a:pt x="2335" y="1"/>
                  <a:pt x="0" y="1867"/>
                  <a:pt x="52" y="4437"/>
                </a:cubicBezTo>
                <a:cubicBezTo>
                  <a:pt x="86" y="6915"/>
                  <a:pt x="1958" y="8890"/>
                  <a:pt x="4626" y="8890"/>
                </a:cubicBezTo>
                <a:cubicBezTo>
                  <a:pt x="7226" y="8890"/>
                  <a:pt x="9132" y="7019"/>
                  <a:pt x="9218" y="4437"/>
                </a:cubicBezTo>
                <a:cubicBezTo>
                  <a:pt x="9132" y="1889"/>
                  <a:pt x="7208" y="1"/>
                  <a:pt x="4626" y="1"/>
                </a:cubicBezTo>
                <a:cubicBezTo>
                  <a:pt x="4616" y="1"/>
                  <a:pt x="4606" y="1"/>
                  <a:pt x="4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3"/>
          <p:cNvSpPr/>
          <p:nvPr/>
        </p:nvSpPr>
        <p:spPr>
          <a:xfrm>
            <a:off x="5050369" y="1831392"/>
            <a:ext cx="673651" cy="601188"/>
          </a:xfrm>
          <a:custGeom>
            <a:avLst/>
            <a:gdLst/>
            <a:ahLst/>
            <a:cxnLst/>
            <a:rect l="l" t="t" r="r" b="b"/>
            <a:pathLst>
              <a:path w="9185" h="8197" extrusionOk="0">
                <a:moveTo>
                  <a:pt x="1803" y="0"/>
                </a:moveTo>
                <a:cubicBezTo>
                  <a:pt x="1283" y="52"/>
                  <a:pt x="780" y="104"/>
                  <a:pt x="261" y="173"/>
                </a:cubicBezTo>
                <a:cubicBezTo>
                  <a:pt x="105" y="191"/>
                  <a:pt x="1" y="295"/>
                  <a:pt x="53" y="468"/>
                </a:cubicBezTo>
                <a:cubicBezTo>
                  <a:pt x="174" y="815"/>
                  <a:pt x="278" y="1144"/>
                  <a:pt x="417" y="1473"/>
                </a:cubicBezTo>
                <a:cubicBezTo>
                  <a:pt x="434" y="1542"/>
                  <a:pt x="538" y="1594"/>
                  <a:pt x="607" y="1646"/>
                </a:cubicBezTo>
                <a:cubicBezTo>
                  <a:pt x="642" y="1560"/>
                  <a:pt x="694" y="1456"/>
                  <a:pt x="676" y="1386"/>
                </a:cubicBezTo>
                <a:cubicBezTo>
                  <a:pt x="607" y="1161"/>
                  <a:pt x="521" y="936"/>
                  <a:pt x="434" y="659"/>
                </a:cubicBezTo>
                <a:lnTo>
                  <a:pt x="434" y="659"/>
                </a:lnTo>
                <a:cubicBezTo>
                  <a:pt x="503" y="693"/>
                  <a:pt x="572" y="711"/>
                  <a:pt x="642" y="745"/>
                </a:cubicBezTo>
                <a:cubicBezTo>
                  <a:pt x="1318" y="1075"/>
                  <a:pt x="1993" y="1404"/>
                  <a:pt x="2652" y="1750"/>
                </a:cubicBezTo>
                <a:cubicBezTo>
                  <a:pt x="4801" y="2911"/>
                  <a:pt x="6672" y="4523"/>
                  <a:pt x="8128" y="6464"/>
                </a:cubicBezTo>
                <a:cubicBezTo>
                  <a:pt x="8491" y="6949"/>
                  <a:pt x="8907" y="7417"/>
                  <a:pt x="8925" y="8075"/>
                </a:cubicBezTo>
                <a:cubicBezTo>
                  <a:pt x="8925" y="8110"/>
                  <a:pt x="9011" y="8144"/>
                  <a:pt x="9063" y="8196"/>
                </a:cubicBezTo>
                <a:cubicBezTo>
                  <a:pt x="9115" y="8127"/>
                  <a:pt x="9185" y="8075"/>
                  <a:pt x="9185" y="8040"/>
                </a:cubicBezTo>
                <a:cubicBezTo>
                  <a:pt x="9167" y="7781"/>
                  <a:pt x="9115" y="7538"/>
                  <a:pt x="9011" y="7313"/>
                </a:cubicBezTo>
                <a:cubicBezTo>
                  <a:pt x="8647" y="6741"/>
                  <a:pt x="8249" y="6169"/>
                  <a:pt x="7816" y="5632"/>
                </a:cubicBezTo>
                <a:cubicBezTo>
                  <a:pt x="6863" y="4454"/>
                  <a:pt x="5754" y="3414"/>
                  <a:pt x="4506" y="2565"/>
                </a:cubicBezTo>
                <a:cubicBezTo>
                  <a:pt x="3345" y="1768"/>
                  <a:pt x="2115" y="1092"/>
                  <a:pt x="832" y="503"/>
                </a:cubicBezTo>
                <a:cubicBezTo>
                  <a:pt x="763" y="468"/>
                  <a:pt x="711" y="433"/>
                  <a:pt x="659" y="399"/>
                </a:cubicBezTo>
                <a:lnTo>
                  <a:pt x="867" y="381"/>
                </a:lnTo>
                <a:cubicBezTo>
                  <a:pt x="1179" y="347"/>
                  <a:pt x="1491" y="312"/>
                  <a:pt x="1785" y="277"/>
                </a:cubicBezTo>
                <a:cubicBezTo>
                  <a:pt x="1855" y="260"/>
                  <a:pt x="1907" y="156"/>
                  <a:pt x="1976" y="104"/>
                </a:cubicBezTo>
                <a:cubicBezTo>
                  <a:pt x="1907" y="52"/>
                  <a:pt x="1855" y="0"/>
                  <a:pt x="1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3"/>
          <p:cNvSpPr/>
          <p:nvPr/>
        </p:nvSpPr>
        <p:spPr>
          <a:xfrm>
            <a:off x="4993163" y="3391961"/>
            <a:ext cx="627885" cy="577132"/>
          </a:xfrm>
          <a:custGeom>
            <a:avLst/>
            <a:gdLst/>
            <a:ahLst/>
            <a:cxnLst/>
            <a:rect l="l" t="t" r="r" b="b"/>
            <a:pathLst>
              <a:path w="8561" h="7869" extrusionOk="0">
                <a:moveTo>
                  <a:pt x="8011" y="1"/>
                </a:moveTo>
                <a:cubicBezTo>
                  <a:pt x="7934" y="1"/>
                  <a:pt x="7834" y="49"/>
                  <a:pt x="7695" y="140"/>
                </a:cubicBezTo>
                <a:cubicBezTo>
                  <a:pt x="7279" y="417"/>
                  <a:pt x="6915" y="781"/>
                  <a:pt x="6395" y="902"/>
                </a:cubicBezTo>
                <a:cubicBezTo>
                  <a:pt x="6343" y="902"/>
                  <a:pt x="6326" y="989"/>
                  <a:pt x="6291" y="1041"/>
                </a:cubicBezTo>
                <a:cubicBezTo>
                  <a:pt x="6337" y="1072"/>
                  <a:pt x="6411" y="1130"/>
                  <a:pt x="6451" y="1130"/>
                </a:cubicBezTo>
                <a:cubicBezTo>
                  <a:pt x="6456" y="1130"/>
                  <a:pt x="6461" y="1129"/>
                  <a:pt x="6464" y="1128"/>
                </a:cubicBezTo>
                <a:cubicBezTo>
                  <a:pt x="6690" y="1076"/>
                  <a:pt x="6897" y="989"/>
                  <a:pt x="7105" y="885"/>
                </a:cubicBezTo>
                <a:cubicBezTo>
                  <a:pt x="7313" y="764"/>
                  <a:pt x="7521" y="625"/>
                  <a:pt x="7712" y="486"/>
                </a:cubicBezTo>
                <a:lnTo>
                  <a:pt x="7764" y="521"/>
                </a:lnTo>
                <a:cubicBezTo>
                  <a:pt x="7695" y="729"/>
                  <a:pt x="7643" y="937"/>
                  <a:pt x="7556" y="1145"/>
                </a:cubicBezTo>
                <a:cubicBezTo>
                  <a:pt x="7036" y="2358"/>
                  <a:pt x="6308" y="3467"/>
                  <a:pt x="5407" y="4420"/>
                </a:cubicBezTo>
                <a:cubicBezTo>
                  <a:pt x="4073" y="5823"/>
                  <a:pt x="2565" y="6950"/>
                  <a:pt x="607" y="7452"/>
                </a:cubicBezTo>
                <a:cubicBezTo>
                  <a:pt x="451" y="7487"/>
                  <a:pt x="278" y="7539"/>
                  <a:pt x="122" y="7608"/>
                </a:cubicBezTo>
                <a:cubicBezTo>
                  <a:pt x="70" y="7626"/>
                  <a:pt x="1" y="7712"/>
                  <a:pt x="1" y="7747"/>
                </a:cubicBezTo>
                <a:cubicBezTo>
                  <a:pt x="36" y="7799"/>
                  <a:pt x="105" y="7851"/>
                  <a:pt x="174" y="7868"/>
                </a:cubicBezTo>
                <a:cubicBezTo>
                  <a:pt x="226" y="7868"/>
                  <a:pt x="278" y="7868"/>
                  <a:pt x="347" y="7851"/>
                </a:cubicBezTo>
                <a:cubicBezTo>
                  <a:pt x="729" y="7730"/>
                  <a:pt x="1127" y="7608"/>
                  <a:pt x="1526" y="7470"/>
                </a:cubicBezTo>
                <a:cubicBezTo>
                  <a:pt x="2565" y="7071"/>
                  <a:pt x="3536" y="6499"/>
                  <a:pt x="4385" y="5771"/>
                </a:cubicBezTo>
                <a:cubicBezTo>
                  <a:pt x="5494" y="4870"/>
                  <a:pt x="6430" y="3779"/>
                  <a:pt x="7157" y="2548"/>
                </a:cubicBezTo>
                <a:cubicBezTo>
                  <a:pt x="7487" y="1959"/>
                  <a:pt x="7764" y="1335"/>
                  <a:pt x="8076" y="712"/>
                </a:cubicBezTo>
                <a:cubicBezTo>
                  <a:pt x="8145" y="954"/>
                  <a:pt x="8197" y="1214"/>
                  <a:pt x="8284" y="1457"/>
                </a:cubicBezTo>
                <a:cubicBezTo>
                  <a:pt x="8301" y="1543"/>
                  <a:pt x="8388" y="1595"/>
                  <a:pt x="8457" y="1665"/>
                </a:cubicBezTo>
                <a:cubicBezTo>
                  <a:pt x="8492" y="1578"/>
                  <a:pt x="8561" y="1474"/>
                  <a:pt x="8544" y="1405"/>
                </a:cubicBezTo>
                <a:cubicBezTo>
                  <a:pt x="8474" y="1058"/>
                  <a:pt x="8370" y="677"/>
                  <a:pt x="8266" y="348"/>
                </a:cubicBezTo>
                <a:cubicBezTo>
                  <a:pt x="8194" y="109"/>
                  <a:pt x="8127" y="1"/>
                  <a:pt x="8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3"/>
          <p:cNvSpPr/>
          <p:nvPr/>
        </p:nvSpPr>
        <p:spPr>
          <a:xfrm>
            <a:off x="3745181" y="2208223"/>
            <a:ext cx="1549287" cy="1399228"/>
          </a:xfrm>
          <a:custGeom>
            <a:avLst/>
            <a:gdLst/>
            <a:ahLst/>
            <a:cxnLst/>
            <a:rect l="l" t="t" r="r" b="b"/>
            <a:pathLst>
              <a:path w="21124" h="19078" extrusionOk="0">
                <a:moveTo>
                  <a:pt x="2704" y="6074"/>
                </a:moveTo>
                <a:lnTo>
                  <a:pt x="2704" y="6074"/>
                </a:lnTo>
                <a:cubicBezTo>
                  <a:pt x="2427" y="6975"/>
                  <a:pt x="2253" y="7910"/>
                  <a:pt x="2201" y="8863"/>
                </a:cubicBezTo>
                <a:cubicBezTo>
                  <a:pt x="2184" y="9106"/>
                  <a:pt x="1941" y="9331"/>
                  <a:pt x="1768" y="9539"/>
                </a:cubicBezTo>
                <a:cubicBezTo>
                  <a:pt x="1803" y="8326"/>
                  <a:pt x="2115" y="7148"/>
                  <a:pt x="2704" y="6074"/>
                </a:cubicBezTo>
                <a:close/>
                <a:moveTo>
                  <a:pt x="2184" y="9487"/>
                </a:moveTo>
                <a:cubicBezTo>
                  <a:pt x="2392" y="9990"/>
                  <a:pt x="1976" y="10180"/>
                  <a:pt x="1768" y="10492"/>
                </a:cubicBezTo>
                <a:lnTo>
                  <a:pt x="1751" y="10510"/>
                </a:lnTo>
                <a:cubicBezTo>
                  <a:pt x="1543" y="10007"/>
                  <a:pt x="1976" y="9834"/>
                  <a:pt x="2184" y="9487"/>
                </a:cubicBezTo>
                <a:close/>
                <a:moveTo>
                  <a:pt x="2288" y="10319"/>
                </a:moveTo>
                <a:cubicBezTo>
                  <a:pt x="2375" y="10700"/>
                  <a:pt x="2444" y="11029"/>
                  <a:pt x="2513" y="11359"/>
                </a:cubicBezTo>
                <a:cubicBezTo>
                  <a:pt x="2531" y="11428"/>
                  <a:pt x="2531" y="11497"/>
                  <a:pt x="2496" y="11567"/>
                </a:cubicBezTo>
                <a:cubicBezTo>
                  <a:pt x="2340" y="11774"/>
                  <a:pt x="2184" y="11948"/>
                  <a:pt x="1976" y="12190"/>
                </a:cubicBezTo>
                <a:cubicBezTo>
                  <a:pt x="1889" y="11740"/>
                  <a:pt x="1820" y="11376"/>
                  <a:pt x="1768" y="11012"/>
                </a:cubicBezTo>
                <a:cubicBezTo>
                  <a:pt x="1768" y="10925"/>
                  <a:pt x="1855" y="10839"/>
                  <a:pt x="1907" y="10752"/>
                </a:cubicBezTo>
                <a:cubicBezTo>
                  <a:pt x="2011" y="10614"/>
                  <a:pt x="2132" y="10492"/>
                  <a:pt x="2288" y="10319"/>
                </a:cubicBezTo>
                <a:close/>
                <a:moveTo>
                  <a:pt x="2652" y="11844"/>
                </a:moveTo>
                <a:cubicBezTo>
                  <a:pt x="2808" y="12225"/>
                  <a:pt x="2946" y="12554"/>
                  <a:pt x="3085" y="12883"/>
                </a:cubicBezTo>
                <a:cubicBezTo>
                  <a:pt x="3102" y="12970"/>
                  <a:pt x="3102" y="13057"/>
                  <a:pt x="3050" y="13126"/>
                </a:cubicBezTo>
                <a:lnTo>
                  <a:pt x="3050" y="13143"/>
                </a:lnTo>
                <a:cubicBezTo>
                  <a:pt x="2912" y="13334"/>
                  <a:pt x="2756" y="13525"/>
                  <a:pt x="2565" y="13767"/>
                </a:cubicBezTo>
                <a:cubicBezTo>
                  <a:pt x="2392" y="13334"/>
                  <a:pt x="2253" y="12953"/>
                  <a:pt x="2115" y="12554"/>
                </a:cubicBezTo>
                <a:cubicBezTo>
                  <a:pt x="2097" y="12502"/>
                  <a:pt x="2115" y="12468"/>
                  <a:pt x="2149" y="12433"/>
                </a:cubicBezTo>
                <a:cubicBezTo>
                  <a:pt x="2305" y="12242"/>
                  <a:pt x="2479" y="12052"/>
                  <a:pt x="2652" y="11844"/>
                </a:cubicBezTo>
                <a:close/>
                <a:moveTo>
                  <a:pt x="3293" y="13317"/>
                </a:moveTo>
                <a:cubicBezTo>
                  <a:pt x="3466" y="13611"/>
                  <a:pt x="3640" y="13871"/>
                  <a:pt x="3813" y="14166"/>
                </a:cubicBezTo>
                <a:cubicBezTo>
                  <a:pt x="3640" y="14408"/>
                  <a:pt x="3449" y="14651"/>
                  <a:pt x="3241" y="14928"/>
                </a:cubicBezTo>
                <a:cubicBezTo>
                  <a:pt x="3068" y="14634"/>
                  <a:pt x="2912" y="14374"/>
                  <a:pt x="2773" y="14114"/>
                </a:cubicBezTo>
                <a:cubicBezTo>
                  <a:pt x="2756" y="14062"/>
                  <a:pt x="2756" y="13993"/>
                  <a:pt x="2790" y="13941"/>
                </a:cubicBezTo>
                <a:cubicBezTo>
                  <a:pt x="2946" y="13733"/>
                  <a:pt x="3102" y="13542"/>
                  <a:pt x="3293" y="13317"/>
                </a:cubicBezTo>
                <a:close/>
                <a:moveTo>
                  <a:pt x="4003" y="14408"/>
                </a:moveTo>
                <a:lnTo>
                  <a:pt x="4593" y="15119"/>
                </a:lnTo>
                <a:cubicBezTo>
                  <a:pt x="4385" y="15361"/>
                  <a:pt x="4194" y="15604"/>
                  <a:pt x="3986" y="15864"/>
                </a:cubicBezTo>
                <a:cubicBezTo>
                  <a:pt x="3813" y="15656"/>
                  <a:pt x="3640" y="15465"/>
                  <a:pt x="3484" y="15240"/>
                </a:cubicBezTo>
                <a:cubicBezTo>
                  <a:pt x="3466" y="15171"/>
                  <a:pt x="3484" y="15084"/>
                  <a:pt x="3518" y="15032"/>
                </a:cubicBezTo>
                <a:cubicBezTo>
                  <a:pt x="3674" y="14824"/>
                  <a:pt x="3830" y="14634"/>
                  <a:pt x="4003" y="14408"/>
                </a:cubicBezTo>
                <a:close/>
                <a:moveTo>
                  <a:pt x="4766" y="15309"/>
                </a:moveTo>
                <a:lnTo>
                  <a:pt x="5442" y="15933"/>
                </a:lnTo>
                <a:lnTo>
                  <a:pt x="4870" y="16713"/>
                </a:lnTo>
                <a:lnTo>
                  <a:pt x="4194" y="16089"/>
                </a:lnTo>
                <a:lnTo>
                  <a:pt x="4766" y="15309"/>
                </a:lnTo>
                <a:close/>
                <a:moveTo>
                  <a:pt x="5667" y="16107"/>
                </a:moveTo>
                <a:lnTo>
                  <a:pt x="6308" y="16574"/>
                </a:lnTo>
                <a:lnTo>
                  <a:pt x="5754" y="17337"/>
                </a:lnTo>
                <a:lnTo>
                  <a:pt x="5095" y="16904"/>
                </a:lnTo>
                <a:lnTo>
                  <a:pt x="5667" y="16107"/>
                </a:lnTo>
                <a:close/>
                <a:moveTo>
                  <a:pt x="11508" y="269"/>
                </a:moveTo>
                <a:cubicBezTo>
                  <a:pt x="11519" y="269"/>
                  <a:pt x="11530" y="269"/>
                  <a:pt x="11541" y="269"/>
                </a:cubicBezTo>
                <a:cubicBezTo>
                  <a:pt x="16636" y="303"/>
                  <a:pt x="20569" y="4133"/>
                  <a:pt x="20569" y="9071"/>
                </a:cubicBezTo>
                <a:cubicBezTo>
                  <a:pt x="20569" y="13941"/>
                  <a:pt x="16636" y="17787"/>
                  <a:pt x="11524" y="17874"/>
                </a:cubicBezTo>
                <a:cubicBezTo>
                  <a:pt x="6343" y="17770"/>
                  <a:pt x="2496" y="13906"/>
                  <a:pt x="2479" y="9054"/>
                </a:cubicBezTo>
                <a:cubicBezTo>
                  <a:pt x="2461" y="4282"/>
                  <a:pt x="6447" y="269"/>
                  <a:pt x="11508" y="269"/>
                </a:cubicBezTo>
                <a:close/>
                <a:moveTo>
                  <a:pt x="6620" y="16793"/>
                </a:moveTo>
                <a:cubicBezTo>
                  <a:pt x="6637" y="16793"/>
                  <a:pt x="6655" y="16795"/>
                  <a:pt x="6672" y="16800"/>
                </a:cubicBezTo>
                <a:cubicBezTo>
                  <a:pt x="6915" y="16921"/>
                  <a:pt x="7140" y="17060"/>
                  <a:pt x="7382" y="17198"/>
                </a:cubicBezTo>
                <a:lnTo>
                  <a:pt x="6793" y="17926"/>
                </a:lnTo>
                <a:lnTo>
                  <a:pt x="5996" y="17493"/>
                </a:lnTo>
                <a:cubicBezTo>
                  <a:pt x="6169" y="17285"/>
                  <a:pt x="6325" y="17060"/>
                  <a:pt x="6481" y="16852"/>
                </a:cubicBezTo>
                <a:cubicBezTo>
                  <a:pt x="6520" y="16813"/>
                  <a:pt x="6569" y="16793"/>
                  <a:pt x="6620" y="16793"/>
                </a:cubicBezTo>
                <a:close/>
                <a:moveTo>
                  <a:pt x="7660" y="17302"/>
                </a:moveTo>
                <a:lnTo>
                  <a:pt x="8266" y="17562"/>
                </a:lnTo>
                <a:cubicBezTo>
                  <a:pt x="8093" y="17805"/>
                  <a:pt x="7937" y="18013"/>
                  <a:pt x="7781" y="18238"/>
                </a:cubicBezTo>
                <a:cubicBezTo>
                  <a:pt x="7729" y="18273"/>
                  <a:pt x="7677" y="18273"/>
                  <a:pt x="7625" y="18273"/>
                </a:cubicBezTo>
                <a:cubicBezTo>
                  <a:pt x="7452" y="18203"/>
                  <a:pt x="7278" y="18117"/>
                  <a:pt x="7088" y="18047"/>
                </a:cubicBezTo>
                <a:cubicBezTo>
                  <a:pt x="7123" y="17978"/>
                  <a:pt x="7175" y="17926"/>
                  <a:pt x="7209" y="17857"/>
                </a:cubicBezTo>
                <a:cubicBezTo>
                  <a:pt x="7365" y="17683"/>
                  <a:pt x="7504" y="17493"/>
                  <a:pt x="7660" y="17302"/>
                </a:cubicBezTo>
                <a:close/>
                <a:moveTo>
                  <a:pt x="16653" y="16661"/>
                </a:moveTo>
                <a:cubicBezTo>
                  <a:pt x="15631" y="17527"/>
                  <a:pt x="14435" y="18151"/>
                  <a:pt x="13153" y="18498"/>
                </a:cubicBezTo>
                <a:cubicBezTo>
                  <a:pt x="13205" y="18394"/>
                  <a:pt x="13239" y="18307"/>
                  <a:pt x="13291" y="18221"/>
                </a:cubicBezTo>
                <a:cubicBezTo>
                  <a:pt x="13309" y="18134"/>
                  <a:pt x="13326" y="18047"/>
                  <a:pt x="13326" y="17961"/>
                </a:cubicBezTo>
                <a:cubicBezTo>
                  <a:pt x="14504" y="17718"/>
                  <a:pt x="15631" y="17285"/>
                  <a:pt x="16653" y="16661"/>
                </a:cubicBezTo>
                <a:close/>
                <a:moveTo>
                  <a:pt x="8644" y="17696"/>
                </a:moveTo>
                <a:cubicBezTo>
                  <a:pt x="8657" y="17696"/>
                  <a:pt x="8670" y="17698"/>
                  <a:pt x="8682" y="17701"/>
                </a:cubicBezTo>
                <a:cubicBezTo>
                  <a:pt x="8838" y="17735"/>
                  <a:pt x="9011" y="17787"/>
                  <a:pt x="9167" y="17839"/>
                </a:cubicBezTo>
                <a:cubicBezTo>
                  <a:pt x="9133" y="17909"/>
                  <a:pt x="9098" y="17978"/>
                  <a:pt x="9063" y="18065"/>
                </a:cubicBezTo>
                <a:cubicBezTo>
                  <a:pt x="8895" y="18401"/>
                  <a:pt x="8784" y="18546"/>
                  <a:pt x="8583" y="18546"/>
                </a:cubicBezTo>
                <a:cubicBezTo>
                  <a:pt x="8454" y="18546"/>
                  <a:pt x="8286" y="18485"/>
                  <a:pt x="8041" y="18377"/>
                </a:cubicBezTo>
                <a:cubicBezTo>
                  <a:pt x="8197" y="18169"/>
                  <a:pt x="8335" y="17961"/>
                  <a:pt x="8474" y="17770"/>
                </a:cubicBezTo>
                <a:cubicBezTo>
                  <a:pt x="8517" y="17727"/>
                  <a:pt x="8583" y="17696"/>
                  <a:pt x="8644" y="17696"/>
                </a:cubicBezTo>
                <a:close/>
                <a:moveTo>
                  <a:pt x="13031" y="18013"/>
                </a:moveTo>
                <a:lnTo>
                  <a:pt x="13031" y="18013"/>
                </a:lnTo>
                <a:cubicBezTo>
                  <a:pt x="12851" y="18571"/>
                  <a:pt x="12608" y="18725"/>
                  <a:pt x="11906" y="18725"/>
                </a:cubicBezTo>
                <a:cubicBezTo>
                  <a:pt x="11867" y="18725"/>
                  <a:pt x="11826" y="18724"/>
                  <a:pt x="11784" y="18723"/>
                </a:cubicBezTo>
                <a:lnTo>
                  <a:pt x="12130" y="18099"/>
                </a:lnTo>
                <a:lnTo>
                  <a:pt x="13031" y="18013"/>
                </a:lnTo>
                <a:close/>
                <a:moveTo>
                  <a:pt x="9444" y="17891"/>
                </a:moveTo>
                <a:lnTo>
                  <a:pt x="10588" y="18082"/>
                </a:lnTo>
                <a:cubicBezTo>
                  <a:pt x="10450" y="18307"/>
                  <a:pt x="10328" y="18515"/>
                  <a:pt x="10190" y="18706"/>
                </a:cubicBezTo>
                <a:cubicBezTo>
                  <a:pt x="10138" y="18758"/>
                  <a:pt x="10051" y="18775"/>
                  <a:pt x="9982" y="18775"/>
                </a:cubicBezTo>
                <a:cubicBezTo>
                  <a:pt x="9687" y="18740"/>
                  <a:pt x="9393" y="18706"/>
                  <a:pt x="9063" y="18654"/>
                </a:cubicBezTo>
                <a:lnTo>
                  <a:pt x="9444" y="17891"/>
                </a:lnTo>
                <a:close/>
                <a:moveTo>
                  <a:pt x="11801" y="18117"/>
                </a:moveTo>
                <a:cubicBezTo>
                  <a:pt x="11487" y="18666"/>
                  <a:pt x="11331" y="18840"/>
                  <a:pt x="10952" y="18840"/>
                </a:cubicBezTo>
                <a:cubicBezTo>
                  <a:pt x="10830" y="18840"/>
                  <a:pt x="10684" y="18822"/>
                  <a:pt x="10502" y="18792"/>
                </a:cubicBezTo>
                <a:cubicBezTo>
                  <a:pt x="10623" y="18567"/>
                  <a:pt x="10744" y="18359"/>
                  <a:pt x="10865" y="18169"/>
                </a:cubicBezTo>
                <a:cubicBezTo>
                  <a:pt x="10917" y="18134"/>
                  <a:pt x="10969" y="18117"/>
                  <a:pt x="11021" y="18117"/>
                </a:cubicBezTo>
                <a:close/>
                <a:moveTo>
                  <a:pt x="11478" y="0"/>
                </a:moveTo>
                <a:cubicBezTo>
                  <a:pt x="9537" y="0"/>
                  <a:pt x="7556" y="595"/>
                  <a:pt x="5823" y="1897"/>
                </a:cubicBezTo>
                <a:cubicBezTo>
                  <a:pt x="4957" y="2556"/>
                  <a:pt x="4298" y="3370"/>
                  <a:pt x="3622" y="4202"/>
                </a:cubicBezTo>
                <a:cubicBezTo>
                  <a:pt x="1" y="8361"/>
                  <a:pt x="1006" y="14772"/>
                  <a:pt x="5719" y="17631"/>
                </a:cubicBezTo>
                <a:cubicBezTo>
                  <a:pt x="7209" y="18572"/>
                  <a:pt x="8929" y="19077"/>
                  <a:pt x="10677" y="19077"/>
                </a:cubicBezTo>
                <a:cubicBezTo>
                  <a:pt x="11022" y="19077"/>
                  <a:pt x="11369" y="19058"/>
                  <a:pt x="11714" y="19018"/>
                </a:cubicBezTo>
                <a:cubicBezTo>
                  <a:pt x="13551" y="18844"/>
                  <a:pt x="15284" y="18134"/>
                  <a:pt x="16705" y="16990"/>
                </a:cubicBezTo>
                <a:cubicBezTo>
                  <a:pt x="17519" y="16332"/>
                  <a:pt x="18143" y="15535"/>
                  <a:pt x="18784" y="14738"/>
                </a:cubicBezTo>
                <a:cubicBezTo>
                  <a:pt x="20431" y="12693"/>
                  <a:pt x="21124" y="10388"/>
                  <a:pt x="20742" y="7806"/>
                </a:cubicBezTo>
                <a:cubicBezTo>
                  <a:pt x="20058" y="3037"/>
                  <a:pt x="15867" y="0"/>
                  <a:pt x="1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3"/>
          <p:cNvSpPr/>
          <p:nvPr/>
        </p:nvSpPr>
        <p:spPr>
          <a:xfrm>
            <a:off x="4165869" y="3663106"/>
            <a:ext cx="810875" cy="727924"/>
          </a:xfrm>
          <a:custGeom>
            <a:avLst/>
            <a:gdLst/>
            <a:ahLst/>
            <a:cxnLst/>
            <a:rect l="l" t="t" r="r" b="b"/>
            <a:pathLst>
              <a:path w="11056" h="9925" extrusionOk="0">
                <a:moveTo>
                  <a:pt x="1040" y="3270"/>
                </a:moveTo>
                <a:lnTo>
                  <a:pt x="1109" y="3287"/>
                </a:lnTo>
                <a:lnTo>
                  <a:pt x="1092" y="3287"/>
                </a:lnTo>
                <a:cubicBezTo>
                  <a:pt x="1040" y="3669"/>
                  <a:pt x="988" y="4067"/>
                  <a:pt x="919" y="4448"/>
                </a:cubicBezTo>
                <a:cubicBezTo>
                  <a:pt x="901" y="4535"/>
                  <a:pt x="780" y="4604"/>
                  <a:pt x="711" y="4691"/>
                </a:cubicBezTo>
                <a:lnTo>
                  <a:pt x="624" y="4639"/>
                </a:lnTo>
                <a:cubicBezTo>
                  <a:pt x="763" y="4189"/>
                  <a:pt x="901" y="3738"/>
                  <a:pt x="1040" y="3270"/>
                </a:cubicBezTo>
                <a:close/>
                <a:moveTo>
                  <a:pt x="901" y="4916"/>
                </a:moveTo>
                <a:cubicBezTo>
                  <a:pt x="988" y="5176"/>
                  <a:pt x="971" y="5402"/>
                  <a:pt x="659" y="5540"/>
                </a:cubicBezTo>
                <a:cubicBezTo>
                  <a:pt x="555" y="5107"/>
                  <a:pt x="572" y="5072"/>
                  <a:pt x="901" y="4916"/>
                </a:cubicBezTo>
                <a:close/>
                <a:moveTo>
                  <a:pt x="1005" y="5679"/>
                </a:moveTo>
                <a:lnTo>
                  <a:pt x="1005" y="5679"/>
                </a:lnTo>
                <a:cubicBezTo>
                  <a:pt x="1196" y="6216"/>
                  <a:pt x="1196" y="6216"/>
                  <a:pt x="849" y="6476"/>
                </a:cubicBezTo>
                <a:cubicBezTo>
                  <a:pt x="624" y="6043"/>
                  <a:pt x="641" y="5921"/>
                  <a:pt x="1005" y="5679"/>
                </a:cubicBezTo>
                <a:close/>
                <a:moveTo>
                  <a:pt x="1265" y="6528"/>
                </a:moveTo>
                <a:lnTo>
                  <a:pt x="1265" y="6528"/>
                </a:lnTo>
                <a:cubicBezTo>
                  <a:pt x="1508" y="6892"/>
                  <a:pt x="1508" y="6892"/>
                  <a:pt x="1161" y="7204"/>
                </a:cubicBezTo>
                <a:cubicBezTo>
                  <a:pt x="884" y="6892"/>
                  <a:pt x="884" y="6840"/>
                  <a:pt x="1265" y="6528"/>
                </a:cubicBezTo>
                <a:close/>
                <a:moveTo>
                  <a:pt x="1612" y="7186"/>
                </a:moveTo>
                <a:lnTo>
                  <a:pt x="1612" y="7186"/>
                </a:lnTo>
                <a:cubicBezTo>
                  <a:pt x="1906" y="7516"/>
                  <a:pt x="1906" y="7516"/>
                  <a:pt x="1560" y="7879"/>
                </a:cubicBezTo>
                <a:cubicBezTo>
                  <a:pt x="1231" y="7533"/>
                  <a:pt x="1248" y="7481"/>
                  <a:pt x="1612" y="7186"/>
                </a:cubicBezTo>
                <a:close/>
                <a:moveTo>
                  <a:pt x="2028" y="7758"/>
                </a:moveTo>
                <a:cubicBezTo>
                  <a:pt x="2426" y="8070"/>
                  <a:pt x="2426" y="8122"/>
                  <a:pt x="2114" y="8469"/>
                </a:cubicBezTo>
                <a:cubicBezTo>
                  <a:pt x="1698" y="8226"/>
                  <a:pt x="1681" y="8191"/>
                  <a:pt x="2028" y="7758"/>
                </a:cubicBezTo>
                <a:close/>
                <a:moveTo>
                  <a:pt x="2599" y="8278"/>
                </a:moveTo>
                <a:lnTo>
                  <a:pt x="2946" y="8538"/>
                </a:lnTo>
                <a:lnTo>
                  <a:pt x="2617" y="8884"/>
                </a:lnTo>
                <a:lnTo>
                  <a:pt x="2340" y="8694"/>
                </a:lnTo>
                <a:lnTo>
                  <a:pt x="2599" y="8278"/>
                </a:lnTo>
                <a:close/>
                <a:moveTo>
                  <a:pt x="5723" y="255"/>
                </a:moveTo>
                <a:cubicBezTo>
                  <a:pt x="5733" y="255"/>
                  <a:pt x="5743" y="255"/>
                  <a:pt x="5753" y="255"/>
                </a:cubicBezTo>
                <a:cubicBezTo>
                  <a:pt x="8335" y="272"/>
                  <a:pt x="10276" y="2144"/>
                  <a:pt x="10363" y="4691"/>
                </a:cubicBezTo>
                <a:cubicBezTo>
                  <a:pt x="10276" y="7273"/>
                  <a:pt x="8370" y="9144"/>
                  <a:pt x="5753" y="9144"/>
                </a:cubicBezTo>
                <a:cubicBezTo>
                  <a:pt x="3085" y="9144"/>
                  <a:pt x="1231" y="7169"/>
                  <a:pt x="1179" y="4708"/>
                </a:cubicBezTo>
                <a:cubicBezTo>
                  <a:pt x="1127" y="2138"/>
                  <a:pt x="3496" y="255"/>
                  <a:pt x="5723" y="255"/>
                </a:cubicBezTo>
                <a:close/>
                <a:moveTo>
                  <a:pt x="3154" y="8694"/>
                </a:moveTo>
                <a:cubicBezTo>
                  <a:pt x="3622" y="8919"/>
                  <a:pt x="3639" y="8936"/>
                  <a:pt x="3362" y="9283"/>
                </a:cubicBezTo>
                <a:lnTo>
                  <a:pt x="2963" y="9075"/>
                </a:lnTo>
                <a:lnTo>
                  <a:pt x="3154" y="8694"/>
                </a:lnTo>
                <a:close/>
                <a:moveTo>
                  <a:pt x="3847" y="9040"/>
                </a:moveTo>
                <a:lnTo>
                  <a:pt x="4471" y="9248"/>
                </a:lnTo>
                <a:cubicBezTo>
                  <a:pt x="4436" y="9370"/>
                  <a:pt x="4402" y="9456"/>
                  <a:pt x="4350" y="9578"/>
                </a:cubicBezTo>
                <a:lnTo>
                  <a:pt x="3674" y="9387"/>
                </a:lnTo>
                <a:cubicBezTo>
                  <a:pt x="3743" y="9248"/>
                  <a:pt x="3795" y="9162"/>
                  <a:pt x="3847" y="9040"/>
                </a:cubicBezTo>
                <a:close/>
                <a:moveTo>
                  <a:pt x="6810" y="9387"/>
                </a:moveTo>
                <a:lnTo>
                  <a:pt x="5996" y="9595"/>
                </a:lnTo>
                <a:cubicBezTo>
                  <a:pt x="5996" y="9404"/>
                  <a:pt x="6117" y="9387"/>
                  <a:pt x="6810" y="9387"/>
                </a:cubicBezTo>
                <a:close/>
                <a:moveTo>
                  <a:pt x="4766" y="9318"/>
                </a:moveTo>
                <a:lnTo>
                  <a:pt x="5129" y="9387"/>
                </a:lnTo>
                <a:cubicBezTo>
                  <a:pt x="5085" y="9585"/>
                  <a:pt x="5062" y="9657"/>
                  <a:pt x="4954" y="9657"/>
                </a:cubicBezTo>
                <a:cubicBezTo>
                  <a:pt x="4892" y="9657"/>
                  <a:pt x="4801" y="9633"/>
                  <a:pt x="4662" y="9595"/>
                </a:cubicBezTo>
                <a:lnTo>
                  <a:pt x="4766" y="9318"/>
                </a:lnTo>
                <a:close/>
                <a:moveTo>
                  <a:pt x="5782" y="0"/>
                </a:moveTo>
                <a:cubicBezTo>
                  <a:pt x="4702" y="0"/>
                  <a:pt x="3620" y="352"/>
                  <a:pt x="2721" y="1069"/>
                </a:cubicBezTo>
                <a:cubicBezTo>
                  <a:pt x="2374" y="1329"/>
                  <a:pt x="2062" y="1607"/>
                  <a:pt x="1768" y="1901"/>
                </a:cubicBezTo>
                <a:cubicBezTo>
                  <a:pt x="381" y="3339"/>
                  <a:pt x="0" y="5038"/>
                  <a:pt x="676" y="6892"/>
                </a:cubicBezTo>
                <a:cubicBezTo>
                  <a:pt x="1347" y="8733"/>
                  <a:pt x="3197" y="9924"/>
                  <a:pt x="5580" y="9924"/>
                </a:cubicBezTo>
                <a:cubicBezTo>
                  <a:pt x="5597" y="9924"/>
                  <a:pt x="5615" y="9924"/>
                  <a:pt x="5632" y="9924"/>
                </a:cubicBezTo>
                <a:cubicBezTo>
                  <a:pt x="6498" y="9855"/>
                  <a:pt x="7330" y="9560"/>
                  <a:pt x="8023" y="9040"/>
                </a:cubicBezTo>
                <a:cubicBezTo>
                  <a:pt x="8474" y="8694"/>
                  <a:pt x="8924" y="8330"/>
                  <a:pt x="9323" y="7914"/>
                </a:cubicBezTo>
                <a:cubicBezTo>
                  <a:pt x="11056" y="6129"/>
                  <a:pt x="11056" y="3270"/>
                  <a:pt x="9323" y="1485"/>
                </a:cubicBezTo>
                <a:cubicBezTo>
                  <a:pt x="8360" y="504"/>
                  <a:pt x="7073" y="0"/>
                  <a:pt x="5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3"/>
          <p:cNvSpPr/>
          <p:nvPr/>
        </p:nvSpPr>
        <p:spPr>
          <a:xfrm>
            <a:off x="4248452" y="3681735"/>
            <a:ext cx="677465" cy="652088"/>
          </a:xfrm>
          <a:custGeom>
            <a:avLst/>
            <a:gdLst/>
            <a:ahLst/>
            <a:cxnLst/>
            <a:rect l="l" t="t" r="r" b="b"/>
            <a:pathLst>
              <a:path w="9237" h="8891" extrusionOk="0">
                <a:moveTo>
                  <a:pt x="4597" y="1"/>
                </a:moveTo>
                <a:cubicBezTo>
                  <a:pt x="2370" y="1"/>
                  <a:pt x="1" y="1884"/>
                  <a:pt x="53" y="4454"/>
                </a:cubicBezTo>
                <a:cubicBezTo>
                  <a:pt x="105" y="6915"/>
                  <a:pt x="1959" y="8890"/>
                  <a:pt x="4627" y="8890"/>
                </a:cubicBezTo>
                <a:cubicBezTo>
                  <a:pt x="7244" y="8890"/>
                  <a:pt x="9150" y="7019"/>
                  <a:pt x="9237" y="4437"/>
                </a:cubicBezTo>
                <a:cubicBezTo>
                  <a:pt x="9150" y="1890"/>
                  <a:pt x="7209" y="18"/>
                  <a:pt x="4627" y="1"/>
                </a:cubicBezTo>
                <a:cubicBezTo>
                  <a:pt x="4617" y="1"/>
                  <a:pt x="4607" y="1"/>
                  <a:pt x="45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3"/>
          <p:cNvSpPr/>
          <p:nvPr/>
        </p:nvSpPr>
        <p:spPr>
          <a:xfrm>
            <a:off x="4188751" y="1437399"/>
            <a:ext cx="676145" cy="653335"/>
          </a:xfrm>
          <a:custGeom>
            <a:avLst/>
            <a:gdLst/>
            <a:ahLst/>
            <a:cxnLst/>
            <a:rect l="l" t="t" r="r" b="b"/>
            <a:pathLst>
              <a:path w="9219" h="8908" extrusionOk="0">
                <a:moveTo>
                  <a:pt x="4613" y="0"/>
                </a:moveTo>
                <a:cubicBezTo>
                  <a:pt x="2370" y="0"/>
                  <a:pt x="0" y="1866"/>
                  <a:pt x="35" y="4454"/>
                </a:cubicBezTo>
                <a:cubicBezTo>
                  <a:pt x="87" y="6914"/>
                  <a:pt x="1941" y="8820"/>
                  <a:pt x="4609" y="8907"/>
                </a:cubicBezTo>
                <a:cubicBezTo>
                  <a:pt x="7209" y="8820"/>
                  <a:pt x="9184" y="7036"/>
                  <a:pt x="9201" y="4471"/>
                </a:cubicBezTo>
                <a:cubicBezTo>
                  <a:pt x="9219" y="1959"/>
                  <a:pt x="7278" y="35"/>
                  <a:pt x="4644" y="0"/>
                </a:cubicBezTo>
                <a:cubicBezTo>
                  <a:pt x="4634" y="0"/>
                  <a:pt x="4623" y="0"/>
                  <a:pt x="4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3"/>
          <p:cNvSpPr/>
          <p:nvPr/>
        </p:nvSpPr>
        <p:spPr>
          <a:xfrm>
            <a:off x="4102282" y="1417450"/>
            <a:ext cx="817255" cy="729171"/>
          </a:xfrm>
          <a:custGeom>
            <a:avLst/>
            <a:gdLst/>
            <a:ahLst/>
            <a:cxnLst/>
            <a:rect l="l" t="t" r="r" b="b"/>
            <a:pathLst>
              <a:path w="11143" h="9942" extrusionOk="0">
                <a:moveTo>
                  <a:pt x="1093" y="3288"/>
                </a:moveTo>
                <a:lnTo>
                  <a:pt x="1145" y="3305"/>
                </a:lnTo>
                <a:cubicBezTo>
                  <a:pt x="1075" y="3703"/>
                  <a:pt x="1023" y="4102"/>
                  <a:pt x="937" y="4501"/>
                </a:cubicBezTo>
                <a:cubicBezTo>
                  <a:pt x="919" y="4570"/>
                  <a:pt x="815" y="4639"/>
                  <a:pt x="746" y="4708"/>
                </a:cubicBezTo>
                <a:lnTo>
                  <a:pt x="659" y="4674"/>
                </a:lnTo>
                <a:cubicBezTo>
                  <a:pt x="798" y="4206"/>
                  <a:pt x="937" y="3755"/>
                  <a:pt x="1093" y="3288"/>
                </a:cubicBezTo>
                <a:close/>
                <a:moveTo>
                  <a:pt x="937" y="4934"/>
                </a:moveTo>
                <a:lnTo>
                  <a:pt x="937" y="4934"/>
                </a:lnTo>
                <a:cubicBezTo>
                  <a:pt x="1023" y="5211"/>
                  <a:pt x="1006" y="5436"/>
                  <a:pt x="694" y="5558"/>
                </a:cubicBezTo>
                <a:cubicBezTo>
                  <a:pt x="573" y="5194"/>
                  <a:pt x="607" y="5107"/>
                  <a:pt x="937" y="4934"/>
                </a:cubicBezTo>
                <a:close/>
                <a:moveTo>
                  <a:pt x="1023" y="5713"/>
                </a:moveTo>
                <a:cubicBezTo>
                  <a:pt x="1266" y="6129"/>
                  <a:pt x="1248" y="6216"/>
                  <a:pt x="885" y="6511"/>
                </a:cubicBezTo>
                <a:cubicBezTo>
                  <a:pt x="677" y="5991"/>
                  <a:pt x="677" y="5956"/>
                  <a:pt x="1023" y="5713"/>
                </a:cubicBezTo>
                <a:close/>
                <a:moveTo>
                  <a:pt x="1300" y="6563"/>
                </a:moveTo>
                <a:lnTo>
                  <a:pt x="1300" y="6563"/>
                </a:lnTo>
                <a:cubicBezTo>
                  <a:pt x="1543" y="6892"/>
                  <a:pt x="1543" y="6909"/>
                  <a:pt x="1179" y="7238"/>
                </a:cubicBezTo>
                <a:cubicBezTo>
                  <a:pt x="937" y="6857"/>
                  <a:pt x="937" y="6840"/>
                  <a:pt x="1300" y="6563"/>
                </a:cubicBezTo>
                <a:close/>
                <a:moveTo>
                  <a:pt x="1647" y="7204"/>
                </a:moveTo>
                <a:cubicBezTo>
                  <a:pt x="1942" y="7550"/>
                  <a:pt x="1942" y="7550"/>
                  <a:pt x="1595" y="7880"/>
                </a:cubicBezTo>
                <a:cubicBezTo>
                  <a:pt x="1283" y="7568"/>
                  <a:pt x="1283" y="7533"/>
                  <a:pt x="1647" y="7204"/>
                </a:cubicBezTo>
                <a:close/>
                <a:moveTo>
                  <a:pt x="2063" y="7776"/>
                </a:moveTo>
                <a:cubicBezTo>
                  <a:pt x="2461" y="8105"/>
                  <a:pt x="2461" y="8105"/>
                  <a:pt x="2132" y="8538"/>
                </a:cubicBezTo>
                <a:lnTo>
                  <a:pt x="1803" y="8157"/>
                </a:lnTo>
                <a:lnTo>
                  <a:pt x="2063" y="7776"/>
                </a:lnTo>
                <a:close/>
                <a:moveTo>
                  <a:pt x="2652" y="8313"/>
                </a:moveTo>
                <a:lnTo>
                  <a:pt x="3033" y="8607"/>
                </a:lnTo>
                <a:lnTo>
                  <a:pt x="2704" y="8937"/>
                </a:lnTo>
                <a:lnTo>
                  <a:pt x="2392" y="8711"/>
                </a:lnTo>
                <a:lnTo>
                  <a:pt x="2652" y="8313"/>
                </a:lnTo>
                <a:close/>
                <a:moveTo>
                  <a:pt x="5762" y="272"/>
                </a:moveTo>
                <a:cubicBezTo>
                  <a:pt x="5782" y="272"/>
                  <a:pt x="5803" y="272"/>
                  <a:pt x="5823" y="272"/>
                </a:cubicBezTo>
                <a:cubicBezTo>
                  <a:pt x="8457" y="307"/>
                  <a:pt x="10398" y="2231"/>
                  <a:pt x="10380" y="4743"/>
                </a:cubicBezTo>
                <a:cubicBezTo>
                  <a:pt x="10363" y="7308"/>
                  <a:pt x="8405" y="9092"/>
                  <a:pt x="5806" y="9179"/>
                </a:cubicBezTo>
                <a:cubicBezTo>
                  <a:pt x="3137" y="9092"/>
                  <a:pt x="1266" y="7186"/>
                  <a:pt x="1231" y="4726"/>
                </a:cubicBezTo>
                <a:cubicBezTo>
                  <a:pt x="1180" y="2150"/>
                  <a:pt x="3527" y="272"/>
                  <a:pt x="5762" y="272"/>
                </a:cubicBezTo>
                <a:close/>
                <a:moveTo>
                  <a:pt x="3207" y="8729"/>
                </a:moveTo>
                <a:cubicBezTo>
                  <a:pt x="3674" y="8954"/>
                  <a:pt x="3674" y="8954"/>
                  <a:pt x="3415" y="9300"/>
                </a:cubicBezTo>
                <a:lnTo>
                  <a:pt x="3016" y="9110"/>
                </a:lnTo>
                <a:cubicBezTo>
                  <a:pt x="3085" y="8971"/>
                  <a:pt x="3137" y="8850"/>
                  <a:pt x="3207" y="8729"/>
                </a:cubicBezTo>
                <a:close/>
                <a:moveTo>
                  <a:pt x="3900" y="9058"/>
                </a:moveTo>
                <a:lnTo>
                  <a:pt x="4506" y="9283"/>
                </a:lnTo>
                <a:cubicBezTo>
                  <a:pt x="4472" y="9387"/>
                  <a:pt x="4437" y="9491"/>
                  <a:pt x="4402" y="9612"/>
                </a:cubicBezTo>
                <a:lnTo>
                  <a:pt x="3709" y="9422"/>
                </a:lnTo>
                <a:cubicBezTo>
                  <a:pt x="3796" y="9283"/>
                  <a:pt x="3848" y="9179"/>
                  <a:pt x="3900" y="9058"/>
                </a:cubicBezTo>
                <a:close/>
                <a:moveTo>
                  <a:pt x="6845" y="9387"/>
                </a:moveTo>
                <a:lnTo>
                  <a:pt x="5996" y="9630"/>
                </a:lnTo>
                <a:cubicBezTo>
                  <a:pt x="6048" y="9422"/>
                  <a:pt x="6187" y="9387"/>
                  <a:pt x="6845" y="9387"/>
                </a:cubicBezTo>
                <a:close/>
                <a:moveTo>
                  <a:pt x="4818" y="9352"/>
                </a:moveTo>
                <a:lnTo>
                  <a:pt x="5147" y="9387"/>
                </a:lnTo>
                <a:cubicBezTo>
                  <a:pt x="5136" y="9592"/>
                  <a:pt x="5110" y="9677"/>
                  <a:pt x="4990" y="9677"/>
                </a:cubicBezTo>
                <a:cubicBezTo>
                  <a:pt x="4927" y="9677"/>
                  <a:pt x="4839" y="9654"/>
                  <a:pt x="4714" y="9612"/>
                </a:cubicBezTo>
                <a:lnTo>
                  <a:pt x="4818" y="9352"/>
                </a:lnTo>
                <a:close/>
                <a:moveTo>
                  <a:pt x="5790" y="1"/>
                </a:moveTo>
                <a:cubicBezTo>
                  <a:pt x="4726" y="1"/>
                  <a:pt x="3657" y="342"/>
                  <a:pt x="2756" y="1035"/>
                </a:cubicBezTo>
                <a:cubicBezTo>
                  <a:pt x="2392" y="1312"/>
                  <a:pt x="2046" y="1624"/>
                  <a:pt x="1734" y="1953"/>
                </a:cubicBezTo>
                <a:cubicBezTo>
                  <a:pt x="365" y="3409"/>
                  <a:pt x="1" y="5055"/>
                  <a:pt x="694" y="6909"/>
                </a:cubicBezTo>
                <a:cubicBezTo>
                  <a:pt x="1382" y="8750"/>
                  <a:pt x="3215" y="9942"/>
                  <a:pt x="5615" y="9942"/>
                </a:cubicBezTo>
                <a:cubicBezTo>
                  <a:pt x="5632" y="9942"/>
                  <a:pt x="5650" y="9942"/>
                  <a:pt x="5667" y="9942"/>
                </a:cubicBezTo>
                <a:cubicBezTo>
                  <a:pt x="6534" y="9872"/>
                  <a:pt x="7365" y="9560"/>
                  <a:pt x="8058" y="9058"/>
                </a:cubicBezTo>
                <a:cubicBezTo>
                  <a:pt x="8474" y="8746"/>
                  <a:pt x="8856" y="8417"/>
                  <a:pt x="9219" y="8070"/>
                </a:cubicBezTo>
                <a:cubicBezTo>
                  <a:pt x="11056" y="6320"/>
                  <a:pt x="11143" y="3426"/>
                  <a:pt x="9410" y="1572"/>
                </a:cubicBezTo>
                <a:cubicBezTo>
                  <a:pt x="8438" y="533"/>
                  <a:pt x="7118" y="1"/>
                  <a:pt x="5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3"/>
          <p:cNvSpPr/>
          <p:nvPr/>
        </p:nvSpPr>
        <p:spPr>
          <a:xfrm>
            <a:off x="3574882" y="3408537"/>
            <a:ext cx="494475" cy="510977"/>
          </a:xfrm>
          <a:custGeom>
            <a:avLst/>
            <a:gdLst/>
            <a:ahLst/>
            <a:cxnLst/>
            <a:rect l="l" t="t" r="r" b="b"/>
            <a:pathLst>
              <a:path w="6742" h="6967" extrusionOk="0">
                <a:moveTo>
                  <a:pt x="53" y="0"/>
                </a:moveTo>
                <a:cubicBezTo>
                  <a:pt x="35" y="87"/>
                  <a:pt x="1" y="174"/>
                  <a:pt x="18" y="243"/>
                </a:cubicBezTo>
                <a:cubicBezTo>
                  <a:pt x="105" y="538"/>
                  <a:pt x="226" y="815"/>
                  <a:pt x="382" y="1075"/>
                </a:cubicBezTo>
                <a:cubicBezTo>
                  <a:pt x="815" y="1820"/>
                  <a:pt x="1300" y="2530"/>
                  <a:pt x="1837" y="3224"/>
                </a:cubicBezTo>
                <a:cubicBezTo>
                  <a:pt x="2825" y="4471"/>
                  <a:pt x="4003" y="5528"/>
                  <a:pt x="5511" y="6169"/>
                </a:cubicBezTo>
                <a:lnTo>
                  <a:pt x="6083" y="6412"/>
                </a:lnTo>
                <a:cubicBezTo>
                  <a:pt x="5719" y="6551"/>
                  <a:pt x="5355" y="6603"/>
                  <a:pt x="5009" y="6689"/>
                </a:cubicBezTo>
                <a:cubicBezTo>
                  <a:pt x="4939" y="6706"/>
                  <a:pt x="4887" y="6810"/>
                  <a:pt x="4835" y="6862"/>
                </a:cubicBezTo>
                <a:cubicBezTo>
                  <a:pt x="4887" y="6897"/>
                  <a:pt x="4957" y="6966"/>
                  <a:pt x="5009" y="6966"/>
                </a:cubicBezTo>
                <a:cubicBezTo>
                  <a:pt x="5511" y="6845"/>
                  <a:pt x="6014" y="6741"/>
                  <a:pt x="6516" y="6585"/>
                </a:cubicBezTo>
                <a:cubicBezTo>
                  <a:pt x="6707" y="6533"/>
                  <a:pt x="6741" y="6377"/>
                  <a:pt x="6637" y="6204"/>
                </a:cubicBezTo>
                <a:cubicBezTo>
                  <a:pt x="6447" y="5875"/>
                  <a:pt x="6273" y="5528"/>
                  <a:pt x="6066" y="5182"/>
                </a:cubicBezTo>
                <a:cubicBezTo>
                  <a:pt x="6031" y="5112"/>
                  <a:pt x="5927" y="5078"/>
                  <a:pt x="5858" y="5026"/>
                </a:cubicBezTo>
                <a:cubicBezTo>
                  <a:pt x="5840" y="5130"/>
                  <a:pt x="5788" y="5216"/>
                  <a:pt x="5823" y="5286"/>
                </a:cubicBezTo>
                <a:cubicBezTo>
                  <a:pt x="5944" y="5563"/>
                  <a:pt x="6083" y="5823"/>
                  <a:pt x="6256" y="6152"/>
                </a:cubicBezTo>
                <a:cubicBezTo>
                  <a:pt x="5667" y="5961"/>
                  <a:pt x="5112" y="5701"/>
                  <a:pt x="4575" y="5372"/>
                </a:cubicBezTo>
                <a:cubicBezTo>
                  <a:pt x="3085" y="4350"/>
                  <a:pt x="1837" y="3016"/>
                  <a:pt x="936" y="1439"/>
                </a:cubicBezTo>
                <a:cubicBezTo>
                  <a:pt x="676" y="1023"/>
                  <a:pt x="503" y="572"/>
                  <a:pt x="278" y="139"/>
                </a:cubicBezTo>
                <a:cubicBezTo>
                  <a:pt x="243" y="70"/>
                  <a:pt x="139" y="5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3"/>
          <p:cNvSpPr/>
          <p:nvPr/>
        </p:nvSpPr>
        <p:spPr>
          <a:xfrm>
            <a:off x="3478291" y="1919769"/>
            <a:ext cx="500856" cy="575519"/>
          </a:xfrm>
          <a:custGeom>
            <a:avLst/>
            <a:gdLst/>
            <a:ahLst/>
            <a:cxnLst/>
            <a:rect l="l" t="t" r="r" b="b"/>
            <a:pathLst>
              <a:path w="6829" h="7847" extrusionOk="0">
                <a:moveTo>
                  <a:pt x="6650" y="1"/>
                </a:moveTo>
                <a:cubicBezTo>
                  <a:pt x="6628" y="1"/>
                  <a:pt x="6606" y="3"/>
                  <a:pt x="6585" y="8"/>
                </a:cubicBezTo>
                <a:cubicBezTo>
                  <a:pt x="6481" y="60"/>
                  <a:pt x="6395" y="112"/>
                  <a:pt x="6291" y="181"/>
                </a:cubicBezTo>
                <a:cubicBezTo>
                  <a:pt x="3900" y="1516"/>
                  <a:pt x="2253" y="3508"/>
                  <a:pt x="1092" y="5900"/>
                </a:cubicBezTo>
                <a:cubicBezTo>
                  <a:pt x="919" y="6246"/>
                  <a:pt x="763" y="6610"/>
                  <a:pt x="590" y="7026"/>
                </a:cubicBezTo>
                <a:cubicBezTo>
                  <a:pt x="486" y="6576"/>
                  <a:pt x="399" y="6160"/>
                  <a:pt x="295" y="5761"/>
                </a:cubicBezTo>
                <a:cubicBezTo>
                  <a:pt x="278" y="5692"/>
                  <a:pt x="174" y="5640"/>
                  <a:pt x="105" y="5570"/>
                </a:cubicBezTo>
                <a:cubicBezTo>
                  <a:pt x="70" y="5657"/>
                  <a:pt x="1" y="5726"/>
                  <a:pt x="18" y="5796"/>
                </a:cubicBezTo>
                <a:cubicBezTo>
                  <a:pt x="174" y="6402"/>
                  <a:pt x="330" y="7009"/>
                  <a:pt x="503" y="7615"/>
                </a:cubicBezTo>
                <a:cubicBezTo>
                  <a:pt x="526" y="7754"/>
                  <a:pt x="650" y="7846"/>
                  <a:pt x="775" y="7846"/>
                </a:cubicBezTo>
                <a:cubicBezTo>
                  <a:pt x="838" y="7846"/>
                  <a:pt x="902" y="7823"/>
                  <a:pt x="954" y="7771"/>
                </a:cubicBezTo>
                <a:cubicBezTo>
                  <a:pt x="1422" y="7477"/>
                  <a:pt x="1855" y="7165"/>
                  <a:pt x="2305" y="6853"/>
                </a:cubicBezTo>
                <a:cubicBezTo>
                  <a:pt x="2357" y="6818"/>
                  <a:pt x="2357" y="6714"/>
                  <a:pt x="2375" y="6645"/>
                </a:cubicBezTo>
                <a:cubicBezTo>
                  <a:pt x="2328" y="6645"/>
                  <a:pt x="2275" y="6629"/>
                  <a:pt x="2228" y="6629"/>
                </a:cubicBezTo>
                <a:cubicBezTo>
                  <a:pt x="2205" y="6629"/>
                  <a:pt x="2184" y="6633"/>
                  <a:pt x="2167" y="6645"/>
                </a:cubicBezTo>
                <a:cubicBezTo>
                  <a:pt x="1890" y="6818"/>
                  <a:pt x="1647" y="7009"/>
                  <a:pt x="1387" y="7182"/>
                </a:cubicBezTo>
                <a:cubicBezTo>
                  <a:pt x="1231" y="7303"/>
                  <a:pt x="1058" y="7407"/>
                  <a:pt x="884" y="7511"/>
                </a:cubicBezTo>
                <a:lnTo>
                  <a:pt x="815" y="7459"/>
                </a:lnTo>
                <a:cubicBezTo>
                  <a:pt x="919" y="7147"/>
                  <a:pt x="1006" y="6818"/>
                  <a:pt x="1127" y="6524"/>
                </a:cubicBezTo>
                <a:cubicBezTo>
                  <a:pt x="2288" y="3907"/>
                  <a:pt x="4021" y="1758"/>
                  <a:pt x="6603" y="355"/>
                </a:cubicBezTo>
                <a:cubicBezTo>
                  <a:pt x="6655" y="320"/>
                  <a:pt x="6741" y="285"/>
                  <a:pt x="6759" y="233"/>
                </a:cubicBezTo>
                <a:cubicBezTo>
                  <a:pt x="6793" y="164"/>
                  <a:pt x="6811" y="95"/>
                  <a:pt x="6828" y="25"/>
                </a:cubicBezTo>
                <a:cubicBezTo>
                  <a:pt x="6767" y="13"/>
                  <a:pt x="6706" y="1"/>
                  <a:pt x="6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3"/>
          <p:cNvSpPr/>
          <p:nvPr/>
        </p:nvSpPr>
        <p:spPr>
          <a:xfrm>
            <a:off x="2990275" y="2657442"/>
            <a:ext cx="817255" cy="728291"/>
          </a:xfrm>
          <a:custGeom>
            <a:avLst/>
            <a:gdLst/>
            <a:ahLst/>
            <a:cxnLst/>
            <a:rect l="l" t="t" r="r" b="b"/>
            <a:pathLst>
              <a:path w="11143" h="9930" extrusionOk="0">
                <a:moveTo>
                  <a:pt x="1058" y="3293"/>
                </a:moveTo>
                <a:lnTo>
                  <a:pt x="1127" y="3310"/>
                </a:lnTo>
                <a:cubicBezTo>
                  <a:pt x="1075" y="3709"/>
                  <a:pt x="1023" y="4090"/>
                  <a:pt x="936" y="4489"/>
                </a:cubicBezTo>
                <a:cubicBezTo>
                  <a:pt x="919" y="4558"/>
                  <a:pt x="798" y="4627"/>
                  <a:pt x="729" y="4696"/>
                </a:cubicBezTo>
                <a:lnTo>
                  <a:pt x="642" y="4662"/>
                </a:lnTo>
                <a:cubicBezTo>
                  <a:pt x="780" y="4211"/>
                  <a:pt x="919" y="3743"/>
                  <a:pt x="1058" y="3293"/>
                </a:cubicBezTo>
                <a:close/>
                <a:moveTo>
                  <a:pt x="902" y="4956"/>
                </a:moveTo>
                <a:lnTo>
                  <a:pt x="902" y="4956"/>
                </a:lnTo>
                <a:cubicBezTo>
                  <a:pt x="1058" y="5251"/>
                  <a:pt x="1006" y="5372"/>
                  <a:pt x="677" y="5563"/>
                </a:cubicBezTo>
                <a:lnTo>
                  <a:pt x="694" y="5546"/>
                </a:lnTo>
                <a:cubicBezTo>
                  <a:pt x="573" y="5182"/>
                  <a:pt x="590" y="5112"/>
                  <a:pt x="902" y="4956"/>
                </a:cubicBezTo>
                <a:close/>
                <a:moveTo>
                  <a:pt x="1023" y="5719"/>
                </a:moveTo>
                <a:lnTo>
                  <a:pt x="1023" y="5719"/>
                </a:lnTo>
                <a:cubicBezTo>
                  <a:pt x="1248" y="6187"/>
                  <a:pt x="1231" y="6239"/>
                  <a:pt x="867" y="6516"/>
                </a:cubicBezTo>
                <a:cubicBezTo>
                  <a:pt x="659" y="5979"/>
                  <a:pt x="659" y="5944"/>
                  <a:pt x="1023" y="5719"/>
                </a:cubicBezTo>
                <a:close/>
                <a:moveTo>
                  <a:pt x="1283" y="6551"/>
                </a:moveTo>
                <a:cubicBezTo>
                  <a:pt x="1543" y="6880"/>
                  <a:pt x="1526" y="6932"/>
                  <a:pt x="1179" y="7226"/>
                </a:cubicBezTo>
                <a:cubicBezTo>
                  <a:pt x="919" y="6880"/>
                  <a:pt x="919" y="6845"/>
                  <a:pt x="1283" y="6551"/>
                </a:cubicBezTo>
                <a:close/>
                <a:moveTo>
                  <a:pt x="1630" y="7192"/>
                </a:moveTo>
                <a:lnTo>
                  <a:pt x="1630" y="7192"/>
                </a:lnTo>
                <a:cubicBezTo>
                  <a:pt x="1924" y="7504"/>
                  <a:pt x="1924" y="7504"/>
                  <a:pt x="1595" y="7885"/>
                </a:cubicBezTo>
                <a:cubicBezTo>
                  <a:pt x="1266" y="7556"/>
                  <a:pt x="1266" y="7521"/>
                  <a:pt x="1630" y="7192"/>
                </a:cubicBezTo>
                <a:close/>
                <a:moveTo>
                  <a:pt x="2063" y="7781"/>
                </a:moveTo>
                <a:cubicBezTo>
                  <a:pt x="2444" y="8058"/>
                  <a:pt x="2461" y="8110"/>
                  <a:pt x="2149" y="8491"/>
                </a:cubicBezTo>
                <a:cubicBezTo>
                  <a:pt x="1734" y="8214"/>
                  <a:pt x="1734" y="8162"/>
                  <a:pt x="2063" y="7781"/>
                </a:cubicBezTo>
                <a:close/>
                <a:moveTo>
                  <a:pt x="2635" y="8301"/>
                </a:moveTo>
                <a:lnTo>
                  <a:pt x="2964" y="8561"/>
                </a:lnTo>
                <a:lnTo>
                  <a:pt x="2669" y="8907"/>
                </a:lnTo>
                <a:lnTo>
                  <a:pt x="2375" y="8699"/>
                </a:lnTo>
                <a:cubicBezTo>
                  <a:pt x="2461" y="8561"/>
                  <a:pt x="2531" y="8457"/>
                  <a:pt x="2635" y="8301"/>
                </a:cubicBezTo>
                <a:close/>
                <a:moveTo>
                  <a:pt x="5757" y="278"/>
                </a:moveTo>
                <a:cubicBezTo>
                  <a:pt x="5768" y="278"/>
                  <a:pt x="5778" y="278"/>
                  <a:pt x="5788" y="278"/>
                </a:cubicBezTo>
                <a:cubicBezTo>
                  <a:pt x="8370" y="278"/>
                  <a:pt x="10294" y="2149"/>
                  <a:pt x="10380" y="4714"/>
                </a:cubicBezTo>
                <a:cubicBezTo>
                  <a:pt x="10294" y="7296"/>
                  <a:pt x="8388" y="9167"/>
                  <a:pt x="5788" y="9167"/>
                </a:cubicBezTo>
                <a:cubicBezTo>
                  <a:pt x="3120" y="9167"/>
                  <a:pt x="1248" y="7192"/>
                  <a:pt x="1214" y="4714"/>
                </a:cubicBezTo>
                <a:cubicBezTo>
                  <a:pt x="1162" y="2144"/>
                  <a:pt x="3514" y="278"/>
                  <a:pt x="5757" y="278"/>
                </a:cubicBezTo>
                <a:close/>
                <a:moveTo>
                  <a:pt x="3189" y="8717"/>
                </a:moveTo>
                <a:cubicBezTo>
                  <a:pt x="3657" y="8907"/>
                  <a:pt x="3674" y="8942"/>
                  <a:pt x="3397" y="9288"/>
                </a:cubicBezTo>
                <a:lnTo>
                  <a:pt x="2999" y="9098"/>
                </a:lnTo>
                <a:lnTo>
                  <a:pt x="3189" y="8717"/>
                </a:lnTo>
                <a:close/>
                <a:moveTo>
                  <a:pt x="3882" y="9046"/>
                </a:moveTo>
                <a:lnTo>
                  <a:pt x="4506" y="9271"/>
                </a:lnTo>
                <a:cubicBezTo>
                  <a:pt x="4454" y="9375"/>
                  <a:pt x="4419" y="9479"/>
                  <a:pt x="4385" y="9600"/>
                </a:cubicBezTo>
                <a:lnTo>
                  <a:pt x="3709" y="9410"/>
                </a:lnTo>
                <a:cubicBezTo>
                  <a:pt x="3778" y="9271"/>
                  <a:pt x="3830" y="9167"/>
                  <a:pt x="3882" y="9046"/>
                </a:cubicBezTo>
                <a:close/>
                <a:moveTo>
                  <a:pt x="6845" y="9392"/>
                </a:moveTo>
                <a:lnTo>
                  <a:pt x="5979" y="9635"/>
                </a:lnTo>
                <a:cubicBezTo>
                  <a:pt x="6048" y="9427"/>
                  <a:pt x="6187" y="9392"/>
                  <a:pt x="6845" y="9392"/>
                </a:cubicBezTo>
                <a:close/>
                <a:moveTo>
                  <a:pt x="4801" y="9340"/>
                </a:moveTo>
                <a:lnTo>
                  <a:pt x="5165" y="9392"/>
                </a:lnTo>
                <a:cubicBezTo>
                  <a:pt x="5121" y="9597"/>
                  <a:pt x="5098" y="9675"/>
                  <a:pt x="4999" y="9675"/>
                </a:cubicBezTo>
                <a:cubicBezTo>
                  <a:pt x="4939" y="9675"/>
                  <a:pt x="4851" y="9646"/>
                  <a:pt x="4714" y="9600"/>
                </a:cubicBezTo>
                <a:cubicBezTo>
                  <a:pt x="4714" y="9566"/>
                  <a:pt x="4731" y="9514"/>
                  <a:pt x="4749" y="9479"/>
                </a:cubicBezTo>
                <a:cubicBezTo>
                  <a:pt x="4749" y="9427"/>
                  <a:pt x="4766" y="9392"/>
                  <a:pt x="4801" y="9340"/>
                </a:cubicBezTo>
                <a:close/>
                <a:moveTo>
                  <a:pt x="5808" y="0"/>
                </a:moveTo>
                <a:cubicBezTo>
                  <a:pt x="4715" y="0"/>
                  <a:pt x="3617" y="360"/>
                  <a:pt x="2704" y="1092"/>
                </a:cubicBezTo>
                <a:cubicBezTo>
                  <a:pt x="2375" y="1352"/>
                  <a:pt x="2063" y="1629"/>
                  <a:pt x="1768" y="1924"/>
                </a:cubicBezTo>
                <a:cubicBezTo>
                  <a:pt x="382" y="3362"/>
                  <a:pt x="1" y="5043"/>
                  <a:pt x="694" y="6897"/>
                </a:cubicBezTo>
                <a:cubicBezTo>
                  <a:pt x="1399" y="8755"/>
                  <a:pt x="3232" y="9930"/>
                  <a:pt x="5632" y="9930"/>
                </a:cubicBezTo>
                <a:cubicBezTo>
                  <a:pt x="5649" y="9930"/>
                  <a:pt x="5667" y="9930"/>
                  <a:pt x="5684" y="9930"/>
                </a:cubicBezTo>
                <a:cubicBezTo>
                  <a:pt x="6533" y="9878"/>
                  <a:pt x="7365" y="9566"/>
                  <a:pt x="8058" y="9046"/>
                </a:cubicBezTo>
                <a:cubicBezTo>
                  <a:pt x="8457" y="8751"/>
                  <a:pt x="8838" y="8422"/>
                  <a:pt x="9202" y="8075"/>
                </a:cubicBezTo>
                <a:cubicBezTo>
                  <a:pt x="11056" y="6325"/>
                  <a:pt x="11143" y="3414"/>
                  <a:pt x="9393" y="1543"/>
                </a:cubicBezTo>
                <a:cubicBezTo>
                  <a:pt x="8428" y="521"/>
                  <a:pt x="7122" y="0"/>
                  <a:pt x="5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3"/>
          <p:cNvSpPr/>
          <p:nvPr/>
        </p:nvSpPr>
        <p:spPr>
          <a:xfrm>
            <a:off x="3075425" y="2677758"/>
            <a:ext cx="676218" cy="652088"/>
          </a:xfrm>
          <a:custGeom>
            <a:avLst/>
            <a:gdLst/>
            <a:ahLst/>
            <a:cxnLst/>
            <a:rect l="l" t="t" r="r" b="b"/>
            <a:pathLst>
              <a:path w="9220" h="8891" extrusionOk="0">
                <a:moveTo>
                  <a:pt x="4596" y="1"/>
                </a:moveTo>
                <a:cubicBezTo>
                  <a:pt x="2353" y="1"/>
                  <a:pt x="1" y="1867"/>
                  <a:pt x="53" y="4437"/>
                </a:cubicBezTo>
                <a:cubicBezTo>
                  <a:pt x="87" y="6915"/>
                  <a:pt x="1959" y="8890"/>
                  <a:pt x="4627" y="8890"/>
                </a:cubicBezTo>
                <a:cubicBezTo>
                  <a:pt x="7227" y="8890"/>
                  <a:pt x="9150" y="7019"/>
                  <a:pt x="9219" y="4437"/>
                </a:cubicBezTo>
                <a:cubicBezTo>
                  <a:pt x="9133" y="1872"/>
                  <a:pt x="7209" y="1"/>
                  <a:pt x="4627" y="1"/>
                </a:cubicBezTo>
                <a:cubicBezTo>
                  <a:pt x="4617" y="1"/>
                  <a:pt x="4607" y="1"/>
                  <a:pt x="4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3"/>
          <p:cNvSpPr/>
          <p:nvPr/>
        </p:nvSpPr>
        <p:spPr>
          <a:xfrm>
            <a:off x="5582903" y="2646001"/>
            <a:ext cx="325421" cy="424580"/>
          </a:xfrm>
          <a:custGeom>
            <a:avLst/>
            <a:gdLst/>
            <a:ahLst/>
            <a:cxnLst/>
            <a:rect l="l" t="t" r="r" b="b"/>
            <a:pathLst>
              <a:path w="4437" h="5789" extrusionOk="0">
                <a:moveTo>
                  <a:pt x="2547" y="1421"/>
                </a:moveTo>
                <a:cubicBezTo>
                  <a:pt x="2565" y="1473"/>
                  <a:pt x="2617" y="1543"/>
                  <a:pt x="2617" y="1595"/>
                </a:cubicBezTo>
                <a:lnTo>
                  <a:pt x="2617" y="2704"/>
                </a:lnTo>
                <a:lnTo>
                  <a:pt x="2669" y="2704"/>
                </a:lnTo>
                <a:lnTo>
                  <a:pt x="2669" y="3137"/>
                </a:lnTo>
                <a:cubicBezTo>
                  <a:pt x="2669" y="3258"/>
                  <a:pt x="2617" y="3310"/>
                  <a:pt x="2495" y="3328"/>
                </a:cubicBezTo>
                <a:cubicBezTo>
                  <a:pt x="2097" y="3345"/>
                  <a:pt x="1698" y="3362"/>
                  <a:pt x="1317" y="3397"/>
                </a:cubicBezTo>
                <a:cubicBezTo>
                  <a:pt x="1248" y="3397"/>
                  <a:pt x="1144" y="3380"/>
                  <a:pt x="1126" y="3345"/>
                </a:cubicBezTo>
                <a:cubicBezTo>
                  <a:pt x="1109" y="3276"/>
                  <a:pt x="1126" y="3206"/>
                  <a:pt x="1161" y="3137"/>
                </a:cubicBezTo>
                <a:cubicBezTo>
                  <a:pt x="1508" y="2669"/>
                  <a:pt x="1854" y="2219"/>
                  <a:pt x="2201" y="1751"/>
                </a:cubicBezTo>
                <a:cubicBezTo>
                  <a:pt x="2253" y="1681"/>
                  <a:pt x="2322" y="1595"/>
                  <a:pt x="2374" y="1525"/>
                </a:cubicBezTo>
                <a:cubicBezTo>
                  <a:pt x="2426" y="1491"/>
                  <a:pt x="2478" y="1456"/>
                  <a:pt x="2547" y="1421"/>
                </a:cubicBezTo>
                <a:close/>
                <a:moveTo>
                  <a:pt x="3241" y="1"/>
                </a:moveTo>
                <a:cubicBezTo>
                  <a:pt x="3015" y="1"/>
                  <a:pt x="2790" y="1"/>
                  <a:pt x="2565" y="18"/>
                </a:cubicBezTo>
                <a:cubicBezTo>
                  <a:pt x="2495" y="18"/>
                  <a:pt x="2443" y="53"/>
                  <a:pt x="2391" y="105"/>
                </a:cubicBezTo>
                <a:cubicBezTo>
                  <a:pt x="1664" y="1040"/>
                  <a:pt x="953" y="1959"/>
                  <a:pt x="243" y="2894"/>
                </a:cubicBezTo>
                <a:cubicBezTo>
                  <a:pt x="0" y="3206"/>
                  <a:pt x="0" y="3224"/>
                  <a:pt x="225" y="3553"/>
                </a:cubicBezTo>
                <a:cubicBezTo>
                  <a:pt x="416" y="3830"/>
                  <a:pt x="607" y="4125"/>
                  <a:pt x="797" y="4419"/>
                </a:cubicBezTo>
                <a:cubicBezTo>
                  <a:pt x="827" y="4495"/>
                  <a:pt x="897" y="4544"/>
                  <a:pt x="983" y="4544"/>
                </a:cubicBezTo>
                <a:cubicBezTo>
                  <a:pt x="996" y="4544"/>
                  <a:pt x="1009" y="4543"/>
                  <a:pt x="1023" y="4541"/>
                </a:cubicBezTo>
                <a:lnTo>
                  <a:pt x="2270" y="4541"/>
                </a:lnTo>
                <a:cubicBezTo>
                  <a:pt x="2478" y="4558"/>
                  <a:pt x="2513" y="4593"/>
                  <a:pt x="2513" y="4783"/>
                </a:cubicBezTo>
                <a:lnTo>
                  <a:pt x="2513" y="5650"/>
                </a:lnTo>
                <a:cubicBezTo>
                  <a:pt x="2513" y="5702"/>
                  <a:pt x="2530" y="5736"/>
                  <a:pt x="2530" y="5788"/>
                </a:cubicBezTo>
                <a:lnTo>
                  <a:pt x="3518" y="5754"/>
                </a:lnTo>
                <a:lnTo>
                  <a:pt x="3518" y="4696"/>
                </a:lnTo>
                <a:cubicBezTo>
                  <a:pt x="3518" y="4575"/>
                  <a:pt x="3552" y="4523"/>
                  <a:pt x="3691" y="4523"/>
                </a:cubicBezTo>
                <a:cubicBezTo>
                  <a:pt x="3864" y="4541"/>
                  <a:pt x="4055" y="4541"/>
                  <a:pt x="4246" y="4558"/>
                </a:cubicBezTo>
                <a:cubicBezTo>
                  <a:pt x="4315" y="4558"/>
                  <a:pt x="4367" y="4558"/>
                  <a:pt x="4367" y="4454"/>
                </a:cubicBezTo>
                <a:cubicBezTo>
                  <a:pt x="4367" y="4350"/>
                  <a:pt x="4384" y="4246"/>
                  <a:pt x="4384" y="4142"/>
                </a:cubicBezTo>
                <a:cubicBezTo>
                  <a:pt x="4402" y="3882"/>
                  <a:pt x="4419" y="3639"/>
                  <a:pt x="4436" y="3380"/>
                </a:cubicBezTo>
                <a:lnTo>
                  <a:pt x="4263" y="3380"/>
                </a:lnTo>
                <a:cubicBezTo>
                  <a:pt x="4038" y="3380"/>
                  <a:pt x="3812" y="3397"/>
                  <a:pt x="3570" y="3414"/>
                </a:cubicBezTo>
                <a:cubicBezTo>
                  <a:pt x="3414" y="3414"/>
                  <a:pt x="3379" y="3380"/>
                  <a:pt x="3379" y="3224"/>
                </a:cubicBezTo>
                <a:cubicBezTo>
                  <a:pt x="3396" y="2565"/>
                  <a:pt x="3431" y="1941"/>
                  <a:pt x="3431" y="1283"/>
                </a:cubicBezTo>
                <a:cubicBezTo>
                  <a:pt x="3448" y="867"/>
                  <a:pt x="3396" y="451"/>
                  <a:pt x="3396" y="18"/>
                </a:cubicBezTo>
                <a:cubicBezTo>
                  <a:pt x="3344" y="1"/>
                  <a:pt x="3293" y="1"/>
                  <a:pt x="3241" y="1"/>
                </a:cubicBezTo>
                <a:close/>
              </a:path>
            </a:pathLst>
          </a:custGeom>
          <a:solidFill>
            <a:srgbClr val="FF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3"/>
          <p:cNvSpPr/>
          <p:nvPr/>
        </p:nvSpPr>
        <p:spPr>
          <a:xfrm>
            <a:off x="5568895" y="2631992"/>
            <a:ext cx="386442" cy="452523"/>
          </a:xfrm>
          <a:custGeom>
            <a:avLst/>
            <a:gdLst/>
            <a:ahLst/>
            <a:cxnLst/>
            <a:rect l="l" t="t" r="r" b="b"/>
            <a:pathLst>
              <a:path w="5269" h="6170" extrusionOk="0">
                <a:moveTo>
                  <a:pt x="4055" y="192"/>
                </a:moveTo>
                <a:cubicBezTo>
                  <a:pt x="3969" y="313"/>
                  <a:pt x="3899" y="434"/>
                  <a:pt x="3830" y="538"/>
                </a:cubicBezTo>
                <a:lnTo>
                  <a:pt x="3795" y="521"/>
                </a:lnTo>
                <a:cubicBezTo>
                  <a:pt x="3795" y="417"/>
                  <a:pt x="3795" y="313"/>
                  <a:pt x="3795" y="192"/>
                </a:cubicBezTo>
                <a:close/>
                <a:moveTo>
                  <a:pt x="4142" y="469"/>
                </a:moveTo>
                <a:cubicBezTo>
                  <a:pt x="4246" y="815"/>
                  <a:pt x="4073" y="1041"/>
                  <a:pt x="3847" y="1283"/>
                </a:cubicBezTo>
                <a:cubicBezTo>
                  <a:pt x="3743" y="937"/>
                  <a:pt x="3917" y="694"/>
                  <a:pt x="4142" y="469"/>
                </a:cubicBezTo>
                <a:close/>
                <a:moveTo>
                  <a:pt x="4142" y="1283"/>
                </a:moveTo>
                <a:cubicBezTo>
                  <a:pt x="4194" y="1595"/>
                  <a:pt x="4090" y="1924"/>
                  <a:pt x="3847" y="2132"/>
                </a:cubicBezTo>
                <a:cubicBezTo>
                  <a:pt x="3778" y="1803"/>
                  <a:pt x="3882" y="1474"/>
                  <a:pt x="4142" y="1283"/>
                </a:cubicBezTo>
                <a:close/>
                <a:moveTo>
                  <a:pt x="4107" y="2132"/>
                </a:moveTo>
                <a:lnTo>
                  <a:pt x="4107" y="2132"/>
                </a:lnTo>
                <a:cubicBezTo>
                  <a:pt x="4159" y="2375"/>
                  <a:pt x="4038" y="2635"/>
                  <a:pt x="3813" y="2756"/>
                </a:cubicBezTo>
                <a:cubicBezTo>
                  <a:pt x="3709" y="2462"/>
                  <a:pt x="3969" y="2340"/>
                  <a:pt x="4107" y="2132"/>
                </a:cubicBezTo>
                <a:close/>
                <a:moveTo>
                  <a:pt x="4073" y="2808"/>
                </a:moveTo>
                <a:cubicBezTo>
                  <a:pt x="4073" y="2981"/>
                  <a:pt x="4073" y="3155"/>
                  <a:pt x="4055" y="3328"/>
                </a:cubicBezTo>
                <a:cubicBezTo>
                  <a:pt x="4055" y="3363"/>
                  <a:pt x="3934" y="3380"/>
                  <a:pt x="3865" y="3380"/>
                </a:cubicBezTo>
                <a:cubicBezTo>
                  <a:pt x="3862" y="3382"/>
                  <a:pt x="3859" y="3383"/>
                  <a:pt x="3855" y="3383"/>
                </a:cubicBezTo>
                <a:cubicBezTo>
                  <a:pt x="3830" y="3383"/>
                  <a:pt x="3778" y="3341"/>
                  <a:pt x="3778" y="3311"/>
                </a:cubicBezTo>
                <a:cubicBezTo>
                  <a:pt x="3743" y="3085"/>
                  <a:pt x="3917" y="2964"/>
                  <a:pt x="4073" y="2808"/>
                </a:cubicBezTo>
                <a:close/>
                <a:moveTo>
                  <a:pt x="5026" y="3571"/>
                </a:moveTo>
                <a:cubicBezTo>
                  <a:pt x="5043" y="3744"/>
                  <a:pt x="4904" y="3813"/>
                  <a:pt x="4800" y="3900"/>
                </a:cubicBezTo>
                <a:cubicBezTo>
                  <a:pt x="4800" y="3796"/>
                  <a:pt x="4818" y="3692"/>
                  <a:pt x="4818" y="3571"/>
                </a:cubicBezTo>
                <a:close/>
                <a:moveTo>
                  <a:pt x="5026" y="4021"/>
                </a:moveTo>
                <a:cubicBezTo>
                  <a:pt x="5043" y="4177"/>
                  <a:pt x="4974" y="4281"/>
                  <a:pt x="4783" y="4402"/>
                </a:cubicBezTo>
                <a:cubicBezTo>
                  <a:pt x="4748" y="4264"/>
                  <a:pt x="4818" y="4142"/>
                  <a:pt x="5026" y="4021"/>
                </a:cubicBezTo>
                <a:close/>
                <a:moveTo>
                  <a:pt x="5008" y="4472"/>
                </a:moveTo>
                <a:lnTo>
                  <a:pt x="5008" y="4472"/>
                </a:lnTo>
                <a:cubicBezTo>
                  <a:pt x="5022" y="4679"/>
                  <a:pt x="4992" y="4743"/>
                  <a:pt x="4848" y="4743"/>
                </a:cubicBezTo>
                <a:cubicBezTo>
                  <a:pt x="4811" y="4743"/>
                  <a:pt x="4767" y="4739"/>
                  <a:pt x="4714" y="4732"/>
                </a:cubicBezTo>
                <a:lnTo>
                  <a:pt x="5008" y="4472"/>
                </a:lnTo>
                <a:close/>
                <a:moveTo>
                  <a:pt x="4194" y="5009"/>
                </a:moveTo>
                <a:lnTo>
                  <a:pt x="4194" y="5009"/>
                </a:lnTo>
                <a:cubicBezTo>
                  <a:pt x="4263" y="5303"/>
                  <a:pt x="4073" y="5442"/>
                  <a:pt x="3934" y="5598"/>
                </a:cubicBezTo>
                <a:cubicBezTo>
                  <a:pt x="3917" y="5373"/>
                  <a:pt x="4073" y="5217"/>
                  <a:pt x="4194" y="5009"/>
                </a:cubicBezTo>
                <a:close/>
                <a:moveTo>
                  <a:pt x="4159" y="5667"/>
                </a:moveTo>
                <a:lnTo>
                  <a:pt x="4159" y="5667"/>
                </a:lnTo>
                <a:cubicBezTo>
                  <a:pt x="4205" y="5867"/>
                  <a:pt x="4183" y="5930"/>
                  <a:pt x="4022" y="5930"/>
                </a:cubicBezTo>
                <a:cubicBezTo>
                  <a:pt x="4001" y="5930"/>
                  <a:pt x="3977" y="5929"/>
                  <a:pt x="3951" y="5927"/>
                </a:cubicBezTo>
                <a:lnTo>
                  <a:pt x="4159" y="5667"/>
                </a:lnTo>
                <a:close/>
                <a:moveTo>
                  <a:pt x="3432" y="174"/>
                </a:moveTo>
                <a:cubicBezTo>
                  <a:pt x="3484" y="174"/>
                  <a:pt x="3535" y="192"/>
                  <a:pt x="3605" y="192"/>
                </a:cubicBezTo>
                <a:cubicBezTo>
                  <a:pt x="3605" y="625"/>
                  <a:pt x="3622" y="1023"/>
                  <a:pt x="3622" y="1457"/>
                </a:cubicBezTo>
                <a:cubicBezTo>
                  <a:pt x="3622" y="2098"/>
                  <a:pt x="3587" y="2739"/>
                  <a:pt x="3570" y="3380"/>
                </a:cubicBezTo>
                <a:cubicBezTo>
                  <a:pt x="3570" y="3553"/>
                  <a:pt x="3605" y="3588"/>
                  <a:pt x="3761" y="3588"/>
                </a:cubicBezTo>
                <a:cubicBezTo>
                  <a:pt x="4003" y="3588"/>
                  <a:pt x="4229" y="3571"/>
                  <a:pt x="4454" y="3571"/>
                </a:cubicBezTo>
                <a:lnTo>
                  <a:pt x="4627" y="3571"/>
                </a:lnTo>
                <a:cubicBezTo>
                  <a:pt x="4610" y="3830"/>
                  <a:pt x="4593" y="4073"/>
                  <a:pt x="4575" y="4298"/>
                </a:cubicBezTo>
                <a:cubicBezTo>
                  <a:pt x="4575" y="4402"/>
                  <a:pt x="4558" y="4541"/>
                  <a:pt x="4558" y="4628"/>
                </a:cubicBezTo>
                <a:cubicBezTo>
                  <a:pt x="4558" y="4697"/>
                  <a:pt x="4523" y="4714"/>
                  <a:pt x="4437" y="4714"/>
                </a:cubicBezTo>
                <a:cubicBezTo>
                  <a:pt x="4246" y="4714"/>
                  <a:pt x="4073" y="4697"/>
                  <a:pt x="3882" y="4697"/>
                </a:cubicBezTo>
                <a:cubicBezTo>
                  <a:pt x="3743" y="4697"/>
                  <a:pt x="3709" y="4749"/>
                  <a:pt x="3709" y="4870"/>
                </a:cubicBezTo>
                <a:lnTo>
                  <a:pt x="3709" y="5910"/>
                </a:lnTo>
                <a:lnTo>
                  <a:pt x="2721" y="5962"/>
                </a:lnTo>
                <a:cubicBezTo>
                  <a:pt x="2704" y="5910"/>
                  <a:pt x="2704" y="5875"/>
                  <a:pt x="2704" y="5823"/>
                </a:cubicBezTo>
                <a:lnTo>
                  <a:pt x="2704" y="4957"/>
                </a:lnTo>
                <a:cubicBezTo>
                  <a:pt x="2704" y="4766"/>
                  <a:pt x="2669" y="4714"/>
                  <a:pt x="2461" y="4714"/>
                </a:cubicBezTo>
                <a:lnTo>
                  <a:pt x="1214" y="4714"/>
                </a:lnTo>
                <a:cubicBezTo>
                  <a:pt x="1203" y="4716"/>
                  <a:pt x="1192" y="4717"/>
                  <a:pt x="1182" y="4717"/>
                </a:cubicBezTo>
                <a:cubicBezTo>
                  <a:pt x="1092" y="4717"/>
                  <a:pt x="1019" y="4653"/>
                  <a:pt x="988" y="4576"/>
                </a:cubicBezTo>
                <a:cubicBezTo>
                  <a:pt x="798" y="4298"/>
                  <a:pt x="607" y="4004"/>
                  <a:pt x="416" y="3709"/>
                </a:cubicBezTo>
                <a:cubicBezTo>
                  <a:pt x="208" y="3397"/>
                  <a:pt x="191" y="3380"/>
                  <a:pt x="434" y="3068"/>
                </a:cubicBezTo>
                <a:cubicBezTo>
                  <a:pt x="1144" y="2132"/>
                  <a:pt x="1855" y="1197"/>
                  <a:pt x="2582" y="278"/>
                </a:cubicBezTo>
                <a:cubicBezTo>
                  <a:pt x="2634" y="226"/>
                  <a:pt x="2686" y="192"/>
                  <a:pt x="2756" y="192"/>
                </a:cubicBezTo>
                <a:cubicBezTo>
                  <a:pt x="2981" y="174"/>
                  <a:pt x="3224" y="174"/>
                  <a:pt x="3432" y="174"/>
                </a:cubicBezTo>
                <a:close/>
                <a:moveTo>
                  <a:pt x="2669" y="1"/>
                </a:moveTo>
                <a:cubicBezTo>
                  <a:pt x="2600" y="1"/>
                  <a:pt x="2530" y="36"/>
                  <a:pt x="2478" y="88"/>
                </a:cubicBezTo>
                <a:cubicBezTo>
                  <a:pt x="2288" y="330"/>
                  <a:pt x="2080" y="590"/>
                  <a:pt x="1889" y="850"/>
                </a:cubicBezTo>
                <a:cubicBezTo>
                  <a:pt x="1300" y="1630"/>
                  <a:pt x="728" y="2410"/>
                  <a:pt x="122" y="3172"/>
                </a:cubicBezTo>
                <a:cubicBezTo>
                  <a:pt x="18" y="3276"/>
                  <a:pt x="1" y="3432"/>
                  <a:pt x="87" y="3536"/>
                </a:cubicBezTo>
                <a:cubicBezTo>
                  <a:pt x="364" y="3969"/>
                  <a:pt x="624" y="4402"/>
                  <a:pt x="902" y="4836"/>
                </a:cubicBezTo>
                <a:cubicBezTo>
                  <a:pt x="936" y="4870"/>
                  <a:pt x="988" y="4887"/>
                  <a:pt x="1040" y="4905"/>
                </a:cubicBezTo>
                <a:cubicBezTo>
                  <a:pt x="1144" y="4922"/>
                  <a:pt x="1248" y="4922"/>
                  <a:pt x="1369" y="4922"/>
                </a:cubicBezTo>
                <a:lnTo>
                  <a:pt x="2513" y="4922"/>
                </a:lnTo>
                <a:lnTo>
                  <a:pt x="2513" y="5113"/>
                </a:lnTo>
                <a:cubicBezTo>
                  <a:pt x="2530" y="5407"/>
                  <a:pt x="2530" y="5702"/>
                  <a:pt x="2530" y="5996"/>
                </a:cubicBezTo>
                <a:cubicBezTo>
                  <a:pt x="2530" y="6135"/>
                  <a:pt x="2600" y="6170"/>
                  <a:pt x="2738" y="6170"/>
                </a:cubicBezTo>
                <a:cubicBezTo>
                  <a:pt x="3068" y="6170"/>
                  <a:pt x="3397" y="6152"/>
                  <a:pt x="3743" y="6135"/>
                </a:cubicBezTo>
                <a:cubicBezTo>
                  <a:pt x="3882" y="6135"/>
                  <a:pt x="3986" y="6135"/>
                  <a:pt x="4159" y="6118"/>
                </a:cubicBezTo>
                <a:cubicBezTo>
                  <a:pt x="4315" y="6100"/>
                  <a:pt x="4350" y="6048"/>
                  <a:pt x="4367" y="5875"/>
                </a:cubicBezTo>
                <a:cubicBezTo>
                  <a:pt x="4385" y="5754"/>
                  <a:pt x="4385" y="5615"/>
                  <a:pt x="4385" y="5494"/>
                </a:cubicBezTo>
                <a:lnTo>
                  <a:pt x="4385" y="4939"/>
                </a:lnTo>
                <a:lnTo>
                  <a:pt x="4575" y="4939"/>
                </a:lnTo>
                <a:cubicBezTo>
                  <a:pt x="4611" y="4945"/>
                  <a:pt x="4648" y="4947"/>
                  <a:pt x="4685" y="4947"/>
                </a:cubicBezTo>
                <a:cubicBezTo>
                  <a:pt x="4776" y="4947"/>
                  <a:pt x="4871" y="4934"/>
                  <a:pt x="4956" y="4922"/>
                </a:cubicBezTo>
                <a:cubicBezTo>
                  <a:pt x="5164" y="4870"/>
                  <a:pt x="5216" y="4801"/>
                  <a:pt x="5216" y="4593"/>
                </a:cubicBezTo>
                <a:cubicBezTo>
                  <a:pt x="5234" y="4281"/>
                  <a:pt x="5234" y="3986"/>
                  <a:pt x="5251" y="3692"/>
                </a:cubicBezTo>
                <a:cubicBezTo>
                  <a:pt x="5268" y="3449"/>
                  <a:pt x="5216" y="3380"/>
                  <a:pt x="4974" y="3380"/>
                </a:cubicBezTo>
                <a:lnTo>
                  <a:pt x="4281" y="3380"/>
                </a:lnTo>
                <a:lnTo>
                  <a:pt x="4281" y="3137"/>
                </a:lnTo>
                <a:cubicBezTo>
                  <a:pt x="4315" y="2184"/>
                  <a:pt x="4333" y="1249"/>
                  <a:pt x="4367" y="296"/>
                </a:cubicBezTo>
                <a:cubicBezTo>
                  <a:pt x="4367" y="70"/>
                  <a:pt x="4315" y="1"/>
                  <a:pt x="4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3"/>
          <p:cNvSpPr/>
          <p:nvPr/>
        </p:nvSpPr>
        <p:spPr>
          <a:xfrm>
            <a:off x="5662919" y="2750219"/>
            <a:ext cx="115734" cy="144925"/>
          </a:xfrm>
          <a:custGeom>
            <a:avLst/>
            <a:gdLst/>
            <a:ahLst/>
            <a:cxnLst/>
            <a:rect l="l" t="t" r="r" b="b"/>
            <a:pathLst>
              <a:path w="1578" h="1976" extrusionOk="0">
                <a:moveTo>
                  <a:pt x="1110" y="676"/>
                </a:moveTo>
                <a:cubicBezTo>
                  <a:pt x="1196" y="815"/>
                  <a:pt x="1162" y="971"/>
                  <a:pt x="1041" y="1075"/>
                </a:cubicBezTo>
                <a:cubicBezTo>
                  <a:pt x="971" y="919"/>
                  <a:pt x="937" y="780"/>
                  <a:pt x="1110" y="676"/>
                </a:cubicBezTo>
                <a:close/>
                <a:moveTo>
                  <a:pt x="815" y="1057"/>
                </a:moveTo>
                <a:lnTo>
                  <a:pt x="815" y="1057"/>
                </a:lnTo>
                <a:cubicBezTo>
                  <a:pt x="902" y="1300"/>
                  <a:pt x="885" y="1352"/>
                  <a:pt x="711" y="1508"/>
                </a:cubicBezTo>
                <a:cubicBezTo>
                  <a:pt x="607" y="1300"/>
                  <a:pt x="625" y="1248"/>
                  <a:pt x="815" y="1057"/>
                </a:cubicBezTo>
                <a:close/>
                <a:moveTo>
                  <a:pt x="1370" y="1057"/>
                </a:moveTo>
                <a:lnTo>
                  <a:pt x="1370" y="1647"/>
                </a:lnTo>
                <a:cubicBezTo>
                  <a:pt x="1370" y="1681"/>
                  <a:pt x="1335" y="1699"/>
                  <a:pt x="1318" y="1716"/>
                </a:cubicBezTo>
                <a:lnTo>
                  <a:pt x="815" y="1716"/>
                </a:lnTo>
                <a:lnTo>
                  <a:pt x="1335" y="1057"/>
                </a:lnTo>
                <a:close/>
                <a:moveTo>
                  <a:pt x="451" y="1491"/>
                </a:moveTo>
                <a:lnTo>
                  <a:pt x="486" y="1508"/>
                </a:lnTo>
                <a:cubicBezTo>
                  <a:pt x="486" y="1595"/>
                  <a:pt x="503" y="1647"/>
                  <a:pt x="503" y="1733"/>
                </a:cubicBezTo>
                <a:lnTo>
                  <a:pt x="261" y="1768"/>
                </a:lnTo>
                <a:lnTo>
                  <a:pt x="451" y="1491"/>
                </a:lnTo>
                <a:close/>
                <a:moveTo>
                  <a:pt x="1439" y="0"/>
                </a:moveTo>
                <a:cubicBezTo>
                  <a:pt x="1387" y="35"/>
                  <a:pt x="1335" y="70"/>
                  <a:pt x="1283" y="104"/>
                </a:cubicBezTo>
                <a:cubicBezTo>
                  <a:pt x="1214" y="174"/>
                  <a:pt x="1162" y="260"/>
                  <a:pt x="1110" y="330"/>
                </a:cubicBezTo>
                <a:cubicBezTo>
                  <a:pt x="763" y="798"/>
                  <a:pt x="399" y="1265"/>
                  <a:pt x="70" y="1716"/>
                </a:cubicBezTo>
                <a:cubicBezTo>
                  <a:pt x="18" y="1785"/>
                  <a:pt x="1" y="1855"/>
                  <a:pt x="18" y="1924"/>
                </a:cubicBezTo>
                <a:cubicBezTo>
                  <a:pt x="35" y="1959"/>
                  <a:pt x="157" y="1976"/>
                  <a:pt x="209" y="1976"/>
                </a:cubicBezTo>
                <a:cubicBezTo>
                  <a:pt x="607" y="1959"/>
                  <a:pt x="1006" y="1924"/>
                  <a:pt x="1387" y="1907"/>
                </a:cubicBezTo>
                <a:cubicBezTo>
                  <a:pt x="1526" y="1889"/>
                  <a:pt x="1578" y="1855"/>
                  <a:pt x="1578" y="1716"/>
                </a:cubicBezTo>
                <a:lnTo>
                  <a:pt x="1578" y="1283"/>
                </a:lnTo>
                <a:lnTo>
                  <a:pt x="1526" y="1283"/>
                </a:lnTo>
                <a:lnTo>
                  <a:pt x="1526" y="174"/>
                </a:lnTo>
                <a:cubicBezTo>
                  <a:pt x="1526" y="122"/>
                  <a:pt x="1474" y="52"/>
                  <a:pt x="1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3"/>
          <p:cNvSpPr/>
          <p:nvPr/>
        </p:nvSpPr>
        <p:spPr>
          <a:xfrm>
            <a:off x="4436573" y="3807590"/>
            <a:ext cx="298724" cy="439615"/>
          </a:xfrm>
          <a:custGeom>
            <a:avLst/>
            <a:gdLst/>
            <a:ahLst/>
            <a:cxnLst/>
            <a:rect l="l" t="t" r="r" b="b"/>
            <a:pathLst>
              <a:path w="4073" h="5994" extrusionOk="0">
                <a:moveTo>
                  <a:pt x="156" y="1"/>
                </a:moveTo>
                <a:cubicBezTo>
                  <a:pt x="139" y="451"/>
                  <a:pt x="121" y="902"/>
                  <a:pt x="121" y="1335"/>
                </a:cubicBezTo>
                <a:cubicBezTo>
                  <a:pt x="121" y="1421"/>
                  <a:pt x="191" y="1421"/>
                  <a:pt x="243" y="1421"/>
                </a:cubicBezTo>
                <a:cubicBezTo>
                  <a:pt x="936" y="1404"/>
                  <a:pt x="1629" y="1369"/>
                  <a:pt x="2339" y="1352"/>
                </a:cubicBezTo>
                <a:cubicBezTo>
                  <a:pt x="2391" y="1369"/>
                  <a:pt x="2461" y="1387"/>
                  <a:pt x="2513" y="1421"/>
                </a:cubicBezTo>
                <a:cubicBezTo>
                  <a:pt x="2478" y="1473"/>
                  <a:pt x="2461" y="1543"/>
                  <a:pt x="2426" y="1577"/>
                </a:cubicBezTo>
                <a:cubicBezTo>
                  <a:pt x="1958" y="1907"/>
                  <a:pt x="1508" y="2236"/>
                  <a:pt x="1040" y="2565"/>
                </a:cubicBezTo>
                <a:cubicBezTo>
                  <a:pt x="1005" y="2582"/>
                  <a:pt x="988" y="2617"/>
                  <a:pt x="988" y="2652"/>
                </a:cubicBezTo>
                <a:cubicBezTo>
                  <a:pt x="1023" y="2877"/>
                  <a:pt x="1075" y="3102"/>
                  <a:pt x="1109" y="3328"/>
                </a:cubicBezTo>
                <a:lnTo>
                  <a:pt x="1594" y="3224"/>
                </a:lnTo>
                <a:cubicBezTo>
                  <a:pt x="1674" y="3206"/>
                  <a:pt x="1754" y="3197"/>
                  <a:pt x="1834" y="3197"/>
                </a:cubicBezTo>
                <a:cubicBezTo>
                  <a:pt x="2069" y="3197"/>
                  <a:pt x="2302" y="3272"/>
                  <a:pt x="2495" y="3414"/>
                </a:cubicBezTo>
                <a:cubicBezTo>
                  <a:pt x="2721" y="3553"/>
                  <a:pt x="2842" y="3795"/>
                  <a:pt x="2825" y="4055"/>
                </a:cubicBezTo>
                <a:cubicBezTo>
                  <a:pt x="2790" y="4419"/>
                  <a:pt x="2547" y="4714"/>
                  <a:pt x="2201" y="4800"/>
                </a:cubicBezTo>
                <a:cubicBezTo>
                  <a:pt x="2132" y="4812"/>
                  <a:pt x="2064" y="4818"/>
                  <a:pt x="1995" y="4818"/>
                </a:cubicBezTo>
                <a:cubicBezTo>
                  <a:pt x="1664" y="4818"/>
                  <a:pt x="1339" y="4684"/>
                  <a:pt x="1109" y="4454"/>
                </a:cubicBezTo>
                <a:cubicBezTo>
                  <a:pt x="1067" y="4412"/>
                  <a:pt x="1038" y="4389"/>
                  <a:pt x="1006" y="4389"/>
                </a:cubicBezTo>
                <a:cubicBezTo>
                  <a:pt x="985" y="4389"/>
                  <a:pt x="963" y="4399"/>
                  <a:pt x="936" y="4419"/>
                </a:cubicBezTo>
                <a:cubicBezTo>
                  <a:pt x="641" y="4575"/>
                  <a:pt x="347" y="4731"/>
                  <a:pt x="0" y="4922"/>
                </a:cubicBezTo>
                <a:cubicBezTo>
                  <a:pt x="104" y="5043"/>
                  <a:pt x="225" y="5182"/>
                  <a:pt x="347" y="5286"/>
                </a:cubicBezTo>
                <a:cubicBezTo>
                  <a:pt x="815" y="5684"/>
                  <a:pt x="1421" y="5927"/>
                  <a:pt x="2045" y="5979"/>
                </a:cubicBezTo>
                <a:cubicBezTo>
                  <a:pt x="2113" y="5989"/>
                  <a:pt x="2182" y="5993"/>
                  <a:pt x="2251" y="5993"/>
                </a:cubicBezTo>
                <a:cubicBezTo>
                  <a:pt x="2549" y="5993"/>
                  <a:pt x="2848" y="5902"/>
                  <a:pt x="3102" y="5719"/>
                </a:cubicBezTo>
                <a:cubicBezTo>
                  <a:pt x="3795" y="5216"/>
                  <a:pt x="4072" y="4315"/>
                  <a:pt x="3812" y="3501"/>
                </a:cubicBezTo>
                <a:cubicBezTo>
                  <a:pt x="3674" y="3102"/>
                  <a:pt x="3344" y="2790"/>
                  <a:pt x="2911" y="2704"/>
                </a:cubicBezTo>
                <a:cubicBezTo>
                  <a:pt x="2859" y="2704"/>
                  <a:pt x="2790" y="2652"/>
                  <a:pt x="2755" y="2600"/>
                </a:cubicBezTo>
                <a:cubicBezTo>
                  <a:pt x="2738" y="2548"/>
                  <a:pt x="2790" y="2478"/>
                  <a:pt x="2842" y="2426"/>
                </a:cubicBezTo>
                <a:cubicBezTo>
                  <a:pt x="3015" y="2288"/>
                  <a:pt x="3206" y="2132"/>
                  <a:pt x="3379" y="1993"/>
                </a:cubicBezTo>
                <a:cubicBezTo>
                  <a:pt x="3466" y="1941"/>
                  <a:pt x="3500" y="1837"/>
                  <a:pt x="3500" y="1751"/>
                </a:cubicBezTo>
                <a:lnTo>
                  <a:pt x="3500" y="624"/>
                </a:lnTo>
                <a:lnTo>
                  <a:pt x="3500" y="1"/>
                </a:lnTo>
                <a:close/>
              </a:path>
            </a:pathLst>
          </a:custGeom>
          <a:solidFill>
            <a:srgbClr val="FF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3"/>
          <p:cNvSpPr/>
          <p:nvPr/>
        </p:nvSpPr>
        <p:spPr>
          <a:xfrm>
            <a:off x="4419998" y="3792335"/>
            <a:ext cx="368693" cy="469172"/>
          </a:xfrm>
          <a:custGeom>
            <a:avLst/>
            <a:gdLst/>
            <a:ahLst/>
            <a:cxnLst/>
            <a:rect l="l" t="t" r="r" b="b"/>
            <a:pathLst>
              <a:path w="5027" h="6397" extrusionOk="0">
                <a:moveTo>
                  <a:pt x="3934" y="174"/>
                </a:moveTo>
                <a:lnTo>
                  <a:pt x="4264" y="191"/>
                </a:lnTo>
                <a:cubicBezTo>
                  <a:pt x="4264" y="209"/>
                  <a:pt x="4281" y="226"/>
                  <a:pt x="4281" y="243"/>
                </a:cubicBezTo>
                <a:lnTo>
                  <a:pt x="3934" y="538"/>
                </a:lnTo>
                <a:lnTo>
                  <a:pt x="3934" y="174"/>
                </a:lnTo>
                <a:close/>
                <a:moveTo>
                  <a:pt x="4264" y="503"/>
                </a:moveTo>
                <a:cubicBezTo>
                  <a:pt x="4350" y="676"/>
                  <a:pt x="4333" y="763"/>
                  <a:pt x="4194" y="884"/>
                </a:cubicBezTo>
                <a:cubicBezTo>
                  <a:pt x="4125" y="954"/>
                  <a:pt x="4056" y="1006"/>
                  <a:pt x="3969" y="1075"/>
                </a:cubicBezTo>
                <a:lnTo>
                  <a:pt x="3952" y="1075"/>
                </a:lnTo>
                <a:cubicBezTo>
                  <a:pt x="3830" y="763"/>
                  <a:pt x="4090" y="659"/>
                  <a:pt x="4264" y="503"/>
                </a:cubicBezTo>
                <a:close/>
                <a:moveTo>
                  <a:pt x="4298" y="1075"/>
                </a:moveTo>
                <a:lnTo>
                  <a:pt x="4298" y="1075"/>
                </a:lnTo>
                <a:cubicBezTo>
                  <a:pt x="4350" y="1335"/>
                  <a:pt x="4264" y="1456"/>
                  <a:pt x="3952" y="1560"/>
                </a:cubicBezTo>
                <a:cubicBezTo>
                  <a:pt x="3900" y="1387"/>
                  <a:pt x="4038" y="1196"/>
                  <a:pt x="4298" y="1075"/>
                </a:cubicBezTo>
                <a:close/>
                <a:moveTo>
                  <a:pt x="4298" y="1577"/>
                </a:moveTo>
                <a:cubicBezTo>
                  <a:pt x="4298" y="1820"/>
                  <a:pt x="4350" y="1751"/>
                  <a:pt x="3917" y="1976"/>
                </a:cubicBezTo>
                <a:cubicBezTo>
                  <a:pt x="3952" y="1716"/>
                  <a:pt x="4177" y="1733"/>
                  <a:pt x="4298" y="1577"/>
                </a:cubicBezTo>
                <a:close/>
                <a:moveTo>
                  <a:pt x="3778" y="2981"/>
                </a:moveTo>
                <a:lnTo>
                  <a:pt x="3778" y="2981"/>
                </a:lnTo>
                <a:cubicBezTo>
                  <a:pt x="3952" y="3033"/>
                  <a:pt x="4108" y="3120"/>
                  <a:pt x="4229" y="3276"/>
                </a:cubicBezTo>
                <a:cubicBezTo>
                  <a:pt x="4246" y="3293"/>
                  <a:pt x="4194" y="3397"/>
                  <a:pt x="4177" y="3484"/>
                </a:cubicBezTo>
                <a:lnTo>
                  <a:pt x="3778" y="2981"/>
                </a:lnTo>
                <a:close/>
                <a:moveTo>
                  <a:pt x="4420" y="3484"/>
                </a:moveTo>
                <a:lnTo>
                  <a:pt x="4420" y="3484"/>
                </a:lnTo>
                <a:cubicBezTo>
                  <a:pt x="4662" y="3795"/>
                  <a:pt x="4645" y="3778"/>
                  <a:pt x="4316" y="4090"/>
                </a:cubicBezTo>
                <a:cubicBezTo>
                  <a:pt x="4316" y="3882"/>
                  <a:pt x="4142" y="3657"/>
                  <a:pt x="4420" y="3484"/>
                </a:cubicBezTo>
                <a:close/>
                <a:moveTo>
                  <a:pt x="4645" y="4055"/>
                </a:moveTo>
                <a:cubicBezTo>
                  <a:pt x="4731" y="4281"/>
                  <a:pt x="4714" y="4350"/>
                  <a:pt x="4558" y="4489"/>
                </a:cubicBezTo>
                <a:cubicBezTo>
                  <a:pt x="4489" y="4558"/>
                  <a:pt x="4402" y="4627"/>
                  <a:pt x="4316" y="4714"/>
                </a:cubicBezTo>
                <a:cubicBezTo>
                  <a:pt x="4246" y="4385"/>
                  <a:pt x="4472" y="4246"/>
                  <a:pt x="4645" y="4055"/>
                </a:cubicBezTo>
                <a:close/>
                <a:moveTo>
                  <a:pt x="4645" y="4679"/>
                </a:moveTo>
                <a:cubicBezTo>
                  <a:pt x="4645" y="4974"/>
                  <a:pt x="4437" y="5216"/>
                  <a:pt x="4142" y="5268"/>
                </a:cubicBezTo>
                <a:cubicBezTo>
                  <a:pt x="4194" y="4974"/>
                  <a:pt x="4454" y="4870"/>
                  <a:pt x="4645" y="4679"/>
                </a:cubicBezTo>
                <a:close/>
                <a:moveTo>
                  <a:pt x="4246" y="5511"/>
                </a:moveTo>
                <a:lnTo>
                  <a:pt x="3726" y="5927"/>
                </a:lnTo>
                <a:cubicBezTo>
                  <a:pt x="3709" y="5910"/>
                  <a:pt x="3692" y="5892"/>
                  <a:pt x="3692" y="5892"/>
                </a:cubicBezTo>
                <a:cubicBezTo>
                  <a:pt x="3830" y="5719"/>
                  <a:pt x="3934" y="5511"/>
                  <a:pt x="4246" y="5511"/>
                </a:cubicBezTo>
                <a:close/>
                <a:moveTo>
                  <a:pt x="3726" y="209"/>
                </a:moveTo>
                <a:lnTo>
                  <a:pt x="3726" y="832"/>
                </a:lnTo>
                <a:lnTo>
                  <a:pt x="3726" y="1959"/>
                </a:lnTo>
                <a:cubicBezTo>
                  <a:pt x="3744" y="2063"/>
                  <a:pt x="3692" y="2149"/>
                  <a:pt x="3622" y="2219"/>
                </a:cubicBezTo>
                <a:cubicBezTo>
                  <a:pt x="3432" y="2357"/>
                  <a:pt x="3259" y="2496"/>
                  <a:pt x="3085" y="2652"/>
                </a:cubicBezTo>
                <a:cubicBezTo>
                  <a:pt x="3033" y="2686"/>
                  <a:pt x="2964" y="2773"/>
                  <a:pt x="2981" y="2808"/>
                </a:cubicBezTo>
                <a:cubicBezTo>
                  <a:pt x="3033" y="2877"/>
                  <a:pt x="3085" y="2912"/>
                  <a:pt x="3155" y="2929"/>
                </a:cubicBezTo>
                <a:cubicBezTo>
                  <a:pt x="3570" y="3016"/>
                  <a:pt x="3900" y="3328"/>
                  <a:pt x="4021" y="3726"/>
                </a:cubicBezTo>
                <a:cubicBezTo>
                  <a:pt x="4281" y="4541"/>
                  <a:pt x="4004" y="5442"/>
                  <a:pt x="3311" y="5944"/>
                </a:cubicBezTo>
                <a:lnTo>
                  <a:pt x="3328" y="5927"/>
                </a:lnTo>
                <a:lnTo>
                  <a:pt x="3328" y="5927"/>
                </a:lnTo>
                <a:cubicBezTo>
                  <a:pt x="3074" y="6110"/>
                  <a:pt x="2775" y="6201"/>
                  <a:pt x="2477" y="6201"/>
                </a:cubicBezTo>
                <a:cubicBezTo>
                  <a:pt x="2408" y="6201"/>
                  <a:pt x="2339" y="6197"/>
                  <a:pt x="2271" y="6187"/>
                </a:cubicBezTo>
                <a:cubicBezTo>
                  <a:pt x="1647" y="6135"/>
                  <a:pt x="1041" y="5910"/>
                  <a:pt x="573" y="5511"/>
                </a:cubicBezTo>
                <a:cubicBezTo>
                  <a:pt x="451" y="5390"/>
                  <a:pt x="330" y="5268"/>
                  <a:pt x="226" y="5130"/>
                </a:cubicBezTo>
                <a:cubicBezTo>
                  <a:pt x="555" y="4956"/>
                  <a:pt x="867" y="4800"/>
                  <a:pt x="1145" y="4627"/>
                </a:cubicBezTo>
                <a:cubicBezTo>
                  <a:pt x="1175" y="4615"/>
                  <a:pt x="1199" y="4609"/>
                  <a:pt x="1221" y="4609"/>
                </a:cubicBezTo>
                <a:cubicBezTo>
                  <a:pt x="1260" y="4609"/>
                  <a:pt x="1290" y="4628"/>
                  <a:pt x="1335" y="4662"/>
                </a:cubicBezTo>
                <a:cubicBezTo>
                  <a:pt x="1571" y="4912"/>
                  <a:pt x="1907" y="5037"/>
                  <a:pt x="2247" y="5037"/>
                </a:cubicBezTo>
                <a:cubicBezTo>
                  <a:pt x="2307" y="5037"/>
                  <a:pt x="2367" y="5034"/>
                  <a:pt x="2427" y="5026"/>
                </a:cubicBezTo>
                <a:cubicBezTo>
                  <a:pt x="2773" y="4939"/>
                  <a:pt x="3016" y="4627"/>
                  <a:pt x="3033" y="4281"/>
                </a:cubicBezTo>
                <a:cubicBezTo>
                  <a:pt x="3068" y="4021"/>
                  <a:pt x="2947" y="3761"/>
                  <a:pt x="2721" y="3622"/>
                </a:cubicBezTo>
                <a:cubicBezTo>
                  <a:pt x="2534" y="3485"/>
                  <a:pt x="2311" y="3420"/>
                  <a:pt x="2085" y="3420"/>
                </a:cubicBezTo>
                <a:cubicBezTo>
                  <a:pt x="1996" y="3420"/>
                  <a:pt x="1908" y="3429"/>
                  <a:pt x="1820" y="3449"/>
                </a:cubicBezTo>
                <a:lnTo>
                  <a:pt x="1335" y="3553"/>
                </a:lnTo>
                <a:cubicBezTo>
                  <a:pt x="1301" y="3310"/>
                  <a:pt x="1249" y="3085"/>
                  <a:pt x="1214" y="2877"/>
                </a:cubicBezTo>
                <a:cubicBezTo>
                  <a:pt x="1214" y="2825"/>
                  <a:pt x="1231" y="2790"/>
                  <a:pt x="1266" y="2773"/>
                </a:cubicBezTo>
                <a:cubicBezTo>
                  <a:pt x="1734" y="2444"/>
                  <a:pt x="2184" y="2115"/>
                  <a:pt x="2652" y="1785"/>
                </a:cubicBezTo>
                <a:cubicBezTo>
                  <a:pt x="2687" y="1768"/>
                  <a:pt x="2704" y="1681"/>
                  <a:pt x="2739" y="1629"/>
                </a:cubicBezTo>
                <a:cubicBezTo>
                  <a:pt x="2669" y="1595"/>
                  <a:pt x="2617" y="1577"/>
                  <a:pt x="2565" y="1577"/>
                </a:cubicBezTo>
                <a:cubicBezTo>
                  <a:pt x="1855" y="1595"/>
                  <a:pt x="1162" y="1612"/>
                  <a:pt x="469" y="1647"/>
                </a:cubicBezTo>
                <a:cubicBezTo>
                  <a:pt x="417" y="1647"/>
                  <a:pt x="347" y="1647"/>
                  <a:pt x="347" y="1560"/>
                </a:cubicBezTo>
                <a:cubicBezTo>
                  <a:pt x="365" y="1110"/>
                  <a:pt x="382" y="659"/>
                  <a:pt x="382" y="209"/>
                </a:cubicBezTo>
                <a:close/>
                <a:moveTo>
                  <a:pt x="390" y="0"/>
                </a:moveTo>
                <a:cubicBezTo>
                  <a:pt x="192" y="0"/>
                  <a:pt x="192" y="14"/>
                  <a:pt x="192" y="278"/>
                </a:cubicBezTo>
                <a:lnTo>
                  <a:pt x="157" y="1577"/>
                </a:lnTo>
                <a:cubicBezTo>
                  <a:pt x="157" y="1595"/>
                  <a:pt x="157" y="1612"/>
                  <a:pt x="157" y="1647"/>
                </a:cubicBezTo>
                <a:cubicBezTo>
                  <a:pt x="122" y="1803"/>
                  <a:pt x="140" y="1837"/>
                  <a:pt x="313" y="1837"/>
                </a:cubicBezTo>
                <a:cubicBezTo>
                  <a:pt x="590" y="1820"/>
                  <a:pt x="885" y="1820"/>
                  <a:pt x="1162" y="1820"/>
                </a:cubicBezTo>
                <a:lnTo>
                  <a:pt x="2306" y="1820"/>
                </a:lnTo>
                <a:cubicBezTo>
                  <a:pt x="2254" y="1855"/>
                  <a:pt x="2202" y="1889"/>
                  <a:pt x="2167" y="1941"/>
                </a:cubicBezTo>
                <a:cubicBezTo>
                  <a:pt x="1803" y="2167"/>
                  <a:pt x="1456" y="2409"/>
                  <a:pt x="1110" y="2634"/>
                </a:cubicBezTo>
                <a:cubicBezTo>
                  <a:pt x="1023" y="2669"/>
                  <a:pt x="971" y="2773"/>
                  <a:pt x="1006" y="2877"/>
                </a:cubicBezTo>
                <a:cubicBezTo>
                  <a:pt x="1058" y="3137"/>
                  <a:pt x="1110" y="3397"/>
                  <a:pt x="1145" y="3657"/>
                </a:cubicBezTo>
                <a:cubicBezTo>
                  <a:pt x="1158" y="3735"/>
                  <a:pt x="1200" y="3774"/>
                  <a:pt x="1264" y="3774"/>
                </a:cubicBezTo>
                <a:cubicBezTo>
                  <a:pt x="1285" y="3774"/>
                  <a:pt x="1309" y="3769"/>
                  <a:pt x="1335" y="3761"/>
                </a:cubicBezTo>
                <a:cubicBezTo>
                  <a:pt x="1526" y="3709"/>
                  <a:pt x="1734" y="3657"/>
                  <a:pt x="1942" y="3622"/>
                </a:cubicBezTo>
                <a:cubicBezTo>
                  <a:pt x="1994" y="3611"/>
                  <a:pt x="2048" y="3605"/>
                  <a:pt x="2102" y="3605"/>
                </a:cubicBezTo>
                <a:cubicBezTo>
                  <a:pt x="2295" y="3605"/>
                  <a:pt x="2489" y="3677"/>
                  <a:pt x="2652" y="3813"/>
                </a:cubicBezTo>
                <a:cubicBezTo>
                  <a:pt x="2791" y="3917"/>
                  <a:pt x="2860" y="4073"/>
                  <a:pt x="2843" y="4246"/>
                </a:cubicBezTo>
                <a:cubicBezTo>
                  <a:pt x="2843" y="4591"/>
                  <a:pt x="2568" y="4852"/>
                  <a:pt x="2247" y="4852"/>
                </a:cubicBezTo>
                <a:cubicBezTo>
                  <a:pt x="2181" y="4852"/>
                  <a:pt x="2114" y="4841"/>
                  <a:pt x="2046" y="4818"/>
                </a:cubicBezTo>
                <a:cubicBezTo>
                  <a:pt x="1786" y="4800"/>
                  <a:pt x="1560" y="4662"/>
                  <a:pt x="1422" y="4454"/>
                </a:cubicBezTo>
                <a:cubicBezTo>
                  <a:pt x="1388" y="4387"/>
                  <a:pt x="1355" y="4356"/>
                  <a:pt x="1304" y="4356"/>
                </a:cubicBezTo>
                <a:cubicBezTo>
                  <a:pt x="1275" y="4356"/>
                  <a:pt x="1240" y="4366"/>
                  <a:pt x="1197" y="4385"/>
                </a:cubicBezTo>
                <a:cubicBezTo>
                  <a:pt x="850" y="4575"/>
                  <a:pt x="486" y="4766"/>
                  <a:pt x="140" y="4956"/>
                </a:cubicBezTo>
                <a:cubicBezTo>
                  <a:pt x="36" y="4974"/>
                  <a:pt x="1" y="5095"/>
                  <a:pt x="53" y="5164"/>
                </a:cubicBezTo>
                <a:cubicBezTo>
                  <a:pt x="105" y="5251"/>
                  <a:pt x="157" y="5338"/>
                  <a:pt x="209" y="5407"/>
                </a:cubicBezTo>
                <a:cubicBezTo>
                  <a:pt x="469" y="5702"/>
                  <a:pt x="781" y="5944"/>
                  <a:pt x="1145" y="6083"/>
                </a:cubicBezTo>
                <a:cubicBezTo>
                  <a:pt x="1550" y="6278"/>
                  <a:pt x="2002" y="6396"/>
                  <a:pt x="2456" y="6396"/>
                </a:cubicBezTo>
                <a:cubicBezTo>
                  <a:pt x="2487" y="6396"/>
                  <a:pt x="2517" y="6396"/>
                  <a:pt x="2548" y="6395"/>
                </a:cubicBezTo>
                <a:cubicBezTo>
                  <a:pt x="2825" y="6377"/>
                  <a:pt x="3085" y="6325"/>
                  <a:pt x="3345" y="6256"/>
                </a:cubicBezTo>
                <a:cubicBezTo>
                  <a:pt x="4212" y="6031"/>
                  <a:pt x="5026" y="5130"/>
                  <a:pt x="4887" y="4142"/>
                </a:cubicBezTo>
                <a:cubicBezTo>
                  <a:pt x="4818" y="3553"/>
                  <a:pt x="4454" y="3050"/>
                  <a:pt x="3917" y="2825"/>
                </a:cubicBezTo>
                <a:cubicBezTo>
                  <a:pt x="3744" y="2756"/>
                  <a:pt x="3588" y="2704"/>
                  <a:pt x="3397" y="2634"/>
                </a:cubicBezTo>
                <a:cubicBezTo>
                  <a:pt x="3674" y="2375"/>
                  <a:pt x="3986" y="2167"/>
                  <a:pt x="4316" y="1993"/>
                </a:cubicBezTo>
                <a:cubicBezTo>
                  <a:pt x="4420" y="1959"/>
                  <a:pt x="4506" y="1837"/>
                  <a:pt x="4489" y="1716"/>
                </a:cubicBezTo>
                <a:cubicBezTo>
                  <a:pt x="4489" y="1248"/>
                  <a:pt x="4489" y="763"/>
                  <a:pt x="4489" y="278"/>
                </a:cubicBezTo>
                <a:cubicBezTo>
                  <a:pt x="4472" y="53"/>
                  <a:pt x="4454" y="1"/>
                  <a:pt x="4177" y="1"/>
                </a:cubicBezTo>
                <a:lnTo>
                  <a:pt x="469" y="1"/>
                </a:lnTo>
                <a:cubicBezTo>
                  <a:pt x="440" y="1"/>
                  <a:pt x="413"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3"/>
          <p:cNvSpPr/>
          <p:nvPr/>
        </p:nvSpPr>
        <p:spPr>
          <a:xfrm>
            <a:off x="3255919" y="2759461"/>
            <a:ext cx="286036" cy="434628"/>
          </a:xfrm>
          <a:custGeom>
            <a:avLst/>
            <a:gdLst/>
            <a:ahLst/>
            <a:cxnLst/>
            <a:rect l="l" t="t" r="r" b="b"/>
            <a:pathLst>
              <a:path w="3900" h="5926" extrusionOk="0">
                <a:moveTo>
                  <a:pt x="2106" y="1"/>
                </a:moveTo>
                <a:cubicBezTo>
                  <a:pt x="1993" y="1"/>
                  <a:pt x="1880" y="11"/>
                  <a:pt x="1768" y="30"/>
                </a:cubicBezTo>
                <a:cubicBezTo>
                  <a:pt x="1040" y="134"/>
                  <a:pt x="416" y="620"/>
                  <a:pt x="139" y="1313"/>
                </a:cubicBezTo>
                <a:cubicBezTo>
                  <a:pt x="104" y="1382"/>
                  <a:pt x="139" y="1399"/>
                  <a:pt x="174" y="1451"/>
                </a:cubicBezTo>
                <a:cubicBezTo>
                  <a:pt x="364" y="1607"/>
                  <a:pt x="537" y="1763"/>
                  <a:pt x="728" y="1919"/>
                </a:cubicBezTo>
                <a:cubicBezTo>
                  <a:pt x="832" y="2006"/>
                  <a:pt x="936" y="2110"/>
                  <a:pt x="1040" y="2214"/>
                </a:cubicBezTo>
                <a:cubicBezTo>
                  <a:pt x="1057" y="2196"/>
                  <a:pt x="1075" y="2179"/>
                  <a:pt x="1075" y="2179"/>
                </a:cubicBezTo>
                <a:lnTo>
                  <a:pt x="1109" y="2075"/>
                </a:lnTo>
                <a:cubicBezTo>
                  <a:pt x="1213" y="1659"/>
                  <a:pt x="1508" y="1313"/>
                  <a:pt x="1906" y="1139"/>
                </a:cubicBezTo>
                <a:cubicBezTo>
                  <a:pt x="2004" y="1100"/>
                  <a:pt x="2106" y="1081"/>
                  <a:pt x="2208" y="1081"/>
                </a:cubicBezTo>
                <a:cubicBezTo>
                  <a:pt x="2378" y="1081"/>
                  <a:pt x="2545" y="1135"/>
                  <a:pt x="2686" y="1243"/>
                </a:cubicBezTo>
                <a:cubicBezTo>
                  <a:pt x="2859" y="1399"/>
                  <a:pt x="2929" y="1642"/>
                  <a:pt x="2842" y="1867"/>
                </a:cubicBezTo>
                <a:cubicBezTo>
                  <a:pt x="2825" y="1954"/>
                  <a:pt x="2790" y="2023"/>
                  <a:pt x="2755" y="2110"/>
                </a:cubicBezTo>
                <a:cubicBezTo>
                  <a:pt x="2634" y="2318"/>
                  <a:pt x="2513" y="2526"/>
                  <a:pt x="2357" y="2716"/>
                </a:cubicBezTo>
                <a:cubicBezTo>
                  <a:pt x="1993" y="3115"/>
                  <a:pt x="1595" y="3513"/>
                  <a:pt x="1213" y="3860"/>
                </a:cubicBezTo>
                <a:cubicBezTo>
                  <a:pt x="849" y="4207"/>
                  <a:pt x="468" y="4553"/>
                  <a:pt x="104" y="4900"/>
                </a:cubicBezTo>
                <a:cubicBezTo>
                  <a:pt x="18" y="4952"/>
                  <a:pt x="0" y="5056"/>
                  <a:pt x="52" y="5125"/>
                </a:cubicBezTo>
                <a:cubicBezTo>
                  <a:pt x="174" y="5350"/>
                  <a:pt x="278" y="5575"/>
                  <a:pt x="364" y="5818"/>
                </a:cubicBezTo>
                <a:cubicBezTo>
                  <a:pt x="379" y="5878"/>
                  <a:pt x="447" y="5925"/>
                  <a:pt x="509" y="5925"/>
                </a:cubicBezTo>
                <a:cubicBezTo>
                  <a:pt x="519" y="5925"/>
                  <a:pt x="528" y="5924"/>
                  <a:pt x="537" y="5922"/>
                </a:cubicBezTo>
                <a:cubicBezTo>
                  <a:pt x="979" y="5887"/>
                  <a:pt x="1417" y="5870"/>
                  <a:pt x="1854" y="5870"/>
                </a:cubicBezTo>
                <a:cubicBezTo>
                  <a:pt x="2292" y="5870"/>
                  <a:pt x="2729" y="5887"/>
                  <a:pt x="3171" y="5922"/>
                </a:cubicBezTo>
                <a:cubicBezTo>
                  <a:pt x="3258" y="5922"/>
                  <a:pt x="3293" y="5887"/>
                  <a:pt x="3293" y="5801"/>
                </a:cubicBezTo>
                <a:cubicBezTo>
                  <a:pt x="3293" y="5437"/>
                  <a:pt x="3310" y="5090"/>
                  <a:pt x="3327" y="4726"/>
                </a:cubicBezTo>
                <a:cubicBezTo>
                  <a:pt x="3327" y="4605"/>
                  <a:pt x="3275" y="4588"/>
                  <a:pt x="3171" y="4588"/>
                </a:cubicBezTo>
                <a:cubicBezTo>
                  <a:pt x="2825" y="4605"/>
                  <a:pt x="2478" y="4622"/>
                  <a:pt x="2149" y="4622"/>
                </a:cubicBezTo>
                <a:cubicBezTo>
                  <a:pt x="2062" y="4605"/>
                  <a:pt x="1976" y="4588"/>
                  <a:pt x="1906" y="4553"/>
                </a:cubicBezTo>
                <a:lnTo>
                  <a:pt x="2010" y="4310"/>
                </a:lnTo>
                <a:cubicBezTo>
                  <a:pt x="2357" y="3877"/>
                  <a:pt x="2721" y="3444"/>
                  <a:pt x="3050" y="3011"/>
                </a:cubicBezTo>
                <a:cubicBezTo>
                  <a:pt x="3327" y="2664"/>
                  <a:pt x="3553" y="2300"/>
                  <a:pt x="3709" y="1885"/>
                </a:cubicBezTo>
                <a:cubicBezTo>
                  <a:pt x="3899" y="1417"/>
                  <a:pt x="3778" y="845"/>
                  <a:pt x="3414" y="498"/>
                </a:cubicBezTo>
                <a:cubicBezTo>
                  <a:pt x="3049" y="176"/>
                  <a:pt x="2583" y="1"/>
                  <a:pt x="2106" y="1"/>
                </a:cubicBezTo>
                <a:close/>
              </a:path>
            </a:pathLst>
          </a:custGeom>
          <a:solidFill>
            <a:srgbClr val="FF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3"/>
          <p:cNvSpPr/>
          <p:nvPr/>
        </p:nvSpPr>
        <p:spPr>
          <a:xfrm>
            <a:off x="3238097" y="2746259"/>
            <a:ext cx="343243" cy="463305"/>
          </a:xfrm>
          <a:custGeom>
            <a:avLst/>
            <a:gdLst/>
            <a:ahLst/>
            <a:cxnLst/>
            <a:rect l="l" t="t" r="r" b="b"/>
            <a:pathLst>
              <a:path w="4680" h="6317" extrusionOk="0">
                <a:moveTo>
                  <a:pt x="2340" y="1475"/>
                </a:moveTo>
                <a:lnTo>
                  <a:pt x="2375" y="1510"/>
                </a:lnTo>
                <a:lnTo>
                  <a:pt x="2149" y="1683"/>
                </a:lnTo>
                <a:cubicBezTo>
                  <a:pt x="2132" y="1631"/>
                  <a:pt x="2115" y="1579"/>
                  <a:pt x="2132" y="1579"/>
                </a:cubicBezTo>
                <a:cubicBezTo>
                  <a:pt x="2201" y="1527"/>
                  <a:pt x="2271" y="1510"/>
                  <a:pt x="2340" y="1475"/>
                </a:cubicBezTo>
                <a:close/>
                <a:moveTo>
                  <a:pt x="1941" y="1701"/>
                </a:moveTo>
                <a:cubicBezTo>
                  <a:pt x="2063" y="1874"/>
                  <a:pt x="1959" y="1978"/>
                  <a:pt x="1872" y="2099"/>
                </a:cubicBezTo>
                <a:cubicBezTo>
                  <a:pt x="1751" y="1874"/>
                  <a:pt x="1768" y="1839"/>
                  <a:pt x="1941" y="1701"/>
                </a:cubicBezTo>
                <a:close/>
                <a:moveTo>
                  <a:pt x="1612" y="2151"/>
                </a:moveTo>
                <a:lnTo>
                  <a:pt x="1647" y="2168"/>
                </a:lnTo>
                <a:cubicBezTo>
                  <a:pt x="1664" y="2255"/>
                  <a:pt x="1664" y="2359"/>
                  <a:pt x="1664" y="2446"/>
                </a:cubicBezTo>
                <a:lnTo>
                  <a:pt x="1647" y="2446"/>
                </a:lnTo>
                <a:cubicBezTo>
                  <a:pt x="1630" y="2480"/>
                  <a:pt x="1612" y="2515"/>
                  <a:pt x="1560" y="2532"/>
                </a:cubicBezTo>
                <a:cubicBezTo>
                  <a:pt x="1491" y="2532"/>
                  <a:pt x="1508" y="2480"/>
                  <a:pt x="1508" y="2428"/>
                </a:cubicBezTo>
                <a:cubicBezTo>
                  <a:pt x="1543" y="2342"/>
                  <a:pt x="1578" y="2238"/>
                  <a:pt x="1612" y="2151"/>
                </a:cubicBezTo>
                <a:close/>
                <a:moveTo>
                  <a:pt x="4263" y="1475"/>
                </a:moveTo>
                <a:lnTo>
                  <a:pt x="4263" y="1475"/>
                </a:lnTo>
                <a:cubicBezTo>
                  <a:pt x="4367" y="1839"/>
                  <a:pt x="4367" y="2220"/>
                  <a:pt x="4246" y="2567"/>
                </a:cubicBezTo>
                <a:cubicBezTo>
                  <a:pt x="4177" y="2411"/>
                  <a:pt x="4056" y="2307"/>
                  <a:pt x="4142" y="2134"/>
                </a:cubicBezTo>
                <a:cubicBezTo>
                  <a:pt x="4194" y="1926"/>
                  <a:pt x="4246" y="1701"/>
                  <a:pt x="4263" y="1475"/>
                </a:cubicBezTo>
                <a:close/>
                <a:moveTo>
                  <a:pt x="3986" y="2532"/>
                </a:moveTo>
                <a:cubicBezTo>
                  <a:pt x="4159" y="2827"/>
                  <a:pt x="4177" y="2792"/>
                  <a:pt x="3969" y="3035"/>
                </a:cubicBezTo>
                <a:cubicBezTo>
                  <a:pt x="3761" y="2827"/>
                  <a:pt x="3761" y="2792"/>
                  <a:pt x="3986" y="2532"/>
                </a:cubicBezTo>
                <a:close/>
                <a:moveTo>
                  <a:pt x="3674" y="3018"/>
                </a:moveTo>
                <a:cubicBezTo>
                  <a:pt x="3865" y="3174"/>
                  <a:pt x="3848" y="3278"/>
                  <a:pt x="3588" y="3503"/>
                </a:cubicBezTo>
                <a:cubicBezTo>
                  <a:pt x="3432" y="3295"/>
                  <a:pt x="3432" y="3278"/>
                  <a:pt x="3674" y="3018"/>
                </a:cubicBezTo>
                <a:close/>
                <a:moveTo>
                  <a:pt x="3328" y="3503"/>
                </a:moveTo>
                <a:lnTo>
                  <a:pt x="3328" y="3503"/>
                </a:lnTo>
                <a:cubicBezTo>
                  <a:pt x="3501" y="3676"/>
                  <a:pt x="3466" y="3693"/>
                  <a:pt x="3224" y="3919"/>
                </a:cubicBezTo>
                <a:cubicBezTo>
                  <a:pt x="3085" y="3728"/>
                  <a:pt x="3102" y="3728"/>
                  <a:pt x="3328" y="3503"/>
                </a:cubicBezTo>
                <a:close/>
                <a:moveTo>
                  <a:pt x="2981" y="3936"/>
                </a:moveTo>
                <a:lnTo>
                  <a:pt x="2981" y="3936"/>
                </a:lnTo>
                <a:cubicBezTo>
                  <a:pt x="3102" y="4075"/>
                  <a:pt x="3137" y="4057"/>
                  <a:pt x="2860" y="4335"/>
                </a:cubicBezTo>
                <a:cubicBezTo>
                  <a:pt x="2739" y="4196"/>
                  <a:pt x="2756" y="4161"/>
                  <a:pt x="2981" y="3936"/>
                </a:cubicBezTo>
                <a:close/>
                <a:moveTo>
                  <a:pt x="2652" y="4369"/>
                </a:moveTo>
                <a:cubicBezTo>
                  <a:pt x="2669" y="4438"/>
                  <a:pt x="2704" y="4525"/>
                  <a:pt x="2687" y="4542"/>
                </a:cubicBezTo>
                <a:lnTo>
                  <a:pt x="2687" y="4560"/>
                </a:lnTo>
                <a:cubicBezTo>
                  <a:pt x="2617" y="4594"/>
                  <a:pt x="2531" y="4612"/>
                  <a:pt x="2461" y="4646"/>
                </a:cubicBezTo>
                <a:cubicBezTo>
                  <a:pt x="2444" y="4629"/>
                  <a:pt x="2427" y="4612"/>
                  <a:pt x="2427" y="4594"/>
                </a:cubicBezTo>
                <a:lnTo>
                  <a:pt x="2617" y="4369"/>
                </a:lnTo>
                <a:close/>
                <a:moveTo>
                  <a:pt x="4038" y="4768"/>
                </a:moveTo>
                <a:lnTo>
                  <a:pt x="3761" y="5097"/>
                </a:lnTo>
                <a:lnTo>
                  <a:pt x="3761" y="4785"/>
                </a:lnTo>
                <a:lnTo>
                  <a:pt x="4038" y="4768"/>
                </a:lnTo>
                <a:close/>
                <a:moveTo>
                  <a:pt x="4142" y="4958"/>
                </a:moveTo>
                <a:cubicBezTo>
                  <a:pt x="4229" y="5149"/>
                  <a:pt x="4038" y="5496"/>
                  <a:pt x="3744" y="5669"/>
                </a:cubicBezTo>
                <a:cubicBezTo>
                  <a:pt x="3709" y="5530"/>
                  <a:pt x="3744" y="5409"/>
                  <a:pt x="3830" y="5305"/>
                </a:cubicBezTo>
                <a:cubicBezTo>
                  <a:pt x="3952" y="5201"/>
                  <a:pt x="4038" y="5080"/>
                  <a:pt x="4142" y="4958"/>
                </a:cubicBezTo>
                <a:close/>
                <a:moveTo>
                  <a:pt x="4142" y="5547"/>
                </a:moveTo>
                <a:lnTo>
                  <a:pt x="4142" y="5547"/>
                </a:lnTo>
                <a:cubicBezTo>
                  <a:pt x="4177" y="5686"/>
                  <a:pt x="4142" y="5825"/>
                  <a:pt x="4038" y="5929"/>
                </a:cubicBezTo>
                <a:cubicBezTo>
                  <a:pt x="3986" y="5981"/>
                  <a:pt x="3934" y="6050"/>
                  <a:pt x="3900" y="6085"/>
                </a:cubicBezTo>
                <a:cubicBezTo>
                  <a:pt x="3865" y="6119"/>
                  <a:pt x="3796" y="6119"/>
                  <a:pt x="3744" y="6119"/>
                </a:cubicBezTo>
                <a:cubicBezTo>
                  <a:pt x="3744" y="6085"/>
                  <a:pt x="3726" y="6033"/>
                  <a:pt x="3744" y="5998"/>
                </a:cubicBezTo>
                <a:cubicBezTo>
                  <a:pt x="3865" y="5859"/>
                  <a:pt x="4004" y="5721"/>
                  <a:pt x="4142" y="5547"/>
                </a:cubicBezTo>
                <a:close/>
                <a:moveTo>
                  <a:pt x="2378" y="190"/>
                </a:moveTo>
                <a:cubicBezTo>
                  <a:pt x="2838" y="190"/>
                  <a:pt x="3302" y="364"/>
                  <a:pt x="3657" y="678"/>
                </a:cubicBezTo>
                <a:cubicBezTo>
                  <a:pt x="4021" y="1025"/>
                  <a:pt x="4142" y="1597"/>
                  <a:pt x="3952" y="2065"/>
                </a:cubicBezTo>
                <a:cubicBezTo>
                  <a:pt x="3796" y="2480"/>
                  <a:pt x="3570" y="2862"/>
                  <a:pt x="3293" y="3208"/>
                </a:cubicBezTo>
                <a:cubicBezTo>
                  <a:pt x="2947" y="3641"/>
                  <a:pt x="2600" y="4075"/>
                  <a:pt x="2236" y="4508"/>
                </a:cubicBezTo>
                <a:lnTo>
                  <a:pt x="2132" y="4750"/>
                </a:lnTo>
                <a:cubicBezTo>
                  <a:pt x="2219" y="4785"/>
                  <a:pt x="2288" y="4802"/>
                  <a:pt x="2375" y="4820"/>
                </a:cubicBezTo>
                <a:cubicBezTo>
                  <a:pt x="2721" y="4802"/>
                  <a:pt x="3068" y="4802"/>
                  <a:pt x="3397" y="4785"/>
                </a:cubicBezTo>
                <a:cubicBezTo>
                  <a:pt x="3416" y="4782"/>
                  <a:pt x="3434" y="4781"/>
                  <a:pt x="3450" y="4781"/>
                </a:cubicBezTo>
                <a:cubicBezTo>
                  <a:pt x="3533" y="4781"/>
                  <a:pt x="3570" y="4822"/>
                  <a:pt x="3570" y="4924"/>
                </a:cubicBezTo>
                <a:cubicBezTo>
                  <a:pt x="3553" y="5288"/>
                  <a:pt x="3518" y="5651"/>
                  <a:pt x="3518" y="5998"/>
                </a:cubicBezTo>
                <a:cubicBezTo>
                  <a:pt x="3518" y="6085"/>
                  <a:pt x="3501" y="6119"/>
                  <a:pt x="3414" y="6119"/>
                </a:cubicBezTo>
                <a:cubicBezTo>
                  <a:pt x="2972" y="6085"/>
                  <a:pt x="2531" y="6067"/>
                  <a:pt x="2091" y="6067"/>
                </a:cubicBezTo>
                <a:cubicBezTo>
                  <a:pt x="1651" y="6067"/>
                  <a:pt x="1214" y="6085"/>
                  <a:pt x="780" y="6119"/>
                </a:cubicBezTo>
                <a:cubicBezTo>
                  <a:pt x="769" y="6122"/>
                  <a:pt x="758" y="6123"/>
                  <a:pt x="747" y="6123"/>
                </a:cubicBezTo>
                <a:cubicBezTo>
                  <a:pt x="677" y="6123"/>
                  <a:pt x="622" y="6076"/>
                  <a:pt x="607" y="6015"/>
                </a:cubicBezTo>
                <a:cubicBezTo>
                  <a:pt x="503" y="5773"/>
                  <a:pt x="399" y="5547"/>
                  <a:pt x="295" y="5322"/>
                </a:cubicBezTo>
                <a:cubicBezTo>
                  <a:pt x="243" y="5253"/>
                  <a:pt x="261" y="5149"/>
                  <a:pt x="330" y="5097"/>
                </a:cubicBezTo>
                <a:cubicBezTo>
                  <a:pt x="711" y="4750"/>
                  <a:pt x="1075" y="4421"/>
                  <a:pt x="1456" y="4057"/>
                </a:cubicBezTo>
                <a:cubicBezTo>
                  <a:pt x="1838" y="3676"/>
                  <a:pt x="2236" y="3312"/>
                  <a:pt x="2600" y="2914"/>
                </a:cubicBezTo>
                <a:cubicBezTo>
                  <a:pt x="2739" y="2723"/>
                  <a:pt x="2877" y="2515"/>
                  <a:pt x="2981" y="2307"/>
                </a:cubicBezTo>
                <a:cubicBezTo>
                  <a:pt x="3033" y="2220"/>
                  <a:pt x="3068" y="2151"/>
                  <a:pt x="3085" y="2065"/>
                </a:cubicBezTo>
                <a:cubicBezTo>
                  <a:pt x="3154" y="1839"/>
                  <a:pt x="3102" y="1597"/>
                  <a:pt x="2929" y="1441"/>
                </a:cubicBezTo>
                <a:cubicBezTo>
                  <a:pt x="2788" y="1332"/>
                  <a:pt x="2621" y="1278"/>
                  <a:pt x="2451" y="1278"/>
                </a:cubicBezTo>
                <a:cubicBezTo>
                  <a:pt x="2349" y="1278"/>
                  <a:pt x="2247" y="1298"/>
                  <a:pt x="2149" y="1337"/>
                </a:cubicBezTo>
                <a:cubicBezTo>
                  <a:pt x="1751" y="1510"/>
                  <a:pt x="1456" y="1857"/>
                  <a:pt x="1352" y="2272"/>
                </a:cubicBezTo>
                <a:lnTo>
                  <a:pt x="1318" y="2376"/>
                </a:lnTo>
                <a:cubicBezTo>
                  <a:pt x="1318" y="2376"/>
                  <a:pt x="1300" y="2394"/>
                  <a:pt x="1283" y="2411"/>
                </a:cubicBezTo>
                <a:cubicBezTo>
                  <a:pt x="1179" y="2307"/>
                  <a:pt x="1075" y="2203"/>
                  <a:pt x="954" y="2117"/>
                </a:cubicBezTo>
                <a:cubicBezTo>
                  <a:pt x="780" y="1961"/>
                  <a:pt x="607" y="1805"/>
                  <a:pt x="417" y="1649"/>
                </a:cubicBezTo>
                <a:cubicBezTo>
                  <a:pt x="382" y="1597"/>
                  <a:pt x="347" y="1579"/>
                  <a:pt x="382" y="1510"/>
                </a:cubicBezTo>
                <a:cubicBezTo>
                  <a:pt x="659" y="817"/>
                  <a:pt x="1266" y="332"/>
                  <a:pt x="2011" y="228"/>
                </a:cubicBezTo>
                <a:cubicBezTo>
                  <a:pt x="2132" y="202"/>
                  <a:pt x="2255" y="190"/>
                  <a:pt x="2378" y="190"/>
                </a:cubicBezTo>
                <a:close/>
                <a:moveTo>
                  <a:pt x="2352" y="0"/>
                </a:moveTo>
                <a:cubicBezTo>
                  <a:pt x="1380" y="0"/>
                  <a:pt x="487" y="603"/>
                  <a:pt x="139" y="1545"/>
                </a:cubicBezTo>
                <a:cubicBezTo>
                  <a:pt x="122" y="1614"/>
                  <a:pt x="139" y="1666"/>
                  <a:pt x="174" y="1718"/>
                </a:cubicBezTo>
                <a:cubicBezTo>
                  <a:pt x="521" y="2013"/>
                  <a:pt x="884" y="2307"/>
                  <a:pt x="1231" y="2619"/>
                </a:cubicBezTo>
                <a:cubicBezTo>
                  <a:pt x="1352" y="2706"/>
                  <a:pt x="1491" y="2758"/>
                  <a:pt x="1630" y="2758"/>
                </a:cubicBezTo>
                <a:cubicBezTo>
                  <a:pt x="1682" y="2758"/>
                  <a:pt x="1751" y="2706"/>
                  <a:pt x="1786" y="2654"/>
                </a:cubicBezTo>
                <a:cubicBezTo>
                  <a:pt x="1855" y="2550"/>
                  <a:pt x="1907" y="2428"/>
                  <a:pt x="1976" y="2307"/>
                </a:cubicBezTo>
                <a:cubicBezTo>
                  <a:pt x="2097" y="2047"/>
                  <a:pt x="2305" y="1805"/>
                  <a:pt x="2531" y="1631"/>
                </a:cubicBezTo>
                <a:cubicBezTo>
                  <a:pt x="2587" y="1603"/>
                  <a:pt x="2655" y="1575"/>
                  <a:pt x="2716" y="1575"/>
                </a:cubicBezTo>
                <a:cubicBezTo>
                  <a:pt x="2730" y="1575"/>
                  <a:pt x="2743" y="1576"/>
                  <a:pt x="2756" y="1579"/>
                </a:cubicBezTo>
                <a:cubicBezTo>
                  <a:pt x="2860" y="1614"/>
                  <a:pt x="2912" y="1718"/>
                  <a:pt x="2895" y="1822"/>
                </a:cubicBezTo>
                <a:cubicBezTo>
                  <a:pt x="2895" y="1961"/>
                  <a:pt x="2860" y="2099"/>
                  <a:pt x="2808" y="2238"/>
                </a:cubicBezTo>
                <a:cubicBezTo>
                  <a:pt x="2617" y="2602"/>
                  <a:pt x="2375" y="2931"/>
                  <a:pt x="2063" y="3208"/>
                </a:cubicBezTo>
                <a:cubicBezTo>
                  <a:pt x="1578" y="3676"/>
                  <a:pt x="1075" y="4144"/>
                  <a:pt x="573" y="4594"/>
                </a:cubicBezTo>
                <a:cubicBezTo>
                  <a:pt x="417" y="4750"/>
                  <a:pt x="261" y="4906"/>
                  <a:pt x="105" y="5045"/>
                </a:cubicBezTo>
                <a:cubicBezTo>
                  <a:pt x="18" y="5080"/>
                  <a:pt x="1" y="5184"/>
                  <a:pt x="53" y="5270"/>
                </a:cubicBezTo>
                <a:cubicBezTo>
                  <a:pt x="174" y="5547"/>
                  <a:pt x="295" y="5807"/>
                  <a:pt x="434" y="6085"/>
                </a:cubicBezTo>
                <a:cubicBezTo>
                  <a:pt x="516" y="6276"/>
                  <a:pt x="533" y="6316"/>
                  <a:pt x="665" y="6316"/>
                </a:cubicBezTo>
                <a:cubicBezTo>
                  <a:pt x="700" y="6316"/>
                  <a:pt x="743" y="6314"/>
                  <a:pt x="798" y="6310"/>
                </a:cubicBezTo>
                <a:cubicBezTo>
                  <a:pt x="1404" y="6275"/>
                  <a:pt x="1993" y="6258"/>
                  <a:pt x="2583" y="6258"/>
                </a:cubicBezTo>
                <a:cubicBezTo>
                  <a:pt x="3102" y="6258"/>
                  <a:pt x="3605" y="6293"/>
                  <a:pt x="4107" y="6310"/>
                </a:cubicBezTo>
                <a:cubicBezTo>
                  <a:pt x="4123" y="6312"/>
                  <a:pt x="4137" y="6313"/>
                  <a:pt x="4151" y="6313"/>
                </a:cubicBezTo>
                <a:cubicBezTo>
                  <a:pt x="4245" y="6313"/>
                  <a:pt x="4298" y="6260"/>
                  <a:pt x="4298" y="6154"/>
                </a:cubicBezTo>
                <a:cubicBezTo>
                  <a:pt x="4333" y="5669"/>
                  <a:pt x="4350" y="5201"/>
                  <a:pt x="4367" y="4716"/>
                </a:cubicBezTo>
                <a:cubicBezTo>
                  <a:pt x="4367" y="4594"/>
                  <a:pt x="4298" y="4560"/>
                  <a:pt x="4159" y="4560"/>
                </a:cubicBezTo>
                <a:cubicBezTo>
                  <a:pt x="3761" y="4577"/>
                  <a:pt x="3362" y="4594"/>
                  <a:pt x="2964" y="4612"/>
                </a:cubicBezTo>
                <a:cubicBezTo>
                  <a:pt x="2947" y="4612"/>
                  <a:pt x="2947" y="4612"/>
                  <a:pt x="2929" y="4594"/>
                </a:cubicBezTo>
                <a:cubicBezTo>
                  <a:pt x="2947" y="4560"/>
                  <a:pt x="2964" y="4525"/>
                  <a:pt x="2998" y="4508"/>
                </a:cubicBezTo>
                <a:cubicBezTo>
                  <a:pt x="3154" y="4335"/>
                  <a:pt x="3310" y="4161"/>
                  <a:pt x="3466" y="3971"/>
                </a:cubicBezTo>
                <a:cubicBezTo>
                  <a:pt x="3726" y="3676"/>
                  <a:pt x="4004" y="3347"/>
                  <a:pt x="4229" y="3018"/>
                </a:cubicBezTo>
                <a:cubicBezTo>
                  <a:pt x="4679" y="2376"/>
                  <a:pt x="4645" y="1510"/>
                  <a:pt x="4142" y="904"/>
                </a:cubicBezTo>
                <a:cubicBezTo>
                  <a:pt x="4056" y="800"/>
                  <a:pt x="3952" y="713"/>
                  <a:pt x="3865" y="609"/>
                </a:cubicBezTo>
                <a:cubicBezTo>
                  <a:pt x="3605" y="349"/>
                  <a:pt x="3276" y="158"/>
                  <a:pt x="2929" y="72"/>
                </a:cubicBezTo>
                <a:cubicBezTo>
                  <a:pt x="2736" y="24"/>
                  <a:pt x="2543" y="0"/>
                  <a:pt x="2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3"/>
          <p:cNvSpPr/>
          <p:nvPr/>
        </p:nvSpPr>
        <p:spPr>
          <a:xfrm>
            <a:off x="4342476" y="1503260"/>
            <a:ext cx="239023" cy="459124"/>
          </a:xfrm>
          <a:custGeom>
            <a:avLst/>
            <a:gdLst/>
            <a:ahLst/>
            <a:cxnLst/>
            <a:rect l="l" t="t" r="r" b="b"/>
            <a:pathLst>
              <a:path w="3259" h="6260" extrusionOk="0">
                <a:moveTo>
                  <a:pt x="2808" y="211"/>
                </a:moveTo>
                <a:lnTo>
                  <a:pt x="2600" y="541"/>
                </a:lnTo>
                <a:lnTo>
                  <a:pt x="2565" y="523"/>
                </a:lnTo>
                <a:cubicBezTo>
                  <a:pt x="2548" y="471"/>
                  <a:pt x="2565" y="437"/>
                  <a:pt x="2548" y="385"/>
                </a:cubicBezTo>
                <a:cubicBezTo>
                  <a:pt x="2548" y="333"/>
                  <a:pt x="2548" y="298"/>
                  <a:pt x="2531" y="229"/>
                </a:cubicBezTo>
                <a:lnTo>
                  <a:pt x="2808" y="211"/>
                </a:lnTo>
                <a:close/>
                <a:moveTo>
                  <a:pt x="2912" y="419"/>
                </a:moveTo>
                <a:cubicBezTo>
                  <a:pt x="2999" y="714"/>
                  <a:pt x="2877" y="1043"/>
                  <a:pt x="2600" y="1199"/>
                </a:cubicBezTo>
                <a:cubicBezTo>
                  <a:pt x="2479" y="853"/>
                  <a:pt x="2756" y="679"/>
                  <a:pt x="2912" y="419"/>
                </a:cubicBezTo>
                <a:close/>
                <a:moveTo>
                  <a:pt x="2947" y="1130"/>
                </a:moveTo>
                <a:cubicBezTo>
                  <a:pt x="3051" y="1424"/>
                  <a:pt x="2912" y="1736"/>
                  <a:pt x="2635" y="1858"/>
                </a:cubicBezTo>
                <a:cubicBezTo>
                  <a:pt x="2496" y="1511"/>
                  <a:pt x="2773" y="1338"/>
                  <a:pt x="2947" y="1130"/>
                </a:cubicBezTo>
                <a:close/>
                <a:moveTo>
                  <a:pt x="2981" y="1823"/>
                </a:moveTo>
                <a:cubicBezTo>
                  <a:pt x="3085" y="2135"/>
                  <a:pt x="2964" y="2481"/>
                  <a:pt x="2687" y="2637"/>
                </a:cubicBezTo>
                <a:cubicBezTo>
                  <a:pt x="2565" y="2291"/>
                  <a:pt x="2652" y="2083"/>
                  <a:pt x="2981" y="1823"/>
                </a:cubicBezTo>
                <a:close/>
                <a:moveTo>
                  <a:pt x="3016" y="2603"/>
                </a:moveTo>
                <a:lnTo>
                  <a:pt x="3016" y="2603"/>
                </a:lnTo>
                <a:cubicBezTo>
                  <a:pt x="3085" y="2932"/>
                  <a:pt x="3016" y="3105"/>
                  <a:pt x="2704" y="3331"/>
                </a:cubicBezTo>
                <a:cubicBezTo>
                  <a:pt x="2617" y="3053"/>
                  <a:pt x="2704" y="2863"/>
                  <a:pt x="3016" y="2603"/>
                </a:cubicBezTo>
                <a:close/>
                <a:moveTo>
                  <a:pt x="2999" y="3348"/>
                </a:moveTo>
                <a:cubicBezTo>
                  <a:pt x="3103" y="3608"/>
                  <a:pt x="2999" y="3833"/>
                  <a:pt x="2704" y="4024"/>
                </a:cubicBezTo>
                <a:lnTo>
                  <a:pt x="2704" y="4006"/>
                </a:lnTo>
                <a:cubicBezTo>
                  <a:pt x="2600" y="3694"/>
                  <a:pt x="2791" y="3504"/>
                  <a:pt x="2999" y="3348"/>
                </a:cubicBezTo>
                <a:close/>
                <a:moveTo>
                  <a:pt x="3016" y="4041"/>
                </a:moveTo>
                <a:lnTo>
                  <a:pt x="3016" y="4041"/>
                </a:lnTo>
                <a:cubicBezTo>
                  <a:pt x="3103" y="4336"/>
                  <a:pt x="2895" y="4457"/>
                  <a:pt x="2721" y="4613"/>
                </a:cubicBezTo>
                <a:lnTo>
                  <a:pt x="2721" y="4595"/>
                </a:lnTo>
                <a:cubicBezTo>
                  <a:pt x="2635" y="4388"/>
                  <a:pt x="2721" y="4232"/>
                  <a:pt x="3016" y="4041"/>
                </a:cubicBezTo>
                <a:close/>
                <a:moveTo>
                  <a:pt x="2999" y="4595"/>
                </a:moveTo>
                <a:cubicBezTo>
                  <a:pt x="3068" y="4873"/>
                  <a:pt x="3068" y="4873"/>
                  <a:pt x="2721" y="5150"/>
                </a:cubicBezTo>
                <a:cubicBezTo>
                  <a:pt x="2704" y="5011"/>
                  <a:pt x="2652" y="4907"/>
                  <a:pt x="2791" y="4821"/>
                </a:cubicBezTo>
                <a:cubicBezTo>
                  <a:pt x="2877" y="4751"/>
                  <a:pt x="2929" y="4682"/>
                  <a:pt x="2999" y="4595"/>
                </a:cubicBezTo>
                <a:close/>
                <a:moveTo>
                  <a:pt x="3033" y="5167"/>
                </a:moveTo>
                <a:lnTo>
                  <a:pt x="3033" y="5167"/>
                </a:lnTo>
                <a:cubicBezTo>
                  <a:pt x="3085" y="5427"/>
                  <a:pt x="3016" y="5566"/>
                  <a:pt x="2721" y="5722"/>
                </a:cubicBezTo>
                <a:cubicBezTo>
                  <a:pt x="2669" y="5479"/>
                  <a:pt x="2773" y="5323"/>
                  <a:pt x="3033" y="5167"/>
                </a:cubicBezTo>
                <a:close/>
                <a:moveTo>
                  <a:pt x="3016" y="5756"/>
                </a:moveTo>
                <a:lnTo>
                  <a:pt x="3016" y="5756"/>
                </a:lnTo>
                <a:cubicBezTo>
                  <a:pt x="3078" y="5913"/>
                  <a:pt x="3014" y="5984"/>
                  <a:pt x="2811" y="5984"/>
                </a:cubicBezTo>
                <a:cubicBezTo>
                  <a:pt x="2789" y="5984"/>
                  <a:pt x="2764" y="5983"/>
                  <a:pt x="2739" y="5982"/>
                </a:cubicBezTo>
                <a:lnTo>
                  <a:pt x="3016" y="5756"/>
                </a:lnTo>
                <a:close/>
                <a:moveTo>
                  <a:pt x="2221" y="225"/>
                </a:moveTo>
                <a:cubicBezTo>
                  <a:pt x="2308" y="225"/>
                  <a:pt x="2358" y="265"/>
                  <a:pt x="2358" y="367"/>
                </a:cubicBezTo>
                <a:cubicBezTo>
                  <a:pt x="2375" y="766"/>
                  <a:pt x="2375" y="1147"/>
                  <a:pt x="2409" y="1528"/>
                </a:cubicBezTo>
                <a:cubicBezTo>
                  <a:pt x="2513" y="2932"/>
                  <a:pt x="2496" y="4353"/>
                  <a:pt x="2513" y="5774"/>
                </a:cubicBezTo>
                <a:cubicBezTo>
                  <a:pt x="2513" y="5860"/>
                  <a:pt x="2531" y="5947"/>
                  <a:pt x="2531" y="6034"/>
                </a:cubicBezTo>
                <a:lnTo>
                  <a:pt x="1422" y="6034"/>
                </a:lnTo>
                <a:cubicBezTo>
                  <a:pt x="1422" y="5964"/>
                  <a:pt x="1422" y="5912"/>
                  <a:pt x="1422" y="5878"/>
                </a:cubicBezTo>
                <a:cubicBezTo>
                  <a:pt x="1404" y="4734"/>
                  <a:pt x="1387" y="3590"/>
                  <a:pt x="1387" y="2447"/>
                </a:cubicBezTo>
                <a:cubicBezTo>
                  <a:pt x="1387" y="2360"/>
                  <a:pt x="1439" y="2273"/>
                  <a:pt x="1439" y="2187"/>
                </a:cubicBezTo>
                <a:cubicBezTo>
                  <a:pt x="1439" y="2152"/>
                  <a:pt x="1422" y="2083"/>
                  <a:pt x="1404" y="2083"/>
                </a:cubicBezTo>
                <a:cubicBezTo>
                  <a:pt x="1383" y="2076"/>
                  <a:pt x="1364" y="2071"/>
                  <a:pt x="1348" y="2071"/>
                </a:cubicBezTo>
                <a:cubicBezTo>
                  <a:pt x="1324" y="2071"/>
                  <a:pt x="1303" y="2080"/>
                  <a:pt x="1283" y="2100"/>
                </a:cubicBezTo>
                <a:cubicBezTo>
                  <a:pt x="1179" y="2152"/>
                  <a:pt x="1093" y="2239"/>
                  <a:pt x="989" y="2308"/>
                </a:cubicBezTo>
                <a:cubicBezTo>
                  <a:pt x="971" y="2317"/>
                  <a:pt x="954" y="2321"/>
                  <a:pt x="937" y="2321"/>
                </a:cubicBezTo>
                <a:cubicBezTo>
                  <a:pt x="919" y="2321"/>
                  <a:pt x="902" y="2317"/>
                  <a:pt x="885" y="2308"/>
                </a:cubicBezTo>
                <a:cubicBezTo>
                  <a:pt x="677" y="2100"/>
                  <a:pt x="469" y="1892"/>
                  <a:pt x="278" y="1684"/>
                </a:cubicBezTo>
                <a:cubicBezTo>
                  <a:pt x="347" y="1615"/>
                  <a:pt x="399" y="1546"/>
                  <a:pt x="469" y="1476"/>
                </a:cubicBezTo>
                <a:cubicBezTo>
                  <a:pt x="815" y="1147"/>
                  <a:pt x="1110" y="783"/>
                  <a:pt x="1335" y="367"/>
                </a:cubicBezTo>
                <a:cubicBezTo>
                  <a:pt x="1370" y="298"/>
                  <a:pt x="1439" y="263"/>
                  <a:pt x="1508" y="263"/>
                </a:cubicBezTo>
                <a:cubicBezTo>
                  <a:pt x="1734" y="263"/>
                  <a:pt x="1942" y="246"/>
                  <a:pt x="2167" y="229"/>
                </a:cubicBezTo>
                <a:cubicBezTo>
                  <a:pt x="2186" y="226"/>
                  <a:pt x="2204" y="225"/>
                  <a:pt x="2221" y="225"/>
                </a:cubicBezTo>
                <a:close/>
                <a:moveTo>
                  <a:pt x="2956" y="1"/>
                </a:moveTo>
                <a:cubicBezTo>
                  <a:pt x="2947" y="1"/>
                  <a:pt x="2938" y="2"/>
                  <a:pt x="2929" y="3"/>
                </a:cubicBezTo>
                <a:lnTo>
                  <a:pt x="1907" y="38"/>
                </a:lnTo>
                <a:lnTo>
                  <a:pt x="1352" y="38"/>
                </a:lnTo>
                <a:cubicBezTo>
                  <a:pt x="1300" y="38"/>
                  <a:pt x="1266" y="73"/>
                  <a:pt x="1231" y="107"/>
                </a:cubicBezTo>
                <a:cubicBezTo>
                  <a:pt x="954" y="662"/>
                  <a:pt x="555" y="1147"/>
                  <a:pt x="88" y="1528"/>
                </a:cubicBezTo>
                <a:cubicBezTo>
                  <a:pt x="1" y="1615"/>
                  <a:pt x="1" y="1667"/>
                  <a:pt x="88" y="1754"/>
                </a:cubicBezTo>
                <a:cubicBezTo>
                  <a:pt x="278" y="1962"/>
                  <a:pt x="469" y="2170"/>
                  <a:pt x="677" y="2377"/>
                </a:cubicBezTo>
                <a:cubicBezTo>
                  <a:pt x="782" y="2492"/>
                  <a:pt x="834" y="2543"/>
                  <a:pt x="900" y="2543"/>
                </a:cubicBezTo>
                <a:cubicBezTo>
                  <a:pt x="955" y="2543"/>
                  <a:pt x="1018" y="2509"/>
                  <a:pt x="1127" y="2447"/>
                </a:cubicBezTo>
                <a:cubicBezTo>
                  <a:pt x="1145" y="2447"/>
                  <a:pt x="1162" y="2429"/>
                  <a:pt x="1179" y="2429"/>
                </a:cubicBezTo>
                <a:cubicBezTo>
                  <a:pt x="1197" y="2481"/>
                  <a:pt x="1197" y="2516"/>
                  <a:pt x="1197" y="2551"/>
                </a:cubicBezTo>
                <a:lnTo>
                  <a:pt x="1214" y="4717"/>
                </a:lnTo>
                <a:lnTo>
                  <a:pt x="1214" y="6034"/>
                </a:lnTo>
                <a:cubicBezTo>
                  <a:pt x="1214" y="6103"/>
                  <a:pt x="1214" y="6207"/>
                  <a:pt x="1335" y="6207"/>
                </a:cubicBezTo>
                <a:cubicBezTo>
                  <a:pt x="1667" y="6207"/>
                  <a:pt x="2005" y="6260"/>
                  <a:pt x="2342" y="6260"/>
                </a:cubicBezTo>
                <a:cubicBezTo>
                  <a:pt x="2585" y="6260"/>
                  <a:pt x="2828" y="6232"/>
                  <a:pt x="3068" y="6138"/>
                </a:cubicBezTo>
                <a:cubicBezTo>
                  <a:pt x="3189" y="6086"/>
                  <a:pt x="3259" y="6034"/>
                  <a:pt x="3259" y="5878"/>
                </a:cubicBezTo>
                <a:cubicBezTo>
                  <a:pt x="3241" y="5410"/>
                  <a:pt x="3224" y="4925"/>
                  <a:pt x="3224" y="4422"/>
                </a:cubicBezTo>
                <a:cubicBezTo>
                  <a:pt x="3207" y="3469"/>
                  <a:pt x="3207" y="2499"/>
                  <a:pt x="3189" y="1528"/>
                </a:cubicBezTo>
                <a:cubicBezTo>
                  <a:pt x="3172" y="1078"/>
                  <a:pt x="3120" y="610"/>
                  <a:pt x="3085" y="142"/>
                </a:cubicBezTo>
                <a:cubicBezTo>
                  <a:pt x="3085" y="65"/>
                  <a:pt x="3030" y="1"/>
                  <a:pt x="29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3"/>
          <p:cNvSpPr/>
          <p:nvPr/>
        </p:nvSpPr>
        <p:spPr>
          <a:xfrm>
            <a:off x="4362865" y="1518735"/>
            <a:ext cx="165241" cy="427073"/>
          </a:xfrm>
          <a:custGeom>
            <a:avLst/>
            <a:gdLst/>
            <a:ahLst/>
            <a:cxnLst/>
            <a:rect l="l" t="t" r="r" b="b"/>
            <a:pathLst>
              <a:path w="2253" h="5823" extrusionOk="0">
                <a:moveTo>
                  <a:pt x="1889" y="0"/>
                </a:moveTo>
                <a:cubicBezTo>
                  <a:pt x="1681" y="18"/>
                  <a:pt x="1456" y="35"/>
                  <a:pt x="1230" y="52"/>
                </a:cubicBezTo>
                <a:cubicBezTo>
                  <a:pt x="1219" y="49"/>
                  <a:pt x="1207" y="48"/>
                  <a:pt x="1195" y="48"/>
                </a:cubicBezTo>
                <a:cubicBezTo>
                  <a:pt x="1139" y="48"/>
                  <a:pt x="1089" y="82"/>
                  <a:pt x="1074" y="139"/>
                </a:cubicBezTo>
                <a:cubicBezTo>
                  <a:pt x="832" y="555"/>
                  <a:pt x="537" y="919"/>
                  <a:pt x="208" y="1248"/>
                </a:cubicBezTo>
                <a:cubicBezTo>
                  <a:pt x="139" y="1317"/>
                  <a:pt x="69" y="1387"/>
                  <a:pt x="0" y="1473"/>
                </a:cubicBezTo>
                <a:cubicBezTo>
                  <a:pt x="208" y="1681"/>
                  <a:pt x="399" y="1889"/>
                  <a:pt x="607" y="2080"/>
                </a:cubicBezTo>
                <a:cubicBezTo>
                  <a:pt x="624" y="2088"/>
                  <a:pt x="641" y="2093"/>
                  <a:pt x="661" y="2093"/>
                </a:cubicBezTo>
                <a:cubicBezTo>
                  <a:pt x="680" y="2093"/>
                  <a:pt x="702" y="2088"/>
                  <a:pt x="728" y="2080"/>
                </a:cubicBezTo>
                <a:cubicBezTo>
                  <a:pt x="815" y="2028"/>
                  <a:pt x="901" y="1941"/>
                  <a:pt x="1005" y="1872"/>
                </a:cubicBezTo>
                <a:cubicBezTo>
                  <a:pt x="1030" y="1860"/>
                  <a:pt x="1063" y="1847"/>
                  <a:pt x="1092" y="1847"/>
                </a:cubicBezTo>
                <a:cubicBezTo>
                  <a:pt x="1105" y="1847"/>
                  <a:pt x="1116" y="1849"/>
                  <a:pt x="1126" y="1855"/>
                </a:cubicBezTo>
                <a:cubicBezTo>
                  <a:pt x="1161" y="1872"/>
                  <a:pt x="1161" y="1924"/>
                  <a:pt x="1161" y="1959"/>
                </a:cubicBezTo>
                <a:cubicBezTo>
                  <a:pt x="1144" y="2045"/>
                  <a:pt x="1126" y="2132"/>
                  <a:pt x="1126" y="2218"/>
                </a:cubicBezTo>
                <a:cubicBezTo>
                  <a:pt x="1126" y="3362"/>
                  <a:pt x="1144" y="4523"/>
                  <a:pt x="1144" y="5667"/>
                </a:cubicBezTo>
                <a:lnTo>
                  <a:pt x="1144" y="5823"/>
                </a:lnTo>
                <a:lnTo>
                  <a:pt x="2253" y="5823"/>
                </a:lnTo>
                <a:cubicBezTo>
                  <a:pt x="2253" y="5736"/>
                  <a:pt x="2235" y="5649"/>
                  <a:pt x="2235" y="5545"/>
                </a:cubicBezTo>
                <a:cubicBezTo>
                  <a:pt x="2218" y="4142"/>
                  <a:pt x="2235" y="2721"/>
                  <a:pt x="2131" y="1300"/>
                </a:cubicBezTo>
                <a:cubicBezTo>
                  <a:pt x="2114" y="919"/>
                  <a:pt x="2080" y="538"/>
                  <a:pt x="2080" y="156"/>
                </a:cubicBezTo>
                <a:cubicBezTo>
                  <a:pt x="2080" y="18"/>
                  <a:pt x="2010" y="0"/>
                  <a:pt x="1889" y="0"/>
                </a:cubicBezTo>
                <a:close/>
              </a:path>
            </a:pathLst>
          </a:custGeom>
          <a:solidFill>
            <a:srgbClr val="FF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3"/>
          <p:cNvSpPr txBox="1"/>
          <p:nvPr/>
        </p:nvSpPr>
        <p:spPr>
          <a:xfrm>
            <a:off x="6458426" y="2848263"/>
            <a:ext cx="1855200" cy="513600"/>
          </a:xfrm>
          <a:prstGeom prst="rect">
            <a:avLst/>
          </a:prstGeom>
          <a:noFill/>
          <a:ln>
            <a:noFill/>
          </a:ln>
        </p:spPr>
        <p:txBody>
          <a:bodyPr spcFirstLastPara="1" wrap="square" lIns="0" tIns="4775" rIns="0" bIns="0" anchor="t" anchorCtr="0">
            <a:noAutofit/>
          </a:bodyPr>
          <a:lstStyle/>
          <a:p>
            <a:pPr marL="0" marR="0" lvl="0" indent="0" algn="l" rtl="0">
              <a:lnSpc>
                <a:spcPct val="100000"/>
              </a:lnSpc>
              <a:spcBef>
                <a:spcPts val="0"/>
              </a:spcBef>
              <a:spcAft>
                <a:spcPts val="0"/>
              </a:spcAft>
              <a:buNone/>
            </a:pPr>
            <a:r>
              <a:rPr lang="en">
                <a:solidFill>
                  <a:schemeClr val="dk1"/>
                </a:solidFill>
                <a:latin typeface="Muli"/>
                <a:ea typeface="Muli"/>
                <a:cs typeface="Muli"/>
                <a:sym typeface="Muli"/>
              </a:rPr>
              <a:t>Venus is the second planet from the Sun</a:t>
            </a:r>
            <a:endParaRPr>
              <a:solidFill>
                <a:schemeClr val="dk1"/>
              </a:solidFill>
              <a:latin typeface="Muli"/>
              <a:ea typeface="Muli"/>
              <a:cs typeface="Muli"/>
              <a:sym typeface="Muli"/>
            </a:endParaRPr>
          </a:p>
        </p:txBody>
      </p:sp>
      <p:sp>
        <p:nvSpPr>
          <p:cNvPr id="1689" name="Google Shape;1689;p53"/>
          <p:cNvSpPr txBox="1"/>
          <p:nvPr/>
        </p:nvSpPr>
        <p:spPr>
          <a:xfrm>
            <a:off x="1730960" y="1670889"/>
            <a:ext cx="1855200" cy="513600"/>
          </a:xfrm>
          <a:prstGeom prst="rect">
            <a:avLst/>
          </a:prstGeom>
          <a:noFill/>
          <a:ln>
            <a:noFill/>
          </a:ln>
        </p:spPr>
        <p:txBody>
          <a:bodyPr spcFirstLastPara="1" wrap="square" lIns="0" tIns="4775" rIns="0" bIns="0" anchor="t" anchorCtr="0">
            <a:noAutofit/>
          </a:bodyPr>
          <a:lstStyle/>
          <a:p>
            <a:pPr marL="0" marR="0" lvl="0" indent="0" algn="r" rtl="0">
              <a:lnSpc>
                <a:spcPct val="100000"/>
              </a:lnSpc>
              <a:spcBef>
                <a:spcPts val="0"/>
              </a:spcBef>
              <a:spcAft>
                <a:spcPts val="0"/>
              </a:spcAft>
              <a:buNone/>
            </a:pPr>
            <a:r>
              <a:rPr lang="en">
                <a:solidFill>
                  <a:schemeClr val="dk1"/>
                </a:solidFill>
                <a:latin typeface="Muli"/>
                <a:ea typeface="Muli"/>
                <a:cs typeface="Muli"/>
                <a:sym typeface="Muli"/>
              </a:rPr>
              <a:t>Despite being red, Mars is a cold place</a:t>
            </a:r>
            <a:endParaRPr>
              <a:solidFill>
                <a:schemeClr val="dk1"/>
              </a:solidFill>
              <a:latin typeface="Muli"/>
              <a:ea typeface="Muli"/>
              <a:cs typeface="Muli"/>
              <a:sym typeface="Muli"/>
            </a:endParaRPr>
          </a:p>
        </p:txBody>
      </p:sp>
      <p:sp>
        <p:nvSpPr>
          <p:cNvPr id="1690" name="Google Shape;1690;p53"/>
          <p:cNvSpPr txBox="1"/>
          <p:nvPr/>
        </p:nvSpPr>
        <p:spPr>
          <a:xfrm>
            <a:off x="2240653" y="1269890"/>
            <a:ext cx="1345500" cy="387600"/>
          </a:xfrm>
          <a:prstGeom prst="rect">
            <a:avLst/>
          </a:prstGeom>
          <a:noFill/>
          <a:ln>
            <a:noFill/>
          </a:ln>
        </p:spPr>
        <p:txBody>
          <a:bodyPr spcFirstLastPara="1" wrap="square" lIns="0" tIns="4775" rIns="0" bIns="0" anchor="b" anchorCtr="0">
            <a:noAutofit/>
          </a:bodyPr>
          <a:lstStyle/>
          <a:p>
            <a:pPr marL="0" marR="0" lvl="0" indent="0" algn="r" rtl="0">
              <a:lnSpc>
                <a:spcPct val="100000"/>
              </a:lnSpc>
              <a:spcBef>
                <a:spcPts val="0"/>
              </a:spcBef>
              <a:spcAft>
                <a:spcPts val="0"/>
              </a:spcAft>
              <a:buNone/>
            </a:pPr>
            <a:r>
              <a:rPr lang="en" sz="2000">
                <a:solidFill>
                  <a:schemeClr val="dk1"/>
                </a:solidFill>
                <a:latin typeface="Londrina Solid"/>
                <a:ea typeface="Londrina Solid"/>
                <a:cs typeface="Londrina Solid"/>
                <a:sym typeface="Londrina Solid"/>
              </a:rPr>
              <a:t>Mars</a:t>
            </a:r>
            <a:endParaRPr sz="2000">
              <a:solidFill>
                <a:schemeClr val="dk1"/>
              </a:solidFill>
              <a:latin typeface="Londrina Solid"/>
              <a:ea typeface="Londrina Solid"/>
              <a:cs typeface="Londrina Solid"/>
              <a:sym typeface="Londrina Solid"/>
            </a:endParaRPr>
          </a:p>
        </p:txBody>
      </p:sp>
      <p:sp>
        <p:nvSpPr>
          <p:cNvPr id="1691" name="Google Shape;1691;p53"/>
          <p:cNvSpPr txBox="1"/>
          <p:nvPr/>
        </p:nvSpPr>
        <p:spPr>
          <a:xfrm>
            <a:off x="6458425" y="2447853"/>
            <a:ext cx="1345500" cy="387600"/>
          </a:xfrm>
          <a:prstGeom prst="rect">
            <a:avLst/>
          </a:prstGeom>
          <a:noFill/>
          <a:ln>
            <a:noFill/>
          </a:ln>
        </p:spPr>
        <p:txBody>
          <a:bodyPr spcFirstLastPara="1" wrap="square" lIns="0" tIns="4775" rIns="0" bIns="0" anchor="b" anchorCtr="0">
            <a:noAutofit/>
          </a:bodyPr>
          <a:lstStyle/>
          <a:p>
            <a:pPr marL="0" marR="0" lvl="0" indent="0" algn="l" rtl="0">
              <a:lnSpc>
                <a:spcPct val="100000"/>
              </a:lnSpc>
              <a:spcBef>
                <a:spcPts val="0"/>
              </a:spcBef>
              <a:spcAft>
                <a:spcPts val="0"/>
              </a:spcAft>
              <a:buNone/>
            </a:pPr>
            <a:r>
              <a:rPr lang="en" sz="2000">
                <a:solidFill>
                  <a:schemeClr val="dk1"/>
                </a:solidFill>
                <a:latin typeface="Londrina Solid"/>
                <a:ea typeface="Londrina Solid"/>
                <a:cs typeface="Londrina Solid"/>
                <a:sym typeface="Londrina Solid"/>
              </a:rPr>
              <a:t>Venus</a:t>
            </a:r>
            <a:endParaRPr sz="2000">
              <a:solidFill>
                <a:schemeClr val="dk1"/>
              </a:solidFill>
              <a:latin typeface="Londrina Solid"/>
              <a:ea typeface="Londrina Solid"/>
              <a:cs typeface="Londrina Solid"/>
              <a:sym typeface="Londrina Soli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17" name="Rectangle 16">
            <a:extLst>
              <a:ext uri="{FF2B5EF4-FFF2-40B4-BE49-F238E27FC236}">
                <a16:creationId xmlns:a16="http://schemas.microsoft.com/office/drawing/2014/main" id="{FD6D5B40-4E5E-4330-98DB-3154E099AF85}"/>
              </a:ext>
            </a:extLst>
          </p:cNvPr>
          <p:cNvSpPr/>
          <p:nvPr/>
        </p:nvSpPr>
        <p:spPr>
          <a:xfrm>
            <a:off x="121136" y="968930"/>
            <a:ext cx="8678083" cy="404012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3" name="Google Shape;763;p33"/>
          <p:cNvSpPr txBox="1">
            <a:spLocks noGrp="1"/>
          </p:cNvSpPr>
          <p:nvPr>
            <p:ph type="title" idx="15"/>
          </p:nvPr>
        </p:nvSpPr>
        <p:spPr>
          <a:xfrm>
            <a:off x="0" y="210327"/>
            <a:ext cx="914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u="sng" dirty="0">
                <a:solidFill>
                  <a:srgbClr val="C00000"/>
                </a:solidFill>
                <a:latin typeface="Nixie One" panose="02000503080000020004" pitchFamily="50" charset="0"/>
              </a:rPr>
              <a:t>TOPICS COVERED</a:t>
            </a:r>
            <a:endParaRPr sz="4400" u="sng" dirty="0">
              <a:solidFill>
                <a:srgbClr val="C00000"/>
              </a:solidFill>
              <a:latin typeface="Nixie One" panose="02000503080000020004" pitchFamily="50" charset="0"/>
            </a:endParaRPr>
          </a:p>
        </p:txBody>
      </p:sp>
      <p:sp>
        <p:nvSpPr>
          <p:cNvPr id="764" name="Google Shape;764;p33"/>
          <p:cNvSpPr txBox="1">
            <a:spLocks noGrp="1"/>
          </p:cNvSpPr>
          <p:nvPr>
            <p:ph type="ctrTitle" idx="4"/>
          </p:nvPr>
        </p:nvSpPr>
        <p:spPr>
          <a:xfrm>
            <a:off x="401602" y="4104530"/>
            <a:ext cx="2333164" cy="577800"/>
          </a:xfrm>
          <a:prstGeom prst="rect">
            <a:avLst/>
          </a:prstGeom>
        </p:spPr>
        <p:txBody>
          <a:bodyPr spcFirstLastPara="1" wrap="square" lIns="91425" tIns="91425" rIns="91425" bIns="91425" anchor="b" anchorCtr="0">
            <a:noAutofit/>
          </a:bodyPr>
          <a:lstStyle/>
          <a:p>
            <a:r>
              <a:rPr lang="en-US" sz="2000" dirty="0">
                <a:solidFill>
                  <a:srgbClr val="00B050"/>
                </a:solidFill>
              </a:rPr>
              <a:t>CHANGES IN .NET 6</a:t>
            </a:r>
            <a:endParaRPr sz="2000" dirty="0">
              <a:solidFill>
                <a:srgbClr val="00B050"/>
              </a:solidFill>
            </a:endParaRPr>
          </a:p>
        </p:txBody>
      </p:sp>
      <p:sp>
        <p:nvSpPr>
          <p:cNvPr id="765" name="Google Shape;765;p33"/>
          <p:cNvSpPr txBox="1">
            <a:spLocks noGrp="1"/>
          </p:cNvSpPr>
          <p:nvPr>
            <p:ph type="ctrTitle"/>
          </p:nvPr>
        </p:nvSpPr>
        <p:spPr>
          <a:xfrm>
            <a:off x="6334117" y="1684609"/>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3">
                    <a:lumMod val="25000"/>
                  </a:schemeClr>
                </a:solidFill>
              </a:rPr>
              <a:t>CRUD OPERATIONS</a:t>
            </a:r>
            <a:endParaRPr sz="2000" dirty="0">
              <a:solidFill>
                <a:schemeClr val="accent3">
                  <a:lumMod val="25000"/>
                </a:schemeClr>
              </a:solidFill>
            </a:endParaRPr>
          </a:p>
        </p:txBody>
      </p:sp>
      <p:sp>
        <p:nvSpPr>
          <p:cNvPr id="770" name="Google Shape;770;p33"/>
          <p:cNvSpPr txBox="1">
            <a:spLocks noGrp="1"/>
          </p:cNvSpPr>
          <p:nvPr>
            <p:ph type="ctrTitle" idx="6"/>
          </p:nvPr>
        </p:nvSpPr>
        <p:spPr>
          <a:xfrm>
            <a:off x="3967717" y="4156194"/>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1">
                    <a:lumMod val="50000"/>
                  </a:schemeClr>
                </a:solidFill>
              </a:rPr>
              <a:t>DEPLOY TO AZURE</a:t>
            </a:r>
            <a:endParaRPr sz="2000" dirty="0">
              <a:solidFill>
                <a:schemeClr val="accent1">
                  <a:lumMod val="50000"/>
                </a:schemeClr>
              </a:solidFill>
            </a:endParaRPr>
          </a:p>
        </p:txBody>
      </p:sp>
      <p:sp>
        <p:nvSpPr>
          <p:cNvPr id="772" name="Google Shape;772;p33"/>
          <p:cNvSpPr txBox="1">
            <a:spLocks noGrp="1"/>
          </p:cNvSpPr>
          <p:nvPr>
            <p:ph type="ctrTitle" idx="8"/>
          </p:nvPr>
        </p:nvSpPr>
        <p:spPr>
          <a:xfrm>
            <a:off x="269462" y="2004240"/>
            <a:ext cx="2200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FF3399"/>
                </a:solidFill>
              </a:rPr>
              <a:t>Fundamentals of ASP.NET Core</a:t>
            </a:r>
            <a:endParaRPr sz="2000" dirty="0">
              <a:solidFill>
                <a:srgbClr val="FF3399"/>
              </a:solidFill>
            </a:endParaRPr>
          </a:p>
        </p:txBody>
      </p:sp>
      <p:sp>
        <p:nvSpPr>
          <p:cNvPr id="774" name="Google Shape;774;p33"/>
          <p:cNvSpPr txBox="1">
            <a:spLocks noGrp="1"/>
          </p:cNvSpPr>
          <p:nvPr>
            <p:ph type="ctrTitle" idx="13"/>
          </p:nvPr>
        </p:nvSpPr>
        <p:spPr>
          <a:xfrm>
            <a:off x="3392177" y="1821211"/>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2">
                    <a:lumMod val="50000"/>
                  </a:schemeClr>
                </a:solidFill>
              </a:rPr>
              <a:t>Entity Framework Core</a:t>
            </a:r>
            <a:endParaRPr sz="2000" dirty="0">
              <a:solidFill>
                <a:schemeClr val="accent2">
                  <a:lumMod val="50000"/>
                </a:schemeClr>
              </a:solidFill>
            </a:endParaRPr>
          </a:p>
        </p:txBody>
      </p:sp>
      <p:grpSp>
        <p:nvGrpSpPr>
          <p:cNvPr id="776" name="Google Shape;776;p33"/>
          <p:cNvGrpSpPr/>
          <p:nvPr/>
        </p:nvGrpSpPr>
        <p:grpSpPr>
          <a:xfrm>
            <a:off x="7181180" y="1419166"/>
            <a:ext cx="348562" cy="406318"/>
            <a:chOff x="5261825" y="2163150"/>
            <a:chExt cx="266750" cy="310950"/>
          </a:xfrm>
          <a:solidFill>
            <a:schemeClr val="tx2">
              <a:lumMod val="75000"/>
            </a:schemeClr>
          </a:solidFill>
        </p:grpSpPr>
        <p:sp>
          <p:nvSpPr>
            <p:cNvPr id="777" name="Google Shape;777;p33"/>
            <p:cNvSpPr/>
            <p:nvPr/>
          </p:nvSpPr>
          <p:spPr>
            <a:xfrm>
              <a:off x="5307500" y="2289950"/>
              <a:ext cx="206475" cy="184150"/>
            </a:xfrm>
            <a:custGeom>
              <a:avLst/>
              <a:gdLst/>
              <a:ahLst/>
              <a:cxnLst/>
              <a:rect l="l" t="t" r="r" b="b"/>
              <a:pathLst>
                <a:path w="8259" h="7366" extrusionOk="0">
                  <a:moveTo>
                    <a:pt x="4177" y="4993"/>
                  </a:moveTo>
                  <a:lnTo>
                    <a:pt x="4177" y="4993"/>
                  </a:lnTo>
                  <a:cubicBezTo>
                    <a:pt x="4081" y="5127"/>
                    <a:pt x="4005" y="5261"/>
                    <a:pt x="3918" y="5395"/>
                  </a:cubicBezTo>
                  <a:cubicBezTo>
                    <a:pt x="3871" y="5338"/>
                    <a:pt x="3823" y="5271"/>
                    <a:pt x="3765" y="5204"/>
                  </a:cubicBezTo>
                  <a:cubicBezTo>
                    <a:pt x="3918" y="5175"/>
                    <a:pt x="4062" y="5098"/>
                    <a:pt x="4177" y="4993"/>
                  </a:cubicBezTo>
                  <a:close/>
                  <a:moveTo>
                    <a:pt x="4323" y="0"/>
                  </a:moveTo>
                  <a:cubicBezTo>
                    <a:pt x="3654" y="0"/>
                    <a:pt x="2913" y="207"/>
                    <a:pt x="2462" y="433"/>
                  </a:cubicBezTo>
                  <a:cubicBezTo>
                    <a:pt x="2223" y="548"/>
                    <a:pt x="2194" y="864"/>
                    <a:pt x="2319" y="1065"/>
                  </a:cubicBezTo>
                  <a:cubicBezTo>
                    <a:pt x="2309" y="1113"/>
                    <a:pt x="2299" y="1151"/>
                    <a:pt x="2299" y="1189"/>
                  </a:cubicBezTo>
                  <a:cubicBezTo>
                    <a:pt x="2280" y="1295"/>
                    <a:pt x="2271" y="1400"/>
                    <a:pt x="2271" y="1506"/>
                  </a:cubicBezTo>
                  <a:cubicBezTo>
                    <a:pt x="2146" y="1525"/>
                    <a:pt x="1964" y="1573"/>
                    <a:pt x="1907" y="1582"/>
                  </a:cubicBezTo>
                  <a:cubicBezTo>
                    <a:pt x="1581" y="1611"/>
                    <a:pt x="1255" y="1640"/>
                    <a:pt x="929" y="1659"/>
                  </a:cubicBezTo>
                  <a:cubicBezTo>
                    <a:pt x="422" y="1707"/>
                    <a:pt x="0" y="2243"/>
                    <a:pt x="316" y="2732"/>
                  </a:cubicBezTo>
                  <a:cubicBezTo>
                    <a:pt x="1293" y="4265"/>
                    <a:pt x="2366" y="5740"/>
                    <a:pt x="3506" y="7158"/>
                  </a:cubicBezTo>
                  <a:cubicBezTo>
                    <a:pt x="3623" y="7302"/>
                    <a:pt x="3797" y="7365"/>
                    <a:pt x="3976" y="7365"/>
                  </a:cubicBezTo>
                  <a:cubicBezTo>
                    <a:pt x="4237" y="7365"/>
                    <a:pt x="4508" y="7230"/>
                    <a:pt x="4627" y="7014"/>
                  </a:cubicBezTo>
                  <a:cubicBezTo>
                    <a:pt x="5461" y="5491"/>
                    <a:pt x="6524" y="4102"/>
                    <a:pt x="7770" y="2885"/>
                  </a:cubicBezTo>
                  <a:cubicBezTo>
                    <a:pt x="8259" y="2404"/>
                    <a:pt x="7815" y="1674"/>
                    <a:pt x="7247" y="1674"/>
                  </a:cubicBezTo>
                  <a:cubicBezTo>
                    <a:pt x="7136" y="1674"/>
                    <a:pt x="7021" y="1702"/>
                    <a:pt x="6907" y="1764"/>
                  </a:cubicBezTo>
                  <a:cubicBezTo>
                    <a:pt x="6743" y="1858"/>
                    <a:pt x="6544" y="1882"/>
                    <a:pt x="6333" y="1882"/>
                  </a:cubicBezTo>
                  <a:cubicBezTo>
                    <a:pt x="6176" y="1882"/>
                    <a:pt x="6013" y="1868"/>
                    <a:pt x="5854" y="1860"/>
                  </a:cubicBezTo>
                  <a:cubicBezTo>
                    <a:pt x="5902" y="1228"/>
                    <a:pt x="5834" y="595"/>
                    <a:pt x="5394" y="279"/>
                  </a:cubicBezTo>
                  <a:cubicBezTo>
                    <a:pt x="5120" y="79"/>
                    <a:pt x="4735" y="0"/>
                    <a:pt x="43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78" name="Google Shape;778;p33"/>
            <p:cNvSpPr/>
            <p:nvPr/>
          </p:nvSpPr>
          <p:spPr>
            <a:xfrm>
              <a:off x="5261825" y="2163150"/>
              <a:ext cx="266750" cy="301700"/>
            </a:xfrm>
            <a:custGeom>
              <a:avLst/>
              <a:gdLst/>
              <a:ahLst/>
              <a:cxnLst/>
              <a:rect l="l" t="t" r="r" b="b"/>
              <a:pathLst>
                <a:path w="10670" h="12068" extrusionOk="0">
                  <a:moveTo>
                    <a:pt x="5075" y="540"/>
                  </a:moveTo>
                  <a:cubicBezTo>
                    <a:pt x="5820" y="540"/>
                    <a:pt x="6546" y="829"/>
                    <a:pt x="6598" y="1701"/>
                  </a:cubicBezTo>
                  <a:cubicBezTo>
                    <a:pt x="6742" y="1922"/>
                    <a:pt x="6972" y="2075"/>
                    <a:pt x="7230" y="2132"/>
                  </a:cubicBezTo>
                  <a:cubicBezTo>
                    <a:pt x="7550" y="1975"/>
                    <a:pt x="7906" y="1883"/>
                    <a:pt x="8259" y="1883"/>
                  </a:cubicBezTo>
                  <a:cubicBezTo>
                    <a:pt x="8593" y="1883"/>
                    <a:pt x="8925" y="1965"/>
                    <a:pt x="9223" y="2151"/>
                  </a:cubicBezTo>
                  <a:cubicBezTo>
                    <a:pt x="9597" y="2391"/>
                    <a:pt x="9875" y="2755"/>
                    <a:pt x="9999" y="3177"/>
                  </a:cubicBezTo>
                  <a:cubicBezTo>
                    <a:pt x="10181" y="3751"/>
                    <a:pt x="10181" y="4058"/>
                    <a:pt x="9693" y="4412"/>
                  </a:cubicBezTo>
                  <a:cubicBezTo>
                    <a:pt x="8878" y="5006"/>
                    <a:pt x="7374" y="4872"/>
                    <a:pt x="6368" y="4968"/>
                  </a:cubicBezTo>
                  <a:cubicBezTo>
                    <a:pt x="5401" y="5054"/>
                    <a:pt x="4423" y="5141"/>
                    <a:pt x="3456" y="5150"/>
                  </a:cubicBezTo>
                  <a:cubicBezTo>
                    <a:pt x="3212" y="5150"/>
                    <a:pt x="2937" y="5167"/>
                    <a:pt x="2663" y="5167"/>
                  </a:cubicBezTo>
                  <a:cubicBezTo>
                    <a:pt x="2354" y="5167"/>
                    <a:pt x="2047" y="5146"/>
                    <a:pt x="1789" y="5054"/>
                  </a:cubicBezTo>
                  <a:cubicBezTo>
                    <a:pt x="1367" y="4911"/>
                    <a:pt x="898" y="4470"/>
                    <a:pt x="927" y="4020"/>
                  </a:cubicBezTo>
                  <a:cubicBezTo>
                    <a:pt x="963" y="3410"/>
                    <a:pt x="1516" y="2932"/>
                    <a:pt x="2107" y="2932"/>
                  </a:cubicBezTo>
                  <a:cubicBezTo>
                    <a:pt x="2296" y="2932"/>
                    <a:pt x="2489" y="2981"/>
                    <a:pt x="2670" y="3090"/>
                  </a:cubicBezTo>
                  <a:cubicBezTo>
                    <a:pt x="2692" y="3101"/>
                    <a:pt x="2715" y="3106"/>
                    <a:pt x="2737" y="3106"/>
                  </a:cubicBezTo>
                  <a:cubicBezTo>
                    <a:pt x="2827" y="3106"/>
                    <a:pt x="2902" y="3018"/>
                    <a:pt x="2871" y="2918"/>
                  </a:cubicBezTo>
                  <a:cubicBezTo>
                    <a:pt x="2871" y="2908"/>
                    <a:pt x="2871" y="2899"/>
                    <a:pt x="2871" y="2899"/>
                  </a:cubicBezTo>
                  <a:cubicBezTo>
                    <a:pt x="2833" y="2420"/>
                    <a:pt x="2728" y="1893"/>
                    <a:pt x="2996" y="1443"/>
                  </a:cubicBezTo>
                  <a:cubicBezTo>
                    <a:pt x="3235" y="1031"/>
                    <a:pt x="3676" y="829"/>
                    <a:pt x="4098" y="695"/>
                  </a:cubicBezTo>
                  <a:cubicBezTo>
                    <a:pt x="4385" y="602"/>
                    <a:pt x="4732" y="540"/>
                    <a:pt x="5075" y="540"/>
                  </a:cubicBezTo>
                  <a:close/>
                  <a:moveTo>
                    <a:pt x="7259" y="5409"/>
                  </a:moveTo>
                  <a:cubicBezTo>
                    <a:pt x="7173" y="5917"/>
                    <a:pt x="7182" y="6463"/>
                    <a:pt x="7192" y="6970"/>
                  </a:cubicBezTo>
                  <a:cubicBezTo>
                    <a:pt x="7192" y="7028"/>
                    <a:pt x="7211" y="7085"/>
                    <a:pt x="7259" y="7124"/>
                  </a:cubicBezTo>
                  <a:cubicBezTo>
                    <a:pt x="7240" y="7210"/>
                    <a:pt x="7297" y="7296"/>
                    <a:pt x="7384" y="7306"/>
                  </a:cubicBezTo>
                  <a:cubicBezTo>
                    <a:pt x="7623" y="7330"/>
                    <a:pt x="7865" y="7342"/>
                    <a:pt x="8107" y="7342"/>
                  </a:cubicBezTo>
                  <a:cubicBezTo>
                    <a:pt x="8349" y="7342"/>
                    <a:pt x="8591" y="7330"/>
                    <a:pt x="8830" y="7306"/>
                  </a:cubicBezTo>
                  <a:lnTo>
                    <a:pt x="8830" y="7306"/>
                  </a:lnTo>
                  <a:cubicBezTo>
                    <a:pt x="7767" y="8580"/>
                    <a:pt x="6857" y="10026"/>
                    <a:pt x="5927" y="11396"/>
                  </a:cubicBezTo>
                  <a:cubicBezTo>
                    <a:pt x="4787" y="10007"/>
                    <a:pt x="3686" y="8513"/>
                    <a:pt x="2364" y="7296"/>
                  </a:cubicBezTo>
                  <a:lnTo>
                    <a:pt x="2383" y="7296"/>
                  </a:lnTo>
                  <a:cubicBezTo>
                    <a:pt x="2787" y="7365"/>
                    <a:pt x="3200" y="7399"/>
                    <a:pt x="3613" y="7399"/>
                  </a:cubicBezTo>
                  <a:cubicBezTo>
                    <a:pt x="3778" y="7399"/>
                    <a:pt x="3943" y="7393"/>
                    <a:pt x="4107" y="7382"/>
                  </a:cubicBezTo>
                  <a:cubicBezTo>
                    <a:pt x="4270" y="7382"/>
                    <a:pt x="4366" y="7191"/>
                    <a:pt x="4280" y="7057"/>
                  </a:cubicBezTo>
                  <a:cubicBezTo>
                    <a:pt x="4299" y="7028"/>
                    <a:pt x="4308" y="6999"/>
                    <a:pt x="4308" y="6961"/>
                  </a:cubicBezTo>
                  <a:cubicBezTo>
                    <a:pt x="4251" y="6520"/>
                    <a:pt x="4184" y="6070"/>
                    <a:pt x="4136" y="5620"/>
                  </a:cubicBezTo>
                  <a:cubicBezTo>
                    <a:pt x="4826" y="5591"/>
                    <a:pt x="5506" y="5533"/>
                    <a:pt x="6186" y="5476"/>
                  </a:cubicBezTo>
                  <a:cubicBezTo>
                    <a:pt x="6531" y="5438"/>
                    <a:pt x="6895" y="5428"/>
                    <a:pt x="7259" y="5409"/>
                  </a:cubicBezTo>
                  <a:close/>
                  <a:moveTo>
                    <a:pt x="5044" y="0"/>
                  </a:moveTo>
                  <a:cubicBezTo>
                    <a:pt x="3602" y="0"/>
                    <a:pt x="2024" y="997"/>
                    <a:pt x="2479" y="2640"/>
                  </a:cubicBezTo>
                  <a:cubicBezTo>
                    <a:pt x="2311" y="2565"/>
                    <a:pt x="2140" y="2530"/>
                    <a:pt x="1970" y="2530"/>
                  </a:cubicBezTo>
                  <a:cubicBezTo>
                    <a:pt x="951" y="2530"/>
                    <a:pt x="0" y="3765"/>
                    <a:pt x="534" y="4824"/>
                  </a:cubicBezTo>
                  <a:cubicBezTo>
                    <a:pt x="812" y="5380"/>
                    <a:pt x="1434" y="5514"/>
                    <a:pt x="2000" y="5581"/>
                  </a:cubicBezTo>
                  <a:cubicBezTo>
                    <a:pt x="2455" y="5623"/>
                    <a:pt x="2911" y="5650"/>
                    <a:pt x="3371" y="5650"/>
                  </a:cubicBezTo>
                  <a:cubicBezTo>
                    <a:pt x="3539" y="5650"/>
                    <a:pt x="3708" y="5646"/>
                    <a:pt x="3877" y="5639"/>
                  </a:cubicBezTo>
                  <a:lnTo>
                    <a:pt x="3877" y="5639"/>
                  </a:lnTo>
                  <a:cubicBezTo>
                    <a:pt x="3849" y="6079"/>
                    <a:pt x="3877" y="6520"/>
                    <a:pt x="3944" y="6961"/>
                  </a:cubicBezTo>
                  <a:cubicBezTo>
                    <a:pt x="3843" y="6957"/>
                    <a:pt x="3741" y="6955"/>
                    <a:pt x="3639" y="6955"/>
                  </a:cubicBezTo>
                  <a:cubicBezTo>
                    <a:pt x="3221" y="6955"/>
                    <a:pt x="2801" y="6987"/>
                    <a:pt x="2392" y="7057"/>
                  </a:cubicBezTo>
                  <a:cubicBezTo>
                    <a:pt x="2306" y="7076"/>
                    <a:pt x="2268" y="7162"/>
                    <a:pt x="2306" y="7239"/>
                  </a:cubicBezTo>
                  <a:lnTo>
                    <a:pt x="2287" y="7219"/>
                  </a:lnTo>
                  <a:cubicBezTo>
                    <a:pt x="2266" y="7198"/>
                    <a:pt x="2240" y="7189"/>
                    <a:pt x="2215" y="7189"/>
                  </a:cubicBezTo>
                  <a:cubicBezTo>
                    <a:pt x="2139" y="7189"/>
                    <a:pt x="2064" y="7274"/>
                    <a:pt x="2115" y="7354"/>
                  </a:cubicBezTo>
                  <a:cubicBezTo>
                    <a:pt x="3140" y="9021"/>
                    <a:pt x="4529" y="10486"/>
                    <a:pt x="5774" y="11990"/>
                  </a:cubicBezTo>
                  <a:cubicBezTo>
                    <a:pt x="5817" y="12044"/>
                    <a:pt x="5875" y="12067"/>
                    <a:pt x="5934" y="12067"/>
                  </a:cubicBezTo>
                  <a:cubicBezTo>
                    <a:pt x="6021" y="12067"/>
                    <a:pt x="6112" y="12017"/>
                    <a:pt x="6157" y="11943"/>
                  </a:cubicBezTo>
                  <a:cubicBezTo>
                    <a:pt x="7211" y="10438"/>
                    <a:pt x="8390" y="8944"/>
                    <a:pt x="9271" y="7334"/>
                  </a:cubicBezTo>
                  <a:cubicBezTo>
                    <a:pt x="9290" y="7306"/>
                    <a:pt x="9300" y="7277"/>
                    <a:pt x="9290" y="7248"/>
                  </a:cubicBezTo>
                  <a:cubicBezTo>
                    <a:pt x="9450" y="7135"/>
                    <a:pt x="9434" y="6846"/>
                    <a:pt x="9196" y="6846"/>
                  </a:cubicBezTo>
                  <a:cubicBezTo>
                    <a:pt x="9193" y="6846"/>
                    <a:pt x="9189" y="6846"/>
                    <a:pt x="9185" y="6846"/>
                  </a:cubicBezTo>
                  <a:cubicBezTo>
                    <a:pt x="8648" y="6855"/>
                    <a:pt x="8121" y="6913"/>
                    <a:pt x="7594" y="7009"/>
                  </a:cubicBezTo>
                  <a:cubicBezTo>
                    <a:pt x="7594" y="6999"/>
                    <a:pt x="7594" y="6990"/>
                    <a:pt x="7594" y="6980"/>
                  </a:cubicBezTo>
                  <a:cubicBezTo>
                    <a:pt x="7594" y="6472"/>
                    <a:pt x="7614" y="5926"/>
                    <a:pt x="7508" y="5418"/>
                  </a:cubicBezTo>
                  <a:cubicBezTo>
                    <a:pt x="8265" y="5380"/>
                    <a:pt x="9022" y="5342"/>
                    <a:pt x="9712" y="5160"/>
                  </a:cubicBezTo>
                  <a:cubicBezTo>
                    <a:pt x="10401" y="4978"/>
                    <a:pt x="10670" y="4336"/>
                    <a:pt x="10641" y="3656"/>
                  </a:cubicBezTo>
                  <a:cubicBezTo>
                    <a:pt x="10567" y="2254"/>
                    <a:pt x="9425" y="1398"/>
                    <a:pt x="8202" y="1398"/>
                  </a:cubicBezTo>
                  <a:cubicBezTo>
                    <a:pt x="7845" y="1398"/>
                    <a:pt x="7481" y="1471"/>
                    <a:pt x="7135" y="1625"/>
                  </a:cubicBezTo>
                  <a:cubicBezTo>
                    <a:pt x="7019" y="500"/>
                    <a:pt x="6066" y="0"/>
                    <a:pt x="50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79" name="Google Shape;779;p33"/>
          <p:cNvGrpSpPr/>
          <p:nvPr/>
        </p:nvGrpSpPr>
        <p:grpSpPr>
          <a:xfrm>
            <a:off x="4222455" y="1391958"/>
            <a:ext cx="475443" cy="267449"/>
            <a:chOff x="3530100" y="2221475"/>
            <a:chExt cx="363850" cy="204675"/>
          </a:xfrm>
        </p:grpSpPr>
        <p:grpSp>
          <p:nvGrpSpPr>
            <p:cNvPr id="780" name="Google Shape;780;p33"/>
            <p:cNvGrpSpPr/>
            <p:nvPr/>
          </p:nvGrpSpPr>
          <p:grpSpPr>
            <a:xfrm>
              <a:off x="3530100" y="2221475"/>
              <a:ext cx="363850" cy="204675"/>
              <a:chOff x="3530100" y="2221475"/>
              <a:chExt cx="363850" cy="204675"/>
            </a:xfrm>
          </p:grpSpPr>
          <p:sp>
            <p:nvSpPr>
              <p:cNvPr id="781" name="Google Shape;781;p3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2" name="Google Shape;782;p3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783" name="Google Shape;783;p3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84" name="Google Shape;784;p33"/>
          <p:cNvGrpSpPr/>
          <p:nvPr/>
        </p:nvGrpSpPr>
        <p:grpSpPr>
          <a:xfrm>
            <a:off x="4830475" y="3969072"/>
            <a:ext cx="395342" cy="214103"/>
            <a:chOff x="4181100" y="3838875"/>
            <a:chExt cx="302550" cy="163850"/>
          </a:xfrm>
        </p:grpSpPr>
        <p:sp>
          <p:nvSpPr>
            <p:cNvPr id="785" name="Google Shape;785;p33"/>
            <p:cNvSpPr/>
            <p:nvPr/>
          </p:nvSpPr>
          <p:spPr>
            <a:xfrm>
              <a:off x="4191150" y="3932050"/>
              <a:ext cx="236900" cy="61250"/>
            </a:xfrm>
            <a:custGeom>
              <a:avLst/>
              <a:gdLst/>
              <a:ahLst/>
              <a:cxnLst/>
              <a:rect l="l" t="t" r="r" b="b"/>
              <a:pathLst>
                <a:path w="9476" h="2450" extrusionOk="0">
                  <a:moveTo>
                    <a:pt x="2041" y="0"/>
                  </a:moveTo>
                  <a:cubicBezTo>
                    <a:pt x="1466" y="48"/>
                    <a:pt x="844" y="96"/>
                    <a:pt x="422" y="527"/>
                  </a:cubicBezTo>
                  <a:cubicBezTo>
                    <a:pt x="0" y="968"/>
                    <a:pt x="20" y="1648"/>
                    <a:pt x="594" y="1935"/>
                  </a:cubicBezTo>
                  <a:cubicBezTo>
                    <a:pt x="623" y="1945"/>
                    <a:pt x="642" y="1974"/>
                    <a:pt x="662" y="2012"/>
                  </a:cubicBezTo>
                  <a:cubicBezTo>
                    <a:pt x="1348" y="2364"/>
                    <a:pt x="2206" y="2450"/>
                    <a:pt x="3044" y="2450"/>
                  </a:cubicBezTo>
                  <a:cubicBezTo>
                    <a:pt x="3621" y="2450"/>
                    <a:pt x="4189" y="2409"/>
                    <a:pt x="4685" y="2386"/>
                  </a:cubicBezTo>
                  <a:cubicBezTo>
                    <a:pt x="5433" y="2357"/>
                    <a:pt x="6161" y="2290"/>
                    <a:pt x="6898" y="2213"/>
                  </a:cubicBezTo>
                  <a:cubicBezTo>
                    <a:pt x="7674" y="2136"/>
                    <a:pt x="9284" y="2232"/>
                    <a:pt x="9475" y="1236"/>
                  </a:cubicBezTo>
                  <a:cubicBezTo>
                    <a:pt x="9456" y="1217"/>
                    <a:pt x="9437" y="1198"/>
                    <a:pt x="9447" y="1169"/>
                  </a:cubicBezTo>
                  <a:cubicBezTo>
                    <a:pt x="9475" y="307"/>
                    <a:pt x="8096" y="393"/>
                    <a:pt x="7435" y="316"/>
                  </a:cubicBezTo>
                  <a:cubicBezTo>
                    <a:pt x="6764" y="786"/>
                    <a:pt x="5988" y="1073"/>
                    <a:pt x="5174" y="1169"/>
                  </a:cubicBezTo>
                  <a:cubicBezTo>
                    <a:pt x="5026" y="1187"/>
                    <a:pt x="4877" y="1196"/>
                    <a:pt x="4730" y="1196"/>
                  </a:cubicBezTo>
                  <a:cubicBezTo>
                    <a:pt x="3713" y="1196"/>
                    <a:pt x="2727" y="770"/>
                    <a:pt x="204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6" name="Google Shape;786;p33"/>
            <p:cNvSpPr/>
            <p:nvPr/>
          </p:nvSpPr>
          <p:spPr>
            <a:xfrm>
              <a:off x="4406700" y="3860100"/>
              <a:ext cx="69100" cy="64075"/>
            </a:xfrm>
            <a:custGeom>
              <a:avLst/>
              <a:gdLst/>
              <a:ahLst/>
              <a:cxnLst/>
              <a:rect l="l" t="t" r="r" b="b"/>
              <a:pathLst>
                <a:path w="2764" h="2563" extrusionOk="0">
                  <a:moveTo>
                    <a:pt x="1323" y="1"/>
                  </a:moveTo>
                  <a:cubicBezTo>
                    <a:pt x="1080" y="1"/>
                    <a:pt x="831" y="67"/>
                    <a:pt x="604" y="215"/>
                  </a:cubicBezTo>
                  <a:cubicBezTo>
                    <a:pt x="595" y="311"/>
                    <a:pt x="585" y="416"/>
                    <a:pt x="566" y="512"/>
                  </a:cubicBezTo>
                  <a:cubicBezTo>
                    <a:pt x="674" y="498"/>
                    <a:pt x="785" y="489"/>
                    <a:pt x="895" y="489"/>
                  </a:cubicBezTo>
                  <a:cubicBezTo>
                    <a:pt x="1164" y="489"/>
                    <a:pt x="1428" y="543"/>
                    <a:pt x="1639" y="713"/>
                  </a:cubicBezTo>
                  <a:cubicBezTo>
                    <a:pt x="1917" y="914"/>
                    <a:pt x="2022" y="1269"/>
                    <a:pt x="1907" y="1575"/>
                  </a:cubicBezTo>
                  <a:cubicBezTo>
                    <a:pt x="1758" y="1927"/>
                    <a:pt x="1495" y="2055"/>
                    <a:pt x="1203" y="2055"/>
                  </a:cubicBezTo>
                  <a:cubicBezTo>
                    <a:pt x="858" y="2055"/>
                    <a:pt x="473" y="1877"/>
                    <a:pt x="183" y="1681"/>
                  </a:cubicBezTo>
                  <a:cubicBezTo>
                    <a:pt x="125" y="1786"/>
                    <a:pt x="68" y="1901"/>
                    <a:pt x="1" y="1997"/>
                  </a:cubicBezTo>
                  <a:cubicBezTo>
                    <a:pt x="370" y="2310"/>
                    <a:pt x="753" y="2563"/>
                    <a:pt x="1229" y="2563"/>
                  </a:cubicBezTo>
                  <a:cubicBezTo>
                    <a:pt x="1320" y="2563"/>
                    <a:pt x="1415" y="2553"/>
                    <a:pt x="1514" y="2533"/>
                  </a:cubicBezTo>
                  <a:cubicBezTo>
                    <a:pt x="2022" y="2418"/>
                    <a:pt x="2425" y="2025"/>
                    <a:pt x="2540" y="1518"/>
                  </a:cubicBezTo>
                  <a:cubicBezTo>
                    <a:pt x="2764" y="641"/>
                    <a:pt x="2074" y="1"/>
                    <a:pt x="132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7" name="Google Shape;787;p33"/>
            <p:cNvSpPr/>
            <p:nvPr/>
          </p:nvSpPr>
          <p:spPr>
            <a:xfrm>
              <a:off x="4222525" y="3850875"/>
              <a:ext cx="189000" cy="100600"/>
            </a:xfrm>
            <a:custGeom>
              <a:avLst/>
              <a:gdLst/>
              <a:ahLst/>
              <a:cxnLst/>
              <a:rect l="l" t="t" r="r" b="b"/>
              <a:pathLst>
                <a:path w="7560" h="4024" extrusionOk="0">
                  <a:moveTo>
                    <a:pt x="4863" y="0"/>
                  </a:moveTo>
                  <a:cubicBezTo>
                    <a:pt x="4396" y="0"/>
                    <a:pt x="3929" y="5"/>
                    <a:pt x="3459" y="18"/>
                  </a:cubicBezTo>
                  <a:cubicBezTo>
                    <a:pt x="2622" y="33"/>
                    <a:pt x="1720" y="151"/>
                    <a:pt x="847" y="151"/>
                  </a:cubicBezTo>
                  <a:cubicBezTo>
                    <a:pt x="561" y="151"/>
                    <a:pt x="277" y="138"/>
                    <a:pt x="1" y="105"/>
                  </a:cubicBezTo>
                  <a:lnTo>
                    <a:pt x="1" y="105"/>
                  </a:lnTo>
                  <a:cubicBezTo>
                    <a:pt x="154" y="1159"/>
                    <a:pt x="393" y="2155"/>
                    <a:pt x="1083" y="3008"/>
                  </a:cubicBezTo>
                  <a:cubicBezTo>
                    <a:pt x="1660" y="3729"/>
                    <a:pt x="2509" y="4023"/>
                    <a:pt x="3395" y="4023"/>
                  </a:cubicBezTo>
                  <a:cubicBezTo>
                    <a:pt x="3626" y="4023"/>
                    <a:pt x="3859" y="4003"/>
                    <a:pt x="4091" y="3966"/>
                  </a:cubicBezTo>
                  <a:cubicBezTo>
                    <a:pt x="6170" y="3630"/>
                    <a:pt x="7483" y="2088"/>
                    <a:pt x="7559" y="28"/>
                  </a:cubicBezTo>
                  <a:cubicBezTo>
                    <a:pt x="7540" y="28"/>
                    <a:pt x="7521" y="28"/>
                    <a:pt x="7511" y="38"/>
                  </a:cubicBezTo>
                  <a:cubicBezTo>
                    <a:pt x="6627" y="19"/>
                    <a:pt x="5747" y="0"/>
                    <a:pt x="486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8" name="Google Shape;788;p33"/>
            <p:cNvSpPr/>
            <p:nvPr/>
          </p:nvSpPr>
          <p:spPr>
            <a:xfrm>
              <a:off x="4181100" y="3838875"/>
              <a:ext cx="302550" cy="163850"/>
            </a:xfrm>
            <a:custGeom>
              <a:avLst/>
              <a:gdLst/>
              <a:ahLst/>
              <a:cxnLst/>
              <a:rect l="l" t="t" r="r" b="b"/>
              <a:pathLst>
                <a:path w="12102" h="6554" extrusionOk="0">
                  <a:moveTo>
                    <a:pt x="9916" y="1691"/>
                  </a:moveTo>
                  <a:cubicBezTo>
                    <a:pt x="10029" y="1691"/>
                    <a:pt x="10141" y="1704"/>
                    <a:pt x="10251" y="1744"/>
                  </a:cubicBezTo>
                  <a:cubicBezTo>
                    <a:pt x="10529" y="1830"/>
                    <a:pt x="10759" y="2127"/>
                    <a:pt x="10548" y="2395"/>
                  </a:cubicBezTo>
                  <a:cubicBezTo>
                    <a:pt x="10424" y="2549"/>
                    <a:pt x="10269" y="2606"/>
                    <a:pt x="10104" y="2606"/>
                  </a:cubicBezTo>
                  <a:cubicBezTo>
                    <a:pt x="9837" y="2606"/>
                    <a:pt x="9543" y="2455"/>
                    <a:pt x="9312" y="2319"/>
                  </a:cubicBezTo>
                  <a:cubicBezTo>
                    <a:pt x="9398" y="2127"/>
                    <a:pt x="9465" y="1926"/>
                    <a:pt x="9523" y="1725"/>
                  </a:cubicBezTo>
                  <a:cubicBezTo>
                    <a:pt x="9652" y="1709"/>
                    <a:pt x="9784" y="1691"/>
                    <a:pt x="9916" y="1691"/>
                  </a:cubicBezTo>
                  <a:close/>
                  <a:moveTo>
                    <a:pt x="10347" y="850"/>
                  </a:moveTo>
                  <a:cubicBezTo>
                    <a:pt x="11098" y="850"/>
                    <a:pt x="11788" y="1490"/>
                    <a:pt x="11564" y="2367"/>
                  </a:cubicBezTo>
                  <a:cubicBezTo>
                    <a:pt x="11449" y="2874"/>
                    <a:pt x="11046" y="3267"/>
                    <a:pt x="10538" y="3382"/>
                  </a:cubicBezTo>
                  <a:cubicBezTo>
                    <a:pt x="10439" y="3402"/>
                    <a:pt x="10344" y="3412"/>
                    <a:pt x="10252" y="3412"/>
                  </a:cubicBezTo>
                  <a:cubicBezTo>
                    <a:pt x="9775" y="3412"/>
                    <a:pt x="9386" y="3159"/>
                    <a:pt x="9025" y="2846"/>
                  </a:cubicBezTo>
                  <a:cubicBezTo>
                    <a:pt x="9092" y="2740"/>
                    <a:pt x="9149" y="2635"/>
                    <a:pt x="9207" y="2530"/>
                  </a:cubicBezTo>
                  <a:cubicBezTo>
                    <a:pt x="9497" y="2721"/>
                    <a:pt x="9883" y="2897"/>
                    <a:pt x="10228" y="2897"/>
                  </a:cubicBezTo>
                  <a:cubicBezTo>
                    <a:pt x="10520" y="2897"/>
                    <a:pt x="10782" y="2771"/>
                    <a:pt x="10931" y="2424"/>
                  </a:cubicBezTo>
                  <a:cubicBezTo>
                    <a:pt x="11046" y="2108"/>
                    <a:pt x="10941" y="1763"/>
                    <a:pt x="10673" y="1562"/>
                  </a:cubicBezTo>
                  <a:cubicBezTo>
                    <a:pt x="10455" y="1392"/>
                    <a:pt x="10189" y="1338"/>
                    <a:pt x="9920" y="1338"/>
                  </a:cubicBezTo>
                  <a:cubicBezTo>
                    <a:pt x="9809" y="1338"/>
                    <a:pt x="9698" y="1347"/>
                    <a:pt x="9590" y="1361"/>
                  </a:cubicBezTo>
                  <a:cubicBezTo>
                    <a:pt x="9609" y="1265"/>
                    <a:pt x="9619" y="1160"/>
                    <a:pt x="9628" y="1064"/>
                  </a:cubicBezTo>
                  <a:cubicBezTo>
                    <a:pt x="9855" y="916"/>
                    <a:pt x="10104" y="850"/>
                    <a:pt x="10347" y="850"/>
                  </a:cubicBezTo>
                  <a:close/>
                  <a:moveTo>
                    <a:pt x="6535" y="475"/>
                  </a:moveTo>
                  <a:cubicBezTo>
                    <a:pt x="7412" y="475"/>
                    <a:pt x="8285" y="489"/>
                    <a:pt x="9159" y="508"/>
                  </a:cubicBezTo>
                  <a:cubicBezTo>
                    <a:pt x="9178" y="508"/>
                    <a:pt x="9197" y="508"/>
                    <a:pt x="9216" y="498"/>
                  </a:cubicBezTo>
                  <a:lnTo>
                    <a:pt x="9216" y="498"/>
                  </a:lnTo>
                  <a:cubicBezTo>
                    <a:pt x="9140" y="2558"/>
                    <a:pt x="7827" y="4110"/>
                    <a:pt x="5758" y="4446"/>
                  </a:cubicBezTo>
                  <a:cubicBezTo>
                    <a:pt x="5528" y="4483"/>
                    <a:pt x="5295" y="4503"/>
                    <a:pt x="5065" y="4503"/>
                  </a:cubicBezTo>
                  <a:cubicBezTo>
                    <a:pt x="4182" y="4503"/>
                    <a:pt x="3327" y="4209"/>
                    <a:pt x="2750" y="3488"/>
                  </a:cubicBezTo>
                  <a:cubicBezTo>
                    <a:pt x="2060" y="2635"/>
                    <a:pt x="1820" y="1629"/>
                    <a:pt x="1667" y="575"/>
                  </a:cubicBezTo>
                  <a:lnTo>
                    <a:pt x="1667" y="575"/>
                  </a:lnTo>
                  <a:cubicBezTo>
                    <a:pt x="1952" y="609"/>
                    <a:pt x="2244" y="622"/>
                    <a:pt x="2540" y="622"/>
                  </a:cubicBezTo>
                  <a:cubicBezTo>
                    <a:pt x="3405" y="622"/>
                    <a:pt x="4297" y="510"/>
                    <a:pt x="5126" y="489"/>
                  </a:cubicBezTo>
                  <a:cubicBezTo>
                    <a:pt x="5596" y="479"/>
                    <a:pt x="6066" y="475"/>
                    <a:pt x="6535" y="475"/>
                  </a:cubicBezTo>
                  <a:close/>
                  <a:moveTo>
                    <a:pt x="2434" y="3727"/>
                  </a:moveTo>
                  <a:cubicBezTo>
                    <a:pt x="3129" y="4490"/>
                    <a:pt x="4118" y="4923"/>
                    <a:pt x="5138" y="4923"/>
                  </a:cubicBezTo>
                  <a:cubicBezTo>
                    <a:pt x="5283" y="4923"/>
                    <a:pt x="5430" y="4914"/>
                    <a:pt x="5576" y="4896"/>
                  </a:cubicBezTo>
                  <a:cubicBezTo>
                    <a:pt x="6390" y="4800"/>
                    <a:pt x="7166" y="4503"/>
                    <a:pt x="7837" y="4043"/>
                  </a:cubicBezTo>
                  <a:cubicBezTo>
                    <a:pt x="8498" y="4120"/>
                    <a:pt x="9877" y="4034"/>
                    <a:pt x="9849" y="4896"/>
                  </a:cubicBezTo>
                  <a:cubicBezTo>
                    <a:pt x="9839" y="4925"/>
                    <a:pt x="9858" y="4944"/>
                    <a:pt x="9877" y="4963"/>
                  </a:cubicBezTo>
                  <a:cubicBezTo>
                    <a:pt x="9686" y="5959"/>
                    <a:pt x="8076" y="5863"/>
                    <a:pt x="7300" y="5940"/>
                  </a:cubicBezTo>
                  <a:cubicBezTo>
                    <a:pt x="6563" y="6017"/>
                    <a:pt x="5825" y="6084"/>
                    <a:pt x="5087" y="6113"/>
                  </a:cubicBezTo>
                  <a:cubicBezTo>
                    <a:pt x="4591" y="6136"/>
                    <a:pt x="4023" y="6177"/>
                    <a:pt x="3446" y="6177"/>
                  </a:cubicBezTo>
                  <a:cubicBezTo>
                    <a:pt x="2608" y="6177"/>
                    <a:pt x="1750" y="6091"/>
                    <a:pt x="1064" y="5739"/>
                  </a:cubicBezTo>
                  <a:cubicBezTo>
                    <a:pt x="1044" y="5701"/>
                    <a:pt x="1025" y="5672"/>
                    <a:pt x="996" y="5662"/>
                  </a:cubicBezTo>
                  <a:cubicBezTo>
                    <a:pt x="422" y="5375"/>
                    <a:pt x="402" y="4695"/>
                    <a:pt x="824" y="4254"/>
                  </a:cubicBezTo>
                  <a:cubicBezTo>
                    <a:pt x="1255" y="3823"/>
                    <a:pt x="1868" y="3775"/>
                    <a:pt x="2434" y="3727"/>
                  </a:cubicBezTo>
                  <a:close/>
                  <a:moveTo>
                    <a:pt x="6938" y="41"/>
                  </a:moveTo>
                  <a:cubicBezTo>
                    <a:pt x="6333" y="41"/>
                    <a:pt x="5728" y="50"/>
                    <a:pt x="5126" y="67"/>
                  </a:cubicBezTo>
                  <a:cubicBezTo>
                    <a:pt x="3938" y="96"/>
                    <a:pt x="2558" y="0"/>
                    <a:pt x="1418" y="374"/>
                  </a:cubicBezTo>
                  <a:cubicBezTo>
                    <a:pt x="1351" y="393"/>
                    <a:pt x="1332" y="508"/>
                    <a:pt x="1408" y="537"/>
                  </a:cubicBezTo>
                  <a:cubicBezTo>
                    <a:pt x="1303" y="1610"/>
                    <a:pt x="1610" y="2673"/>
                    <a:pt x="2261" y="3526"/>
                  </a:cubicBezTo>
                  <a:cubicBezTo>
                    <a:pt x="2172" y="3518"/>
                    <a:pt x="2081" y="3513"/>
                    <a:pt x="1990" y="3513"/>
                  </a:cubicBezTo>
                  <a:cubicBezTo>
                    <a:pt x="1339" y="3513"/>
                    <a:pt x="672" y="3734"/>
                    <a:pt x="335" y="4331"/>
                  </a:cubicBezTo>
                  <a:cubicBezTo>
                    <a:pt x="0" y="4915"/>
                    <a:pt x="201" y="5720"/>
                    <a:pt x="872" y="5940"/>
                  </a:cubicBezTo>
                  <a:cubicBezTo>
                    <a:pt x="891" y="5950"/>
                    <a:pt x="910" y="5950"/>
                    <a:pt x="929" y="5950"/>
                  </a:cubicBezTo>
                  <a:cubicBezTo>
                    <a:pt x="1332" y="6180"/>
                    <a:pt x="1772" y="6323"/>
                    <a:pt x="2232" y="6371"/>
                  </a:cubicBezTo>
                  <a:cubicBezTo>
                    <a:pt x="2874" y="6457"/>
                    <a:pt x="3521" y="6491"/>
                    <a:pt x="4168" y="6491"/>
                  </a:cubicBezTo>
                  <a:cubicBezTo>
                    <a:pt x="4814" y="6491"/>
                    <a:pt x="5461" y="6457"/>
                    <a:pt x="6103" y="6410"/>
                  </a:cubicBezTo>
                  <a:cubicBezTo>
                    <a:pt x="7118" y="6342"/>
                    <a:pt x="10519" y="6553"/>
                    <a:pt x="10203" y="4743"/>
                  </a:cubicBezTo>
                  <a:cubicBezTo>
                    <a:pt x="10194" y="4681"/>
                    <a:pt x="10146" y="4636"/>
                    <a:pt x="10086" y="4636"/>
                  </a:cubicBezTo>
                  <a:cubicBezTo>
                    <a:pt x="10080" y="4636"/>
                    <a:pt x="10075" y="4636"/>
                    <a:pt x="10069" y="4637"/>
                  </a:cubicBezTo>
                  <a:cubicBezTo>
                    <a:pt x="10031" y="4369"/>
                    <a:pt x="9858" y="4139"/>
                    <a:pt x="9619" y="4024"/>
                  </a:cubicBezTo>
                  <a:cubicBezTo>
                    <a:pt x="9226" y="3823"/>
                    <a:pt x="8689" y="3785"/>
                    <a:pt x="8210" y="3756"/>
                  </a:cubicBezTo>
                  <a:cubicBezTo>
                    <a:pt x="8431" y="3564"/>
                    <a:pt x="8632" y="3363"/>
                    <a:pt x="8814" y="3143"/>
                  </a:cubicBezTo>
                  <a:cubicBezTo>
                    <a:pt x="9135" y="3582"/>
                    <a:pt x="9620" y="3779"/>
                    <a:pt x="10114" y="3779"/>
                  </a:cubicBezTo>
                  <a:cubicBezTo>
                    <a:pt x="10946" y="3779"/>
                    <a:pt x="11802" y="3220"/>
                    <a:pt x="11947" y="2319"/>
                  </a:cubicBezTo>
                  <a:cubicBezTo>
                    <a:pt x="12101" y="1327"/>
                    <a:pt x="11280" y="515"/>
                    <a:pt x="10409" y="515"/>
                  </a:cubicBezTo>
                  <a:cubicBezTo>
                    <a:pt x="10145" y="515"/>
                    <a:pt x="9876" y="590"/>
                    <a:pt x="9628" y="757"/>
                  </a:cubicBezTo>
                  <a:cubicBezTo>
                    <a:pt x="9628" y="633"/>
                    <a:pt x="9609" y="508"/>
                    <a:pt x="9600" y="384"/>
                  </a:cubicBezTo>
                  <a:cubicBezTo>
                    <a:pt x="9584" y="279"/>
                    <a:pt x="9494" y="202"/>
                    <a:pt x="9397" y="202"/>
                  </a:cubicBezTo>
                  <a:cubicBezTo>
                    <a:pt x="9379" y="202"/>
                    <a:pt x="9360" y="205"/>
                    <a:pt x="9341" y="211"/>
                  </a:cubicBezTo>
                  <a:cubicBezTo>
                    <a:pt x="9312" y="134"/>
                    <a:pt x="9236" y="96"/>
                    <a:pt x="9159" y="87"/>
                  </a:cubicBezTo>
                  <a:cubicBezTo>
                    <a:pt x="8420" y="55"/>
                    <a:pt x="7679" y="41"/>
                    <a:pt x="6938" y="4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96" name="Google Shape;796;p33"/>
          <p:cNvGrpSpPr/>
          <p:nvPr/>
        </p:nvGrpSpPr>
        <p:grpSpPr>
          <a:xfrm>
            <a:off x="1145183" y="1331069"/>
            <a:ext cx="423001" cy="493113"/>
            <a:chOff x="4478800" y="4423725"/>
            <a:chExt cx="375300" cy="463975"/>
          </a:xfrm>
          <a:solidFill>
            <a:srgbClr val="FF3399"/>
          </a:solidFill>
        </p:grpSpPr>
        <p:sp>
          <p:nvSpPr>
            <p:cNvPr id="797" name="Google Shape;797;p33"/>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8" name="Google Shape;798;p33"/>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9" name="Google Shape;799;p33"/>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0" name="Google Shape;800;p33"/>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1" name="Google Shape;801;p33"/>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2" name="Google Shape;802;p33"/>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3" name="Google Shape;803;p33"/>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4" name="Google Shape;804;p33"/>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5" name="Google Shape;805;p33"/>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6" name="Google Shape;806;p33"/>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7" name="Google Shape;807;p33"/>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8" name="Google Shape;808;p33"/>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9" name="Google Shape;809;p33"/>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0" name="Google Shape;810;p33"/>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1" name="Google Shape;811;p33"/>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66" name="Google Shape;767;p33">
            <a:extLst>
              <a:ext uri="{FF2B5EF4-FFF2-40B4-BE49-F238E27FC236}">
                <a16:creationId xmlns:a16="http://schemas.microsoft.com/office/drawing/2014/main" id="{4CF4F1BC-87A3-4CE9-B29B-0AB7A81E2E60}"/>
              </a:ext>
            </a:extLst>
          </p:cNvPr>
          <p:cNvSpPr txBox="1">
            <a:spLocks/>
          </p:cNvSpPr>
          <p:nvPr/>
        </p:nvSpPr>
        <p:spPr>
          <a:xfrm>
            <a:off x="6752693" y="4366858"/>
            <a:ext cx="21360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2000" dirty="0">
                <a:solidFill>
                  <a:srgbClr val="C00000"/>
                </a:solidFill>
              </a:rPr>
              <a:t>ERROR SOLVING</a:t>
            </a:r>
          </a:p>
        </p:txBody>
      </p:sp>
      <p:grpSp>
        <p:nvGrpSpPr>
          <p:cNvPr id="67" name="Google Shape;2259;p57">
            <a:extLst>
              <a:ext uri="{FF2B5EF4-FFF2-40B4-BE49-F238E27FC236}">
                <a16:creationId xmlns:a16="http://schemas.microsoft.com/office/drawing/2014/main" id="{98E854BB-A9ED-4F27-A76F-39F69B0D9F06}"/>
              </a:ext>
            </a:extLst>
          </p:cNvPr>
          <p:cNvGrpSpPr/>
          <p:nvPr/>
        </p:nvGrpSpPr>
        <p:grpSpPr>
          <a:xfrm>
            <a:off x="7595959" y="4092592"/>
            <a:ext cx="449467" cy="347873"/>
            <a:chOff x="3110125" y="4993400"/>
            <a:chExt cx="444925" cy="467450"/>
          </a:xfrm>
          <a:solidFill>
            <a:srgbClr val="C00000"/>
          </a:solidFill>
        </p:grpSpPr>
        <p:sp>
          <p:nvSpPr>
            <p:cNvPr id="68" name="Google Shape;2260;p57">
              <a:extLst>
                <a:ext uri="{FF2B5EF4-FFF2-40B4-BE49-F238E27FC236}">
                  <a16:creationId xmlns:a16="http://schemas.microsoft.com/office/drawing/2014/main" id="{C843E9F8-B472-44D5-A3F9-6486FA287DB9}"/>
                </a:ext>
              </a:extLst>
            </p:cNvPr>
            <p:cNvSpPr/>
            <p:nvPr/>
          </p:nvSpPr>
          <p:spPr>
            <a:xfrm>
              <a:off x="3110125" y="4993400"/>
              <a:ext cx="434975" cy="465725"/>
            </a:xfrm>
            <a:custGeom>
              <a:avLst/>
              <a:gdLst/>
              <a:ahLst/>
              <a:cxnLst/>
              <a:rect l="l" t="t" r="r" b="b"/>
              <a:pathLst>
                <a:path w="17399" h="18629" extrusionOk="0">
                  <a:moveTo>
                    <a:pt x="15873" y="1"/>
                  </a:moveTo>
                  <a:cubicBezTo>
                    <a:pt x="15284" y="295"/>
                    <a:pt x="14747" y="677"/>
                    <a:pt x="14279" y="1127"/>
                  </a:cubicBezTo>
                  <a:cubicBezTo>
                    <a:pt x="12512" y="2912"/>
                    <a:pt x="11767" y="3466"/>
                    <a:pt x="10380" y="5251"/>
                  </a:cubicBezTo>
                  <a:cubicBezTo>
                    <a:pt x="8613" y="7504"/>
                    <a:pt x="6863" y="9757"/>
                    <a:pt x="5269" y="12182"/>
                  </a:cubicBezTo>
                  <a:cubicBezTo>
                    <a:pt x="4576" y="10866"/>
                    <a:pt x="3830" y="8180"/>
                    <a:pt x="2046" y="7279"/>
                  </a:cubicBezTo>
                  <a:lnTo>
                    <a:pt x="2011" y="7331"/>
                  </a:lnTo>
                  <a:cubicBezTo>
                    <a:pt x="1803" y="7677"/>
                    <a:pt x="1" y="9549"/>
                    <a:pt x="1" y="9826"/>
                  </a:cubicBezTo>
                  <a:lnTo>
                    <a:pt x="1" y="9964"/>
                  </a:lnTo>
                  <a:cubicBezTo>
                    <a:pt x="555" y="10571"/>
                    <a:pt x="1075" y="11229"/>
                    <a:pt x="1526" y="11923"/>
                  </a:cubicBezTo>
                  <a:cubicBezTo>
                    <a:pt x="2843" y="13777"/>
                    <a:pt x="3605" y="15024"/>
                    <a:pt x="4090" y="17242"/>
                  </a:cubicBezTo>
                  <a:cubicBezTo>
                    <a:pt x="4229" y="17693"/>
                    <a:pt x="4298" y="18161"/>
                    <a:pt x="4298" y="18629"/>
                  </a:cubicBezTo>
                  <a:cubicBezTo>
                    <a:pt x="4489" y="18195"/>
                    <a:pt x="5338" y="16913"/>
                    <a:pt x="6187" y="15683"/>
                  </a:cubicBezTo>
                  <a:cubicBezTo>
                    <a:pt x="6690" y="14955"/>
                    <a:pt x="7175" y="14262"/>
                    <a:pt x="7539" y="13759"/>
                  </a:cubicBezTo>
                  <a:cubicBezTo>
                    <a:pt x="7729" y="13499"/>
                    <a:pt x="7868" y="13291"/>
                    <a:pt x="7972" y="13153"/>
                  </a:cubicBezTo>
                  <a:cubicBezTo>
                    <a:pt x="8301" y="12720"/>
                    <a:pt x="8630" y="12286"/>
                    <a:pt x="8960" y="11888"/>
                  </a:cubicBezTo>
                  <a:cubicBezTo>
                    <a:pt x="9497" y="11212"/>
                    <a:pt x="10069" y="10571"/>
                    <a:pt x="10606" y="9964"/>
                  </a:cubicBezTo>
                  <a:cubicBezTo>
                    <a:pt x="11143" y="9375"/>
                    <a:pt x="11697" y="8803"/>
                    <a:pt x="12252" y="8232"/>
                  </a:cubicBezTo>
                  <a:cubicBezTo>
                    <a:pt x="12720" y="7764"/>
                    <a:pt x="13188" y="7296"/>
                    <a:pt x="13655" y="6828"/>
                  </a:cubicBezTo>
                  <a:cubicBezTo>
                    <a:pt x="14279" y="6204"/>
                    <a:pt x="14920" y="5598"/>
                    <a:pt x="15562" y="4957"/>
                  </a:cubicBezTo>
                  <a:cubicBezTo>
                    <a:pt x="16168" y="4367"/>
                    <a:pt x="16775" y="3761"/>
                    <a:pt x="17398" y="3120"/>
                  </a:cubicBezTo>
                  <a:lnTo>
                    <a:pt x="17398" y="2912"/>
                  </a:lnTo>
                  <a:cubicBezTo>
                    <a:pt x="17190" y="2080"/>
                    <a:pt x="16567" y="417"/>
                    <a:pt x="158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261;p57">
              <a:extLst>
                <a:ext uri="{FF2B5EF4-FFF2-40B4-BE49-F238E27FC236}">
                  <a16:creationId xmlns:a16="http://schemas.microsoft.com/office/drawing/2014/main" id="{CCE8DD64-C9F1-4519-A1E3-224B128334F0}"/>
                </a:ext>
              </a:extLst>
            </p:cNvPr>
            <p:cNvSpPr/>
            <p:nvPr/>
          </p:nvSpPr>
          <p:spPr>
            <a:xfrm>
              <a:off x="3160375" y="4993400"/>
              <a:ext cx="346600" cy="304575"/>
            </a:xfrm>
            <a:custGeom>
              <a:avLst/>
              <a:gdLst/>
              <a:ahLst/>
              <a:cxnLst/>
              <a:rect l="l" t="t" r="r" b="b"/>
              <a:pathLst>
                <a:path w="13864" h="12183" fill="none" extrusionOk="0">
                  <a:moveTo>
                    <a:pt x="1" y="7261"/>
                  </a:moveTo>
                  <a:cubicBezTo>
                    <a:pt x="18" y="7261"/>
                    <a:pt x="18" y="7279"/>
                    <a:pt x="36" y="7279"/>
                  </a:cubicBezTo>
                  <a:cubicBezTo>
                    <a:pt x="1820" y="8180"/>
                    <a:pt x="2566" y="10866"/>
                    <a:pt x="3259" y="12182"/>
                  </a:cubicBezTo>
                  <a:cubicBezTo>
                    <a:pt x="4853" y="9757"/>
                    <a:pt x="6603" y="7504"/>
                    <a:pt x="8353" y="5251"/>
                  </a:cubicBezTo>
                  <a:cubicBezTo>
                    <a:pt x="9739" y="3466"/>
                    <a:pt x="10502" y="2912"/>
                    <a:pt x="12252" y="1127"/>
                  </a:cubicBezTo>
                  <a:cubicBezTo>
                    <a:pt x="12737" y="677"/>
                    <a:pt x="13274" y="295"/>
                    <a:pt x="13863" y="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262;p57">
              <a:extLst>
                <a:ext uri="{FF2B5EF4-FFF2-40B4-BE49-F238E27FC236}">
                  <a16:creationId xmlns:a16="http://schemas.microsoft.com/office/drawing/2014/main" id="{D4D4005B-C924-4D00-9ACB-56BFB9FE46F9}"/>
                </a:ext>
              </a:extLst>
            </p:cNvPr>
            <p:cNvSpPr/>
            <p:nvPr/>
          </p:nvSpPr>
          <p:spPr>
            <a:xfrm>
              <a:off x="3506950" y="4993400"/>
              <a:ext cx="37725" cy="72375"/>
            </a:xfrm>
            <a:custGeom>
              <a:avLst/>
              <a:gdLst/>
              <a:ahLst/>
              <a:cxnLst/>
              <a:rect l="l" t="t" r="r" b="b"/>
              <a:pathLst>
                <a:path w="1509" h="2895" fill="none" extrusionOk="0">
                  <a:moveTo>
                    <a:pt x="0" y="1"/>
                  </a:moveTo>
                  <a:cubicBezTo>
                    <a:pt x="694" y="417"/>
                    <a:pt x="1317" y="2063"/>
                    <a:pt x="1508" y="289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263;p57">
              <a:extLst>
                <a:ext uri="{FF2B5EF4-FFF2-40B4-BE49-F238E27FC236}">
                  <a16:creationId xmlns:a16="http://schemas.microsoft.com/office/drawing/2014/main" id="{D45D1887-11A2-49AD-B314-A903EDB9BDC3}"/>
                </a:ext>
              </a:extLst>
            </p:cNvPr>
            <p:cNvSpPr/>
            <p:nvPr/>
          </p:nvSpPr>
          <p:spPr>
            <a:xfrm>
              <a:off x="3217575" y="5070950"/>
              <a:ext cx="327525" cy="388175"/>
            </a:xfrm>
            <a:custGeom>
              <a:avLst/>
              <a:gdLst/>
              <a:ahLst/>
              <a:cxnLst/>
              <a:rect l="l" t="t" r="r" b="b"/>
              <a:pathLst>
                <a:path w="13101" h="15527" fill="none" extrusionOk="0">
                  <a:moveTo>
                    <a:pt x="13100" y="0"/>
                  </a:moveTo>
                  <a:cubicBezTo>
                    <a:pt x="12477" y="642"/>
                    <a:pt x="11870" y="1248"/>
                    <a:pt x="11264" y="1855"/>
                  </a:cubicBezTo>
                  <a:cubicBezTo>
                    <a:pt x="10622" y="2478"/>
                    <a:pt x="9981" y="3102"/>
                    <a:pt x="9357" y="3726"/>
                  </a:cubicBezTo>
                  <a:cubicBezTo>
                    <a:pt x="8890" y="4194"/>
                    <a:pt x="8422" y="4662"/>
                    <a:pt x="7954" y="5130"/>
                  </a:cubicBezTo>
                  <a:cubicBezTo>
                    <a:pt x="7399" y="5701"/>
                    <a:pt x="6845" y="6273"/>
                    <a:pt x="6308" y="6862"/>
                  </a:cubicBezTo>
                  <a:cubicBezTo>
                    <a:pt x="5771" y="7469"/>
                    <a:pt x="5199" y="8110"/>
                    <a:pt x="4662" y="8786"/>
                  </a:cubicBezTo>
                  <a:cubicBezTo>
                    <a:pt x="4332" y="9184"/>
                    <a:pt x="4003" y="9618"/>
                    <a:pt x="3674" y="10051"/>
                  </a:cubicBezTo>
                  <a:cubicBezTo>
                    <a:pt x="3570" y="10189"/>
                    <a:pt x="3431" y="10397"/>
                    <a:pt x="3241" y="10657"/>
                  </a:cubicBezTo>
                  <a:cubicBezTo>
                    <a:pt x="2877" y="11160"/>
                    <a:pt x="2392" y="11853"/>
                    <a:pt x="1889" y="12581"/>
                  </a:cubicBezTo>
                  <a:cubicBezTo>
                    <a:pt x="1040" y="13811"/>
                    <a:pt x="191" y="15093"/>
                    <a:pt x="0" y="1552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264;p57">
              <a:extLst>
                <a:ext uri="{FF2B5EF4-FFF2-40B4-BE49-F238E27FC236}">
                  <a16:creationId xmlns:a16="http://schemas.microsoft.com/office/drawing/2014/main" id="{792CF2D6-7B79-4AB6-B264-17A0FA12A725}"/>
                </a:ext>
              </a:extLst>
            </p:cNvPr>
            <p:cNvSpPr/>
            <p:nvPr/>
          </p:nvSpPr>
          <p:spPr>
            <a:xfrm>
              <a:off x="3110125" y="5176650"/>
              <a:ext cx="50275" cy="62400"/>
            </a:xfrm>
            <a:custGeom>
              <a:avLst/>
              <a:gdLst/>
              <a:ahLst/>
              <a:cxnLst/>
              <a:rect l="l" t="t" r="r" b="b"/>
              <a:pathLst>
                <a:path w="2011" h="2496" fill="none" extrusionOk="0">
                  <a:moveTo>
                    <a:pt x="2011" y="1"/>
                  </a:moveTo>
                  <a:cubicBezTo>
                    <a:pt x="1803" y="347"/>
                    <a:pt x="1" y="2219"/>
                    <a:pt x="1" y="249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65;p57">
              <a:extLst>
                <a:ext uri="{FF2B5EF4-FFF2-40B4-BE49-F238E27FC236}">
                  <a16:creationId xmlns:a16="http://schemas.microsoft.com/office/drawing/2014/main" id="{2FB54446-E2F7-4E29-87B2-BDD102F50DE2}"/>
                </a:ext>
              </a:extLst>
            </p:cNvPr>
            <p:cNvSpPr/>
            <p:nvPr/>
          </p:nvSpPr>
          <p:spPr>
            <a:xfrm>
              <a:off x="3110125" y="5242500"/>
              <a:ext cx="107475" cy="216625"/>
            </a:xfrm>
            <a:custGeom>
              <a:avLst/>
              <a:gdLst/>
              <a:ahLst/>
              <a:cxnLst/>
              <a:rect l="l" t="t" r="r" b="b"/>
              <a:pathLst>
                <a:path w="4299" h="8665" fill="none" extrusionOk="0">
                  <a:moveTo>
                    <a:pt x="1" y="0"/>
                  </a:moveTo>
                  <a:cubicBezTo>
                    <a:pt x="555" y="607"/>
                    <a:pt x="1075" y="1265"/>
                    <a:pt x="1526" y="1959"/>
                  </a:cubicBezTo>
                  <a:cubicBezTo>
                    <a:pt x="2843" y="3830"/>
                    <a:pt x="3605" y="5060"/>
                    <a:pt x="4090" y="7278"/>
                  </a:cubicBezTo>
                  <a:cubicBezTo>
                    <a:pt x="4229" y="7729"/>
                    <a:pt x="4298" y="8197"/>
                    <a:pt x="4298" y="86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66;p57">
              <a:extLst>
                <a:ext uri="{FF2B5EF4-FFF2-40B4-BE49-F238E27FC236}">
                  <a16:creationId xmlns:a16="http://schemas.microsoft.com/office/drawing/2014/main" id="{7A025F51-FBC1-4579-A88C-9A40F99DFE3A}"/>
                </a:ext>
              </a:extLst>
            </p:cNvPr>
            <p:cNvSpPr/>
            <p:nvPr/>
          </p:nvSpPr>
          <p:spPr>
            <a:xfrm>
              <a:off x="3221025" y="5453900"/>
              <a:ext cx="50275" cy="6950"/>
            </a:xfrm>
            <a:custGeom>
              <a:avLst/>
              <a:gdLst/>
              <a:ahLst/>
              <a:cxnLst/>
              <a:rect l="l" t="t" r="r" b="b"/>
              <a:pathLst>
                <a:path w="2011" h="278" fill="none" extrusionOk="0">
                  <a:moveTo>
                    <a:pt x="1" y="278"/>
                  </a:moveTo>
                  <a:cubicBezTo>
                    <a:pt x="417" y="1"/>
                    <a:pt x="1456" y="209"/>
                    <a:pt x="2011" y="209"/>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67;p57">
              <a:extLst>
                <a:ext uri="{FF2B5EF4-FFF2-40B4-BE49-F238E27FC236}">
                  <a16:creationId xmlns:a16="http://schemas.microsoft.com/office/drawing/2014/main" id="{036E0016-A825-4FFB-ADB9-CC50396FCAA9}"/>
                </a:ext>
              </a:extLst>
            </p:cNvPr>
            <p:cNvSpPr/>
            <p:nvPr/>
          </p:nvSpPr>
          <p:spPr>
            <a:xfrm>
              <a:off x="3545075" y="5070950"/>
              <a:ext cx="9975" cy="64150"/>
            </a:xfrm>
            <a:custGeom>
              <a:avLst/>
              <a:gdLst/>
              <a:ahLst/>
              <a:cxnLst/>
              <a:rect l="l" t="t" r="r" b="b"/>
              <a:pathLst>
                <a:path w="399" h="2566" fill="none" extrusionOk="0">
                  <a:moveTo>
                    <a:pt x="0" y="0"/>
                  </a:moveTo>
                  <a:cubicBezTo>
                    <a:pt x="226" y="850"/>
                    <a:pt x="364" y="1699"/>
                    <a:pt x="399" y="25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68;p57">
              <a:extLst>
                <a:ext uri="{FF2B5EF4-FFF2-40B4-BE49-F238E27FC236}">
                  <a16:creationId xmlns:a16="http://schemas.microsoft.com/office/drawing/2014/main" id="{EB9D7D46-1296-4F02-A4FA-4E87B046E00C}"/>
                </a:ext>
              </a:extLst>
            </p:cNvPr>
            <p:cNvSpPr/>
            <p:nvPr/>
          </p:nvSpPr>
          <p:spPr>
            <a:xfrm>
              <a:off x="3304200" y="5135075"/>
              <a:ext cx="250850" cy="281600"/>
            </a:xfrm>
            <a:custGeom>
              <a:avLst/>
              <a:gdLst/>
              <a:ahLst/>
              <a:cxnLst/>
              <a:rect l="l" t="t" r="r" b="b"/>
              <a:pathLst>
                <a:path w="10034" h="11264" fill="none" extrusionOk="0">
                  <a:moveTo>
                    <a:pt x="1" y="11263"/>
                  </a:moveTo>
                  <a:cubicBezTo>
                    <a:pt x="469" y="10692"/>
                    <a:pt x="954" y="10120"/>
                    <a:pt x="1404" y="9565"/>
                  </a:cubicBezTo>
                  <a:cubicBezTo>
                    <a:pt x="1543" y="9409"/>
                    <a:pt x="1664" y="9236"/>
                    <a:pt x="1786" y="9080"/>
                  </a:cubicBezTo>
                  <a:cubicBezTo>
                    <a:pt x="2098" y="8699"/>
                    <a:pt x="2410" y="8335"/>
                    <a:pt x="2721" y="7971"/>
                  </a:cubicBezTo>
                  <a:cubicBezTo>
                    <a:pt x="3207" y="7417"/>
                    <a:pt x="3709" y="6879"/>
                    <a:pt x="4194" y="6360"/>
                  </a:cubicBezTo>
                  <a:cubicBezTo>
                    <a:pt x="4697" y="5822"/>
                    <a:pt x="5234" y="5268"/>
                    <a:pt x="5754" y="4731"/>
                  </a:cubicBezTo>
                  <a:cubicBezTo>
                    <a:pt x="6222" y="4245"/>
                    <a:pt x="6672" y="3760"/>
                    <a:pt x="7105" y="3275"/>
                  </a:cubicBezTo>
                  <a:cubicBezTo>
                    <a:pt x="7452" y="2911"/>
                    <a:pt x="7781" y="2530"/>
                    <a:pt x="8093" y="2149"/>
                  </a:cubicBezTo>
                  <a:cubicBezTo>
                    <a:pt x="8249" y="1958"/>
                    <a:pt x="8440" y="1768"/>
                    <a:pt x="8613" y="1560"/>
                  </a:cubicBezTo>
                  <a:cubicBezTo>
                    <a:pt x="9098" y="1040"/>
                    <a:pt x="9618" y="520"/>
                    <a:pt x="10034"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69;p57">
              <a:extLst>
                <a:ext uri="{FF2B5EF4-FFF2-40B4-BE49-F238E27FC236}">
                  <a16:creationId xmlns:a16="http://schemas.microsoft.com/office/drawing/2014/main" id="{F3656453-3FFA-4C04-92EA-48AE39BEF346}"/>
                </a:ext>
              </a:extLst>
            </p:cNvPr>
            <p:cNvSpPr/>
            <p:nvPr/>
          </p:nvSpPr>
          <p:spPr>
            <a:xfrm>
              <a:off x="3271275" y="5416650"/>
              <a:ext cx="32950" cy="42475"/>
            </a:xfrm>
            <a:custGeom>
              <a:avLst/>
              <a:gdLst/>
              <a:ahLst/>
              <a:cxnLst/>
              <a:rect l="l" t="t" r="r" b="b"/>
              <a:pathLst>
                <a:path w="1318" h="1699" fill="none" extrusionOk="0">
                  <a:moveTo>
                    <a:pt x="1" y="1699"/>
                  </a:moveTo>
                  <a:cubicBezTo>
                    <a:pt x="400" y="1144"/>
                    <a:pt x="850" y="572"/>
                    <a:pt x="1318"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70;p57">
              <a:extLst>
                <a:ext uri="{FF2B5EF4-FFF2-40B4-BE49-F238E27FC236}">
                  <a16:creationId xmlns:a16="http://schemas.microsoft.com/office/drawing/2014/main" id="{B72D0023-293E-4D5C-A3F1-D61C311680CC}"/>
                </a:ext>
              </a:extLst>
            </p:cNvPr>
            <p:cNvSpPr/>
            <p:nvPr/>
          </p:nvSpPr>
          <p:spPr>
            <a:xfrm>
              <a:off x="3500025" y="5117725"/>
              <a:ext cx="17350" cy="53750"/>
            </a:xfrm>
            <a:custGeom>
              <a:avLst/>
              <a:gdLst/>
              <a:ahLst/>
              <a:cxnLst/>
              <a:rect l="l" t="t" r="r" b="b"/>
              <a:pathLst>
                <a:path w="694" h="2150" fill="none" extrusionOk="0">
                  <a:moveTo>
                    <a:pt x="0" y="1"/>
                  </a:moveTo>
                  <a:cubicBezTo>
                    <a:pt x="139" y="694"/>
                    <a:pt x="555" y="1456"/>
                    <a:pt x="693" y="215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71;p57">
              <a:extLst>
                <a:ext uri="{FF2B5EF4-FFF2-40B4-BE49-F238E27FC236}">
                  <a16:creationId xmlns:a16="http://schemas.microsoft.com/office/drawing/2014/main" id="{E9C03DAA-1F9B-417E-A659-8C8E9FEC061A}"/>
                </a:ext>
              </a:extLst>
            </p:cNvPr>
            <p:cNvSpPr/>
            <p:nvPr/>
          </p:nvSpPr>
          <p:spPr>
            <a:xfrm>
              <a:off x="3451500" y="5164100"/>
              <a:ext cx="30350" cy="52425"/>
            </a:xfrm>
            <a:custGeom>
              <a:avLst/>
              <a:gdLst/>
              <a:ahLst/>
              <a:cxnLst/>
              <a:rect l="l" t="t" r="r" b="b"/>
              <a:pathLst>
                <a:path w="1214" h="2097" fill="none" extrusionOk="0">
                  <a:moveTo>
                    <a:pt x="0" y="0"/>
                  </a:moveTo>
                  <a:lnTo>
                    <a:pt x="0" y="0"/>
                  </a:lnTo>
                  <a:cubicBezTo>
                    <a:pt x="486" y="641"/>
                    <a:pt x="902" y="1334"/>
                    <a:pt x="1213" y="209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72;p57">
              <a:extLst>
                <a:ext uri="{FF2B5EF4-FFF2-40B4-BE49-F238E27FC236}">
                  <a16:creationId xmlns:a16="http://schemas.microsoft.com/office/drawing/2014/main" id="{52DCFF40-2EB0-41D9-80FB-BC1D260040DE}"/>
                </a:ext>
              </a:extLst>
            </p:cNvPr>
            <p:cNvSpPr/>
            <p:nvPr/>
          </p:nvSpPr>
          <p:spPr>
            <a:xfrm>
              <a:off x="3415550" y="5198750"/>
              <a:ext cx="29050" cy="50700"/>
            </a:xfrm>
            <a:custGeom>
              <a:avLst/>
              <a:gdLst/>
              <a:ahLst/>
              <a:cxnLst/>
              <a:rect l="l" t="t" r="r" b="b"/>
              <a:pathLst>
                <a:path w="1162" h="2028" fill="none" extrusionOk="0">
                  <a:moveTo>
                    <a:pt x="0" y="0"/>
                  </a:moveTo>
                  <a:lnTo>
                    <a:pt x="35" y="18"/>
                  </a:lnTo>
                  <a:cubicBezTo>
                    <a:pt x="537" y="607"/>
                    <a:pt x="919" y="1300"/>
                    <a:pt x="1161" y="202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73;p57">
              <a:extLst>
                <a:ext uri="{FF2B5EF4-FFF2-40B4-BE49-F238E27FC236}">
                  <a16:creationId xmlns:a16="http://schemas.microsoft.com/office/drawing/2014/main" id="{BF4A0862-1129-45A2-92E9-6EF46458D1DB}"/>
                </a:ext>
              </a:extLst>
            </p:cNvPr>
            <p:cNvSpPr/>
            <p:nvPr/>
          </p:nvSpPr>
          <p:spPr>
            <a:xfrm>
              <a:off x="3375250" y="5242500"/>
              <a:ext cx="31225" cy="48550"/>
            </a:xfrm>
            <a:custGeom>
              <a:avLst/>
              <a:gdLst/>
              <a:ahLst/>
              <a:cxnLst/>
              <a:rect l="l" t="t" r="r" b="b"/>
              <a:pathLst>
                <a:path w="1249" h="1942" fill="none" extrusionOk="0">
                  <a:moveTo>
                    <a:pt x="1" y="0"/>
                  </a:moveTo>
                  <a:lnTo>
                    <a:pt x="1" y="0"/>
                  </a:lnTo>
                  <a:cubicBezTo>
                    <a:pt x="486" y="694"/>
                    <a:pt x="902" y="1179"/>
                    <a:pt x="1248" y="194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274;p57">
              <a:extLst>
                <a:ext uri="{FF2B5EF4-FFF2-40B4-BE49-F238E27FC236}">
                  <a16:creationId xmlns:a16="http://schemas.microsoft.com/office/drawing/2014/main" id="{F76AB0C1-DCD8-4A43-9256-701B8C1F228E}"/>
                </a:ext>
              </a:extLst>
            </p:cNvPr>
            <p:cNvSpPr/>
            <p:nvPr/>
          </p:nvSpPr>
          <p:spPr>
            <a:xfrm>
              <a:off x="3335400" y="5291025"/>
              <a:ext cx="36425" cy="42900"/>
            </a:xfrm>
            <a:custGeom>
              <a:avLst/>
              <a:gdLst/>
              <a:ahLst/>
              <a:cxnLst/>
              <a:rect l="l" t="t" r="r" b="b"/>
              <a:pathLst>
                <a:path w="1457" h="1716" fill="none" extrusionOk="0">
                  <a:moveTo>
                    <a:pt x="1" y="0"/>
                  </a:moveTo>
                  <a:cubicBezTo>
                    <a:pt x="486" y="624"/>
                    <a:pt x="971" y="1092"/>
                    <a:pt x="1456" y="171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275;p57">
              <a:extLst>
                <a:ext uri="{FF2B5EF4-FFF2-40B4-BE49-F238E27FC236}">
                  <a16:creationId xmlns:a16="http://schemas.microsoft.com/office/drawing/2014/main" id="{A3E0B2B1-1C39-4F11-953B-BB1423E1B35F}"/>
                </a:ext>
              </a:extLst>
            </p:cNvPr>
            <p:cNvSpPr/>
            <p:nvPr/>
          </p:nvSpPr>
          <p:spPr>
            <a:xfrm>
              <a:off x="3299000" y="5337800"/>
              <a:ext cx="37725" cy="34675"/>
            </a:xfrm>
            <a:custGeom>
              <a:avLst/>
              <a:gdLst/>
              <a:ahLst/>
              <a:cxnLst/>
              <a:rect l="l" t="t" r="r" b="b"/>
              <a:pathLst>
                <a:path w="1509" h="1387" fill="none" extrusionOk="0">
                  <a:moveTo>
                    <a:pt x="1" y="1"/>
                  </a:moveTo>
                  <a:cubicBezTo>
                    <a:pt x="625" y="139"/>
                    <a:pt x="1179" y="971"/>
                    <a:pt x="1509" y="138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276;p57">
              <a:extLst>
                <a:ext uri="{FF2B5EF4-FFF2-40B4-BE49-F238E27FC236}">
                  <a16:creationId xmlns:a16="http://schemas.microsoft.com/office/drawing/2014/main" id="{EE6D8230-01D1-4F99-B09A-B475EBCB364B}"/>
                </a:ext>
              </a:extLst>
            </p:cNvPr>
            <p:cNvSpPr/>
            <p:nvPr/>
          </p:nvSpPr>
          <p:spPr>
            <a:xfrm>
              <a:off x="3266525" y="5386325"/>
              <a:ext cx="39000" cy="31225"/>
            </a:xfrm>
            <a:custGeom>
              <a:avLst/>
              <a:gdLst/>
              <a:ahLst/>
              <a:cxnLst/>
              <a:rect l="l" t="t" r="r" b="b"/>
              <a:pathLst>
                <a:path w="1560" h="1249" fill="none" extrusionOk="0">
                  <a:moveTo>
                    <a:pt x="0" y="0"/>
                  </a:moveTo>
                  <a:cubicBezTo>
                    <a:pt x="399" y="0"/>
                    <a:pt x="1560" y="953"/>
                    <a:pt x="1525" y="1213"/>
                  </a:cubicBezTo>
                  <a:lnTo>
                    <a:pt x="1525" y="1213"/>
                  </a:lnTo>
                  <a:cubicBezTo>
                    <a:pt x="1525" y="1231"/>
                    <a:pt x="1525" y="1231"/>
                    <a:pt x="1525" y="124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2128;p57">
            <a:extLst>
              <a:ext uri="{FF2B5EF4-FFF2-40B4-BE49-F238E27FC236}">
                <a16:creationId xmlns:a16="http://schemas.microsoft.com/office/drawing/2014/main" id="{804A09AD-C0CA-4EF6-A275-2781413F345E}"/>
              </a:ext>
            </a:extLst>
          </p:cNvPr>
          <p:cNvGrpSpPr/>
          <p:nvPr/>
        </p:nvGrpSpPr>
        <p:grpSpPr>
          <a:xfrm>
            <a:off x="1114104" y="3631606"/>
            <a:ext cx="920126" cy="521320"/>
            <a:chOff x="2201850" y="617375"/>
            <a:chExt cx="1168900" cy="772850"/>
          </a:xfrm>
          <a:solidFill>
            <a:srgbClr val="00B050"/>
          </a:solidFill>
        </p:grpSpPr>
        <p:sp>
          <p:nvSpPr>
            <p:cNvPr id="102" name="Google Shape;2129;p57">
              <a:extLst>
                <a:ext uri="{FF2B5EF4-FFF2-40B4-BE49-F238E27FC236}">
                  <a16:creationId xmlns:a16="http://schemas.microsoft.com/office/drawing/2014/main" id="{3C664752-A632-49FF-963D-B95F59B0BCF4}"/>
                </a:ext>
              </a:extLst>
            </p:cNvPr>
            <p:cNvSpPr/>
            <p:nvPr/>
          </p:nvSpPr>
          <p:spPr>
            <a:xfrm>
              <a:off x="2387775" y="1373175"/>
              <a:ext cx="763775" cy="16875"/>
            </a:xfrm>
            <a:custGeom>
              <a:avLst/>
              <a:gdLst/>
              <a:ahLst/>
              <a:cxnLst/>
              <a:rect l="l" t="t" r="r" b="b"/>
              <a:pathLst>
                <a:path w="30551" h="675" extrusionOk="0">
                  <a:moveTo>
                    <a:pt x="23514" y="1"/>
                  </a:moveTo>
                  <a:cubicBezTo>
                    <a:pt x="20740" y="1"/>
                    <a:pt x="17968" y="43"/>
                    <a:pt x="15207" y="43"/>
                  </a:cubicBezTo>
                  <a:cubicBezTo>
                    <a:pt x="12756" y="43"/>
                    <a:pt x="10298" y="2"/>
                    <a:pt x="7844" y="2"/>
                  </a:cubicBezTo>
                  <a:cubicBezTo>
                    <a:pt x="5267" y="2"/>
                    <a:pt x="2694" y="47"/>
                    <a:pt x="139" y="233"/>
                  </a:cubicBezTo>
                  <a:cubicBezTo>
                    <a:pt x="1" y="233"/>
                    <a:pt x="1" y="440"/>
                    <a:pt x="139" y="440"/>
                  </a:cubicBezTo>
                  <a:cubicBezTo>
                    <a:pt x="2694" y="625"/>
                    <a:pt x="5271" y="671"/>
                    <a:pt x="7850" y="671"/>
                  </a:cubicBezTo>
                  <a:cubicBezTo>
                    <a:pt x="10307" y="671"/>
                    <a:pt x="12765" y="630"/>
                    <a:pt x="15207" y="630"/>
                  </a:cubicBezTo>
                  <a:cubicBezTo>
                    <a:pt x="18057" y="630"/>
                    <a:pt x="20930" y="675"/>
                    <a:pt x="23806" y="675"/>
                  </a:cubicBezTo>
                  <a:cubicBezTo>
                    <a:pt x="25963" y="675"/>
                    <a:pt x="28122" y="649"/>
                    <a:pt x="30274" y="561"/>
                  </a:cubicBezTo>
                  <a:cubicBezTo>
                    <a:pt x="30550" y="561"/>
                    <a:pt x="30550" y="129"/>
                    <a:pt x="30274" y="129"/>
                  </a:cubicBezTo>
                  <a:cubicBezTo>
                    <a:pt x="28023" y="29"/>
                    <a:pt x="25768" y="1"/>
                    <a:pt x="235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2130;p57">
              <a:extLst>
                <a:ext uri="{FF2B5EF4-FFF2-40B4-BE49-F238E27FC236}">
                  <a16:creationId xmlns:a16="http://schemas.microsoft.com/office/drawing/2014/main" id="{1665D2D6-4F27-4F50-AC37-20B510AE766F}"/>
                </a:ext>
              </a:extLst>
            </p:cNvPr>
            <p:cNvGrpSpPr/>
            <p:nvPr/>
          </p:nvGrpSpPr>
          <p:grpSpPr>
            <a:xfrm>
              <a:off x="2201850" y="617375"/>
              <a:ext cx="1168900" cy="772850"/>
              <a:chOff x="2201850" y="617375"/>
              <a:chExt cx="1168900" cy="772850"/>
            </a:xfrm>
            <a:grpFill/>
          </p:grpSpPr>
          <p:sp>
            <p:nvSpPr>
              <p:cNvPr id="104" name="Google Shape;2131;p57">
                <a:extLst>
                  <a:ext uri="{FF2B5EF4-FFF2-40B4-BE49-F238E27FC236}">
                    <a16:creationId xmlns:a16="http://schemas.microsoft.com/office/drawing/2014/main" id="{CC3754EF-817B-46A5-BC14-14301115547B}"/>
                  </a:ext>
                </a:extLst>
              </p:cNvPr>
              <p:cNvSpPr/>
              <p:nvPr/>
            </p:nvSpPr>
            <p:spPr>
              <a:xfrm>
                <a:off x="2440000" y="934600"/>
                <a:ext cx="708525" cy="401775"/>
              </a:xfrm>
              <a:custGeom>
                <a:avLst/>
                <a:gdLst/>
                <a:ahLst/>
                <a:cxnLst/>
                <a:rect l="l" t="t" r="r" b="b"/>
                <a:pathLst>
                  <a:path w="28341" h="16071" extrusionOk="0">
                    <a:moveTo>
                      <a:pt x="16058" y="0"/>
                    </a:moveTo>
                    <a:cubicBezTo>
                      <a:pt x="9747" y="0"/>
                      <a:pt x="2888" y="639"/>
                      <a:pt x="2089" y="1241"/>
                    </a:cubicBezTo>
                    <a:cubicBezTo>
                      <a:pt x="0" y="2811"/>
                      <a:pt x="863" y="15342"/>
                      <a:pt x="1485" y="15843"/>
                    </a:cubicBezTo>
                    <a:cubicBezTo>
                      <a:pt x="1685" y="16003"/>
                      <a:pt x="4344" y="16070"/>
                      <a:pt x="7861" y="16070"/>
                    </a:cubicBezTo>
                    <a:cubicBezTo>
                      <a:pt x="14947" y="16070"/>
                      <a:pt x="25519" y="15797"/>
                      <a:pt x="26511" y="15463"/>
                    </a:cubicBezTo>
                    <a:cubicBezTo>
                      <a:pt x="27978" y="14980"/>
                      <a:pt x="28341" y="4555"/>
                      <a:pt x="26873" y="1724"/>
                    </a:cubicBezTo>
                    <a:cubicBezTo>
                      <a:pt x="26206" y="445"/>
                      <a:pt x="21323" y="0"/>
                      <a:pt x="160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132;p57">
                <a:extLst>
                  <a:ext uri="{FF2B5EF4-FFF2-40B4-BE49-F238E27FC236}">
                    <a16:creationId xmlns:a16="http://schemas.microsoft.com/office/drawing/2014/main" id="{E69008D0-79F7-46E7-85EC-FF793A603A42}"/>
                  </a:ext>
                </a:extLst>
              </p:cNvPr>
              <p:cNvSpPr/>
              <p:nvPr/>
            </p:nvSpPr>
            <p:spPr>
              <a:xfrm>
                <a:off x="2345000" y="1313225"/>
                <a:ext cx="867375" cy="77000"/>
              </a:xfrm>
              <a:custGeom>
                <a:avLst/>
                <a:gdLst/>
                <a:ahLst/>
                <a:cxnLst/>
                <a:rect l="l" t="t" r="r" b="b"/>
                <a:pathLst>
                  <a:path w="34695" h="3080" extrusionOk="0">
                    <a:moveTo>
                      <a:pt x="3255" y="0"/>
                    </a:moveTo>
                    <a:cubicBezTo>
                      <a:pt x="3023" y="0"/>
                      <a:pt x="2791" y="7"/>
                      <a:pt x="2558" y="24"/>
                    </a:cubicBezTo>
                    <a:cubicBezTo>
                      <a:pt x="1764" y="93"/>
                      <a:pt x="763" y="301"/>
                      <a:pt x="469" y="1146"/>
                    </a:cubicBezTo>
                    <a:cubicBezTo>
                      <a:pt x="1" y="2438"/>
                      <a:pt x="1678" y="2808"/>
                      <a:pt x="2645" y="2808"/>
                    </a:cubicBezTo>
                    <a:cubicBezTo>
                      <a:pt x="2711" y="2808"/>
                      <a:pt x="2775" y="2807"/>
                      <a:pt x="2834" y="2803"/>
                    </a:cubicBezTo>
                    <a:cubicBezTo>
                      <a:pt x="2972" y="2803"/>
                      <a:pt x="2972" y="2596"/>
                      <a:pt x="2834" y="2596"/>
                    </a:cubicBezTo>
                    <a:lnTo>
                      <a:pt x="2834" y="2613"/>
                    </a:lnTo>
                    <a:cubicBezTo>
                      <a:pt x="2057" y="2527"/>
                      <a:pt x="607" y="2354"/>
                      <a:pt x="832" y="1267"/>
                    </a:cubicBezTo>
                    <a:cubicBezTo>
                      <a:pt x="935" y="784"/>
                      <a:pt x="1608" y="646"/>
                      <a:pt x="2005" y="559"/>
                    </a:cubicBezTo>
                    <a:cubicBezTo>
                      <a:pt x="2386" y="479"/>
                      <a:pt x="2779" y="451"/>
                      <a:pt x="3173" y="451"/>
                    </a:cubicBezTo>
                    <a:cubicBezTo>
                      <a:pt x="3710" y="451"/>
                      <a:pt x="4250" y="502"/>
                      <a:pt x="4767" y="542"/>
                    </a:cubicBezTo>
                    <a:cubicBezTo>
                      <a:pt x="6301" y="659"/>
                      <a:pt x="7850" y="687"/>
                      <a:pt x="9401" y="687"/>
                    </a:cubicBezTo>
                    <a:cubicBezTo>
                      <a:pt x="10832" y="687"/>
                      <a:pt x="12265" y="663"/>
                      <a:pt x="13690" y="663"/>
                    </a:cubicBezTo>
                    <a:lnTo>
                      <a:pt x="25427" y="663"/>
                    </a:lnTo>
                    <a:cubicBezTo>
                      <a:pt x="26658" y="663"/>
                      <a:pt x="27897" y="655"/>
                      <a:pt x="29133" y="655"/>
                    </a:cubicBezTo>
                    <a:cubicBezTo>
                      <a:pt x="29751" y="655"/>
                      <a:pt x="30369" y="657"/>
                      <a:pt x="30984" y="663"/>
                    </a:cubicBezTo>
                    <a:cubicBezTo>
                      <a:pt x="31115" y="656"/>
                      <a:pt x="31247" y="653"/>
                      <a:pt x="31379" y="653"/>
                    </a:cubicBezTo>
                    <a:cubicBezTo>
                      <a:pt x="31909" y="653"/>
                      <a:pt x="32444" y="708"/>
                      <a:pt x="32969" y="818"/>
                    </a:cubicBezTo>
                    <a:cubicBezTo>
                      <a:pt x="33504" y="939"/>
                      <a:pt x="34177" y="1215"/>
                      <a:pt x="33452" y="2078"/>
                    </a:cubicBezTo>
                    <a:cubicBezTo>
                      <a:pt x="33073" y="2527"/>
                      <a:pt x="32365" y="2613"/>
                      <a:pt x="31847" y="2648"/>
                    </a:cubicBezTo>
                    <a:cubicBezTo>
                      <a:pt x="31554" y="2648"/>
                      <a:pt x="31554" y="3079"/>
                      <a:pt x="31847" y="3079"/>
                    </a:cubicBezTo>
                    <a:cubicBezTo>
                      <a:pt x="32710" y="3079"/>
                      <a:pt x="34695" y="2596"/>
                      <a:pt x="34402" y="1302"/>
                    </a:cubicBezTo>
                    <a:cubicBezTo>
                      <a:pt x="34125" y="111"/>
                      <a:pt x="32399" y="76"/>
                      <a:pt x="31433" y="76"/>
                    </a:cubicBezTo>
                    <a:cubicBezTo>
                      <a:pt x="29517" y="47"/>
                      <a:pt x="27599" y="38"/>
                      <a:pt x="25681" y="38"/>
                    </a:cubicBezTo>
                    <a:cubicBezTo>
                      <a:pt x="21844" y="38"/>
                      <a:pt x="18005" y="76"/>
                      <a:pt x="14173" y="76"/>
                    </a:cubicBezTo>
                    <a:cubicBezTo>
                      <a:pt x="11446" y="76"/>
                      <a:pt x="8719" y="76"/>
                      <a:pt x="5992" y="93"/>
                    </a:cubicBezTo>
                    <a:cubicBezTo>
                      <a:pt x="5936" y="94"/>
                      <a:pt x="5881" y="95"/>
                      <a:pt x="5825" y="95"/>
                    </a:cubicBezTo>
                    <a:cubicBezTo>
                      <a:pt x="4961" y="95"/>
                      <a:pt x="4113" y="0"/>
                      <a:pt x="3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133;p57">
                <a:extLst>
                  <a:ext uri="{FF2B5EF4-FFF2-40B4-BE49-F238E27FC236}">
                    <a16:creationId xmlns:a16="http://schemas.microsoft.com/office/drawing/2014/main" id="{4622CD5F-0316-4901-A7B4-F9D374617D85}"/>
                  </a:ext>
                </a:extLst>
              </p:cNvPr>
              <p:cNvSpPr/>
              <p:nvPr/>
            </p:nvSpPr>
            <p:spPr>
              <a:xfrm>
                <a:off x="2394675" y="882400"/>
                <a:ext cx="808225" cy="444500"/>
              </a:xfrm>
              <a:custGeom>
                <a:avLst/>
                <a:gdLst/>
                <a:ahLst/>
                <a:cxnLst/>
                <a:rect l="l" t="t" r="r" b="b"/>
                <a:pathLst>
                  <a:path w="32329" h="17780" extrusionOk="0">
                    <a:moveTo>
                      <a:pt x="7984" y="1"/>
                    </a:moveTo>
                    <a:cubicBezTo>
                      <a:pt x="7653" y="1"/>
                      <a:pt x="7322" y="5"/>
                      <a:pt x="6991" y="15"/>
                    </a:cubicBezTo>
                    <a:cubicBezTo>
                      <a:pt x="5023" y="84"/>
                      <a:pt x="2176" y="170"/>
                      <a:pt x="847" y="1862"/>
                    </a:cubicBezTo>
                    <a:cubicBezTo>
                      <a:pt x="363" y="2466"/>
                      <a:pt x="243" y="3294"/>
                      <a:pt x="156" y="4037"/>
                    </a:cubicBezTo>
                    <a:cubicBezTo>
                      <a:pt x="1" y="5504"/>
                      <a:pt x="35" y="7040"/>
                      <a:pt x="35" y="8524"/>
                    </a:cubicBezTo>
                    <a:cubicBezTo>
                      <a:pt x="35" y="11510"/>
                      <a:pt x="105" y="14565"/>
                      <a:pt x="536" y="17516"/>
                    </a:cubicBezTo>
                    <a:cubicBezTo>
                      <a:pt x="544" y="17594"/>
                      <a:pt x="604" y="17630"/>
                      <a:pt x="668" y="17630"/>
                    </a:cubicBezTo>
                    <a:cubicBezTo>
                      <a:pt x="746" y="17630"/>
                      <a:pt x="829" y="17577"/>
                      <a:pt x="829" y="17482"/>
                    </a:cubicBezTo>
                    <a:lnTo>
                      <a:pt x="847" y="17482"/>
                    </a:lnTo>
                    <a:cubicBezTo>
                      <a:pt x="778" y="14962"/>
                      <a:pt x="605" y="12459"/>
                      <a:pt x="588" y="9939"/>
                    </a:cubicBezTo>
                    <a:cubicBezTo>
                      <a:pt x="588" y="8679"/>
                      <a:pt x="605" y="7419"/>
                      <a:pt x="640" y="6159"/>
                    </a:cubicBezTo>
                    <a:cubicBezTo>
                      <a:pt x="691" y="4934"/>
                      <a:pt x="622" y="3622"/>
                      <a:pt x="1123" y="2483"/>
                    </a:cubicBezTo>
                    <a:cubicBezTo>
                      <a:pt x="1675" y="1275"/>
                      <a:pt x="3246" y="1051"/>
                      <a:pt x="4385" y="843"/>
                    </a:cubicBezTo>
                    <a:cubicBezTo>
                      <a:pt x="5589" y="638"/>
                      <a:pt x="6822" y="548"/>
                      <a:pt x="8044" y="548"/>
                    </a:cubicBezTo>
                    <a:cubicBezTo>
                      <a:pt x="8153" y="548"/>
                      <a:pt x="8263" y="549"/>
                      <a:pt x="8372" y="550"/>
                    </a:cubicBezTo>
                    <a:cubicBezTo>
                      <a:pt x="10823" y="550"/>
                      <a:pt x="13274" y="826"/>
                      <a:pt x="15707" y="964"/>
                    </a:cubicBezTo>
                    <a:cubicBezTo>
                      <a:pt x="17332" y="1051"/>
                      <a:pt x="18957" y="1090"/>
                      <a:pt x="20583" y="1090"/>
                    </a:cubicBezTo>
                    <a:cubicBezTo>
                      <a:pt x="21546" y="1090"/>
                      <a:pt x="22510" y="1076"/>
                      <a:pt x="23474" y="1051"/>
                    </a:cubicBezTo>
                    <a:cubicBezTo>
                      <a:pt x="24734" y="1016"/>
                      <a:pt x="25977" y="947"/>
                      <a:pt x="27237" y="878"/>
                    </a:cubicBezTo>
                    <a:cubicBezTo>
                      <a:pt x="27447" y="865"/>
                      <a:pt x="27657" y="856"/>
                      <a:pt x="27863" y="856"/>
                    </a:cubicBezTo>
                    <a:cubicBezTo>
                      <a:pt x="28993" y="856"/>
                      <a:pt x="30035" y="1107"/>
                      <a:pt x="30706" y="2172"/>
                    </a:cubicBezTo>
                    <a:cubicBezTo>
                      <a:pt x="31379" y="3243"/>
                      <a:pt x="31327" y="4796"/>
                      <a:pt x="31327" y="6021"/>
                    </a:cubicBezTo>
                    <a:cubicBezTo>
                      <a:pt x="31327" y="7281"/>
                      <a:pt x="31206" y="8541"/>
                      <a:pt x="31137" y="9784"/>
                    </a:cubicBezTo>
                    <a:lnTo>
                      <a:pt x="30654" y="17482"/>
                    </a:lnTo>
                    <a:cubicBezTo>
                      <a:pt x="30645" y="17680"/>
                      <a:pt x="30796" y="17780"/>
                      <a:pt x="30954" y="17780"/>
                    </a:cubicBezTo>
                    <a:cubicBezTo>
                      <a:pt x="31111" y="17780"/>
                      <a:pt x="31275" y="17680"/>
                      <a:pt x="31293" y="17482"/>
                    </a:cubicBezTo>
                    <a:lnTo>
                      <a:pt x="31810" y="8351"/>
                    </a:lnTo>
                    <a:cubicBezTo>
                      <a:pt x="31914" y="6332"/>
                      <a:pt x="32328" y="3260"/>
                      <a:pt x="30947" y="1534"/>
                    </a:cubicBezTo>
                    <a:cubicBezTo>
                      <a:pt x="30124" y="512"/>
                      <a:pt x="28918" y="271"/>
                      <a:pt x="27660" y="271"/>
                    </a:cubicBezTo>
                    <a:cubicBezTo>
                      <a:pt x="26731" y="271"/>
                      <a:pt x="25775" y="402"/>
                      <a:pt x="24924" y="446"/>
                    </a:cubicBezTo>
                    <a:cubicBezTo>
                      <a:pt x="23611" y="505"/>
                      <a:pt x="22298" y="533"/>
                      <a:pt x="20985" y="533"/>
                    </a:cubicBezTo>
                    <a:cubicBezTo>
                      <a:pt x="19225" y="533"/>
                      <a:pt x="17466" y="484"/>
                      <a:pt x="15707" y="395"/>
                    </a:cubicBezTo>
                    <a:cubicBezTo>
                      <a:pt x="13122" y="272"/>
                      <a:pt x="10563" y="1"/>
                      <a:pt x="79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134;p57">
                <a:extLst>
                  <a:ext uri="{FF2B5EF4-FFF2-40B4-BE49-F238E27FC236}">
                    <a16:creationId xmlns:a16="http://schemas.microsoft.com/office/drawing/2014/main" id="{1044E45A-C66F-4F43-9D61-ED28BA27C868}"/>
                  </a:ext>
                </a:extLst>
              </p:cNvPr>
              <p:cNvSpPr/>
              <p:nvPr/>
            </p:nvSpPr>
            <p:spPr>
              <a:xfrm>
                <a:off x="2445600" y="932100"/>
                <a:ext cx="695600" cy="385200"/>
              </a:xfrm>
              <a:custGeom>
                <a:avLst/>
                <a:gdLst/>
                <a:ahLst/>
                <a:cxnLst/>
                <a:rect l="l" t="t" r="r" b="b"/>
                <a:pathLst>
                  <a:path w="27824" h="15408" extrusionOk="0">
                    <a:moveTo>
                      <a:pt x="7259" y="1"/>
                    </a:moveTo>
                    <a:cubicBezTo>
                      <a:pt x="6991" y="1"/>
                      <a:pt x="6724" y="4"/>
                      <a:pt x="6456" y="12"/>
                    </a:cubicBezTo>
                    <a:cubicBezTo>
                      <a:pt x="4937" y="46"/>
                      <a:pt x="2262" y="81"/>
                      <a:pt x="1209" y="1427"/>
                    </a:cubicBezTo>
                    <a:cubicBezTo>
                      <a:pt x="1" y="2998"/>
                      <a:pt x="380" y="5621"/>
                      <a:pt x="380" y="7468"/>
                    </a:cubicBezTo>
                    <a:cubicBezTo>
                      <a:pt x="380" y="10022"/>
                      <a:pt x="432" y="12629"/>
                      <a:pt x="812" y="15149"/>
                    </a:cubicBezTo>
                    <a:cubicBezTo>
                      <a:pt x="827" y="15226"/>
                      <a:pt x="888" y="15262"/>
                      <a:pt x="951" y="15262"/>
                    </a:cubicBezTo>
                    <a:cubicBezTo>
                      <a:pt x="1027" y="15262"/>
                      <a:pt x="1105" y="15209"/>
                      <a:pt x="1105" y="15114"/>
                    </a:cubicBezTo>
                    <a:lnTo>
                      <a:pt x="1122" y="15131"/>
                    </a:lnTo>
                    <a:cubicBezTo>
                      <a:pt x="1088" y="13060"/>
                      <a:pt x="950" y="10989"/>
                      <a:pt x="915" y="8918"/>
                    </a:cubicBezTo>
                    <a:cubicBezTo>
                      <a:pt x="898" y="6847"/>
                      <a:pt x="708" y="4499"/>
                      <a:pt x="1243" y="2515"/>
                    </a:cubicBezTo>
                    <a:cubicBezTo>
                      <a:pt x="1830" y="409"/>
                      <a:pt x="5696" y="581"/>
                      <a:pt x="7370" y="564"/>
                    </a:cubicBezTo>
                    <a:cubicBezTo>
                      <a:pt x="7503" y="562"/>
                      <a:pt x="7636" y="561"/>
                      <a:pt x="7769" y="561"/>
                    </a:cubicBezTo>
                    <a:cubicBezTo>
                      <a:pt x="9794" y="561"/>
                      <a:pt x="11817" y="796"/>
                      <a:pt x="13826" y="909"/>
                    </a:cubicBezTo>
                    <a:cubicBezTo>
                      <a:pt x="15270" y="995"/>
                      <a:pt x="16714" y="1029"/>
                      <a:pt x="18151" y="1029"/>
                    </a:cubicBezTo>
                    <a:cubicBezTo>
                      <a:pt x="18741" y="1029"/>
                      <a:pt x="19331" y="1023"/>
                      <a:pt x="19918" y="1013"/>
                    </a:cubicBezTo>
                    <a:cubicBezTo>
                      <a:pt x="20852" y="988"/>
                      <a:pt x="22162" y="754"/>
                      <a:pt x="23392" y="754"/>
                    </a:cubicBezTo>
                    <a:cubicBezTo>
                      <a:pt x="24687" y="754"/>
                      <a:pt x="25893" y="1013"/>
                      <a:pt x="26477" y="2049"/>
                    </a:cubicBezTo>
                    <a:cubicBezTo>
                      <a:pt x="27461" y="3826"/>
                      <a:pt x="26891" y="6709"/>
                      <a:pt x="26770" y="8624"/>
                    </a:cubicBezTo>
                    <a:lnTo>
                      <a:pt x="26373" y="15097"/>
                    </a:lnTo>
                    <a:cubicBezTo>
                      <a:pt x="26356" y="15304"/>
                      <a:pt x="26507" y="15408"/>
                      <a:pt x="26665" y="15408"/>
                    </a:cubicBezTo>
                    <a:cubicBezTo>
                      <a:pt x="26822" y="15408"/>
                      <a:pt x="26986" y="15304"/>
                      <a:pt x="26995" y="15097"/>
                    </a:cubicBezTo>
                    <a:cubicBezTo>
                      <a:pt x="27133" y="12629"/>
                      <a:pt x="27271" y="10161"/>
                      <a:pt x="27409" y="7692"/>
                    </a:cubicBezTo>
                    <a:cubicBezTo>
                      <a:pt x="27530" y="5673"/>
                      <a:pt x="27823" y="3308"/>
                      <a:pt x="26788" y="1462"/>
                    </a:cubicBezTo>
                    <a:cubicBezTo>
                      <a:pt x="26230" y="451"/>
                      <a:pt x="25106" y="229"/>
                      <a:pt x="23963" y="229"/>
                    </a:cubicBezTo>
                    <a:cubicBezTo>
                      <a:pt x="23194" y="229"/>
                      <a:pt x="22417" y="329"/>
                      <a:pt x="21799" y="357"/>
                    </a:cubicBezTo>
                    <a:cubicBezTo>
                      <a:pt x="20510" y="424"/>
                      <a:pt x="19220" y="459"/>
                      <a:pt x="17930" y="459"/>
                    </a:cubicBezTo>
                    <a:cubicBezTo>
                      <a:pt x="16562" y="459"/>
                      <a:pt x="15194" y="420"/>
                      <a:pt x="13826" y="340"/>
                    </a:cubicBezTo>
                    <a:cubicBezTo>
                      <a:pt x="11641" y="232"/>
                      <a:pt x="9456" y="1"/>
                      <a:pt x="72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135;p57">
                <a:extLst>
                  <a:ext uri="{FF2B5EF4-FFF2-40B4-BE49-F238E27FC236}">
                    <a16:creationId xmlns:a16="http://schemas.microsoft.com/office/drawing/2014/main" id="{D6D7CD50-65C1-4C87-9665-5A634DD1AC94}"/>
                  </a:ext>
                </a:extLst>
              </p:cNvPr>
              <p:cNvSpPr/>
              <p:nvPr/>
            </p:nvSpPr>
            <p:spPr>
              <a:xfrm>
                <a:off x="2739875" y="1173325"/>
                <a:ext cx="75325" cy="27500"/>
              </a:xfrm>
              <a:custGeom>
                <a:avLst/>
                <a:gdLst/>
                <a:ahLst/>
                <a:cxnLst/>
                <a:rect l="l" t="t" r="r" b="b"/>
                <a:pathLst>
                  <a:path w="3013" h="1100" extrusionOk="0">
                    <a:moveTo>
                      <a:pt x="1803" y="0"/>
                    </a:moveTo>
                    <a:cubicBezTo>
                      <a:pt x="1118" y="0"/>
                      <a:pt x="361" y="370"/>
                      <a:pt x="52" y="874"/>
                    </a:cubicBezTo>
                    <a:cubicBezTo>
                      <a:pt x="0" y="992"/>
                      <a:pt x="97" y="1100"/>
                      <a:pt x="207" y="1100"/>
                    </a:cubicBezTo>
                    <a:cubicBezTo>
                      <a:pt x="242" y="1100"/>
                      <a:pt x="278" y="1089"/>
                      <a:pt x="311" y="1064"/>
                    </a:cubicBezTo>
                    <a:cubicBezTo>
                      <a:pt x="605" y="736"/>
                      <a:pt x="1036" y="529"/>
                      <a:pt x="1485" y="494"/>
                    </a:cubicBezTo>
                    <a:cubicBezTo>
                      <a:pt x="1515" y="492"/>
                      <a:pt x="1544" y="491"/>
                      <a:pt x="1572" y="491"/>
                    </a:cubicBezTo>
                    <a:cubicBezTo>
                      <a:pt x="2009" y="491"/>
                      <a:pt x="2322" y="729"/>
                      <a:pt x="2710" y="891"/>
                    </a:cubicBezTo>
                    <a:cubicBezTo>
                      <a:pt x="2728" y="896"/>
                      <a:pt x="2745" y="899"/>
                      <a:pt x="2761" y="899"/>
                    </a:cubicBezTo>
                    <a:cubicBezTo>
                      <a:pt x="2908" y="899"/>
                      <a:pt x="3012" y="705"/>
                      <a:pt x="2935" y="581"/>
                    </a:cubicBezTo>
                    <a:cubicBezTo>
                      <a:pt x="2698" y="170"/>
                      <a:pt x="2267" y="0"/>
                      <a:pt x="18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136;p57">
                <a:extLst>
                  <a:ext uri="{FF2B5EF4-FFF2-40B4-BE49-F238E27FC236}">
                    <a16:creationId xmlns:a16="http://schemas.microsoft.com/office/drawing/2014/main" id="{2C779469-63E2-4C66-BE09-3B4C64F85BD9}"/>
                  </a:ext>
                </a:extLst>
              </p:cNvPr>
              <p:cNvSpPr/>
              <p:nvPr/>
            </p:nvSpPr>
            <p:spPr>
              <a:xfrm>
                <a:off x="2683875" y="1119100"/>
                <a:ext cx="188325" cy="53250"/>
              </a:xfrm>
              <a:custGeom>
                <a:avLst/>
                <a:gdLst/>
                <a:ahLst/>
                <a:cxnLst/>
                <a:rect l="l" t="t" r="r" b="b"/>
                <a:pathLst>
                  <a:path w="7533" h="2130" extrusionOk="0">
                    <a:moveTo>
                      <a:pt x="4494" y="0"/>
                    </a:moveTo>
                    <a:cubicBezTo>
                      <a:pt x="2770" y="0"/>
                      <a:pt x="842" y="821"/>
                      <a:pt x="66" y="1921"/>
                    </a:cubicBezTo>
                    <a:cubicBezTo>
                      <a:pt x="1" y="2026"/>
                      <a:pt x="93" y="2130"/>
                      <a:pt x="195" y="2130"/>
                    </a:cubicBezTo>
                    <a:cubicBezTo>
                      <a:pt x="227" y="2130"/>
                      <a:pt x="261" y="2119"/>
                      <a:pt x="290" y="2094"/>
                    </a:cubicBezTo>
                    <a:cubicBezTo>
                      <a:pt x="1171" y="1265"/>
                      <a:pt x="2292" y="782"/>
                      <a:pt x="3501" y="678"/>
                    </a:cubicBezTo>
                    <a:cubicBezTo>
                      <a:pt x="3712" y="656"/>
                      <a:pt x="3914" y="645"/>
                      <a:pt x="4109" y="645"/>
                    </a:cubicBezTo>
                    <a:cubicBezTo>
                      <a:pt x="5263" y="645"/>
                      <a:pt x="6145" y="1042"/>
                      <a:pt x="7091" y="1869"/>
                    </a:cubicBezTo>
                    <a:cubicBezTo>
                      <a:pt x="7134" y="1907"/>
                      <a:pt x="7188" y="1925"/>
                      <a:pt x="7243" y="1925"/>
                    </a:cubicBezTo>
                    <a:cubicBezTo>
                      <a:pt x="7387" y="1925"/>
                      <a:pt x="7533" y="1807"/>
                      <a:pt x="7470" y="1645"/>
                    </a:cubicBezTo>
                    <a:cubicBezTo>
                      <a:pt x="6987" y="470"/>
                      <a:pt x="5799" y="0"/>
                      <a:pt x="44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137;p57">
                <a:extLst>
                  <a:ext uri="{FF2B5EF4-FFF2-40B4-BE49-F238E27FC236}">
                    <a16:creationId xmlns:a16="http://schemas.microsoft.com/office/drawing/2014/main" id="{54AFD212-021E-4797-BEDC-DB4221A242D6}"/>
                  </a:ext>
                </a:extLst>
              </p:cNvPr>
              <p:cNvSpPr/>
              <p:nvPr/>
            </p:nvSpPr>
            <p:spPr>
              <a:xfrm>
                <a:off x="2639175" y="1040625"/>
                <a:ext cx="292800" cy="82575"/>
              </a:xfrm>
              <a:custGeom>
                <a:avLst/>
                <a:gdLst/>
                <a:ahLst/>
                <a:cxnLst/>
                <a:rect l="l" t="t" r="r" b="b"/>
                <a:pathLst>
                  <a:path w="11712" h="3303" extrusionOk="0">
                    <a:moveTo>
                      <a:pt x="6881" y="1"/>
                    </a:moveTo>
                    <a:cubicBezTo>
                      <a:pt x="6487" y="1"/>
                      <a:pt x="6106" y="27"/>
                      <a:pt x="5755" y="72"/>
                    </a:cubicBezTo>
                    <a:cubicBezTo>
                      <a:pt x="3822" y="331"/>
                      <a:pt x="905" y="1125"/>
                      <a:pt x="59" y="3110"/>
                    </a:cubicBezTo>
                    <a:cubicBezTo>
                      <a:pt x="1" y="3214"/>
                      <a:pt x="83" y="3303"/>
                      <a:pt x="164" y="3303"/>
                    </a:cubicBezTo>
                    <a:cubicBezTo>
                      <a:pt x="204" y="3303"/>
                      <a:pt x="243" y="3282"/>
                      <a:pt x="266" y="3231"/>
                    </a:cubicBezTo>
                    <a:lnTo>
                      <a:pt x="266" y="3248"/>
                    </a:lnTo>
                    <a:cubicBezTo>
                      <a:pt x="1371" y="1643"/>
                      <a:pt x="3597" y="1142"/>
                      <a:pt x="5392" y="780"/>
                    </a:cubicBezTo>
                    <a:cubicBezTo>
                      <a:pt x="5856" y="690"/>
                      <a:pt x="6326" y="644"/>
                      <a:pt x="6793" y="644"/>
                    </a:cubicBezTo>
                    <a:cubicBezTo>
                      <a:pt x="7490" y="644"/>
                      <a:pt x="8183" y="746"/>
                      <a:pt x="8844" y="952"/>
                    </a:cubicBezTo>
                    <a:cubicBezTo>
                      <a:pt x="9862" y="1263"/>
                      <a:pt x="10466" y="1971"/>
                      <a:pt x="11174" y="2678"/>
                    </a:cubicBezTo>
                    <a:cubicBezTo>
                      <a:pt x="11238" y="2746"/>
                      <a:pt x="11307" y="2775"/>
                      <a:pt x="11373" y="2775"/>
                    </a:cubicBezTo>
                    <a:cubicBezTo>
                      <a:pt x="11557" y="2775"/>
                      <a:pt x="11712" y="2549"/>
                      <a:pt x="11623" y="2333"/>
                    </a:cubicBezTo>
                    <a:cubicBezTo>
                      <a:pt x="10869" y="569"/>
                      <a:pt x="8731" y="1"/>
                      <a:pt x="6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138;p57">
                <a:extLst>
                  <a:ext uri="{FF2B5EF4-FFF2-40B4-BE49-F238E27FC236}">
                    <a16:creationId xmlns:a16="http://schemas.microsoft.com/office/drawing/2014/main" id="{F3DEDC86-751C-4E5A-A440-79C19AE179C6}"/>
                  </a:ext>
                </a:extLst>
              </p:cNvPr>
              <p:cNvSpPr/>
              <p:nvPr/>
            </p:nvSpPr>
            <p:spPr>
              <a:xfrm>
                <a:off x="2312350" y="862900"/>
                <a:ext cx="72050" cy="52825"/>
              </a:xfrm>
              <a:custGeom>
                <a:avLst/>
                <a:gdLst/>
                <a:ahLst/>
                <a:cxnLst/>
                <a:rect l="l" t="t" r="r" b="b"/>
                <a:pathLst>
                  <a:path w="2882" h="2113" extrusionOk="0">
                    <a:moveTo>
                      <a:pt x="255" y="0"/>
                    </a:moveTo>
                    <a:cubicBezTo>
                      <a:pt x="62" y="0"/>
                      <a:pt x="1" y="264"/>
                      <a:pt x="118" y="381"/>
                    </a:cubicBezTo>
                    <a:cubicBezTo>
                      <a:pt x="412" y="691"/>
                      <a:pt x="895" y="864"/>
                      <a:pt x="1257" y="1106"/>
                    </a:cubicBezTo>
                    <a:cubicBezTo>
                      <a:pt x="1723" y="1416"/>
                      <a:pt x="2103" y="1796"/>
                      <a:pt x="2552" y="2089"/>
                    </a:cubicBezTo>
                    <a:cubicBezTo>
                      <a:pt x="2584" y="2105"/>
                      <a:pt x="2616" y="2113"/>
                      <a:pt x="2646" y="2113"/>
                    </a:cubicBezTo>
                    <a:cubicBezTo>
                      <a:pt x="2779" y="2113"/>
                      <a:pt x="2881" y="1974"/>
                      <a:pt x="2811" y="1848"/>
                    </a:cubicBezTo>
                    <a:cubicBezTo>
                      <a:pt x="2483" y="1416"/>
                      <a:pt x="2086" y="1054"/>
                      <a:pt x="1654" y="760"/>
                    </a:cubicBezTo>
                    <a:cubicBezTo>
                      <a:pt x="1257" y="467"/>
                      <a:pt x="774" y="70"/>
                      <a:pt x="274" y="1"/>
                    </a:cubicBezTo>
                    <a:cubicBezTo>
                      <a:pt x="267" y="1"/>
                      <a:pt x="261" y="0"/>
                      <a:pt x="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139;p57">
                <a:extLst>
                  <a:ext uri="{FF2B5EF4-FFF2-40B4-BE49-F238E27FC236}">
                    <a16:creationId xmlns:a16="http://schemas.microsoft.com/office/drawing/2014/main" id="{8AB0AE2B-C92C-4670-BA08-667276F05ADD}"/>
                  </a:ext>
                </a:extLst>
              </p:cNvPr>
              <p:cNvSpPr/>
              <p:nvPr/>
            </p:nvSpPr>
            <p:spPr>
              <a:xfrm>
                <a:off x="2245825" y="796200"/>
                <a:ext cx="94325" cy="83350"/>
              </a:xfrm>
              <a:custGeom>
                <a:avLst/>
                <a:gdLst/>
                <a:ahLst/>
                <a:cxnLst/>
                <a:rect l="l" t="t" r="r" b="b"/>
                <a:pathLst>
                  <a:path w="3773" h="3334" extrusionOk="0">
                    <a:moveTo>
                      <a:pt x="1998" y="462"/>
                    </a:moveTo>
                    <a:cubicBezTo>
                      <a:pt x="2235" y="462"/>
                      <a:pt x="2484" y="552"/>
                      <a:pt x="2727" y="753"/>
                    </a:cubicBezTo>
                    <a:cubicBezTo>
                      <a:pt x="3352" y="1256"/>
                      <a:pt x="3130" y="2107"/>
                      <a:pt x="2701" y="2668"/>
                    </a:cubicBezTo>
                    <a:lnTo>
                      <a:pt x="2701" y="2668"/>
                    </a:lnTo>
                    <a:cubicBezTo>
                      <a:pt x="2477" y="2780"/>
                      <a:pt x="2242" y="2846"/>
                      <a:pt x="1982" y="2846"/>
                    </a:cubicBezTo>
                    <a:cubicBezTo>
                      <a:pt x="1847" y="2846"/>
                      <a:pt x="1705" y="2829"/>
                      <a:pt x="1554" y="2790"/>
                    </a:cubicBezTo>
                    <a:cubicBezTo>
                      <a:pt x="1260" y="2686"/>
                      <a:pt x="1001" y="2514"/>
                      <a:pt x="812" y="2272"/>
                    </a:cubicBezTo>
                    <a:cubicBezTo>
                      <a:pt x="501" y="1944"/>
                      <a:pt x="725" y="1633"/>
                      <a:pt x="898" y="1288"/>
                    </a:cubicBezTo>
                    <a:cubicBezTo>
                      <a:pt x="1136" y="790"/>
                      <a:pt x="1545" y="462"/>
                      <a:pt x="1998" y="462"/>
                    </a:cubicBezTo>
                    <a:close/>
                    <a:moveTo>
                      <a:pt x="2035" y="0"/>
                    </a:moveTo>
                    <a:cubicBezTo>
                      <a:pt x="1590" y="0"/>
                      <a:pt x="1136" y="204"/>
                      <a:pt x="812" y="563"/>
                    </a:cubicBezTo>
                    <a:cubicBezTo>
                      <a:pt x="466" y="943"/>
                      <a:pt x="277" y="1461"/>
                      <a:pt x="121" y="1944"/>
                    </a:cubicBezTo>
                    <a:cubicBezTo>
                      <a:pt x="0" y="2307"/>
                      <a:pt x="674" y="2824"/>
                      <a:pt x="898" y="2997"/>
                    </a:cubicBezTo>
                    <a:cubicBezTo>
                      <a:pt x="1215" y="3223"/>
                      <a:pt x="1614" y="3333"/>
                      <a:pt x="2017" y="3333"/>
                    </a:cubicBezTo>
                    <a:cubicBezTo>
                      <a:pt x="2689" y="3333"/>
                      <a:pt x="3370" y="3027"/>
                      <a:pt x="3694" y="2445"/>
                    </a:cubicBezTo>
                    <a:cubicBezTo>
                      <a:pt x="3772" y="2302"/>
                      <a:pt x="3644" y="2149"/>
                      <a:pt x="3510" y="2149"/>
                    </a:cubicBezTo>
                    <a:cubicBezTo>
                      <a:pt x="3466" y="2149"/>
                      <a:pt x="3421" y="2165"/>
                      <a:pt x="3383" y="2203"/>
                    </a:cubicBezTo>
                    <a:cubicBezTo>
                      <a:pt x="3349" y="2231"/>
                      <a:pt x="3314" y="2259"/>
                      <a:pt x="3280" y="2287"/>
                    </a:cubicBezTo>
                    <a:lnTo>
                      <a:pt x="3280" y="2287"/>
                    </a:lnTo>
                    <a:cubicBezTo>
                      <a:pt x="3536" y="1771"/>
                      <a:pt x="3520" y="1136"/>
                      <a:pt x="3176" y="615"/>
                    </a:cubicBezTo>
                    <a:cubicBezTo>
                      <a:pt x="2888" y="191"/>
                      <a:pt x="2465" y="0"/>
                      <a:pt x="20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140;p57">
                <a:extLst>
                  <a:ext uri="{FF2B5EF4-FFF2-40B4-BE49-F238E27FC236}">
                    <a16:creationId xmlns:a16="http://schemas.microsoft.com/office/drawing/2014/main" id="{6750D2A8-F523-4C3F-91FA-AB54811E336E}"/>
                  </a:ext>
                </a:extLst>
              </p:cNvPr>
              <p:cNvSpPr/>
              <p:nvPr/>
            </p:nvSpPr>
            <p:spPr>
              <a:xfrm>
                <a:off x="2259625" y="1123125"/>
                <a:ext cx="78550" cy="13975"/>
              </a:xfrm>
              <a:custGeom>
                <a:avLst/>
                <a:gdLst/>
                <a:ahLst/>
                <a:cxnLst/>
                <a:rect l="l" t="t" r="r" b="b"/>
                <a:pathLst>
                  <a:path w="3142" h="559" extrusionOk="0">
                    <a:moveTo>
                      <a:pt x="2136" y="1"/>
                    </a:moveTo>
                    <a:cubicBezTo>
                      <a:pt x="2005" y="1"/>
                      <a:pt x="1875" y="6"/>
                      <a:pt x="1744" y="17"/>
                    </a:cubicBezTo>
                    <a:cubicBezTo>
                      <a:pt x="1658" y="14"/>
                      <a:pt x="1572" y="13"/>
                      <a:pt x="1486" y="13"/>
                    </a:cubicBezTo>
                    <a:cubicBezTo>
                      <a:pt x="1059" y="13"/>
                      <a:pt x="639" y="49"/>
                      <a:pt x="208" y="120"/>
                    </a:cubicBezTo>
                    <a:cubicBezTo>
                      <a:pt x="18" y="172"/>
                      <a:pt x="1" y="500"/>
                      <a:pt x="208" y="535"/>
                    </a:cubicBezTo>
                    <a:cubicBezTo>
                      <a:pt x="410" y="550"/>
                      <a:pt x="608" y="559"/>
                      <a:pt x="806" y="559"/>
                    </a:cubicBezTo>
                    <a:cubicBezTo>
                      <a:pt x="1048" y="559"/>
                      <a:pt x="1290" y="546"/>
                      <a:pt x="1537" y="517"/>
                    </a:cubicBezTo>
                    <a:cubicBezTo>
                      <a:pt x="2020" y="483"/>
                      <a:pt x="2572" y="500"/>
                      <a:pt x="3038" y="310"/>
                    </a:cubicBezTo>
                    <a:cubicBezTo>
                      <a:pt x="3142" y="276"/>
                      <a:pt x="3142" y="138"/>
                      <a:pt x="3038" y="103"/>
                    </a:cubicBezTo>
                    <a:cubicBezTo>
                      <a:pt x="2738" y="31"/>
                      <a:pt x="2437" y="1"/>
                      <a:pt x="2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141;p57">
                <a:extLst>
                  <a:ext uri="{FF2B5EF4-FFF2-40B4-BE49-F238E27FC236}">
                    <a16:creationId xmlns:a16="http://schemas.microsoft.com/office/drawing/2014/main" id="{8AACE34D-0B23-4D2B-9317-C5C7DAD1876D}"/>
                  </a:ext>
                </a:extLst>
              </p:cNvPr>
              <p:cNvSpPr/>
              <p:nvPr/>
            </p:nvSpPr>
            <p:spPr>
              <a:xfrm>
                <a:off x="2201850" y="1083825"/>
                <a:ext cx="82825" cy="92900"/>
              </a:xfrm>
              <a:custGeom>
                <a:avLst/>
                <a:gdLst/>
                <a:ahLst/>
                <a:cxnLst/>
                <a:rect l="l" t="t" r="r" b="b"/>
                <a:pathLst>
                  <a:path w="3313" h="3716" extrusionOk="0">
                    <a:moveTo>
                      <a:pt x="1941" y="1"/>
                    </a:moveTo>
                    <a:cubicBezTo>
                      <a:pt x="951" y="1"/>
                      <a:pt x="102" y="993"/>
                      <a:pt x="51" y="1951"/>
                    </a:cubicBezTo>
                    <a:cubicBezTo>
                      <a:pt x="1" y="2833"/>
                      <a:pt x="561" y="3716"/>
                      <a:pt x="1498" y="3716"/>
                    </a:cubicBezTo>
                    <a:cubicBezTo>
                      <a:pt x="1533" y="3716"/>
                      <a:pt x="1568" y="3714"/>
                      <a:pt x="1604" y="3712"/>
                    </a:cubicBezTo>
                    <a:cubicBezTo>
                      <a:pt x="2294" y="3677"/>
                      <a:pt x="2829" y="2797"/>
                      <a:pt x="2450" y="2193"/>
                    </a:cubicBezTo>
                    <a:cubicBezTo>
                      <a:pt x="2420" y="2145"/>
                      <a:pt x="2375" y="2124"/>
                      <a:pt x="2330" y="2124"/>
                    </a:cubicBezTo>
                    <a:cubicBezTo>
                      <a:pt x="2248" y="2124"/>
                      <a:pt x="2168" y="2196"/>
                      <a:pt x="2191" y="2297"/>
                    </a:cubicBezTo>
                    <a:lnTo>
                      <a:pt x="2208" y="2314"/>
                    </a:lnTo>
                    <a:cubicBezTo>
                      <a:pt x="2302" y="2835"/>
                      <a:pt x="1960" y="3232"/>
                      <a:pt x="1513" y="3232"/>
                    </a:cubicBezTo>
                    <a:cubicBezTo>
                      <a:pt x="1383" y="3232"/>
                      <a:pt x="1243" y="3199"/>
                      <a:pt x="1104" y="3125"/>
                    </a:cubicBezTo>
                    <a:cubicBezTo>
                      <a:pt x="551" y="2849"/>
                      <a:pt x="534" y="2141"/>
                      <a:pt x="689" y="1623"/>
                    </a:cubicBezTo>
                    <a:cubicBezTo>
                      <a:pt x="836" y="1155"/>
                      <a:pt x="1318" y="562"/>
                      <a:pt x="1861" y="562"/>
                    </a:cubicBezTo>
                    <a:cubicBezTo>
                      <a:pt x="1958" y="562"/>
                      <a:pt x="2057" y="581"/>
                      <a:pt x="2156" y="622"/>
                    </a:cubicBezTo>
                    <a:cubicBezTo>
                      <a:pt x="2640" y="829"/>
                      <a:pt x="2605" y="1468"/>
                      <a:pt x="2743" y="1882"/>
                    </a:cubicBezTo>
                    <a:cubicBezTo>
                      <a:pt x="2779" y="1981"/>
                      <a:pt x="2885" y="2038"/>
                      <a:pt x="2984" y="2038"/>
                    </a:cubicBezTo>
                    <a:cubicBezTo>
                      <a:pt x="3074" y="2038"/>
                      <a:pt x="3158" y="1990"/>
                      <a:pt x="3175" y="1882"/>
                    </a:cubicBezTo>
                    <a:cubicBezTo>
                      <a:pt x="3313" y="1157"/>
                      <a:pt x="2829" y="18"/>
                      <a:pt x="1966" y="1"/>
                    </a:cubicBezTo>
                    <a:cubicBezTo>
                      <a:pt x="1958" y="1"/>
                      <a:pt x="1949"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142;p57">
                <a:extLst>
                  <a:ext uri="{FF2B5EF4-FFF2-40B4-BE49-F238E27FC236}">
                    <a16:creationId xmlns:a16="http://schemas.microsoft.com/office/drawing/2014/main" id="{D23006F5-C532-4684-BD2E-4047D1BC0423}"/>
                  </a:ext>
                </a:extLst>
              </p:cNvPr>
              <p:cNvSpPr/>
              <p:nvPr/>
            </p:nvSpPr>
            <p:spPr>
              <a:xfrm>
                <a:off x="2550175" y="722225"/>
                <a:ext cx="37850" cy="125975"/>
              </a:xfrm>
              <a:custGeom>
                <a:avLst/>
                <a:gdLst/>
                <a:ahLst/>
                <a:cxnLst/>
                <a:rect l="l" t="t" r="r" b="b"/>
                <a:pathLst>
                  <a:path w="1514" h="5039" extrusionOk="0">
                    <a:moveTo>
                      <a:pt x="250" y="1"/>
                    </a:moveTo>
                    <a:cubicBezTo>
                      <a:pt x="130" y="1"/>
                      <a:pt x="1" y="87"/>
                      <a:pt x="12" y="226"/>
                    </a:cubicBezTo>
                    <a:cubicBezTo>
                      <a:pt x="81" y="985"/>
                      <a:pt x="340" y="1727"/>
                      <a:pt x="547" y="2470"/>
                    </a:cubicBezTo>
                    <a:cubicBezTo>
                      <a:pt x="771" y="3298"/>
                      <a:pt x="944" y="4195"/>
                      <a:pt x="1323" y="4989"/>
                    </a:cubicBezTo>
                    <a:cubicBezTo>
                      <a:pt x="1344" y="5023"/>
                      <a:pt x="1377" y="5038"/>
                      <a:pt x="1410" y="5038"/>
                    </a:cubicBezTo>
                    <a:cubicBezTo>
                      <a:pt x="1462" y="5038"/>
                      <a:pt x="1513" y="5001"/>
                      <a:pt x="1513" y="4938"/>
                    </a:cubicBezTo>
                    <a:cubicBezTo>
                      <a:pt x="1496" y="4178"/>
                      <a:pt x="1272" y="3419"/>
                      <a:pt x="1099" y="2694"/>
                    </a:cubicBezTo>
                    <a:cubicBezTo>
                      <a:pt x="909" y="1831"/>
                      <a:pt x="771" y="933"/>
                      <a:pt x="426" y="105"/>
                    </a:cubicBezTo>
                    <a:cubicBezTo>
                      <a:pt x="393" y="33"/>
                      <a:pt x="323"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143;p57">
                <a:extLst>
                  <a:ext uri="{FF2B5EF4-FFF2-40B4-BE49-F238E27FC236}">
                    <a16:creationId xmlns:a16="http://schemas.microsoft.com/office/drawing/2014/main" id="{AD00D1C6-45B5-4609-BAAD-06F4C508E506}"/>
                  </a:ext>
                </a:extLst>
              </p:cNvPr>
              <p:cNvSpPr/>
              <p:nvPr/>
            </p:nvSpPr>
            <p:spPr>
              <a:xfrm>
                <a:off x="2517225" y="653275"/>
                <a:ext cx="78400" cy="80425"/>
              </a:xfrm>
              <a:custGeom>
                <a:avLst/>
                <a:gdLst/>
                <a:ahLst/>
                <a:cxnLst/>
                <a:rect l="l" t="t" r="r" b="b"/>
                <a:pathLst>
                  <a:path w="3136" h="3217" extrusionOk="0">
                    <a:moveTo>
                      <a:pt x="1989" y="495"/>
                    </a:moveTo>
                    <a:cubicBezTo>
                      <a:pt x="2553" y="495"/>
                      <a:pt x="2713" y="1184"/>
                      <a:pt x="2469" y="1672"/>
                    </a:cubicBezTo>
                    <a:cubicBezTo>
                      <a:pt x="2193" y="2224"/>
                      <a:pt x="1571" y="2345"/>
                      <a:pt x="1174" y="2742"/>
                    </a:cubicBezTo>
                    <a:cubicBezTo>
                      <a:pt x="1164" y="2753"/>
                      <a:pt x="1155" y="2763"/>
                      <a:pt x="1147" y="2774"/>
                    </a:cubicBezTo>
                    <a:lnTo>
                      <a:pt x="1147" y="2774"/>
                    </a:lnTo>
                    <a:cubicBezTo>
                      <a:pt x="846" y="2584"/>
                      <a:pt x="635" y="2261"/>
                      <a:pt x="605" y="1879"/>
                    </a:cubicBezTo>
                    <a:cubicBezTo>
                      <a:pt x="553" y="1206"/>
                      <a:pt x="1157" y="705"/>
                      <a:pt x="1744" y="533"/>
                    </a:cubicBezTo>
                    <a:cubicBezTo>
                      <a:pt x="1833" y="507"/>
                      <a:pt x="1914" y="495"/>
                      <a:pt x="1989" y="495"/>
                    </a:cubicBezTo>
                    <a:close/>
                    <a:moveTo>
                      <a:pt x="1926" y="0"/>
                    </a:moveTo>
                    <a:cubicBezTo>
                      <a:pt x="1823" y="0"/>
                      <a:pt x="1716" y="11"/>
                      <a:pt x="1606" y="32"/>
                    </a:cubicBezTo>
                    <a:cubicBezTo>
                      <a:pt x="777" y="188"/>
                      <a:pt x="1" y="1085"/>
                      <a:pt x="139" y="1931"/>
                    </a:cubicBezTo>
                    <a:cubicBezTo>
                      <a:pt x="239" y="2633"/>
                      <a:pt x="815" y="3216"/>
                      <a:pt x="1492" y="3216"/>
                    </a:cubicBezTo>
                    <a:cubicBezTo>
                      <a:pt x="1630" y="3216"/>
                      <a:pt x="1773" y="3192"/>
                      <a:pt x="1916" y="3139"/>
                    </a:cubicBezTo>
                    <a:cubicBezTo>
                      <a:pt x="2003" y="3105"/>
                      <a:pt x="2003" y="2949"/>
                      <a:pt x="1899" y="2949"/>
                    </a:cubicBezTo>
                    <a:cubicBezTo>
                      <a:pt x="1857" y="2954"/>
                      <a:pt x="1816" y="2956"/>
                      <a:pt x="1774" y="2956"/>
                    </a:cubicBezTo>
                    <a:cubicBezTo>
                      <a:pt x="1737" y="2956"/>
                      <a:pt x="1700" y="2954"/>
                      <a:pt x="1663" y="2951"/>
                    </a:cubicBezTo>
                    <a:lnTo>
                      <a:pt x="1663" y="2951"/>
                    </a:lnTo>
                    <a:cubicBezTo>
                      <a:pt x="2364" y="2704"/>
                      <a:pt x="3060" y="2039"/>
                      <a:pt x="3090" y="1310"/>
                    </a:cubicBezTo>
                    <a:cubicBezTo>
                      <a:pt x="3135" y="510"/>
                      <a:pt x="2640" y="0"/>
                      <a:pt x="1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144;p57">
                <a:extLst>
                  <a:ext uri="{FF2B5EF4-FFF2-40B4-BE49-F238E27FC236}">
                    <a16:creationId xmlns:a16="http://schemas.microsoft.com/office/drawing/2014/main" id="{FBC60044-DD99-4853-ADB0-C308659AC7BA}"/>
                  </a:ext>
                </a:extLst>
              </p:cNvPr>
              <p:cNvSpPr/>
              <p:nvPr/>
            </p:nvSpPr>
            <p:spPr>
              <a:xfrm>
                <a:off x="2770950" y="690325"/>
                <a:ext cx="18150" cy="155250"/>
              </a:xfrm>
              <a:custGeom>
                <a:avLst/>
                <a:gdLst/>
                <a:ahLst/>
                <a:cxnLst/>
                <a:rect l="l" t="t" r="r" b="b"/>
                <a:pathLst>
                  <a:path w="726" h="6210" extrusionOk="0">
                    <a:moveTo>
                      <a:pt x="363" y="0"/>
                    </a:moveTo>
                    <a:cubicBezTo>
                      <a:pt x="233" y="0"/>
                      <a:pt x="104" y="86"/>
                      <a:pt x="104" y="259"/>
                    </a:cubicBezTo>
                    <a:cubicBezTo>
                      <a:pt x="18" y="2158"/>
                      <a:pt x="0" y="4246"/>
                      <a:pt x="259" y="6145"/>
                    </a:cubicBezTo>
                    <a:cubicBezTo>
                      <a:pt x="276" y="6188"/>
                      <a:pt x="320" y="6209"/>
                      <a:pt x="363" y="6209"/>
                    </a:cubicBezTo>
                    <a:cubicBezTo>
                      <a:pt x="406" y="6209"/>
                      <a:pt x="449" y="6188"/>
                      <a:pt x="466" y="6145"/>
                    </a:cubicBezTo>
                    <a:cubicBezTo>
                      <a:pt x="725" y="4246"/>
                      <a:pt x="708" y="2158"/>
                      <a:pt x="622" y="259"/>
                    </a:cubicBezTo>
                    <a:cubicBezTo>
                      <a:pt x="622" y="86"/>
                      <a:pt x="492" y="0"/>
                      <a:pt x="3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145;p57">
                <a:extLst>
                  <a:ext uri="{FF2B5EF4-FFF2-40B4-BE49-F238E27FC236}">
                    <a16:creationId xmlns:a16="http://schemas.microsoft.com/office/drawing/2014/main" id="{AA963229-289E-4773-9605-B6FA6D463547}"/>
                  </a:ext>
                </a:extLst>
              </p:cNvPr>
              <p:cNvSpPr/>
              <p:nvPr/>
            </p:nvSpPr>
            <p:spPr>
              <a:xfrm>
                <a:off x="2730500" y="617375"/>
                <a:ext cx="83125" cy="87900"/>
              </a:xfrm>
              <a:custGeom>
                <a:avLst/>
                <a:gdLst/>
                <a:ahLst/>
                <a:cxnLst/>
                <a:rect l="l" t="t" r="r" b="b"/>
                <a:pathLst>
                  <a:path w="3325" h="3516" extrusionOk="0">
                    <a:moveTo>
                      <a:pt x="1971" y="536"/>
                    </a:moveTo>
                    <a:cubicBezTo>
                      <a:pt x="2536" y="536"/>
                      <a:pt x="2620" y="1112"/>
                      <a:pt x="2671" y="1555"/>
                    </a:cubicBezTo>
                    <a:cubicBezTo>
                      <a:pt x="2740" y="2228"/>
                      <a:pt x="2481" y="2780"/>
                      <a:pt x="1739" y="2797"/>
                    </a:cubicBezTo>
                    <a:cubicBezTo>
                      <a:pt x="1536" y="2797"/>
                      <a:pt x="1466" y="3063"/>
                      <a:pt x="1626" y="3187"/>
                    </a:cubicBezTo>
                    <a:lnTo>
                      <a:pt x="1626" y="3187"/>
                    </a:lnTo>
                    <a:cubicBezTo>
                      <a:pt x="1176" y="2999"/>
                      <a:pt x="825" y="2725"/>
                      <a:pt x="635" y="2228"/>
                    </a:cubicBezTo>
                    <a:cubicBezTo>
                      <a:pt x="410" y="1641"/>
                      <a:pt x="773" y="1054"/>
                      <a:pt x="1256" y="726"/>
                    </a:cubicBezTo>
                    <a:cubicBezTo>
                      <a:pt x="1463" y="588"/>
                      <a:pt x="1705" y="536"/>
                      <a:pt x="1946" y="536"/>
                    </a:cubicBezTo>
                    <a:cubicBezTo>
                      <a:pt x="1955" y="536"/>
                      <a:pt x="1963" y="536"/>
                      <a:pt x="1971" y="536"/>
                    </a:cubicBezTo>
                    <a:close/>
                    <a:moveTo>
                      <a:pt x="1832" y="0"/>
                    </a:moveTo>
                    <a:cubicBezTo>
                      <a:pt x="1813" y="0"/>
                      <a:pt x="1793" y="1"/>
                      <a:pt x="1774" y="1"/>
                    </a:cubicBezTo>
                    <a:cubicBezTo>
                      <a:pt x="842" y="36"/>
                      <a:pt x="151" y="916"/>
                      <a:pt x="65" y="1779"/>
                    </a:cubicBezTo>
                    <a:cubicBezTo>
                      <a:pt x="0" y="2640"/>
                      <a:pt x="821" y="3516"/>
                      <a:pt x="1680" y="3516"/>
                    </a:cubicBezTo>
                    <a:cubicBezTo>
                      <a:pt x="1734" y="3516"/>
                      <a:pt x="1789" y="3512"/>
                      <a:pt x="1843" y="3505"/>
                    </a:cubicBezTo>
                    <a:cubicBezTo>
                      <a:pt x="1942" y="3505"/>
                      <a:pt x="1988" y="3398"/>
                      <a:pt x="1954" y="3325"/>
                    </a:cubicBezTo>
                    <a:lnTo>
                      <a:pt x="1954" y="3325"/>
                    </a:lnTo>
                    <a:cubicBezTo>
                      <a:pt x="1999" y="3333"/>
                      <a:pt x="2043" y="3337"/>
                      <a:pt x="2086" y="3337"/>
                    </a:cubicBezTo>
                    <a:cubicBezTo>
                      <a:pt x="2705" y="3337"/>
                      <a:pt x="3150" y="2510"/>
                      <a:pt x="3206" y="1934"/>
                    </a:cubicBezTo>
                    <a:cubicBezTo>
                      <a:pt x="3325" y="934"/>
                      <a:pt x="2894" y="0"/>
                      <a:pt x="18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146;p57">
                <a:extLst>
                  <a:ext uri="{FF2B5EF4-FFF2-40B4-BE49-F238E27FC236}">
                    <a16:creationId xmlns:a16="http://schemas.microsoft.com/office/drawing/2014/main" id="{9A9627CE-5064-42BF-96F5-7C5EDB89E4FB}"/>
                  </a:ext>
                </a:extLst>
              </p:cNvPr>
              <p:cNvSpPr/>
              <p:nvPr/>
            </p:nvSpPr>
            <p:spPr>
              <a:xfrm>
                <a:off x="2976375" y="722925"/>
                <a:ext cx="65125" cy="121950"/>
              </a:xfrm>
              <a:custGeom>
                <a:avLst/>
                <a:gdLst/>
                <a:ahLst/>
                <a:cxnLst/>
                <a:rect l="l" t="t" r="r" b="b"/>
                <a:pathLst>
                  <a:path w="2605" h="4878" extrusionOk="0">
                    <a:moveTo>
                      <a:pt x="2361" y="0"/>
                    </a:moveTo>
                    <a:cubicBezTo>
                      <a:pt x="2297" y="0"/>
                      <a:pt x="2233" y="29"/>
                      <a:pt x="2191" y="94"/>
                    </a:cubicBezTo>
                    <a:cubicBezTo>
                      <a:pt x="1742" y="733"/>
                      <a:pt x="1483" y="1544"/>
                      <a:pt x="1173" y="2269"/>
                    </a:cubicBezTo>
                    <a:cubicBezTo>
                      <a:pt x="1097" y="2420"/>
                      <a:pt x="410" y="4154"/>
                      <a:pt x="242" y="4576"/>
                    </a:cubicBezTo>
                    <a:lnTo>
                      <a:pt x="243" y="4576"/>
                    </a:lnTo>
                    <a:cubicBezTo>
                      <a:pt x="237" y="4571"/>
                      <a:pt x="231" y="4567"/>
                      <a:pt x="223" y="4564"/>
                    </a:cubicBezTo>
                    <a:lnTo>
                      <a:pt x="206" y="4564"/>
                    </a:lnTo>
                    <a:lnTo>
                      <a:pt x="154" y="4547"/>
                    </a:lnTo>
                    <a:cubicBezTo>
                      <a:pt x="149" y="4542"/>
                      <a:pt x="143" y="4540"/>
                      <a:pt x="136" y="4540"/>
                    </a:cubicBezTo>
                    <a:cubicBezTo>
                      <a:pt x="118" y="4540"/>
                      <a:pt x="97" y="4552"/>
                      <a:pt x="85" y="4564"/>
                    </a:cubicBezTo>
                    <a:cubicBezTo>
                      <a:pt x="51" y="4616"/>
                      <a:pt x="33" y="4651"/>
                      <a:pt x="16" y="4703"/>
                    </a:cubicBezTo>
                    <a:cubicBezTo>
                      <a:pt x="0" y="4797"/>
                      <a:pt x="71" y="4877"/>
                      <a:pt x="162" y="4877"/>
                    </a:cubicBezTo>
                    <a:cubicBezTo>
                      <a:pt x="171" y="4877"/>
                      <a:pt x="180" y="4877"/>
                      <a:pt x="189" y="4875"/>
                    </a:cubicBezTo>
                    <a:cubicBezTo>
                      <a:pt x="758" y="4754"/>
                      <a:pt x="1034" y="3581"/>
                      <a:pt x="1276" y="3115"/>
                    </a:cubicBezTo>
                    <a:cubicBezTo>
                      <a:pt x="1708" y="2200"/>
                      <a:pt x="2329" y="1233"/>
                      <a:pt x="2571" y="250"/>
                    </a:cubicBezTo>
                    <a:cubicBezTo>
                      <a:pt x="2604" y="103"/>
                      <a:pt x="2483" y="0"/>
                      <a:pt x="23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147;p57">
                <a:extLst>
                  <a:ext uri="{FF2B5EF4-FFF2-40B4-BE49-F238E27FC236}">
                    <a16:creationId xmlns:a16="http://schemas.microsoft.com/office/drawing/2014/main" id="{C93F47D0-E636-4D6F-9BDE-AA7C9BD58898}"/>
                  </a:ext>
                </a:extLst>
              </p:cNvPr>
              <p:cNvSpPr/>
              <p:nvPr/>
            </p:nvSpPr>
            <p:spPr>
              <a:xfrm>
                <a:off x="3014750" y="667100"/>
                <a:ext cx="86750" cy="73150"/>
              </a:xfrm>
              <a:custGeom>
                <a:avLst/>
                <a:gdLst/>
                <a:ahLst/>
                <a:cxnLst/>
                <a:rect l="l" t="t" r="r" b="b"/>
                <a:pathLst>
                  <a:path w="3470" h="2926" extrusionOk="0">
                    <a:moveTo>
                      <a:pt x="1776" y="1"/>
                    </a:moveTo>
                    <a:cubicBezTo>
                      <a:pt x="1266" y="1"/>
                      <a:pt x="747" y="218"/>
                      <a:pt x="466" y="618"/>
                    </a:cubicBezTo>
                    <a:cubicBezTo>
                      <a:pt x="0" y="1309"/>
                      <a:pt x="69" y="2379"/>
                      <a:pt x="794" y="2880"/>
                    </a:cubicBezTo>
                    <a:cubicBezTo>
                      <a:pt x="817" y="2896"/>
                      <a:pt x="841" y="2903"/>
                      <a:pt x="864" y="2903"/>
                    </a:cubicBezTo>
                    <a:cubicBezTo>
                      <a:pt x="965" y="2903"/>
                      <a:pt x="1054" y="2771"/>
                      <a:pt x="984" y="2672"/>
                    </a:cubicBezTo>
                    <a:lnTo>
                      <a:pt x="1001" y="2672"/>
                    </a:lnTo>
                    <a:cubicBezTo>
                      <a:pt x="690" y="2224"/>
                      <a:pt x="535" y="1740"/>
                      <a:pt x="708" y="1188"/>
                    </a:cubicBezTo>
                    <a:cubicBezTo>
                      <a:pt x="866" y="739"/>
                      <a:pt x="1307" y="523"/>
                      <a:pt x="1745" y="523"/>
                    </a:cubicBezTo>
                    <a:cubicBezTo>
                      <a:pt x="1880" y="523"/>
                      <a:pt x="2014" y="543"/>
                      <a:pt x="2140" y="584"/>
                    </a:cubicBezTo>
                    <a:cubicBezTo>
                      <a:pt x="2693" y="757"/>
                      <a:pt x="2848" y="1395"/>
                      <a:pt x="2623" y="1896"/>
                    </a:cubicBezTo>
                    <a:cubicBezTo>
                      <a:pt x="2460" y="2263"/>
                      <a:pt x="2153" y="2377"/>
                      <a:pt x="1818" y="2377"/>
                    </a:cubicBezTo>
                    <a:cubicBezTo>
                      <a:pt x="1586" y="2377"/>
                      <a:pt x="1341" y="2322"/>
                      <a:pt x="1122" y="2258"/>
                    </a:cubicBezTo>
                    <a:cubicBezTo>
                      <a:pt x="1103" y="2253"/>
                      <a:pt x="1084" y="2251"/>
                      <a:pt x="1067" y="2251"/>
                    </a:cubicBezTo>
                    <a:cubicBezTo>
                      <a:pt x="910" y="2251"/>
                      <a:pt x="825" y="2445"/>
                      <a:pt x="949" y="2569"/>
                    </a:cubicBezTo>
                    <a:cubicBezTo>
                      <a:pt x="1212" y="2810"/>
                      <a:pt x="1538" y="2926"/>
                      <a:pt x="1863" y="2926"/>
                    </a:cubicBezTo>
                    <a:cubicBezTo>
                      <a:pt x="2329" y="2926"/>
                      <a:pt x="2791" y="2688"/>
                      <a:pt x="3055" y="2241"/>
                    </a:cubicBezTo>
                    <a:cubicBezTo>
                      <a:pt x="3469" y="1568"/>
                      <a:pt x="3279" y="688"/>
                      <a:pt x="2623" y="239"/>
                    </a:cubicBezTo>
                    <a:cubicBezTo>
                      <a:pt x="2379" y="78"/>
                      <a:pt x="2079"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148;p57">
                <a:extLst>
                  <a:ext uri="{FF2B5EF4-FFF2-40B4-BE49-F238E27FC236}">
                    <a16:creationId xmlns:a16="http://schemas.microsoft.com/office/drawing/2014/main" id="{55F4F65D-C532-40C7-81FA-619B0E7F5E09}"/>
                  </a:ext>
                </a:extLst>
              </p:cNvPr>
              <p:cNvSpPr/>
              <p:nvPr/>
            </p:nvSpPr>
            <p:spPr>
              <a:xfrm>
                <a:off x="3207400" y="842375"/>
                <a:ext cx="75775" cy="81725"/>
              </a:xfrm>
              <a:custGeom>
                <a:avLst/>
                <a:gdLst/>
                <a:ahLst/>
                <a:cxnLst/>
                <a:rect l="l" t="t" r="r" b="b"/>
                <a:pathLst>
                  <a:path w="3031" h="3269" extrusionOk="0">
                    <a:moveTo>
                      <a:pt x="2796" y="0"/>
                    </a:moveTo>
                    <a:cubicBezTo>
                      <a:pt x="2766" y="0"/>
                      <a:pt x="2734" y="9"/>
                      <a:pt x="2702" y="28"/>
                    </a:cubicBezTo>
                    <a:cubicBezTo>
                      <a:pt x="2167" y="356"/>
                      <a:pt x="1787" y="960"/>
                      <a:pt x="1390" y="1426"/>
                    </a:cubicBezTo>
                    <a:cubicBezTo>
                      <a:pt x="924" y="1961"/>
                      <a:pt x="389" y="2479"/>
                      <a:pt x="44" y="3100"/>
                    </a:cubicBezTo>
                    <a:cubicBezTo>
                      <a:pt x="0" y="3172"/>
                      <a:pt x="65" y="3268"/>
                      <a:pt x="148" y="3268"/>
                    </a:cubicBezTo>
                    <a:cubicBezTo>
                      <a:pt x="164" y="3268"/>
                      <a:pt x="182" y="3264"/>
                      <a:pt x="199" y="3256"/>
                    </a:cubicBezTo>
                    <a:cubicBezTo>
                      <a:pt x="717" y="2893"/>
                      <a:pt x="1114" y="2393"/>
                      <a:pt x="1545" y="1927"/>
                    </a:cubicBezTo>
                    <a:cubicBezTo>
                      <a:pt x="2011" y="1426"/>
                      <a:pt x="2667" y="908"/>
                      <a:pt x="2960" y="304"/>
                    </a:cubicBezTo>
                    <a:cubicBezTo>
                      <a:pt x="3031" y="164"/>
                      <a:pt x="2929" y="0"/>
                      <a:pt x="2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149;p57">
                <a:extLst>
                  <a:ext uri="{FF2B5EF4-FFF2-40B4-BE49-F238E27FC236}">
                    <a16:creationId xmlns:a16="http://schemas.microsoft.com/office/drawing/2014/main" id="{1ED282BB-3611-4AF7-A031-C36980ACFBE6}"/>
                  </a:ext>
                </a:extLst>
              </p:cNvPr>
              <p:cNvSpPr/>
              <p:nvPr/>
            </p:nvSpPr>
            <p:spPr>
              <a:xfrm>
                <a:off x="3255625" y="789025"/>
                <a:ext cx="86200" cy="68300"/>
              </a:xfrm>
              <a:custGeom>
                <a:avLst/>
                <a:gdLst/>
                <a:ahLst/>
                <a:cxnLst/>
                <a:rect l="l" t="t" r="r" b="b"/>
                <a:pathLst>
                  <a:path w="3448" h="2732" extrusionOk="0">
                    <a:moveTo>
                      <a:pt x="1828" y="539"/>
                    </a:moveTo>
                    <a:cubicBezTo>
                      <a:pt x="2049" y="539"/>
                      <a:pt x="2276" y="624"/>
                      <a:pt x="2481" y="833"/>
                    </a:cubicBezTo>
                    <a:cubicBezTo>
                      <a:pt x="2861" y="1213"/>
                      <a:pt x="2826" y="1851"/>
                      <a:pt x="2395" y="2179"/>
                    </a:cubicBezTo>
                    <a:cubicBezTo>
                      <a:pt x="2223" y="2291"/>
                      <a:pt x="2029" y="2345"/>
                      <a:pt x="1836" y="2345"/>
                    </a:cubicBezTo>
                    <a:cubicBezTo>
                      <a:pt x="1583" y="2345"/>
                      <a:pt x="1331" y="2252"/>
                      <a:pt x="1135" y="2076"/>
                    </a:cubicBezTo>
                    <a:cubicBezTo>
                      <a:pt x="1111" y="2052"/>
                      <a:pt x="1083" y="2040"/>
                      <a:pt x="1056" y="2037"/>
                    </a:cubicBezTo>
                    <a:lnTo>
                      <a:pt x="1056" y="2037"/>
                    </a:lnTo>
                    <a:cubicBezTo>
                      <a:pt x="1041" y="2018"/>
                      <a:pt x="1022" y="2002"/>
                      <a:pt x="997" y="1990"/>
                    </a:cubicBezTo>
                    <a:cubicBezTo>
                      <a:pt x="307" y="1651"/>
                      <a:pt x="1027" y="539"/>
                      <a:pt x="1828" y="539"/>
                    </a:cubicBezTo>
                    <a:close/>
                    <a:moveTo>
                      <a:pt x="1846" y="1"/>
                    </a:moveTo>
                    <a:cubicBezTo>
                      <a:pt x="1354" y="1"/>
                      <a:pt x="852" y="260"/>
                      <a:pt x="531" y="643"/>
                    </a:cubicBezTo>
                    <a:cubicBezTo>
                      <a:pt x="156" y="1103"/>
                      <a:pt x="0" y="2353"/>
                      <a:pt x="858" y="2353"/>
                    </a:cubicBezTo>
                    <a:cubicBezTo>
                      <a:pt x="870" y="2353"/>
                      <a:pt x="881" y="2352"/>
                      <a:pt x="893" y="2352"/>
                    </a:cubicBezTo>
                    <a:cubicBezTo>
                      <a:pt x="935" y="2352"/>
                      <a:pt x="972" y="2338"/>
                      <a:pt x="1003" y="2316"/>
                    </a:cubicBezTo>
                    <a:lnTo>
                      <a:pt x="1003" y="2316"/>
                    </a:lnTo>
                    <a:cubicBezTo>
                      <a:pt x="1216" y="2599"/>
                      <a:pt x="1564" y="2731"/>
                      <a:pt x="1918" y="2731"/>
                    </a:cubicBezTo>
                    <a:cubicBezTo>
                      <a:pt x="2219" y="2731"/>
                      <a:pt x="2524" y="2636"/>
                      <a:pt x="2757" y="2456"/>
                    </a:cubicBezTo>
                    <a:cubicBezTo>
                      <a:pt x="3448" y="1920"/>
                      <a:pt x="3310" y="971"/>
                      <a:pt x="2757" y="384"/>
                    </a:cubicBezTo>
                    <a:cubicBezTo>
                      <a:pt x="2495" y="115"/>
                      <a:pt x="2173" y="1"/>
                      <a:pt x="1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150;p57">
                <a:extLst>
                  <a:ext uri="{FF2B5EF4-FFF2-40B4-BE49-F238E27FC236}">
                    <a16:creationId xmlns:a16="http://schemas.microsoft.com/office/drawing/2014/main" id="{52F81301-5757-4A4D-883D-2CD441EB9C69}"/>
                  </a:ext>
                </a:extLst>
              </p:cNvPr>
              <p:cNvSpPr/>
              <p:nvPr/>
            </p:nvSpPr>
            <p:spPr>
              <a:xfrm>
                <a:off x="3220550" y="1114950"/>
                <a:ext cx="75125" cy="12275"/>
              </a:xfrm>
              <a:custGeom>
                <a:avLst/>
                <a:gdLst/>
                <a:ahLst/>
                <a:cxnLst/>
                <a:rect l="l" t="t" r="r" b="b"/>
                <a:pathLst>
                  <a:path w="3005" h="491" extrusionOk="0">
                    <a:moveTo>
                      <a:pt x="2187" y="1"/>
                    </a:moveTo>
                    <a:cubicBezTo>
                      <a:pt x="1986" y="1"/>
                      <a:pt x="1784" y="16"/>
                      <a:pt x="1589" y="16"/>
                    </a:cubicBezTo>
                    <a:cubicBezTo>
                      <a:pt x="1396" y="9"/>
                      <a:pt x="1203" y="5"/>
                      <a:pt x="1008" y="5"/>
                    </a:cubicBezTo>
                    <a:cubicBezTo>
                      <a:pt x="734" y="5"/>
                      <a:pt x="457" y="13"/>
                      <a:pt x="173" y="33"/>
                    </a:cubicBezTo>
                    <a:cubicBezTo>
                      <a:pt x="53" y="50"/>
                      <a:pt x="1" y="258"/>
                      <a:pt x="156" y="275"/>
                    </a:cubicBezTo>
                    <a:cubicBezTo>
                      <a:pt x="553" y="344"/>
                      <a:pt x="967" y="378"/>
                      <a:pt x="1382" y="396"/>
                    </a:cubicBezTo>
                    <a:cubicBezTo>
                      <a:pt x="1710" y="419"/>
                      <a:pt x="2062" y="490"/>
                      <a:pt x="2395" y="490"/>
                    </a:cubicBezTo>
                    <a:cubicBezTo>
                      <a:pt x="2552" y="490"/>
                      <a:pt x="2705" y="474"/>
                      <a:pt x="2849" y="430"/>
                    </a:cubicBezTo>
                    <a:cubicBezTo>
                      <a:pt x="3004" y="378"/>
                      <a:pt x="3004" y="154"/>
                      <a:pt x="2849" y="102"/>
                    </a:cubicBezTo>
                    <a:cubicBezTo>
                      <a:pt x="2639" y="20"/>
                      <a:pt x="2414" y="1"/>
                      <a:pt x="21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151;p57">
                <a:extLst>
                  <a:ext uri="{FF2B5EF4-FFF2-40B4-BE49-F238E27FC236}">
                    <a16:creationId xmlns:a16="http://schemas.microsoft.com/office/drawing/2014/main" id="{1FAD7D01-FF52-4DA2-99D5-B00FA16ABEBD}"/>
                  </a:ext>
                </a:extLst>
              </p:cNvPr>
              <p:cNvSpPr/>
              <p:nvPr/>
            </p:nvSpPr>
            <p:spPr>
              <a:xfrm>
                <a:off x="3287450" y="1093700"/>
                <a:ext cx="83300" cy="72125"/>
              </a:xfrm>
              <a:custGeom>
                <a:avLst/>
                <a:gdLst/>
                <a:ahLst/>
                <a:cxnLst/>
                <a:rect l="l" t="t" r="r" b="b"/>
                <a:pathLst>
                  <a:path w="3332" h="2885" extrusionOk="0">
                    <a:moveTo>
                      <a:pt x="1397" y="449"/>
                    </a:moveTo>
                    <a:cubicBezTo>
                      <a:pt x="1465" y="449"/>
                      <a:pt x="1535" y="456"/>
                      <a:pt x="1605" y="469"/>
                    </a:cubicBezTo>
                    <a:cubicBezTo>
                      <a:pt x="1847" y="538"/>
                      <a:pt x="2054" y="642"/>
                      <a:pt x="2261" y="780"/>
                    </a:cubicBezTo>
                    <a:cubicBezTo>
                      <a:pt x="2624" y="1021"/>
                      <a:pt x="2624" y="1349"/>
                      <a:pt x="2451" y="1694"/>
                    </a:cubicBezTo>
                    <a:cubicBezTo>
                      <a:pt x="2247" y="2117"/>
                      <a:pt x="1859" y="2483"/>
                      <a:pt x="1390" y="2483"/>
                    </a:cubicBezTo>
                    <a:cubicBezTo>
                      <a:pt x="1342" y="2483"/>
                      <a:pt x="1293" y="2479"/>
                      <a:pt x="1243" y="2471"/>
                    </a:cubicBezTo>
                    <a:cubicBezTo>
                      <a:pt x="731" y="2402"/>
                      <a:pt x="518" y="1944"/>
                      <a:pt x="552" y="1490"/>
                    </a:cubicBezTo>
                    <a:lnTo>
                      <a:pt x="552" y="1490"/>
                    </a:lnTo>
                    <a:cubicBezTo>
                      <a:pt x="637" y="1472"/>
                      <a:pt x="711" y="1391"/>
                      <a:pt x="690" y="1280"/>
                    </a:cubicBezTo>
                    <a:cubicBezTo>
                      <a:pt x="555" y="753"/>
                      <a:pt x="932" y="449"/>
                      <a:pt x="1397" y="449"/>
                    </a:cubicBezTo>
                    <a:close/>
                    <a:moveTo>
                      <a:pt x="1303" y="1"/>
                    </a:moveTo>
                    <a:cubicBezTo>
                      <a:pt x="690" y="1"/>
                      <a:pt x="0" y="689"/>
                      <a:pt x="294" y="1284"/>
                    </a:cubicBezTo>
                    <a:lnTo>
                      <a:pt x="294" y="1284"/>
                    </a:lnTo>
                    <a:cubicBezTo>
                      <a:pt x="93" y="1892"/>
                      <a:pt x="408" y="2569"/>
                      <a:pt x="1036" y="2799"/>
                    </a:cubicBezTo>
                    <a:cubicBezTo>
                      <a:pt x="1176" y="2858"/>
                      <a:pt x="1314" y="2885"/>
                      <a:pt x="1449" y="2885"/>
                    </a:cubicBezTo>
                    <a:cubicBezTo>
                      <a:pt x="2139" y="2885"/>
                      <a:pt x="2723" y="2183"/>
                      <a:pt x="2969" y="1591"/>
                    </a:cubicBezTo>
                    <a:cubicBezTo>
                      <a:pt x="3331" y="659"/>
                      <a:pt x="2106" y="55"/>
                      <a:pt x="1364" y="3"/>
                    </a:cubicBezTo>
                    <a:cubicBezTo>
                      <a:pt x="1343" y="1"/>
                      <a:pt x="1323" y="1"/>
                      <a:pt x="13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152;p57">
                <a:extLst>
                  <a:ext uri="{FF2B5EF4-FFF2-40B4-BE49-F238E27FC236}">
                    <a16:creationId xmlns:a16="http://schemas.microsoft.com/office/drawing/2014/main" id="{10AF2C4F-C7BA-4671-981B-A5E7729F6125}"/>
                  </a:ext>
                </a:extLst>
              </p:cNvPr>
              <p:cNvSpPr/>
              <p:nvPr/>
            </p:nvSpPr>
            <p:spPr>
              <a:xfrm>
                <a:off x="2500825" y="984700"/>
                <a:ext cx="33075" cy="103800"/>
              </a:xfrm>
              <a:custGeom>
                <a:avLst/>
                <a:gdLst/>
                <a:ahLst/>
                <a:cxnLst/>
                <a:rect l="l" t="t" r="r" b="b"/>
                <a:pathLst>
                  <a:path w="1323" h="4152" extrusionOk="0">
                    <a:moveTo>
                      <a:pt x="1070" y="1"/>
                    </a:moveTo>
                    <a:cubicBezTo>
                      <a:pt x="1029" y="1"/>
                      <a:pt x="987" y="15"/>
                      <a:pt x="950" y="48"/>
                    </a:cubicBezTo>
                    <a:cubicBezTo>
                      <a:pt x="225" y="721"/>
                      <a:pt x="1" y="1809"/>
                      <a:pt x="35" y="2758"/>
                    </a:cubicBezTo>
                    <a:cubicBezTo>
                      <a:pt x="35" y="3211"/>
                      <a:pt x="172" y="4151"/>
                      <a:pt x="759" y="4151"/>
                    </a:cubicBezTo>
                    <a:cubicBezTo>
                      <a:pt x="798" y="4151"/>
                      <a:pt x="839" y="4147"/>
                      <a:pt x="881" y="4139"/>
                    </a:cubicBezTo>
                    <a:cubicBezTo>
                      <a:pt x="985" y="4121"/>
                      <a:pt x="950" y="3966"/>
                      <a:pt x="847" y="3949"/>
                    </a:cubicBezTo>
                    <a:cubicBezTo>
                      <a:pt x="242" y="3880"/>
                      <a:pt x="467" y="2257"/>
                      <a:pt x="536" y="1895"/>
                    </a:cubicBezTo>
                    <a:cubicBezTo>
                      <a:pt x="639" y="1308"/>
                      <a:pt x="985" y="825"/>
                      <a:pt x="1244" y="290"/>
                    </a:cubicBezTo>
                    <a:cubicBezTo>
                      <a:pt x="1322" y="145"/>
                      <a:pt x="1201" y="1"/>
                      <a:pt x="10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153;p57">
                <a:extLst>
                  <a:ext uri="{FF2B5EF4-FFF2-40B4-BE49-F238E27FC236}">
                    <a16:creationId xmlns:a16="http://schemas.microsoft.com/office/drawing/2014/main" id="{DF3FC39D-A226-425D-8DC7-64DFCB03A734}"/>
                  </a:ext>
                </a:extLst>
              </p:cNvPr>
              <p:cNvSpPr/>
              <p:nvPr/>
            </p:nvSpPr>
            <p:spPr>
              <a:xfrm>
                <a:off x="2554350" y="968025"/>
                <a:ext cx="40625" cy="10075"/>
              </a:xfrm>
              <a:custGeom>
                <a:avLst/>
                <a:gdLst/>
                <a:ahLst/>
                <a:cxnLst/>
                <a:rect l="l" t="t" r="r" b="b"/>
                <a:pathLst>
                  <a:path w="1625" h="403" extrusionOk="0">
                    <a:moveTo>
                      <a:pt x="1442" y="1"/>
                    </a:moveTo>
                    <a:cubicBezTo>
                      <a:pt x="1428" y="1"/>
                      <a:pt x="1414" y="3"/>
                      <a:pt x="1398" y="7"/>
                    </a:cubicBezTo>
                    <a:cubicBezTo>
                      <a:pt x="1156" y="42"/>
                      <a:pt x="898" y="94"/>
                      <a:pt x="656" y="128"/>
                    </a:cubicBezTo>
                    <a:cubicBezTo>
                      <a:pt x="449" y="128"/>
                      <a:pt x="242" y="145"/>
                      <a:pt x="52" y="180"/>
                    </a:cubicBezTo>
                    <a:cubicBezTo>
                      <a:pt x="0" y="197"/>
                      <a:pt x="0" y="249"/>
                      <a:pt x="35" y="266"/>
                    </a:cubicBezTo>
                    <a:cubicBezTo>
                      <a:pt x="227" y="363"/>
                      <a:pt x="461" y="403"/>
                      <a:pt x="697" y="403"/>
                    </a:cubicBezTo>
                    <a:cubicBezTo>
                      <a:pt x="969" y="403"/>
                      <a:pt x="1245" y="349"/>
                      <a:pt x="1467" y="266"/>
                    </a:cubicBezTo>
                    <a:cubicBezTo>
                      <a:pt x="1624" y="219"/>
                      <a:pt x="1581" y="1"/>
                      <a:pt x="1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154;p57">
                <a:extLst>
                  <a:ext uri="{FF2B5EF4-FFF2-40B4-BE49-F238E27FC236}">
                    <a16:creationId xmlns:a16="http://schemas.microsoft.com/office/drawing/2014/main" id="{79369650-8026-4720-802E-8F1F704D71DC}"/>
                  </a:ext>
                </a:extLst>
              </p:cNvPr>
              <p:cNvSpPr/>
              <p:nvPr/>
            </p:nvSpPr>
            <p:spPr>
              <a:xfrm>
                <a:off x="3009275" y="1243825"/>
                <a:ext cx="49675" cy="33575"/>
              </a:xfrm>
              <a:custGeom>
                <a:avLst/>
                <a:gdLst/>
                <a:ahLst/>
                <a:cxnLst/>
                <a:rect l="l" t="t" r="r" b="b"/>
                <a:pathLst>
                  <a:path w="1987" h="1343" extrusionOk="0">
                    <a:moveTo>
                      <a:pt x="1776" y="1"/>
                    </a:moveTo>
                    <a:cubicBezTo>
                      <a:pt x="1764" y="1"/>
                      <a:pt x="1751" y="2"/>
                      <a:pt x="1738" y="4"/>
                    </a:cubicBezTo>
                    <a:cubicBezTo>
                      <a:pt x="1375" y="73"/>
                      <a:pt x="1047" y="246"/>
                      <a:pt x="754" y="470"/>
                    </a:cubicBezTo>
                    <a:cubicBezTo>
                      <a:pt x="495" y="660"/>
                      <a:pt x="167" y="902"/>
                      <a:pt x="29" y="1213"/>
                    </a:cubicBezTo>
                    <a:cubicBezTo>
                      <a:pt x="1" y="1283"/>
                      <a:pt x="77" y="1342"/>
                      <a:pt x="143" y="1342"/>
                    </a:cubicBezTo>
                    <a:cubicBezTo>
                      <a:pt x="158" y="1342"/>
                      <a:pt x="172" y="1340"/>
                      <a:pt x="185" y="1333"/>
                    </a:cubicBezTo>
                    <a:cubicBezTo>
                      <a:pt x="461" y="1195"/>
                      <a:pt x="685" y="954"/>
                      <a:pt x="944" y="781"/>
                    </a:cubicBezTo>
                    <a:cubicBezTo>
                      <a:pt x="1237" y="591"/>
                      <a:pt x="1565" y="453"/>
                      <a:pt x="1859" y="263"/>
                    </a:cubicBezTo>
                    <a:cubicBezTo>
                      <a:pt x="1986" y="183"/>
                      <a:pt x="1922"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155;p57">
                <a:extLst>
                  <a:ext uri="{FF2B5EF4-FFF2-40B4-BE49-F238E27FC236}">
                    <a16:creationId xmlns:a16="http://schemas.microsoft.com/office/drawing/2014/main" id="{27F8A0E2-8B40-4F9A-A7F6-5656CF7759A5}"/>
                  </a:ext>
                </a:extLst>
              </p:cNvPr>
              <p:cNvSpPr/>
              <p:nvPr/>
            </p:nvSpPr>
            <p:spPr>
              <a:xfrm>
                <a:off x="3054200" y="1253450"/>
                <a:ext cx="26175" cy="20200"/>
              </a:xfrm>
              <a:custGeom>
                <a:avLst/>
                <a:gdLst/>
                <a:ahLst/>
                <a:cxnLst/>
                <a:rect l="l" t="t" r="r" b="b"/>
                <a:pathLst>
                  <a:path w="1047" h="808" extrusionOk="0">
                    <a:moveTo>
                      <a:pt x="861" y="1"/>
                    </a:moveTo>
                    <a:cubicBezTo>
                      <a:pt x="842" y="1"/>
                      <a:pt x="823" y="5"/>
                      <a:pt x="804" y="16"/>
                    </a:cubicBezTo>
                    <a:cubicBezTo>
                      <a:pt x="562" y="172"/>
                      <a:pt x="338" y="327"/>
                      <a:pt x="113" y="517"/>
                    </a:cubicBezTo>
                    <a:cubicBezTo>
                      <a:pt x="0" y="616"/>
                      <a:pt x="119" y="807"/>
                      <a:pt x="241" y="807"/>
                    </a:cubicBezTo>
                    <a:cubicBezTo>
                      <a:pt x="268" y="807"/>
                      <a:pt x="296" y="798"/>
                      <a:pt x="321" y="776"/>
                    </a:cubicBezTo>
                    <a:cubicBezTo>
                      <a:pt x="545" y="603"/>
                      <a:pt x="752" y="431"/>
                      <a:pt x="959" y="241"/>
                    </a:cubicBezTo>
                    <a:cubicBezTo>
                      <a:pt x="1046" y="139"/>
                      <a:pt x="962" y="1"/>
                      <a:pt x="8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 name="Google Shape;767;p33">
            <a:extLst>
              <a:ext uri="{FF2B5EF4-FFF2-40B4-BE49-F238E27FC236}">
                <a16:creationId xmlns:a16="http://schemas.microsoft.com/office/drawing/2014/main" id="{48B1019A-14A0-48D6-802D-B9FDAE98185A}"/>
              </a:ext>
            </a:extLst>
          </p:cNvPr>
          <p:cNvSpPr txBox="1">
            <a:spLocks noGrp="1"/>
          </p:cNvSpPr>
          <p:nvPr>
            <p:ph type="ctrTitle" idx="2"/>
          </p:nvPr>
        </p:nvSpPr>
        <p:spPr>
          <a:xfrm>
            <a:off x="2304695" y="304040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7030A0"/>
                </a:solidFill>
              </a:rPr>
              <a:t>Client &amp; Server Validations</a:t>
            </a:r>
            <a:endParaRPr sz="2000" dirty="0">
              <a:solidFill>
                <a:srgbClr val="7030A0"/>
              </a:solidFill>
            </a:endParaRPr>
          </a:p>
        </p:txBody>
      </p:sp>
      <p:grpSp>
        <p:nvGrpSpPr>
          <p:cNvPr id="86" name="Google Shape;2156;p57">
            <a:extLst>
              <a:ext uri="{FF2B5EF4-FFF2-40B4-BE49-F238E27FC236}">
                <a16:creationId xmlns:a16="http://schemas.microsoft.com/office/drawing/2014/main" id="{F97ECE3B-0A4D-4828-89C3-0AB591D115D6}"/>
              </a:ext>
            </a:extLst>
          </p:cNvPr>
          <p:cNvGrpSpPr/>
          <p:nvPr/>
        </p:nvGrpSpPr>
        <p:grpSpPr>
          <a:xfrm>
            <a:off x="3135158" y="2528528"/>
            <a:ext cx="334726" cy="325972"/>
            <a:chOff x="1217575" y="2355450"/>
            <a:chExt cx="874650" cy="851775"/>
          </a:xfrm>
          <a:solidFill>
            <a:srgbClr val="7030A0"/>
          </a:solidFill>
        </p:grpSpPr>
        <p:sp>
          <p:nvSpPr>
            <p:cNvPr id="87" name="Google Shape;2157;p57">
              <a:extLst>
                <a:ext uri="{FF2B5EF4-FFF2-40B4-BE49-F238E27FC236}">
                  <a16:creationId xmlns:a16="http://schemas.microsoft.com/office/drawing/2014/main" id="{1DAB71B2-E647-4D90-B249-875D0713B003}"/>
                </a:ext>
              </a:extLst>
            </p:cNvPr>
            <p:cNvSpPr/>
            <p:nvPr/>
          </p:nvSpPr>
          <p:spPr>
            <a:xfrm>
              <a:off x="1238725" y="2378875"/>
              <a:ext cx="373700" cy="335600"/>
            </a:xfrm>
            <a:custGeom>
              <a:avLst/>
              <a:gdLst/>
              <a:ahLst/>
              <a:cxnLst/>
              <a:rect l="l" t="t" r="r" b="b"/>
              <a:pathLst>
                <a:path w="14948" h="13424" extrusionOk="0">
                  <a:moveTo>
                    <a:pt x="14036" y="1"/>
                  </a:moveTo>
                  <a:cubicBezTo>
                    <a:pt x="13228" y="1"/>
                    <a:pt x="12385" y="369"/>
                    <a:pt x="11651" y="755"/>
                  </a:cubicBezTo>
                  <a:cubicBezTo>
                    <a:pt x="9649" y="1790"/>
                    <a:pt x="7715" y="2964"/>
                    <a:pt x="5869" y="4241"/>
                  </a:cubicBezTo>
                  <a:cubicBezTo>
                    <a:pt x="4315" y="5311"/>
                    <a:pt x="2779" y="6502"/>
                    <a:pt x="1692" y="8038"/>
                  </a:cubicBezTo>
                  <a:cubicBezTo>
                    <a:pt x="605" y="9592"/>
                    <a:pt x="0" y="11577"/>
                    <a:pt x="484" y="13423"/>
                  </a:cubicBezTo>
                  <a:cubicBezTo>
                    <a:pt x="3193" y="11093"/>
                    <a:pt x="6645" y="9799"/>
                    <a:pt x="10218" y="9747"/>
                  </a:cubicBezTo>
                  <a:cubicBezTo>
                    <a:pt x="10960" y="6209"/>
                    <a:pt x="12583" y="2930"/>
                    <a:pt x="14947" y="185"/>
                  </a:cubicBezTo>
                  <a:cubicBezTo>
                    <a:pt x="14654" y="55"/>
                    <a:pt x="14348" y="1"/>
                    <a:pt x="14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158;p57">
              <a:extLst>
                <a:ext uri="{FF2B5EF4-FFF2-40B4-BE49-F238E27FC236}">
                  <a16:creationId xmlns:a16="http://schemas.microsoft.com/office/drawing/2014/main" id="{E85B1F10-0975-465D-87B7-712D9C1CDDD7}"/>
                </a:ext>
              </a:extLst>
            </p:cNvPr>
            <p:cNvSpPr/>
            <p:nvPr/>
          </p:nvSpPr>
          <p:spPr>
            <a:xfrm>
              <a:off x="1226650" y="2835700"/>
              <a:ext cx="384050" cy="371525"/>
            </a:xfrm>
            <a:custGeom>
              <a:avLst/>
              <a:gdLst/>
              <a:ahLst/>
              <a:cxnLst/>
              <a:rect l="l" t="t" r="r" b="b"/>
              <a:pathLst>
                <a:path w="15362" h="14861" extrusionOk="0">
                  <a:moveTo>
                    <a:pt x="207" y="0"/>
                  </a:moveTo>
                  <a:lnTo>
                    <a:pt x="207" y="0"/>
                  </a:lnTo>
                  <a:cubicBezTo>
                    <a:pt x="0" y="3798"/>
                    <a:pt x="2261" y="7388"/>
                    <a:pt x="5213" y="9769"/>
                  </a:cubicBezTo>
                  <a:cubicBezTo>
                    <a:pt x="8181" y="12151"/>
                    <a:pt x="11806" y="13515"/>
                    <a:pt x="15361" y="14861"/>
                  </a:cubicBezTo>
                  <a:cubicBezTo>
                    <a:pt x="12375" y="11875"/>
                    <a:pt x="11081" y="7612"/>
                    <a:pt x="11909" y="3470"/>
                  </a:cubicBezTo>
                  <a:lnTo>
                    <a:pt x="11909" y="3470"/>
                  </a:lnTo>
                  <a:cubicBezTo>
                    <a:pt x="11188" y="3579"/>
                    <a:pt x="10465" y="3632"/>
                    <a:pt x="9747" y="3632"/>
                  </a:cubicBezTo>
                  <a:cubicBezTo>
                    <a:pt x="6252" y="3632"/>
                    <a:pt x="2856" y="2363"/>
                    <a:pt x="2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159;p57">
              <a:extLst>
                <a:ext uri="{FF2B5EF4-FFF2-40B4-BE49-F238E27FC236}">
                  <a16:creationId xmlns:a16="http://schemas.microsoft.com/office/drawing/2014/main" id="{A6F10F23-08B0-4E6F-9633-9FE4E07DFB94}"/>
                </a:ext>
              </a:extLst>
            </p:cNvPr>
            <p:cNvSpPr/>
            <p:nvPr/>
          </p:nvSpPr>
          <p:spPr>
            <a:xfrm>
              <a:off x="1681000" y="2355450"/>
              <a:ext cx="383200" cy="413400"/>
            </a:xfrm>
            <a:custGeom>
              <a:avLst/>
              <a:gdLst/>
              <a:ahLst/>
              <a:cxnLst/>
              <a:rect l="l" t="t" r="r" b="b"/>
              <a:pathLst>
                <a:path w="15328" h="16536" extrusionOk="0">
                  <a:moveTo>
                    <a:pt x="1" y="0"/>
                  </a:moveTo>
                  <a:lnTo>
                    <a:pt x="1" y="0"/>
                  </a:lnTo>
                  <a:cubicBezTo>
                    <a:pt x="967" y="2917"/>
                    <a:pt x="1934" y="5851"/>
                    <a:pt x="2900" y="8768"/>
                  </a:cubicBezTo>
                  <a:cubicBezTo>
                    <a:pt x="3004" y="9183"/>
                    <a:pt x="3194" y="9562"/>
                    <a:pt x="3470" y="9890"/>
                  </a:cubicBezTo>
                  <a:cubicBezTo>
                    <a:pt x="3798" y="10166"/>
                    <a:pt x="4195" y="10373"/>
                    <a:pt x="4609" y="10494"/>
                  </a:cubicBezTo>
                  <a:cubicBezTo>
                    <a:pt x="8423" y="11858"/>
                    <a:pt x="11944" y="13912"/>
                    <a:pt x="15034" y="16535"/>
                  </a:cubicBezTo>
                  <a:cubicBezTo>
                    <a:pt x="15327" y="7854"/>
                    <a:pt x="8665" y="518"/>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2160;p57">
              <a:extLst>
                <a:ext uri="{FF2B5EF4-FFF2-40B4-BE49-F238E27FC236}">
                  <a16:creationId xmlns:a16="http://schemas.microsoft.com/office/drawing/2014/main" id="{1EACAA9B-1C6E-4275-86D8-D4AE007D91AE}"/>
                </a:ext>
              </a:extLst>
            </p:cNvPr>
            <p:cNvSpPr/>
            <p:nvPr/>
          </p:nvSpPr>
          <p:spPr>
            <a:xfrm>
              <a:off x="1679275" y="2836125"/>
              <a:ext cx="366800" cy="356450"/>
            </a:xfrm>
            <a:custGeom>
              <a:avLst/>
              <a:gdLst/>
              <a:ahLst/>
              <a:cxnLst/>
              <a:rect l="l" t="t" r="r" b="b"/>
              <a:pathLst>
                <a:path w="14672" h="14258" extrusionOk="0">
                  <a:moveTo>
                    <a:pt x="14671" y="1"/>
                  </a:moveTo>
                  <a:lnTo>
                    <a:pt x="14671" y="1"/>
                  </a:lnTo>
                  <a:cubicBezTo>
                    <a:pt x="11495" y="1882"/>
                    <a:pt x="7923" y="3004"/>
                    <a:pt x="4246" y="3315"/>
                  </a:cubicBezTo>
                  <a:cubicBezTo>
                    <a:pt x="4229" y="7353"/>
                    <a:pt x="2710" y="11254"/>
                    <a:pt x="0" y="14257"/>
                  </a:cubicBezTo>
                  <a:cubicBezTo>
                    <a:pt x="7629" y="13532"/>
                    <a:pt x="13722" y="7595"/>
                    <a:pt x="146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161;p57">
              <a:extLst>
                <a:ext uri="{FF2B5EF4-FFF2-40B4-BE49-F238E27FC236}">
                  <a16:creationId xmlns:a16="http://schemas.microsoft.com/office/drawing/2014/main" id="{F5EB0717-4DAB-4E30-BFC9-DC0733A7EAF8}"/>
                </a:ext>
              </a:extLst>
            </p:cNvPr>
            <p:cNvSpPr/>
            <p:nvPr/>
          </p:nvSpPr>
          <p:spPr>
            <a:xfrm>
              <a:off x="1217575" y="2358650"/>
              <a:ext cx="874650" cy="844500"/>
            </a:xfrm>
            <a:custGeom>
              <a:avLst/>
              <a:gdLst/>
              <a:ahLst/>
              <a:cxnLst/>
              <a:rect l="l" t="t" r="r" b="b"/>
              <a:pathLst>
                <a:path w="34986" h="33780" extrusionOk="0">
                  <a:moveTo>
                    <a:pt x="17661" y="670"/>
                  </a:moveTo>
                  <a:cubicBezTo>
                    <a:pt x="22505" y="670"/>
                    <a:pt x="27228" y="2985"/>
                    <a:pt x="30188" y="6932"/>
                  </a:cubicBezTo>
                  <a:cubicBezTo>
                    <a:pt x="33985" y="11971"/>
                    <a:pt x="34037" y="19290"/>
                    <a:pt x="31033" y="24692"/>
                  </a:cubicBezTo>
                  <a:cubicBezTo>
                    <a:pt x="29325" y="27747"/>
                    <a:pt x="26356" y="29939"/>
                    <a:pt x="23508" y="31837"/>
                  </a:cubicBezTo>
                  <a:cubicBezTo>
                    <a:pt x="21944" y="32869"/>
                    <a:pt x="20274" y="33118"/>
                    <a:pt x="18456" y="33118"/>
                  </a:cubicBezTo>
                  <a:cubicBezTo>
                    <a:pt x="18329" y="33118"/>
                    <a:pt x="18201" y="33117"/>
                    <a:pt x="18072" y="33115"/>
                  </a:cubicBezTo>
                  <a:cubicBezTo>
                    <a:pt x="16018" y="33045"/>
                    <a:pt x="13981" y="32890"/>
                    <a:pt x="11996" y="32355"/>
                  </a:cubicBezTo>
                  <a:cubicBezTo>
                    <a:pt x="5903" y="30750"/>
                    <a:pt x="2003" y="24485"/>
                    <a:pt x="1502" y="18478"/>
                  </a:cubicBezTo>
                  <a:cubicBezTo>
                    <a:pt x="850" y="10435"/>
                    <a:pt x="6873" y="3137"/>
                    <a:pt x="14407" y="1026"/>
                  </a:cubicBezTo>
                  <a:lnTo>
                    <a:pt x="14407" y="1026"/>
                  </a:lnTo>
                  <a:cubicBezTo>
                    <a:pt x="15485" y="786"/>
                    <a:pt x="16576" y="670"/>
                    <a:pt x="17661" y="670"/>
                  </a:cubicBezTo>
                  <a:close/>
                  <a:moveTo>
                    <a:pt x="17869" y="0"/>
                  </a:moveTo>
                  <a:cubicBezTo>
                    <a:pt x="16475" y="0"/>
                    <a:pt x="15083" y="188"/>
                    <a:pt x="13739" y="580"/>
                  </a:cubicBezTo>
                  <a:cubicBezTo>
                    <a:pt x="13620" y="620"/>
                    <a:pt x="13557" y="702"/>
                    <a:pt x="13539" y="793"/>
                  </a:cubicBezTo>
                  <a:lnTo>
                    <a:pt x="13539" y="793"/>
                  </a:lnTo>
                  <a:cubicBezTo>
                    <a:pt x="8695" y="2066"/>
                    <a:pt x="4711" y="5662"/>
                    <a:pt x="2503" y="10125"/>
                  </a:cubicBezTo>
                  <a:cubicBezTo>
                    <a:pt x="1" y="15164"/>
                    <a:pt x="415" y="21067"/>
                    <a:pt x="3125" y="25917"/>
                  </a:cubicBezTo>
                  <a:cubicBezTo>
                    <a:pt x="4436" y="28247"/>
                    <a:pt x="6318" y="30198"/>
                    <a:pt x="8596" y="31613"/>
                  </a:cubicBezTo>
                  <a:cubicBezTo>
                    <a:pt x="11323" y="33287"/>
                    <a:pt x="14533" y="33615"/>
                    <a:pt x="17657" y="33753"/>
                  </a:cubicBezTo>
                  <a:cubicBezTo>
                    <a:pt x="18017" y="33769"/>
                    <a:pt x="18376" y="33779"/>
                    <a:pt x="18733" y="33779"/>
                  </a:cubicBezTo>
                  <a:cubicBezTo>
                    <a:pt x="19953" y="33779"/>
                    <a:pt x="21156" y="33659"/>
                    <a:pt x="22317" y="33218"/>
                  </a:cubicBezTo>
                  <a:cubicBezTo>
                    <a:pt x="23871" y="32631"/>
                    <a:pt x="25234" y="31458"/>
                    <a:pt x="26546" y="30474"/>
                  </a:cubicBezTo>
                  <a:cubicBezTo>
                    <a:pt x="28962" y="28662"/>
                    <a:pt x="30964" y="26556"/>
                    <a:pt x="32276" y="23794"/>
                  </a:cubicBezTo>
                  <a:cubicBezTo>
                    <a:pt x="34986" y="18064"/>
                    <a:pt x="34261" y="10919"/>
                    <a:pt x="30326" y="5930"/>
                  </a:cubicBezTo>
                  <a:cubicBezTo>
                    <a:pt x="27377" y="2181"/>
                    <a:pt x="22614" y="0"/>
                    <a:pt x="178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162;p57">
              <a:extLst>
                <a:ext uri="{FF2B5EF4-FFF2-40B4-BE49-F238E27FC236}">
                  <a16:creationId xmlns:a16="http://schemas.microsoft.com/office/drawing/2014/main" id="{DD669191-8D08-4196-818D-BF9343518470}"/>
                </a:ext>
              </a:extLst>
            </p:cNvPr>
            <p:cNvSpPr/>
            <p:nvPr/>
          </p:nvSpPr>
          <p:spPr>
            <a:xfrm>
              <a:off x="1480800" y="2365700"/>
              <a:ext cx="157925" cy="818825"/>
            </a:xfrm>
            <a:custGeom>
              <a:avLst/>
              <a:gdLst/>
              <a:ahLst/>
              <a:cxnLst/>
              <a:rect l="l" t="t" r="r" b="b"/>
              <a:pathLst>
                <a:path w="6317" h="32753" extrusionOk="0">
                  <a:moveTo>
                    <a:pt x="6120" y="0"/>
                  </a:moveTo>
                  <a:cubicBezTo>
                    <a:pt x="6095" y="0"/>
                    <a:pt x="6068" y="7"/>
                    <a:pt x="6041" y="22"/>
                  </a:cubicBezTo>
                  <a:cubicBezTo>
                    <a:pt x="3883" y="1178"/>
                    <a:pt x="2589" y="3612"/>
                    <a:pt x="1761" y="5821"/>
                  </a:cubicBezTo>
                  <a:cubicBezTo>
                    <a:pt x="639" y="8807"/>
                    <a:pt x="293" y="12104"/>
                    <a:pt x="155" y="15279"/>
                  </a:cubicBezTo>
                  <a:cubicBezTo>
                    <a:pt x="0" y="18887"/>
                    <a:pt x="293" y="22494"/>
                    <a:pt x="1053" y="26032"/>
                  </a:cubicBezTo>
                  <a:cubicBezTo>
                    <a:pt x="1536" y="28397"/>
                    <a:pt x="2468" y="31383"/>
                    <a:pt x="4695" y="32712"/>
                  </a:cubicBezTo>
                  <a:cubicBezTo>
                    <a:pt x="4746" y="32740"/>
                    <a:pt x="4797" y="32753"/>
                    <a:pt x="4845" y="32753"/>
                  </a:cubicBezTo>
                  <a:cubicBezTo>
                    <a:pt x="5092" y="32753"/>
                    <a:pt x="5276" y="32428"/>
                    <a:pt x="5074" y="32211"/>
                  </a:cubicBezTo>
                  <a:cubicBezTo>
                    <a:pt x="3072" y="30330"/>
                    <a:pt x="2227" y="28121"/>
                    <a:pt x="1674" y="25480"/>
                  </a:cubicBezTo>
                  <a:cubicBezTo>
                    <a:pt x="1036" y="22270"/>
                    <a:pt x="759" y="19008"/>
                    <a:pt x="846" y="15745"/>
                  </a:cubicBezTo>
                  <a:cubicBezTo>
                    <a:pt x="880" y="12811"/>
                    <a:pt x="1295" y="9894"/>
                    <a:pt x="2054" y="7047"/>
                  </a:cubicBezTo>
                  <a:cubicBezTo>
                    <a:pt x="2831" y="4302"/>
                    <a:pt x="4194" y="2214"/>
                    <a:pt x="6231" y="246"/>
                  </a:cubicBezTo>
                  <a:cubicBezTo>
                    <a:pt x="6316" y="147"/>
                    <a:pt x="6237" y="0"/>
                    <a:pt x="6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163;p57">
              <a:extLst>
                <a:ext uri="{FF2B5EF4-FFF2-40B4-BE49-F238E27FC236}">
                  <a16:creationId xmlns:a16="http://schemas.microsoft.com/office/drawing/2014/main" id="{6A75504B-DC5A-454C-AF97-9CA7359293C7}"/>
                </a:ext>
              </a:extLst>
            </p:cNvPr>
            <p:cNvSpPr/>
            <p:nvPr/>
          </p:nvSpPr>
          <p:spPr>
            <a:xfrm>
              <a:off x="1677750" y="2367625"/>
              <a:ext cx="133150" cy="810875"/>
            </a:xfrm>
            <a:custGeom>
              <a:avLst/>
              <a:gdLst/>
              <a:ahLst/>
              <a:cxnLst/>
              <a:rect l="l" t="t" r="r" b="b"/>
              <a:pathLst>
                <a:path w="5326" h="32435" extrusionOk="0">
                  <a:moveTo>
                    <a:pt x="250" y="1"/>
                  </a:moveTo>
                  <a:cubicBezTo>
                    <a:pt x="130" y="1"/>
                    <a:pt x="0" y="142"/>
                    <a:pt x="79" y="273"/>
                  </a:cubicBezTo>
                  <a:lnTo>
                    <a:pt x="79" y="256"/>
                  </a:lnTo>
                  <a:cubicBezTo>
                    <a:pt x="3030" y="4829"/>
                    <a:pt x="3651" y="10059"/>
                    <a:pt x="3807" y="15375"/>
                  </a:cubicBezTo>
                  <a:cubicBezTo>
                    <a:pt x="3962" y="20864"/>
                    <a:pt x="4618" y="27698"/>
                    <a:pt x="303" y="31858"/>
                  </a:cubicBezTo>
                  <a:cubicBezTo>
                    <a:pt x="62" y="32099"/>
                    <a:pt x="289" y="32434"/>
                    <a:pt x="556" y="32434"/>
                  </a:cubicBezTo>
                  <a:cubicBezTo>
                    <a:pt x="633" y="32434"/>
                    <a:pt x="713" y="32407"/>
                    <a:pt x="786" y="32341"/>
                  </a:cubicBezTo>
                  <a:cubicBezTo>
                    <a:pt x="5326" y="28303"/>
                    <a:pt x="4808" y="21278"/>
                    <a:pt x="4653" y="15789"/>
                  </a:cubicBezTo>
                  <a:cubicBezTo>
                    <a:pt x="4497" y="10387"/>
                    <a:pt x="3893" y="4381"/>
                    <a:pt x="355" y="48"/>
                  </a:cubicBezTo>
                  <a:cubicBezTo>
                    <a:pt x="326" y="15"/>
                    <a:pt x="289"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164;p57">
              <a:extLst>
                <a:ext uri="{FF2B5EF4-FFF2-40B4-BE49-F238E27FC236}">
                  <a16:creationId xmlns:a16="http://schemas.microsoft.com/office/drawing/2014/main" id="{EEDB85E8-CCEF-49C1-A018-1D4DCC66D54E}"/>
                </a:ext>
              </a:extLst>
            </p:cNvPr>
            <p:cNvSpPr/>
            <p:nvPr/>
          </p:nvSpPr>
          <p:spPr>
            <a:xfrm>
              <a:off x="1244975" y="2610200"/>
              <a:ext cx="814025" cy="161450"/>
            </a:xfrm>
            <a:custGeom>
              <a:avLst/>
              <a:gdLst/>
              <a:ahLst/>
              <a:cxnLst/>
              <a:rect l="l" t="t" r="r" b="b"/>
              <a:pathLst>
                <a:path w="32561" h="6458" extrusionOk="0">
                  <a:moveTo>
                    <a:pt x="15525" y="0"/>
                  </a:moveTo>
                  <a:cubicBezTo>
                    <a:pt x="12576" y="0"/>
                    <a:pt x="9635" y="336"/>
                    <a:pt x="6741" y="977"/>
                  </a:cubicBezTo>
                  <a:cubicBezTo>
                    <a:pt x="4341" y="1512"/>
                    <a:pt x="1425" y="2531"/>
                    <a:pt x="130" y="4809"/>
                  </a:cubicBezTo>
                  <a:cubicBezTo>
                    <a:pt x="0" y="5030"/>
                    <a:pt x="212" y="5280"/>
                    <a:pt x="428" y="5280"/>
                  </a:cubicBezTo>
                  <a:cubicBezTo>
                    <a:pt x="499" y="5280"/>
                    <a:pt x="571" y="5253"/>
                    <a:pt x="631" y="5189"/>
                  </a:cubicBezTo>
                  <a:cubicBezTo>
                    <a:pt x="2460" y="3118"/>
                    <a:pt x="4618" y="2186"/>
                    <a:pt x="7293" y="1599"/>
                  </a:cubicBezTo>
                  <a:cubicBezTo>
                    <a:pt x="10092" y="1018"/>
                    <a:pt x="12958" y="721"/>
                    <a:pt x="15820" y="721"/>
                  </a:cubicBezTo>
                  <a:cubicBezTo>
                    <a:pt x="16188" y="721"/>
                    <a:pt x="16556" y="726"/>
                    <a:pt x="16924" y="736"/>
                  </a:cubicBezTo>
                  <a:cubicBezTo>
                    <a:pt x="19841" y="788"/>
                    <a:pt x="22740" y="1202"/>
                    <a:pt x="25536" y="2013"/>
                  </a:cubicBezTo>
                  <a:cubicBezTo>
                    <a:pt x="28298" y="2841"/>
                    <a:pt x="30352" y="4291"/>
                    <a:pt x="32268" y="6414"/>
                  </a:cubicBezTo>
                  <a:cubicBezTo>
                    <a:pt x="32298" y="6444"/>
                    <a:pt x="32332" y="6457"/>
                    <a:pt x="32366" y="6457"/>
                  </a:cubicBezTo>
                  <a:cubicBezTo>
                    <a:pt x="32467" y="6457"/>
                    <a:pt x="32561" y="6341"/>
                    <a:pt x="32509" y="6224"/>
                  </a:cubicBezTo>
                  <a:cubicBezTo>
                    <a:pt x="31387" y="4015"/>
                    <a:pt x="28988" y="2617"/>
                    <a:pt x="26762" y="1737"/>
                  </a:cubicBezTo>
                  <a:cubicBezTo>
                    <a:pt x="23810" y="563"/>
                    <a:pt x="20531" y="201"/>
                    <a:pt x="17390" y="45"/>
                  </a:cubicBezTo>
                  <a:cubicBezTo>
                    <a:pt x="16768" y="15"/>
                    <a:pt x="16147" y="0"/>
                    <a:pt x="15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165;p57">
              <a:extLst>
                <a:ext uri="{FF2B5EF4-FFF2-40B4-BE49-F238E27FC236}">
                  <a16:creationId xmlns:a16="http://schemas.microsoft.com/office/drawing/2014/main" id="{0F5082EF-1212-41B6-A2C2-450908FC1F4E}"/>
                </a:ext>
              </a:extLst>
            </p:cNvPr>
            <p:cNvSpPr/>
            <p:nvPr/>
          </p:nvSpPr>
          <p:spPr>
            <a:xfrm>
              <a:off x="1250275" y="2815650"/>
              <a:ext cx="807650" cy="122500"/>
            </a:xfrm>
            <a:custGeom>
              <a:avLst/>
              <a:gdLst/>
              <a:ahLst/>
              <a:cxnLst/>
              <a:rect l="l" t="t" r="r" b="b"/>
              <a:pathLst>
                <a:path w="32306" h="4900" extrusionOk="0">
                  <a:moveTo>
                    <a:pt x="32067" y="1"/>
                  </a:moveTo>
                  <a:cubicBezTo>
                    <a:pt x="32040" y="1"/>
                    <a:pt x="32013" y="8"/>
                    <a:pt x="31987" y="26"/>
                  </a:cubicBezTo>
                  <a:cubicBezTo>
                    <a:pt x="27516" y="3098"/>
                    <a:pt x="22338" y="3788"/>
                    <a:pt x="17005" y="3961"/>
                  </a:cubicBezTo>
                  <a:cubicBezTo>
                    <a:pt x="15527" y="4007"/>
                    <a:pt x="13957" y="4084"/>
                    <a:pt x="12372" y="4084"/>
                  </a:cubicBezTo>
                  <a:cubicBezTo>
                    <a:pt x="8075" y="4084"/>
                    <a:pt x="3671" y="3521"/>
                    <a:pt x="695" y="267"/>
                  </a:cubicBezTo>
                  <a:cubicBezTo>
                    <a:pt x="626" y="190"/>
                    <a:pt x="547" y="158"/>
                    <a:pt x="471" y="158"/>
                  </a:cubicBezTo>
                  <a:cubicBezTo>
                    <a:pt x="223" y="158"/>
                    <a:pt x="0" y="500"/>
                    <a:pt x="212" y="751"/>
                  </a:cubicBezTo>
                  <a:cubicBezTo>
                    <a:pt x="3211" y="4329"/>
                    <a:pt x="7965" y="4899"/>
                    <a:pt x="12495" y="4899"/>
                  </a:cubicBezTo>
                  <a:cubicBezTo>
                    <a:pt x="13908" y="4899"/>
                    <a:pt x="15299" y="4844"/>
                    <a:pt x="16608" y="4807"/>
                  </a:cubicBezTo>
                  <a:cubicBezTo>
                    <a:pt x="21993" y="4634"/>
                    <a:pt x="27948" y="3961"/>
                    <a:pt x="32176" y="285"/>
                  </a:cubicBezTo>
                  <a:cubicBezTo>
                    <a:pt x="32305" y="184"/>
                    <a:pt x="32196" y="1"/>
                    <a:pt x="32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166;p57">
              <a:extLst>
                <a:ext uri="{FF2B5EF4-FFF2-40B4-BE49-F238E27FC236}">
                  <a16:creationId xmlns:a16="http://schemas.microsoft.com/office/drawing/2014/main" id="{6D055364-6A32-42F5-B082-DE62935DFD6F}"/>
                </a:ext>
              </a:extLst>
            </p:cNvPr>
            <p:cNvSpPr/>
            <p:nvPr/>
          </p:nvSpPr>
          <p:spPr>
            <a:xfrm>
              <a:off x="1390775" y="2528025"/>
              <a:ext cx="63000" cy="62600"/>
            </a:xfrm>
            <a:custGeom>
              <a:avLst/>
              <a:gdLst/>
              <a:ahLst/>
              <a:cxnLst/>
              <a:rect l="l" t="t" r="r" b="b"/>
              <a:pathLst>
                <a:path w="2520" h="2504" extrusionOk="0">
                  <a:moveTo>
                    <a:pt x="2286" y="0"/>
                  </a:moveTo>
                  <a:cubicBezTo>
                    <a:pt x="2250" y="0"/>
                    <a:pt x="2215" y="11"/>
                    <a:pt x="2186" y="36"/>
                  </a:cubicBezTo>
                  <a:cubicBezTo>
                    <a:pt x="1789" y="381"/>
                    <a:pt x="1426" y="761"/>
                    <a:pt x="1098" y="1158"/>
                  </a:cubicBezTo>
                  <a:cubicBezTo>
                    <a:pt x="753" y="1537"/>
                    <a:pt x="391" y="1917"/>
                    <a:pt x="80" y="2314"/>
                  </a:cubicBezTo>
                  <a:cubicBezTo>
                    <a:pt x="1" y="2394"/>
                    <a:pt x="74" y="2504"/>
                    <a:pt x="159" y="2504"/>
                  </a:cubicBezTo>
                  <a:cubicBezTo>
                    <a:pt x="185" y="2504"/>
                    <a:pt x="211" y="2493"/>
                    <a:pt x="235" y="2469"/>
                  </a:cubicBezTo>
                  <a:lnTo>
                    <a:pt x="253" y="2469"/>
                  </a:lnTo>
                  <a:cubicBezTo>
                    <a:pt x="632" y="2124"/>
                    <a:pt x="995" y="1762"/>
                    <a:pt x="1357" y="1399"/>
                  </a:cubicBezTo>
                  <a:cubicBezTo>
                    <a:pt x="1737" y="1037"/>
                    <a:pt x="2099" y="640"/>
                    <a:pt x="2427" y="243"/>
                  </a:cubicBezTo>
                  <a:cubicBezTo>
                    <a:pt x="2519" y="111"/>
                    <a:pt x="2401" y="0"/>
                    <a:pt x="2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167;p57">
              <a:extLst>
                <a:ext uri="{FF2B5EF4-FFF2-40B4-BE49-F238E27FC236}">
                  <a16:creationId xmlns:a16="http://schemas.microsoft.com/office/drawing/2014/main" id="{D61F60D6-5F31-4950-AE6B-05DBA1E2487C}"/>
                </a:ext>
              </a:extLst>
            </p:cNvPr>
            <p:cNvSpPr/>
            <p:nvPr/>
          </p:nvSpPr>
          <p:spPr>
            <a:xfrm>
              <a:off x="1432200" y="2581725"/>
              <a:ext cx="29275" cy="19025"/>
            </a:xfrm>
            <a:custGeom>
              <a:avLst/>
              <a:gdLst/>
              <a:ahLst/>
              <a:cxnLst/>
              <a:rect l="l" t="t" r="r" b="b"/>
              <a:pathLst>
                <a:path w="1171" h="761" extrusionOk="0">
                  <a:moveTo>
                    <a:pt x="987" y="0"/>
                  </a:moveTo>
                  <a:cubicBezTo>
                    <a:pt x="972" y="0"/>
                    <a:pt x="957" y="4"/>
                    <a:pt x="943" y="11"/>
                  </a:cubicBezTo>
                  <a:cubicBezTo>
                    <a:pt x="650" y="166"/>
                    <a:pt x="373" y="321"/>
                    <a:pt x="115" y="511"/>
                  </a:cubicBezTo>
                  <a:cubicBezTo>
                    <a:pt x="0" y="583"/>
                    <a:pt x="63" y="761"/>
                    <a:pt x="177" y="761"/>
                  </a:cubicBezTo>
                  <a:cubicBezTo>
                    <a:pt x="200" y="761"/>
                    <a:pt x="226" y="753"/>
                    <a:pt x="253" y="736"/>
                  </a:cubicBezTo>
                  <a:cubicBezTo>
                    <a:pt x="529" y="580"/>
                    <a:pt x="822" y="390"/>
                    <a:pt x="1081" y="201"/>
                  </a:cubicBezTo>
                  <a:cubicBezTo>
                    <a:pt x="1170" y="126"/>
                    <a:pt x="1080" y="0"/>
                    <a:pt x="9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168;p57">
              <a:extLst>
                <a:ext uri="{FF2B5EF4-FFF2-40B4-BE49-F238E27FC236}">
                  <a16:creationId xmlns:a16="http://schemas.microsoft.com/office/drawing/2014/main" id="{D3387EB7-B9B0-472C-8224-913469232C27}"/>
                </a:ext>
              </a:extLst>
            </p:cNvPr>
            <p:cNvSpPr/>
            <p:nvPr/>
          </p:nvSpPr>
          <p:spPr>
            <a:xfrm>
              <a:off x="1645000" y="2842800"/>
              <a:ext cx="53450" cy="50550"/>
            </a:xfrm>
            <a:custGeom>
              <a:avLst/>
              <a:gdLst/>
              <a:ahLst/>
              <a:cxnLst/>
              <a:rect l="l" t="t" r="r" b="b"/>
              <a:pathLst>
                <a:path w="2138" h="2022" extrusionOk="0">
                  <a:moveTo>
                    <a:pt x="1961" y="0"/>
                  </a:moveTo>
                  <a:cubicBezTo>
                    <a:pt x="1944" y="0"/>
                    <a:pt x="1926" y="3"/>
                    <a:pt x="1907" y="10"/>
                  </a:cubicBezTo>
                  <a:cubicBezTo>
                    <a:pt x="1510" y="113"/>
                    <a:pt x="1182" y="459"/>
                    <a:pt x="888" y="752"/>
                  </a:cubicBezTo>
                  <a:cubicBezTo>
                    <a:pt x="578" y="1080"/>
                    <a:pt x="301" y="1442"/>
                    <a:pt x="60" y="1839"/>
                  </a:cubicBezTo>
                  <a:cubicBezTo>
                    <a:pt x="0" y="1934"/>
                    <a:pt x="88" y="2021"/>
                    <a:pt x="177" y="2021"/>
                  </a:cubicBezTo>
                  <a:cubicBezTo>
                    <a:pt x="217" y="2021"/>
                    <a:pt x="257" y="2003"/>
                    <a:pt x="284" y="1960"/>
                  </a:cubicBezTo>
                  <a:lnTo>
                    <a:pt x="301" y="1960"/>
                  </a:lnTo>
                  <a:cubicBezTo>
                    <a:pt x="560" y="1615"/>
                    <a:pt x="836" y="1304"/>
                    <a:pt x="1164" y="1011"/>
                  </a:cubicBezTo>
                  <a:cubicBezTo>
                    <a:pt x="1441" y="752"/>
                    <a:pt x="1803" y="545"/>
                    <a:pt x="2062" y="251"/>
                  </a:cubicBezTo>
                  <a:cubicBezTo>
                    <a:pt x="2137" y="146"/>
                    <a:pt x="2081" y="0"/>
                    <a:pt x="19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169;p57">
              <a:extLst>
                <a:ext uri="{FF2B5EF4-FFF2-40B4-BE49-F238E27FC236}">
                  <a16:creationId xmlns:a16="http://schemas.microsoft.com/office/drawing/2014/main" id="{0DDA4F1C-F918-455C-AA5D-376CE302CE1A}"/>
                </a:ext>
              </a:extLst>
            </p:cNvPr>
            <p:cNvSpPr/>
            <p:nvPr/>
          </p:nvSpPr>
          <p:spPr>
            <a:xfrm>
              <a:off x="1678000" y="2883300"/>
              <a:ext cx="24700" cy="19000"/>
            </a:xfrm>
            <a:custGeom>
              <a:avLst/>
              <a:gdLst/>
              <a:ahLst/>
              <a:cxnLst/>
              <a:rect l="l" t="t" r="r" b="b"/>
              <a:pathLst>
                <a:path w="988" h="760" extrusionOk="0">
                  <a:moveTo>
                    <a:pt x="824" y="1"/>
                  </a:moveTo>
                  <a:cubicBezTo>
                    <a:pt x="808" y="1"/>
                    <a:pt x="792" y="4"/>
                    <a:pt x="776" y="12"/>
                  </a:cubicBezTo>
                  <a:cubicBezTo>
                    <a:pt x="535" y="185"/>
                    <a:pt x="310" y="357"/>
                    <a:pt x="86" y="547"/>
                  </a:cubicBezTo>
                  <a:cubicBezTo>
                    <a:pt x="1" y="618"/>
                    <a:pt x="91" y="759"/>
                    <a:pt x="183" y="759"/>
                  </a:cubicBezTo>
                  <a:cubicBezTo>
                    <a:pt x="203" y="759"/>
                    <a:pt x="223" y="752"/>
                    <a:pt x="241" y="737"/>
                  </a:cubicBezTo>
                  <a:cubicBezTo>
                    <a:pt x="466" y="565"/>
                    <a:pt x="690" y="375"/>
                    <a:pt x="914" y="185"/>
                  </a:cubicBezTo>
                  <a:cubicBezTo>
                    <a:pt x="988" y="112"/>
                    <a:pt x="912" y="1"/>
                    <a:pt x="8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170;p57">
              <a:extLst>
                <a:ext uri="{FF2B5EF4-FFF2-40B4-BE49-F238E27FC236}">
                  <a16:creationId xmlns:a16="http://schemas.microsoft.com/office/drawing/2014/main" id="{7291F4B0-99F1-4DBE-A808-3D095FE124C6}"/>
                </a:ext>
              </a:extLst>
            </p:cNvPr>
            <p:cNvSpPr/>
            <p:nvPr/>
          </p:nvSpPr>
          <p:spPr>
            <a:xfrm>
              <a:off x="1791925" y="3062575"/>
              <a:ext cx="50275" cy="36050"/>
            </a:xfrm>
            <a:custGeom>
              <a:avLst/>
              <a:gdLst/>
              <a:ahLst/>
              <a:cxnLst/>
              <a:rect l="l" t="t" r="r" b="b"/>
              <a:pathLst>
                <a:path w="2011" h="1442" extrusionOk="0">
                  <a:moveTo>
                    <a:pt x="1855" y="1"/>
                  </a:moveTo>
                  <a:cubicBezTo>
                    <a:pt x="1847" y="1"/>
                    <a:pt x="1838" y="2"/>
                    <a:pt x="1829" y="4"/>
                  </a:cubicBezTo>
                  <a:cubicBezTo>
                    <a:pt x="1069" y="142"/>
                    <a:pt x="431" y="608"/>
                    <a:pt x="51" y="1264"/>
                  </a:cubicBezTo>
                  <a:cubicBezTo>
                    <a:pt x="0" y="1353"/>
                    <a:pt x="71" y="1441"/>
                    <a:pt x="152" y="1441"/>
                  </a:cubicBezTo>
                  <a:cubicBezTo>
                    <a:pt x="182" y="1441"/>
                    <a:pt x="213" y="1430"/>
                    <a:pt x="241" y="1402"/>
                  </a:cubicBezTo>
                  <a:cubicBezTo>
                    <a:pt x="707" y="919"/>
                    <a:pt x="1276" y="539"/>
                    <a:pt x="1898" y="263"/>
                  </a:cubicBezTo>
                  <a:cubicBezTo>
                    <a:pt x="2011" y="215"/>
                    <a:pt x="1973" y="1"/>
                    <a:pt x="18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171;p57">
              <a:extLst>
                <a:ext uri="{FF2B5EF4-FFF2-40B4-BE49-F238E27FC236}">
                  <a16:creationId xmlns:a16="http://schemas.microsoft.com/office/drawing/2014/main" id="{1C4D0558-7402-4639-B424-A2D64E350DDE}"/>
                </a:ext>
              </a:extLst>
            </p:cNvPr>
            <p:cNvSpPr/>
            <p:nvPr/>
          </p:nvSpPr>
          <p:spPr>
            <a:xfrm>
              <a:off x="1799150" y="3097075"/>
              <a:ext cx="25975" cy="19425"/>
            </a:xfrm>
            <a:custGeom>
              <a:avLst/>
              <a:gdLst/>
              <a:ahLst/>
              <a:cxnLst/>
              <a:rect l="l" t="t" r="r" b="b"/>
              <a:pathLst>
                <a:path w="1039" h="777" extrusionOk="0">
                  <a:moveTo>
                    <a:pt x="872" y="0"/>
                  </a:moveTo>
                  <a:cubicBezTo>
                    <a:pt x="853" y="0"/>
                    <a:pt x="833" y="7"/>
                    <a:pt x="815" y="22"/>
                  </a:cubicBezTo>
                  <a:cubicBezTo>
                    <a:pt x="573" y="195"/>
                    <a:pt x="349" y="367"/>
                    <a:pt x="124" y="557"/>
                  </a:cubicBezTo>
                  <a:cubicBezTo>
                    <a:pt x="1" y="640"/>
                    <a:pt x="107" y="777"/>
                    <a:pt x="225" y="777"/>
                  </a:cubicBezTo>
                  <a:cubicBezTo>
                    <a:pt x="255" y="777"/>
                    <a:pt x="286" y="768"/>
                    <a:pt x="314" y="747"/>
                  </a:cubicBezTo>
                  <a:cubicBezTo>
                    <a:pt x="521" y="574"/>
                    <a:pt x="746" y="402"/>
                    <a:pt x="953" y="212"/>
                  </a:cubicBezTo>
                  <a:cubicBezTo>
                    <a:pt x="1038" y="141"/>
                    <a:pt x="960" y="0"/>
                    <a:pt x="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789;p33">
            <a:extLst>
              <a:ext uri="{FF2B5EF4-FFF2-40B4-BE49-F238E27FC236}">
                <a16:creationId xmlns:a16="http://schemas.microsoft.com/office/drawing/2014/main" id="{110AD2F7-D80B-4CC1-AB1E-097F0D03F9F4}"/>
              </a:ext>
            </a:extLst>
          </p:cNvPr>
          <p:cNvGrpSpPr/>
          <p:nvPr/>
        </p:nvGrpSpPr>
        <p:grpSpPr>
          <a:xfrm>
            <a:off x="6818631" y="2605960"/>
            <a:ext cx="203029" cy="412460"/>
            <a:chOff x="2156885" y="3868275"/>
            <a:chExt cx="155375" cy="315650"/>
          </a:xfrm>
          <a:solidFill>
            <a:srgbClr val="FF6600"/>
          </a:solidFill>
        </p:grpSpPr>
        <p:sp>
          <p:nvSpPr>
            <p:cNvPr id="529" name="Google Shape;790;p33">
              <a:extLst>
                <a:ext uri="{FF2B5EF4-FFF2-40B4-BE49-F238E27FC236}">
                  <a16:creationId xmlns:a16="http://schemas.microsoft.com/office/drawing/2014/main" id="{231F098A-A305-4B45-AB51-5144326C7BC4}"/>
                </a:ext>
              </a:extLst>
            </p:cNvPr>
            <p:cNvSpPr/>
            <p:nvPr/>
          </p:nvSpPr>
          <p:spPr>
            <a:xfrm>
              <a:off x="2200850" y="3874350"/>
              <a:ext cx="67950" cy="28025"/>
            </a:xfrm>
            <a:custGeom>
              <a:avLst/>
              <a:gdLst/>
              <a:ahLst/>
              <a:cxnLst/>
              <a:rect l="l" t="t" r="r" b="b"/>
              <a:pathLst>
                <a:path w="2718" h="1121" extrusionOk="0">
                  <a:moveTo>
                    <a:pt x="1176" y="1"/>
                  </a:moveTo>
                  <a:cubicBezTo>
                    <a:pt x="1115" y="1"/>
                    <a:pt x="1055" y="3"/>
                    <a:pt x="997" y="9"/>
                  </a:cubicBezTo>
                  <a:cubicBezTo>
                    <a:pt x="527" y="47"/>
                    <a:pt x="135" y="363"/>
                    <a:pt x="0" y="804"/>
                  </a:cubicBezTo>
                  <a:cubicBezTo>
                    <a:pt x="240" y="449"/>
                    <a:pt x="738" y="287"/>
                    <a:pt x="1160" y="267"/>
                  </a:cubicBezTo>
                  <a:cubicBezTo>
                    <a:pt x="1171" y="267"/>
                    <a:pt x="1182" y="267"/>
                    <a:pt x="1194" y="267"/>
                  </a:cubicBezTo>
                  <a:cubicBezTo>
                    <a:pt x="1751" y="267"/>
                    <a:pt x="2382" y="498"/>
                    <a:pt x="2635" y="1024"/>
                  </a:cubicBezTo>
                  <a:cubicBezTo>
                    <a:pt x="2654" y="1053"/>
                    <a:pt x="2664" y="1082"/>
                    <a:pt x="2673" y="1120"/>
                  </a:cubicBezTo>
                  <a:cubicBezTo>
                    <a:pt x="2717" y="361"/>
                    <a:pt x="1884" y="1"/>
                    <a:pt x="11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791;p33">
              <a:extLst>
                <a:ext uri="{FF2B5EF4-FFF2-40B4-BE49-F238E27FC236}">
                  <a16:creationId xmlns:a16="http://schemas.microsoft.com/office/drawing/2014/main" id="{D885B886-EF41-40C7-8ED0-E072F34C7435}"/>
                </a:ext>
              </a:extLst>
            </p:cNvPr>
            <p:cNvSpPr/>
            <p:nvPr/>
          </p:nvSpPr>
          <p:spPr>
            <a:xfrm>
              <a:off x="2201575" y="3888200"/>
              <a:ext cx="62525" cy="35475"/>
            </a:xfrm>
            <a:custGeom>
              <a:avLst/>
              <a:gdLst/>
              <a:ahLst/>
              <a:cxnLst/>
              <a:rect l="l" t="t" r="r" b="b"/>
              <a:pathLst>
                <a:path w="2501" h="1419" extrusionOk="0">
                  <a:moveTo>
                    <a:pt x="1198" y="1"/>
                  </a:moveTo>
                  <a:cubicBezTo>
                    <a:pt x="786" y="1"/>
                    <a:pt x="249" y="154"/>
                    <a:pt x="106" y="595"/>
                  </a:cubicBezTo>
                  <a:cubicBezTo>
                    <a:pt x="0" y="892"/>
                    <a:pt x="115" y="1208"/>
                    <a:pt x="383" y="1371"/>
                  </a:cubicBezTo>
                  <a:cubicBezTo>
                    <a:pt x="403" y="1256"/>
                    <a:pt x="431" y="1150"/>
                    <a:pt x="451" y="1045"/>
                  </a:cubicBezTo>
                  <a:cubicBezTo>
                    <a:pt x="460" y="997"/>
                    <a:pt x="489" y="949"/>
                    <a:pt x="537" y="940"/>
                  </a:cubicBezTo>
                  <a:cubicBezTo>
                    <a:pt x="702" y="662"/>
                    <a:pt x="1047" y="506"/>
                    <a:pt x="1380" y="506"/>
                  </a:cubicBezTo>
                  <a:cubicBezTo>
                    <a:pt x="1643" y="506"/>
                    <a:pt x="1898" y="604"/>
                    <a:pt x="2050" y="815"/>
                  </a:cubicBezTo>
                  <a:cubicBezTo>
                    <a:pt x="2060" y="825"/>
                    <a:pt x="2060" y="834"/>
                    <a:pt x="2070" y="853"/>
                  </a:cubicBezTo>
                  <a:cubicBezTo>
                    <a:pt x="2127" y="873"/>
                    <a:pt x="2165" y="921"/>
                    <a:pt x="2165" y="988"/>
                  </a:cubicBezTo>
                  <a:cubicBezTo>
                    <a:pt x="2175" y="1131"/>
                    <a:pt x="2194" y="1275"/>
                    <a:pt x="2204" y="1419"/>
                  </a:cubicBezTo>
                  <a:cubicBezTo>
                    <a:pt x="2501" y="1150"/>
                    <a:pt x="2462" y="710"/>
                    <a:pt x="2223" y="413"/>
                  </a:cubicBezTo>
                  <a:cubicBezTo>
                    <a:pt x="1974" y="125"/>
                    <a:pt x="1571" y="10"/>
                    <a:pt x="11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792;p33">
              <a:extLst>
                <a:ext uri="{FF2B5EF4-FFF2-40B4-BE49-F238E27FC236}">
                  <a16:creationId xmlns:a16="http://schemas.microsoft.com/office/drawing/2014/main" id="{DEC3132A-571B-4327-89F9-7278775EE26F}"/>
                </a:ext>
              </a:extLst>
            </p:cNvPr>
            <p:cNvSpPr/>
            <p:nvPr/>
          </p:nvSpPr>
          <p:spPr>
            <a:xfrm>
              <a:off x="2156885" y="3868275"/>
              <a:ext cx="155375" cy="315650"/>
            </a:xfrm>
            <a:custGeom>
              <a:avLst/>
              <a:gdLst/>
              <a:ahLst/>
              <a:cxnLst/>
              <a:rect l="l" t="t" r="r" b="b"/>
              <a:pathLst>
                <a:path w="6215" h="12626" extrusionOk="0">
                  <a:moveTo>
                    <a:pt x="2951" y="242"/>
                  </a:moveTo>
                  <a:cubicBezTo>
                    <a:pt x="3648" y="242"/>
                    <a:pt x="4467" y="610"/>
                    <a:pt x="4432" y="1354"/>
                  </a:cubicBezTo>
                  <a:lnTo>
                    <a:pt x="4432" y="1363"/>
                  </a:lnTo>
                  <a:cubicBezTo>
                    <a:pt x="4423" y="1325"/>
                    <a:pt x="4413" y="1296"/>
                    <a:pt x="4394" y="1267"/>
                  </a:cubicBezTo>
                  <a:cubicBezTo>
                    <a:pt x="4145" y="742"/>
                    <a:pt x="3533" y="509"/>
                    <a:pt x="2984" y="509"/>
                  </a:cubicBezTo>
                  <a:cubicBezTo>
                    <a:pt x="2962" y="509"/>
                    <a:pt x="2940" y="510"/>
                    <a:pt x="2919" y="510"/>
                  </a:cubicBezTo>
                  <a:cubicBezTo>
                    <a:pt x="2497" y="520"/>
                    <a:pt x="1999" y="692"/>
                    <a:pt x="1759" y="1047"/>
                  </a:cubicBezTo>
                  <a:cubicBezTo>
                    <a:pt x="1894" y="606"/>
                    <a:pt x="2286" y="290"/>
                    <a:pt x="2756" y="252"/>
                  </a:cubicBezTo>
                  <a:cubicBezTo>
                    <a:pt x="2819" y="245"/>
                    <a:pt x="2884" y="242"/>
                    <a:pt x="2951" y="242"/>
                  </a:cubicBezTo>
                  <a:close/>
                  <a:moveTo>
                    <a:pt x="2976" y="798"/>
                  </a:moveTo>
                  <a:cubicBezTo>
                    <a:pt x="3350" y="798"/>
                    <a:pt x="3762" y="922"/>
                    <a:pt x="4011" y="1210"/>
                  </a:cubicBezTo>
                  <a:cubicBezTo>
                    <a:pt x="4250" y="1497"/>
                    <a:pt x="4289" y="1947"/>
                    <a:pt x="3992" y="2206"/>
                  </a:cubicBezTo>
                  <a:cubicBezTo>
                    <a:pt x="3982" y="2062"/>
                    <a:pt x="3963" y="1919"/>
                    <a:pt x="3953" y="1775"/>
                  </a:cubicBezTo>
                  <a:cubicBezTo>
                    <a:pt x="3953" y="1708"/>
                    <a:pt x="3905" y="1660"/>
                    <a:pt x="3848" y="1641"/>
                  </a:cubicBezTo>
                  <a:cubicBezTo>
                    <a:pt x="3848" y="1622"/>
                    <a:pt x="3838" y="1612"/>
                    <a:pt x="3838" y="1603"/>
                  </a:cubicBezTo>
                  <a:cubicBezTo>
                    <a:pt x="3681" y="1394"/>
                    <a:pt x="3422" y="1297"/>
                    <a:pt x="3157" y="1297"/>
                  </a:cubicBezTo>
                  <a:cubicBezTo>
                    <a:pt x="2825" y="1297"/>
                    <a:pt x="2485" y="1450"/>
                    <a:pt x="2325" y="1727"/>
                  </a:cubicBezTo>
                  <a:cubicBezTo>
                    <a:pt x="2277" y="1737"/>
                    <a:pt x="2239" y="1785"/>
                    <a:pt x="2239" y="1833"/>
                  </a:cubicBezTo>
                  <a:cubicBezTo>
                    <a:pt x="2210" y="1938"/>
                    <a:pt x="2191" y="2043"/>
                    <a:pt x="2162" y="2158"/>
                  </a:cubicBezTo>
                  <a:cubicBezTo>
                    <a:pt x="1903" y="2005"/>
                    <a:pt x="1779" y="1679"/>
                    <a:pt x="1884" y="1382"/>
                  </a:cubicBezTo>
                  <a:cubicBezTo>
                    <a:pt x="2028" y="942"/>
                    <a:pt x="2574" y="798"/>
                    <a:pt x="2976" y="798"/>
                  </a:cubicBezTo>
                  <a:close/>
                  <a:moveTo>
                    <a:pt x="3048" y="1563"/>
                  </a:moveTo>
                  <a:cubicBezTo>
                    <a:pt x="3264" y="1563"/>
                    <a:pt x="3477" y="1630"/>
                    <a:pt x="3656" y="1756"/>
                  </a:cubicBezTo>
                  <a:lnTo>
                    <a:pt x="3656" y="1775"/>
                  </a:lnTo>
                  <a:cubicBezTo>
                    <a:pt x="3656" y="1928"/>
                    <a:pt x="3656" y="2082"/>
                    <a:pt x="3666" y="2235"/>
                  </a:cubicBezTo>
                  <a:lnTo>
                    <a:pt x="3666" y="2244"/>
                  </a:lnTo>
                  <a:cubicBezTo>
                    <a:pt x="3714" y="3097"/>
                    <a:pt x="3867" y="3940"/>
                    <a:pt x="4135" y="4745"/>
                  </a:cubicBezTo>
                  <a:lnTo>
                    <a:pt x="4145" y="4755"/>
                  </a:lnTo>
                  <a:cubicBezTo>
                    <a:pt x="3858" y="4652"/>
                    <a:pt x="3557" y="4601"/>
                    <a:pt x="3256" y="4601"/>
                  </a:cubicBezTo>
                  <a:cubicBezTo>
                    <a:pt x="3105" y="4601"/>
                    <a:pt x="2954" y="4614"/>
                    <a:pt x="2804" y="4640"/>
                  </a:cubicBezTo>
                  <a:cubicBezTo>
                    <a:pt x="2516" y="4687"/>
                    <a:pt x="2229" y="4764"/>
                    <a:pt x="1961" y="4879"/>
                  </a:cubicBezTo>
                  <a:cubicBezTo>
                    <a:pt x="2114" y="4467"/>
                    <a:pt x="2152" y="3998"/>
                    <a:pt x="2229" y="3557"/>
                  </a:cubicBezTo>
                  <a:cubicBezTo>
                    <a:pt x="2325" y="3011"/>
                    <a:pt x="2430" y="2465"/>
                    <a:pt x="2535" y="1909"/>
                  </a:cubicBezTo>
                  <a:cubicBezTo>
                    <a:pt x="2535" y="1871"/>
                    <a:pt x="2526" y="1823"/>
                    <a:pt x="2507" y="1794"/>
                  </a:cubicBezTo>
                  <a:cubicBezTo>
                    <a:pt x="2641" y="1670"/>
                    <a:pt x="2823" y="1583"/>
                    <a:pt x="3005" y="1564"/>
                  </a:cubicBezTo>
                  <a:cubicBezTo>
                    <a:pt x="3019" y="1564"/>
                    <a:pt x="3034" y="1563"/>
                    <a:pt x="3048" y="1563"/>
                  </a:cubicBezTo>
                  <a:close/>
                  <a:moveTo>
                    <a:pt x="3323" y="4911"/>
                  </a:moveTo>
                  <a:cubicBezTo>
                    <a:pt x="3649" y="4911"/>
                    <a:pt x="3974" y="4967"/>
                    <a:pt x="4270" y="5099"/>
                  </a:cubicBezTo>
                  <a:cubicBezTo>
                    <a:pt x="4289" y="5119"/>
                    <a:pt x="4317" y="5138"/>
                    <a:pt x="4346" y="5138"/>
                  </a:cubicBezTo>
                  <a:cubicBezTo>
                    <a:pt x="4822" y="5376"/>
                    <a:pt x="5184" y="5812"/>
                    <a:pt x="5499" y="6259"/>
                  </a:cubicBezTo>
                  <a:lnTo>
                    <a:pt x="5499" y="6259"/>
                  </a:lnTo>
                  <a:cubicBezTo>
                    <a:pt x="5098" y="6030"/>
                    <a:pt x="4603" y="5979"/>
                    <a:pt x="4105" y="5979"/>
                  </a:cubicBezTo>
                  <a:cubicBezTo>
                    <a:pt x="3772" y="5979"/>
                    <a:pt x="3438" y="6002"/>
                    <a:pt x="3129" y="6010"/>
                  </a:cubicBezTo>
                  <a:cubicBezTo>
                    <a:pt x="3072" y="6010"/>
                    <a:pt x="3013" y="6010"/>
                    <a:pt x="2954" y="6010"/>
                  </a:cubicBezTo>
                  <a:cubicBezTo>
                    <a:pt x="2845" y="6010"/>
                    <a:pt x="2734" y="6010"/>
                    <a:pt x="2622" y="6010"/>
                  </a:cubicBezTo>
                  <a:cubicBezTo>
                    <a:pt x="1892" y="6010"/>
                    <a:pt x="1111" y="6040"/>
                    <a:pt x="562" y="6489"/>
                  </a:cubicBezTo>
                  <a:cubicBezTo>
                    <a:pt x="552" y="6469"/>
                    <a:pt x="533" y="6460"/>
                    <a:pt x="514" y="6450"/>
                  </a:cubicBezTo>
                  <a:cubicBezTo>
                    <a:pt x="983" y="5741"/>
                    <a:pt x="1702" y="5224"/>
                    <a:pt x="2535" y="5013"/>
                  </a:cubicBezTo>
                  <a:cubicBezTo>
                    <a:pt x="2789" y="4949"/>
                    <a:pt x="3057" y="4911"/>
                    <a:pt x="3323" y="4911"/>
                  </a:cubicBezTo>
                  <a:close/>
                  <a:moveTo>
                    <a:pt x="4076" y="6267"/>
                  </a:moveTo>
                  <a:cubicBezTo>
                    <a:pt x="4762" y="6267"/>
                    <a:pt x="5441" y="6380"/>
                    <a:pt x="5802" y="6987"/>
                  </a:cubicBezTo>
                  <a:cubicBezTo>
                    <a:pt x="5802" y="6996"/>
                    <a:pt x="5812" y="7006"/>
                    <a:pt x="5812" y="7006"/>
                  </a:cubicBezTo>
                  <a:cubicBezTo>
                    <a:pt x="5420" y="7429"/>
                    <a:pt x="4878" y="7661"/>
                    <a:pt x="4315" y="7661"/>
                  </a:cubicBezTo>
                  <a:cubicBezTo>
                    <a:pt x="4163" y="7661"/>
                    <a:pt x="4010" y="7644"/>
                    <a:pt x="3858" y="7609"/>
                  </a:cubicBezTo>
                  <a:cubicBezTo>
                    <a:pt x="3867" y="7418"/>
                    <a:pt x="3886" y="7226"/>
                    <a:pt x="3896" y="7035"/>
                  </a:cubicBezTo>
                  <a:cubicBezTo>
                    <a:pt x="3911" y="6959"/>
                    <a:pt x="3855" y="6895"/>
                    <a:pt x="3788" y="6895"/>
                  </a:cubicBezTo>
                  <a:cubicBezTo>
                    <a:pt x="3770" y="6895"/>
                    <a:pt x="3751" y="6900"/>
                    <a:pt x="3733" y="6910"/>
                  </a:cubicBezTo>
                  <a:cubicBezTo>
                    <a:pt x="3569" y="6730"/>
                    <a:pt x="3344" y="6638"/>
                    <a:pt x="3119" y="6638"/>
                  </a:cubicBezTo>
                  <a:cubicBezTo>
                    <a:pt x="2936" y="6638"/>
                    <a:pt x="2753" y="6699"/>
                    <a:pt x="2603" y="6824"/>
                  </a:cubicBezTo>
                  <a:cubicBezTo>
                    <a:pt x="2593" y="6833"/>
                    <a:pt x="2583" y="6853"/>
                    <a:pt x="2574" y="6862"/>
                  </a:cubicBezTo>
                  <a:cubicBezTo>
                    <a:pt x="2561" y="6856"/>
                    <a:pt x="2547" y="6853"/>
                    <a:pt x="2533" y="6853"/>
                  </a:cubicBezTo>
                  <a:cubicBezTo>
                    <a:pt x="2486" y="6853"/>
                    <a:pt x="2440" y="6889"/>
                    <a:pt x="2440" y="6948"/>
                  </a:cubicBezTo>
                  <a:lnTo>
                    <a:pt x="2440" y="7475"/>
                  </a:lnTo>
                  <a:cubicBezTo>
                    <a:pt x="2393" y="7477"/>
                    <a:pt x="2346" y="7477"/>
                    <a:pt x="2299" y="7477"/>
                  </a:cubicBezTo>
                  <a:cubicBezTo>
                    <a:pt x="1971" y="7477"/>
                    <a:pt x="1637" y="7448"/>
                    <a:pt x="1319" y="7389"/>
                  </a:cubicBezTo>
                  <a:cubicBezTo>
                    <a:pt x="1108" y="7341"/>
                    <a:pt x="35" y="7063"/>
                    <a:pt x="533" y="6709"/>
                  </a:cubicBezTo>
                  <a:cubicBezTo>
                    <a:pt x="543" y="6699"/>
                    <a:pt x="552" y="6690"/>
                    <a:pt x="562" y="6680"/>
                  </a:cubicBezTo>
                  <a:cubicBezTo>
                    <a:pt x="1064" y="6346"/>
                    <a:pt x="1682" y="6300"/>
                    <a:pt x="2291" y="6300"/>
                  </a:cubicBezTo>
                  <a:cubicBezTo>
                    <a:pt x="2520" y="6300"/>
                    <a:pt x="2747" y="6307"/>
                    <a:pt x="2967" y="6307"/>
                  </a:cubicBezTo>
                  <a:cubicBezTo>
                    <a:pt x="3301" y="6303"/>
                    <a:pt x="3690" y="6267"/>
                    <a:pt x="4076" y="6267"/>
                  </a:cubicBezTo>
                  <a:close/>
                  <a:moveTo>
                    <a:pt x="3046" y="6866"/>
                  </a:moveTo>
                  <a:cubicBezTo>
                    <a:pt x="3241" y="6866"/>
                    <a:pt x="3433" y="6947"/>
                    <a:pt x="3570" y="7102"/>
                  </a:cubicBezTo>
                  <a:cubicBezTo>
                    <a:pt x="3580" y="7111"/>
                    <a:pt x="3589" y="7121"/>
                    <a:pt x="3599" y="7121"/>
                  </a:cubicBezTo>
                  <a:cubicBezTo>
                    <a:pt x="3446" y="8625"/>
                    <a:pt x="3513" y="10330"/>
                    <a:pt x="3129" y="11815"/>
                  </a:cubicBezTo>
                  <a:cubicBezTo>
                    <a:pt x="2909" y="10206"/>
                    <a:pt x="2785" y="8587"/>
                    <a:pt x="2631" y="6958"/>
                  </a:cubicBezTo>
                  <a:lnTo>
                    <a:pt x="2631" y="6958"/>
                  </a:lnTo>
                  <a:cubicBezTo>
                    <a:pt x="2641" y="6963"/>
                    <a:pt x="2653" y="6965"/>
                    <a:pt x="2665" y="6965"/>
                  </a:cubicBezTo>
                  <a:cubicBezTo>
                    <a:pt x="2677" y="6965"/>
                    <a:pt x="2689" y="6963"/>
                    <a:pt x="2698" y="6958"/>
                  </a:cubicBezTo>
                  <a:cubicBezTo>
                    <a:pt x="2807" y="6896"/>
                    <a:pt x="2927" y="6866"/>
                    <a:pt x="3046" y="6866"/>
                  </a:cubicBezTo>
                  <a:close/>
                  <a:moveTo>
                    <a:pt x="2923" y="1"/>
                  </a:moveTo>
                  <a:cubicBezTo>
                    <a:pt x="2850" y="1"/>
                    <a:pt x="2778" y="5"/>
                    <a:pt x="2708" y="12"/>
                  </a:cubicBezTo>
                  <a:cubicBezTo>
                    <a:pt x="1874" y="108"/>
                    <a:pt x="1348" y="874"/>
                    <a:pt x="1606" y="1603"/>
                  </a:cubicBezTo>
                  <a:cubicBezTo>
                    <a:pt x="1597" y="1938"/>
                    <a:pt x="1807" y="2235"/>
                    <a:pt x="2133" y="2350"/>
                  </a:cubicBezTo>
                  <a:cubicBezTo>
                    <a:pt x="1951" y="3183"/>
                    <a:pt x="1740" y="4151"/>
                    <a:pt x="1855" y="4937"/>
                  </a:cubicBezTo>
                  <a:cubicBezTo>
                    <a:pt x="1003" y="5320"/>
                    <a:pt x="342" y="6038"/>
                    <a:pt x="25" y="6920"/>
                  </a:cubicBezTo>
                  <a:cubicBezTo>
                    <a:pt x="1" y="6986"/>
                    <a:pt x="62" y="7038"/>
                    <a:pt x="117" y="7038"/>
                  </a:cubicBezTo>
                  <a:cubicBezTo>
                    <a:pt x="125" y="7038"/>
                    <a:pt x="133" y="7037"/>
                    <a:pt x="140" y="7035"/>
                  </a:cubicBezTo>
                  <a:cubicBezTo>
                    <a:pt x="188" y="7178"/>
                    <a:pt x="284" y="7312"/>
                    <a:pt x="409" y="7399"/>
                  </a:cubicBezTo>
                  <a:cubicBezTo>
                    <a:pt x="760" y="7643"/>
                    <a:pt x="1250" y="7736"/>
                    <a:pt x="1724" y="7736"/>
                  </a:cubicBezTo>
                  <a:cubicBezTo>
                    <a:pt x="1975" y="7736"/>
                    <a:pt x="2221" y="7710"/>
                    <a:pt x="2440" y="7667"/>
                  </a:cubicBezTo>
                  <a:cubicBezTo>
                    <a:pt x="2478" y="9296"/>
                    <a:pt x="2689" y="10924"/>
                    <a:pt x="2928" y="12524"/>
                  </a:cubicBezTo>
                  <a:cubicBezTo>
                    <a:pt x="2942" y="12595"/>
                    <a:pt x="2994" y="12625"/>
                    <a:pt x="3052" y="12625"/>
                  </a:cubicBezTo>
                  <a:cubicBezTo>
                    <a:pt x="3118" y="12625"/>
                    <a:pt x="3190" y="12586"/>
                    <a:pt x="3216" y="12524"/>
                  </a:cubicBezTo>
                  <a:cubicBezTo>
                    <a:pt x="3494" y="11758"/>
                    <a:pt x="3541" y="10953"/>
                    <a:pt x="3618" y="10139"/>
                  </a:cubicBezTo>
                  <a:cubicBezTo>
                    <a:pt x="3685" y="9363"/>
                    <a:pt x="3771" y="8596"/>
                    <a:pt x="3838" y="7820"/>
                  </a:cubicBezTo>
                  <a:cubicBezTo>
                    <a:pt x="4053" y="7895"/>
                    <a:pt x="4274" y="7931"/>
                    <a:pt x="4493" y="7931"/>
                  </a:cubicBezTo>
                  <a:cubicBezTo>
                    <a:pt x="5145" y="7931"/>
                    <a:pt x="5779" y="7613"/>
                    <a:pt x="6166" y="7054"/>
                  </a:cubicBezTo>
                  <a:cubicBezTo>
                    <a:pt x="6214" y="6958"/>
                    <a:pt x="6157" y="6843"/>
                    <a:pt x="6051" y="6833"/>
                  </a:cubicBezTo>
                  <a:cubicBezTo>
                    <a:pt x="6042" y="6805"/>
                    <a:pt x="6023" y="6795"/>
                    <a:pt x="6023" y="6766"/>
                  </a:cubicBezTo>
                  <a:cubicBezTo>
                    <a:pt x="6109" y="6738"/>
                    <a:pt x="6138" y="6642"/>
                    <a:pt x="6090" y="6565"/>
                  </a:cubicBezTo>
                  <a:cubicBezTo>
                    <a:pt x="5582" y="5837"/>
                    <a:pt x="5074" y="5205"/>
                    <a:pt x="4413" y="4869"/>
                  </a:cubicBezTo>
                  <a:cubicBezTo>
                    <a:pt x="4241" y="4103"/>
                    <a:pt x="4116" y="3327"/>
                    <a:pt x="4030" y="2541"/>
                  </a:cubicBezTo>
                  <a:cubicBezTo>
                    <a:pt x="4040" y="2541"/>
                    <a:pt x="4059" y="2532"/>
                    <a:pt x="4078" y="2522"/>
                  </a:cubicBezTo>
                  <a:cubicBezTo>
                    <a:pt x="4327" y="2359"/>
                    <a:pt x="4480" y="2082"/>
                    <a:pt x="4499" y="1785"/>
                  </a:cubicBezTo>
                  <a:cubicBezTo>
                    <a:pt x="4505" y="1786"/>
                    <a:pt x="4511" y="1786"/>
                    <a:pt x="4517" y="1786"/>
                  </a:cubicBezTo>
                  <a:cubicBezTo>
                    <a:pt x="4567" y="1786"/>
                    <a:pt x="4607" y="1751"/>
                    <a:pt x="4624" y="1708"/>
                  </a:cubicBezTo>
                  <a:cubicBezTo>
                    <a:pt x="5006" y="616"/>
                    <a:pt x="3856" y="1"/>
                    <a:pt x="29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793;p33">
              <a:extLst>
                <a:ext uri="{FF2B5EF4-FFF2-40B4-BE49-F238E27FC236}">
                  <a16:creationId xmlns:a16="http://schemas.microsoft.com/office/drawing/2014/main" id="{5048DB17-2E90-4962-84D3-2991E979135E}"/>
                </a:ext>
              </a:extLst>
            </p:cNvPr>
            <p:cNvSpPr/>
            <p:nvPr/>
          </p:nvSpPr>
          <p:spPr>
            <a:xfrm>
              <a:off x="2157750" y="4025000"/>
              <a:ext cx="144425" cy="34800"/>
            </a:xfrm>
            <a:custGeom>
              <a:avLst/>
              <a:gdLst/>
              <a:ahLst/>
              <a:cxnLst/>
              <a:rect l="l" t="t" r="r" b="b"/>
              <a:pathLst>
                <a:path w="5777" h="1392" extrusionOk="0">
                  <a:moveTo>
                    <a:pt x="4020" y="1"/>
                  </a:moveTo>
                  <a:cubicBezTo>
                    <a:pt x="3638" y="1"/>
                    <a:pt x="3255" y="34"/>
                    <a:pt x="2922" y="38"/>
                  </a:cubicBezTo>
                  <a:cubicBezTo>
                    <a:pt x="2878" y="38"/>
                    <a:pt x="2833" y="38"/>
                    <a:pt x="2789" y="38"/>
                  </a:cubicBezTo>
                  <a:cubicBezTo>
                    <a:pt x="2618" y="38"/>
                    <a:pt x="2444" y="35"/>
                    <a:pt x="2269" y="35"/>
                  </a:cubicBezTo>
                  <a:cubicBezTo>
                    <a:pt x="1653" y="35"/>
                    <a:pt x="1028" y="73"/>
                    <a:pt x="527" y="411"/>
                  </a:cubicBezTo>
                  <a:cubicBezTo>
                    <a:pt x="517" y="430"/>
                    <a:pt x="508" y="430"/>
                    <a:pt x="498" y="440"/>
                  </a:cubicBezTo>
                  <a:cubicBezTo>
                    <a:pt x="0" y="794"/>
                    <a:pt x="1073" y="1072"/>
                    <a:pt x="1274" y="1120"/>
                  </a:cubicBezTo>
                  <a:cubicBezTo>
                    <a:pt x="1610" y="1180"/>
                    <a:pt x="1945" y="1217"/>
                    <a:pt x="2288" y="1217"/>
                  </a:cubicBezTo>
                  <a:cubicBezTo>
                    <a:pt x="2327" y="1217"/>
                    <a:pt x="2366" y="1217"/>
                    <a:pt x="2405" y="1216"/>
                  </a:cubicBezTo>
                  <a:lnTo>
                    <a:pt x="2405" y="679"/>
                  </a:lnTo>
                  <a:cubicBezTo>
                    <a:pt x="2405" y="620"/>
                    <a:pt x="2451" y="584"/>
                    <a:pt x="2498" y="584"/>
                  </a:cubicBezTo>
                  <a:cubicBezTo>
                    <a:pt x="2512" y="584"/>
                    <a:pt x="2526" y="587"/>
                    <a:pt x="2539" y="593"/>
                  </a:cubicBezTo>
                  <a:cubicBezTo>
                    <a:pt x="2539" y="584"/>
                    <a:pt x="2548" y="564"/>
                    <a:pt x="2558" y="555"/>
                  </a:cubicBezTo>
                  <a:cubicBezTo>
                    <a:pt x="2713" y="430"/>
                    <a:pt x="2898" y="369"/>
                    <a:pt x="3082" y="369"/>
                  </a:cubicBezTo>
                  <a:cubicBezTo>
                    <a:pt x="3307" y="369"/>
                    <a:pt x="3530" y="461"/>
                    <a:pt x="3688" y="641"/>
                  </a:cubicBezTo>
                  <a:cubicBezTo>
                    <a:pt x="3707" y="631"/>
                    <a:pt x="3726" y="626"/>
                    <a:pt x="3744" y="626"/>
                  </a:cubicBezTo>
                  <a:cubicBezTo>
                    <a:pt x="3814" y="626"/>
                    <a:pt x="3876" y="690"/>
                    <a:pt x="3861" y="766"/>
                  </a:cubicBezTo>
                  <a:cubicBezTo>
                    <a:pt x="3851" y="957"/>
                    <a:pt x="3832" y="1149"/>
                    <a:pt x="3813" y="1340"/>
                  </a:cubicBezTo>
                  <a:lnTo>
                    <a:pt x="3823" y="1340"/>
                  </a:lnTo>
                  <a:cubicBezTo>
                    <a:pt x="3975" y="1375"/>
                    <a:pt x="4128" y="1392"/>
                    <a:pt x="4280" y="1392"/>
                  </a:cubicBezTo>
                  <a:cubicBezTo>
                    <a:pt x="4843" y="1392"/>
                    <a:pt x="5385" y="1160"/>
                    <a:pt x="5777" y="737"/>
                  </a:cubicBezTo>
                  <a:cubicBezTo>
                    <a:pt x="5777" y="727"/>
                    <a:pt x="5767" y="727"/>
                    <a:pt x="5767" y="718"/>
                  </a:cubicBezTo>
                  <a:cubicBezTo>
                    <a:pt x="5403" y="112"/>
                    <a:pt x="4714" y="1"/>
                    <a:pt x="40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794;p33">
              <a:extLst>
                <a:ext uri="{FF2B5EF4-FFF2-40B4-BE49-F238E27FC236}">
                  <a16:creationId xmlns:a16="http://schemas.microsoft.com/office/drawing/2014/main" id="{8394C92A-72F8-42C9-A5BF-E00614A658DA}"/>
                </a:ext>
              </a:extLst>
            </p:cNvPr>
            <p:cNvSpPr/>
            <p:nvPr/>
          </p:nvSpPr>
          <p:spPr>
            <a:xfrm>
              <a:off x="2169725" y="3990800"/>
              <a:ext cx="124800" cy="39450"/>
            </a:xfrm>
            <a:custGeom>
              <a:avLst/>
              <a:gdLst/>
              <a:ahLst/>
              <a:cxnLst/>
              <a:rect l="l" t="t" r="r" b="b"/>
              <a:pathLst>
                <a:path w="4992" h="1578" extrusionOk="0">
                  <a:moveTo>
                    <a:pt x="2809" y="1"/>
                  </a:moveTo>
                  <a:cubicBezTo>
                    <a:pt x="2543" y="1"/>
                    <a:pt x="2275" y="38"/>
                    <a:pt x="2021" y="103"/>
                  </a:cubicBezTo>
                  <a:cubicBezTo>
                    <a:pt x="1188" y="313"/>
                    <a:pt x="469" y="831"/>
                    <a:pt x="0" y="1540"/>
                  </a:cubicBezTo>
                  <a:cubicBezTo>
                    <a:pt x="19" y="1549"/>
                    <a:pt x="38" y="1559"/>
                    <a:pt x="48" y="1578"/>
                  </a:cubicBezTo>
                  <a:cubicBezTo>
                    <a:pt x="621" y="1118"/>
                    <a:pt x="1446" y="1100"/>
                    <a:pt x="2201" y="1100"/>
                  </a:cubicBezTo>
                  <a:cubicBezTo>
                    <a:pt x="2266" y="1100"/>
                    <a:pt x="2329" y="1100"/>
                    <a:pt x="2392" y="1100"/>
                  </a:cubicBezTo>
                  <a:cubicBezTo>
                    <a:pt x="2468" y="1100"/>
                    <a:pt x="2542" y="1100"/>
                    <a:pt x="2615" y="1099"/>
                  </a:cubicBezTo>
                  <a:cubicBezTo>
                    <a:pt x="2914" y="1095"/>
                    <a:pt x="3236" y="1076"/>
                    <a:pt x="3558" y="1076"/>
                  </a:cubicBezTo>
                  <a:cubicBezTo>
                    <a:pt x="4072" y="1076"/>
                    <a:pt x="4584" y="1125"/>
                    <a:pt x="4991" y="1367"/>
                  </a:cubicBezTo>
                  <a:cubicBezTo>
                    <a:pt x="4666" y="917"/>
                    <a:pt x="4311" y="476"/>
                    <a:pt x="3832" y="237"/>
                  </a:cubicBezTo>
                  <a:cubicBezTo>
                    <a:pt x="3803" y="237"/>
                    <a:pt x="3775" y="218"/>
                    <a:pt x="3756" y="189"/>
                  </a:cubicBezTo>
                  <a:cubicBezTo>
                    <a:pt x="3460" y="57"/>
                    <a:pt x="3135" y="1"/>
                    <a:pt x="28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795;p33">
              <a:extLst>
                <a:ext uri="{FF2B5EF4-FFF2-40B4-BE49-F238E27FC236}">
                  <a16:creationId xmlns:a16="http://schemas.microsoft.com/office/drawing/2014/main" id="{0160A457-6797-41F5-A2E2-9CE547988E4A}"/>
                </a:ext>
              </a:extLst>
            </p:cNvPr>
            <p:cNvSpPr/>
            <p:nvPr/>
          </p:nvSpPr>
          <p:spPr>
            <a:xfrm>
              <a:off x="2206125" y="3907575"/>
              <a:ext cx="54375" cy="82925"/>
            </a:xfrm>
            <a:custGeom>
              <a:avLst/>
              <a:gdLst/>
              <a:ahLst/>
              <a:cxnLst/>
              <a:rect l="l" t="t" r="r" b="b"/>
              <a:pathLst>
                <a:path w="2175" h="3317" extrusionOk="0">
                  <a:moveTo>
                    <a:pt x="1097" y="1"/>
                  </a:moveTo>
                  <a:cubicBezTo>
                    <a:pt x="1083" y="1"/>
                    <a:pt x="1069" y="1"/>
                    <a:pt x="1054" y="2"/>
                  </a:cubicBezTo>
                  <a:cubicBezTo>
                    <a:pt x="862" y="21"/>
                    <a:pt x="690" y="107"/>
                    <a:pt x="546" y="232"/>
                  </a:cubicBezTo>
                  <a:cubicBezTo>
                    <a:pt x="575" y="261"/>
                    <a:pt x="585" y="308"/>
                    <a:pt x="575" y="347"/>
                  </a:cubicBezTo>
                  <a:cubicBezTo>
                    <a:pt x="470" y="893"/>
                    <a:pt x="364" y="1448"/>
                    <a:pt x="269" y="1995"/>
                  </a:cubicBezTo>
                  <a:cubicBezTo>
                    <a:pt x="192" y="2435"/>
                    <a:pt x="163" y="2895"/>
                    <a:pt x="0" y="3317"/>
                  </a:cubicBezTo>
                  <a:cubicBezTo>
                    <a:pt x="269" y="3202"/>
                    <a:pt x="556" y="3115"/>
                    <a:pt x="843" y="3077"/>
                  </a:cubicBezTo>
                  <a:cubicBezTo>
                    <a:pt x="998" y="3047"/>
                    <a:pt x="1155" y="3032"/>
                    <a:pt x="1312" y="3032"/>
                  </a:cubicBezTo>
                  <a:cubicBezTo>
                    <a:pt x="1603" y="3032"/>
                    <a:pt x="1895" y="3083"/>
                    <a:pt x="2175" y="3183"/>
                  </a:cubicBezTo>
                  <a:cubicBezTo>
                    <a:pt x="1907" y="2368"/>
                    <a:pt x="1744" y="1525"/>
                    <a:pt x="1706" y="682"/>
                  </a:cubicBezTo>
                  <a:lnTo>
                    <a:pt x="1706" y="672"/>
                  </a:lnTo>
                  <a:cubicBezTo>
                    <a:pt x="1706" y="519"/>
                    <a:pt x="1696" y="366"/>
                    <a:pt x="1696" y="213"/>
                  </a:cubicBezTo>
                  <a:lnTo>
                    <a:pt x="1696" y="193"/>
                  </a:lnTo>
                  <a:cubicBezTo>
                    <a:pt x="1516" y="68"/>
                    <a:pt x="1312" y="1"/>
                    <a:pt x="1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767;p33">
            <a:extLst>
              <a:ext uri="{FF2B5EF4-FFF2-40B4-BE49-F238E27FC236}">
                <a16:creationId xmlns:a16="http://schemas.microsoft.com/office/drawing/2014/main" id="{0C008F40-F85E-4339-87DC-99B815CF63F1}"/>
              </a:ext>
            </a:extLst>
          </p:cNvPr>
          <p:cNvSpPr txBox="1">
            <a:spLocks/>
          </p:cNvSpPr>
          <p:nvPr/>
        </p:nvSpPr>
        <p:spPr>
          <a:xfrm>
            <a:off x="5871366" y="2902477"/>
            <a:ext cx="21360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2000" dirty="0">
                <a:solidFill>
                  <a:srgbClr val="FF6600"/>
                </a:solidFill>
              </a:rPr>
              <a:t>TempData</a:t>
            </a:r>
          </a:p>
        </p:txBody>
      </p:sp>
    </p:spTree>
    <p:extLst>
      <p:ext uri="{BB962C8B-B14F-4D97-AF65-F5344CB8AC3E}">
        <p14:creationId xmlns:p14="http://schemas.microsoft.com/office/powerpoint/2010/main" val="1448776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72"/>
                                        </p:tgtEl>
                                        <p:attrNameLst>
                                          <p:attrName>style.visibility</p:attrName>
                                        </p:attrNameLst>
                                      </p:cBhvr>
                                      <p:to>
                                        <p:strVal val="visible"/>
                                      </p:to>
                                    </p:set>
                                    <p:animEffect transition="in" filter="randombar(horizontal)">
                                      <p:cBhvr>
                                        <p:cTn id="7" dur="500"/>
                                        <p:tgtEl>
                                          <p:spTgt spid="772"/>
                                        </p:tgtEl>
                                      </p:cBhvr>
                                    </p:animEffect>
                                  </p:childTnLst>
                                </p:cTn>
                              </p:par>
                              <p:par>
                                <p:cTn id="8" presetID="14" presetClass="entr" presetSubtype="10" fill="hold" nodeType="withEffect">
                                  <p:stCondLst>
                                    <p:cond delay="0"/>
                                  </p:stCondLst>
                                  <p:childTnLst>
                                    <p:set>
                                      <p:cBhvr>
                                        <p:cTn id="9" dur="1" fill="hold">
                                          <p:stCondLst>
                                            <p:cond delay="0"/>
                                          </p:stCondLst>
                                        </p:cTn>
                                        <p:tgtEl>
                                          <p:spTgt spid="796"/>
                                        </p:tgtEl>
                                        <p:attrNameLst>
                                          <p:attrName>style.visibility</p:attrName>
                                        </p:attrNameLst>
                                      </p:cBhvr>
                                      <p:to>
                                        <p:strVal val="visible"/>
                                      </p:to>
                                    </p:set>
                                    <p:animEffect transition="in" filter="randombar(horizontal)">
                                      <p:cBhvr>
                                        <p:cTn id="10" dur="500"/>
                                        <p:tgtEl>
                                          <p:spTgt spid="796"/>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randombar(horizontal)">
                                      <p:cBhvr>
                                        <p:cTn id="15" dur="500"/>
                                        <p:tgtEl>
                                          <p:spTgt spid="101"/>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764"/>
                                        </p:tgtEl>
                                        <p:attrNameLst>
                                          <p:attrName>style.visibility</p:attrName>
                                        </p:attrNameLst>
                                      </p:cBhvr>
                                      <p:to>
                                        <p:strVal val="visible"/>
                                      </p:to>
                                    </p:set>
                                    <p:animEffect transition="in" filter="randombar(horizontal)">
                                      <p:cBhvr>
                                        <p:cTn id="18" dur="500"/>
                                        <p:tgtEl>
                                          <p:spTgt spid="764"/>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774"/>
                                        </p:tgtEl>
                                        <p:attrNameLst>
                                          <p:attrName>style.visibility</p:attrName>
                                        </p:attrNameLst>
                                      </p:cBhvr>
                                      <p:to>
                                        <p:strVal val="visible"/>
                                      </p:to>
                                    </p:set>
                                    <p:animEffect transition="in" filter="randombar(horizontal)">
                                      <p:cBhvr>
                                        <p:cTn id="23" dur="500"/>
                                        <p:tgtEl>
                                          <p:spTgt spid="774"/>
                                        </p:tgtEl>
                                      </p:cBhvr>
                                    </p:animEffect>
                                  </p:childTnLst>
                                </p:cTn>
                              </p:par>
                              <p:par>
                                <p:cTn id="24" presetID="14" presetClass="entr" presetSubtype="10" fill="hold" nodeType="withEffect">
                                  <p:stCondLst>
                                    <p:cond delay="0"/>
                                  </p:stCondLst>
                                  <p:childTnLst>
                                    <p:set>
                                      <p:cBhvr>
                                        <p:cTn id="25" dur="1" fill="hold">
                                          <p:stCondLst>
                                            <p:cond delay="0"/>
                                          </p:stCondLst>
                                        </p:cTn>
                                        <p:tgtEl>
                                          <p:spTgt spid="779"/>
                                        </p:tgtEl>
                                        <p:attrNameLst>
                                          <p:attrName>style.visibility</p:attrName>
                                        </p:attrNameLst>
                                      </p:cBhvr>
                                      <p:to>
                                        <p:strVal val="visible"/>
                                      </p:to>
                                    </p:set>
                                    <p:animEffect transition="in" filter="randombar(horizontal)">
                                      <p:cBhvr>
                                        <p:cTn id="26" dur="500"/>
                                        <p:tgtEl>
                                          <p:spTgt spid="779"/>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nodeType="clickEffect">
                                  <p:stCondLst>
                                    <p:cond delay="0"/>
                                  </p:stCondLst>
                                  <p:childTnLst>
                                    <p:set>
                                      <p:cBhvr>
                                        <p:cTn id="30" dur="1" fill="hold">
                                          <p:stCondLst>
                                            <p:cond delay="0"/>
                                          </p:stCondLst>
                                        </p:cTn>
                                        <p:tgtEl>
                                          <p:spTgt spid="776"/>
                                        </p:tgtEl>
                                        <p:attrNameLst>
                                          <p:attrName>style.visibility</p:attrName>
                                        </p:attrNameLst>
                                      </p:cBhvr>
                                      <p:to>
                                        <p:strVal val="visible"/>
                                      </p:to>
                                    </p:set>
                                    <p:animEffect transition="in" filter="randombar(horizontal)">
                                      <p:cBhvr>
                                        <p:cTn id="31" dur="500"/>
                                        <p:tgtEl>
                                          <p:spTgt spid="776"/>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765"/>
                                        </p:tgtEl>
                                        <p:attrNameLst>
                                          <p:attrName>style.visibility</p:attrName>
                                        </p:attrNameLst>
                                      </p:cBhvr>
                                      <p:to>
                                        <p:strVal val="visible"/>
                                      </p:to>
                                    </p:set>
                                    <p:animEffect transition="in" filter="randombar(horizontal)">
                                      <p:cBhvr>
                                        <p:cTn id="34" dur="500"/>
                                        <p:tgtEl>
                                          <p:spTgt spid="765"/>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nodeType="clickEffect">
                                  <p:stCondLst>
                                    <p:cond delay="0"/>
                                  </p:stCondLst>
                                  <p:childTnLst>
                                    <p:set>
                                      <p:cBhvr>
                                        <p:cTn id="38" dur="1" fill="hold">
                                          <p:stCondLst>
                                            <p:cond delay="0"/>
                                          </p:stCondLst>
                                        </p:cTn>
                                        <p:tgtEl>
                                          <p:spTgt spid="86"/>
                                        </p:tgtEl>
                                        <p:attrNameLst>
                                          <p:attrName>style.visibility</p:attrName>
                                        </p:attrNameLst>
                                      </p:cBhvr>
                                      <p:to>
                                        <p:strVal val="visible"/>
                                      </p:to>
                                    </p:set>
                                    <p:animEffect transition="in" filter="randombar(horizontal)">
                                      <p:cBhvr>
                                        <p:cTn id="39" dur="500"/>
                                        <p:tgtEl>
                                          <p:spTgt spid="86"/>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85"/>
                                        </p:tgtEl>
                                        <p:attrNameLst>
                                          <p:attrName>style.visibility</p:attrName>
                                        </p:attrNameLst>
                                      </p:cBhvr>
                                      <p:to>
                                        <p:strVal val="visible"/>
                                      </p:to>
                                    </p:set>
                                    <p:animEffect transition="in" filter="randombar(horizontal)">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528"/>
                                        </p:tgtEl>
                                        <p:attrNameLst>
                                          <p:attrName>style.visibility</p:attrName>
                                        </p:attrNameLst>
                                      </p:cBhvr>
                                      <p:to>
                                        <p:strVal val="visible"/>
                                      </p:to>
                                    </p:set>
                                    <p:animEffect transition="in" filter="randombar(horizontal)">
                                      <p:cBhvr>
                                        <p:cTn id="47" dur="500"/>
                                        <p:tgtEl>
                                          <p:spTgt spid="528"/>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535"/>
                                        </p:tgtEl>
                                        <p:attrNameLst>
                                          <p:attrName>style.visibility</p:attrName>
                                        </p:attrNameLst>
                                      </p:cBhvr>
                                      <p:to>
                                        <p:strVal val="visible"/>
                                      </p:to>
                                    </p:set>
                                    <p:animEffect transition="in" filter="randombar(horizontal)">
                                      <p:cBhvr>
                                        <p:cTn id="50" dur="500"/>
                                        <p:tgtEl>
                                          <p:spTgt spid="535"/>
                                        </p:tgtEl>
                                      </p:cBhvr>
                                    </p:animEffect>
                                  </p:childTnLst>
                                </p:cTn>
                              </p:par>
                            </p:childTnLst>
                          </p:cTn>
                        </p:par>
                      </p:childTnLst>
                    </p:cTn>
                  </p:par>
                  <p:par>
                    <p:cTn id="51" fill="hold">
                      <p:stCondLst>
                        <p:cond delay="indefinite"/>
                      </p:stCondLst>
                      <p:childTnLst>
                        <p:par>
                          <p:cTn id="52" fill="hold">
                            <p:stCondLst>
                              <p:cond delay="0"/>
                            </p:stCondLst>
                            <p:childTnLst>
                              <p:par>
                                <p:cTn id="53" presetID="14" presetClass="entr" presetSubtype="10" fill="hold" nodeType="clickEffect">
                                  <p:stCondLst>
                                    <p:cond delay="0"/>
                                  </p:stCondLst>
                                  <p:childTnLst>
                                    <p:set>
                                      <p:cBhvr>
                                        <p:cTn id="54" dur="1" fill="hold">
                                          <p:stCondLst>
                                            <p:cond delay="0"/>
                                          </p:stCondLst>
                                        </p:cTn>
                                        <p:tgtEl>
                                          <p:spTgt spid="67"/>
                                        </p:tgtEl>
                                        <p:attrNameLst>
                                          <p:attrName>style.visibility</p:attrName>
                                        </p:attrNameLst>
                                      </p:cBhvr>
                                      <p:to>
                                        <p:strVal val="visible"/>
                                      </p:to>
                                    </p:set>
                                    <p:animEffect transition="in" filter="randombar(horizontal)">
                                      <p:cBhvr>
                                        <p:cTn id="55" dur="500"/>
                                        <p:tgtEl>
                                          <p:spTgt spid="67"/>
                                        </p:tgtEl>
                                      </p:cBhvr>
                                    </p:animEffect>
                                  </p:childTnLst>
                                </p:cTn>
                              </p:par>
                              <p:par>
                                <p:cTn id="56" presetID="14" presetClass="entr" presetSubtype="10" fill="hold" grpId="0" nodeType="withEffect">
                                  <p:stCondLst>
                                    <p:cond delay="0"/>
                                  </p:stCondLst>
                                  <p:childTnLst>
                                    <p:set>
                                      <p:cBhvr>
                                        <p:cTn id="57" dur="1" fill="hold">
                                          <p:stCondLst>
                                            <p:cond delay="0"/>
                                          </p:stCondLst>
                                        </p:cTn>
                                        <p:tgtEl>
                                          <p:spTgt spid="66"/>
                                        </p:tgtEl>
                                        <p:attrNameLst>
                                          <p:attrName>style.visibility</p:attrName>
                                        </p:attrNameLst>
                                      </p:cBhvr>
                                      <p:to>
                                        <p:strVal val="visible"/>
                                      </p:to>
                                    </p:set>
                                    <p:animEffect transition="in" filter="randombar(horizontal)">
                                      <p:cBhvr>
                                        <p:cTn id="58" dur="500"/>
                                        <p:tgtEl>
                                          <p:spTgt spid="66"/>
                                        </p:tgtEl>
                                      </p:cBhvr>
                                    </p:animEffect>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nodeType="clickEffect">
                                  <p:stCondLst>
                                    <p:cond delay="0"/>
                                  </p:stCondLst>
                                  <p:childTnLst>
                                    <p:set>
                                      <p:cBhvr>
                                        <p:cTn id="62" dur="1" fill="hold">
                                          <p:stCondLst>
                                            <p:cond delay="0"/>
                                          </p:stCondLst>
                                        </p:cTn>
                                        <p:tgtEl>
                                          <p:spTgt spid="784"/>
                                        </p:tgtEl>
                                        <p:attrNameLst>
                                          <p:attrName>style.visibility</p:attrName>
                                        </p:attrNameLst>
                                      </p:cBhvr>
                                      <p:to>
                                        <p:strVal val="visible"/>
                                      </p:to>
                                    </p:set>
                                    <p:animEffect transition="in" filter="randombar(horizontal)">
                                      <p:cBhvr>
                                        <p:cTn id="63" dur="500"/>
                                        <p:tgtEl>
                                          <p:spTgt spid="784"/>
                                        </p:tgtEl>
                                      </p:cBhvr>
                                    </p:animEffect>
                                  </p:childTnLst>
                                </p:cTn>
                              </p:par>
                              <p:par>
                                <p:cTn id="64" presetID="14" presetClass="entr" presetSubtype="10" fill="hold" grpId="0" nodeType="withEffect">
                                  <p:stCondLst>
                                    <p:cond delay="0"/>
                                  </p:stCondLst>
                                  <p:childTnLst>
                                    <p:set>
                                      <p:cBhvr>
                                        <p:cTn id="65" dur="1" fill="hold">
                                          <p:stCondLst>
                                            <p:cond delay="0"/>
                                          </p:stCondLst>
                                        </p:cTn>
                                        <p:tgtEl>
                                          <p:spTgt spid="770"/>
                                        </p:tgtEl>
                                        <p:attrNameLst>
                                          <p:attrName>style.visibility</p:attrName>
                                        </p:attrNameLst>
                                      </p:cBhvr>
                                      <p:to>
                                        <p:strVal val="visible"/>
                                      </p:to>
                                    </p:set>
                                    <p:animEffect transition="in" filter="randombar(horizontal)">
                                      <p:cBhvr>
                                        <p:cTn id="66" dur="500"/>
                                        <p:tgtEl>
                                          <p:spTgt spid="7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4" grpId="0"/>
      <p:bldP spid="765" grpId="0"/>
      <p:bldP spid="770" grpId="0"/>
      <p:bldP spid="772" grpId="0"/>
      <p:bldP spid="774" grpId="0"/>
      <p:bldP spid="66" grpId="0"/>
      <p:bldP spid="85" grpId="0"/>
      <p:bldP spid="535"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695"/>
        <p:cNvGrpSpPr/>
        <p:nvPr/>
      </p:nvGrpSpPr>
      <p:grpSpPr>
        <a:xfrm>
          <a:off x="0" y="0"/>
          <a:ext cx="0" cy="0"/>
          <a:chOff x="0" y="0"/>
          <a:chExt cx="0" cy="0"/>
        </a:xfrm>
      </p:grpSpPr>
      <p:pic>
        <p:nvPicPr>
          <p:cNvPr id="1696" name="Google Shape;1696;p54"/>
          <p:cNvPicPr preferRelativeResize="0"/>
          <p:nvPr/>
        </p:nvPicPr>
        <p:blipFill rotWithShape="1">
          <a:blip r:embed="rId3">
            <a:alphaModFix/>
          </a:blip>
          <a:srcRect t="5720" b="5720"/>
          <a:stretch/>
        </p:blipFill>
        <p:spPr>
          <a:xfrm>
            <a:off x="3213247" y="1601839"/>
            <a:ext cx="2619000" cy="1618800"/>
          </a:xfrm>
          <a:prstGeom prst="roundRect">
            <a:avLst>
              <a:gd name="adj" fmla="val 8161"/>
            </a:avLst>
          </a:prstGeom>
          <a:noFill/>
          <a:ln>
            <a:noFill/>
          </a:ln>
        </p:spPr>
      </p:pic>
      <p:sp>
        <p:nvSpPr>
          <p:cNvPr id="1697" name="Google Shape;1697;p54"/>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MULTIMEDIA</a:t>
            </a:r>
            <a:endParaRPr/>
          </a:p>
        </p:txBody>
      </p:sp>
      <p:sp>
        <p:nvSpPr>
          <p:cNvPr id="1698" name="Google Shape;1698;p54"/>
          <p:cNvSpPr txBox="1">
            <a:spLocks noGrp="1"/>
          </p:cNvSpPr>
          <p:nvPr>
            <p:ph type="body" idx="1"/>
          </p:nvPr>
        </p:nvSpPr>
        <p:spPr>
          <a:xfrm>
            <a:off x="2940900" y="4358354"/>
            <a:ext cx="3264900" cy="20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Insert your multimedia content here</a:t>
            </a:r>
            <a:endParaRPr/>
          </a:p>
        </p:txBody>
      </p:sp>
      <p:sp>
        <p:nvSpPr>
          <p:cNvPr id="1699" name="Google Shape;1699;p54"/>
          <p:cNvSpPr/>
          <p:nvPr/>
        </p:nvSpPr>
        <p:spPr>
          <a:xfrm>
            <a:off x="6463625" y="-786150"/>
            <a:ext cx="72050" cy="52825"/>
          </a:xfrm>
          <a:custGeom>
            <a:avLst/>
            <a:gdLst/>
            <a:ahLst/>
            <a:cxnLst/>
            <a:rect l="l" t="t" r="r" b="b"/>
            <a:pathLst>
              <a:path w="2882" h="2113" extrusionOk="0">
                <a:moveTo>
                  <a:pt x="255" y="0"/>
                </a:moveTo>
                <a:cubicBezTo>
                  <a:pt x="62" y="0"/>
                  <a:pt x="1" y="264"/>
                  <a:pt x="118" y="381"/>
                </a:cubicBezTo>
                <a:cubicBezTo>
                  <a:pt x="412" y="691"/>
                  <a:pt x="895" y="864"/>
                  <a:pt x="1257" y="1106"/>
                </a:cubicBezTo>
                <a:cubicBezTo>
                  <a:pt x="1723" y="1416"/>
                  <a:pt x="2103" y="1796"/>
                  <a:pt x="2552" y="2089"/>
                </a:cubicBezTo>
                <a:cubicBezTo>
                  <a:pt x="2584" y="2105"/>
                  <a:pt x="2616" y="2113"/>
                  <a:pt x="2646" y="2113"/>
                </a:cubicBezTo>
                <a:cubicBezTo>
                  <a:pt x="2779" y="2113"/>
                  <a:pt x="2881" y="1974"/>
                  <a:pt x="2811" y="1848"/>
                </a:cubicBezTo>
                <a:cubicBezTo>
                  <a:pt x="2483" y="1416"/>
                  <a:pt x="2086" y="1054"/>
                  <a:pt x="1654" y="760"/>
                </a:cubicBezTo>
                <a:cubicBezTo>
                  <a:pt x="1257" y="467"/>
                  <a:pt x="774" y="70"/>
                  <a:pt x="274" y="1"/>
                </a:cubicBezTo>
                <a:cubicBezTo>
                  <a:pt x="267" y="1"/>
                  <a:pt x="261" y="0"/>
                  <a:pt x="25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0" name="Google Shape;1700;p54"/>
          <p:cNvGrpSpPr/>
          <p:nvPr/>
        </p:nvGrpSpPr>
        <p:grpSpPr>
          <a:xfrm>
            <a:off x="3019449" y="1421265"/>
            <a:ext cx="3105101" cy="2682887"/>
            <a:chOff x="3295400" y="1364750"/>
            <a:chExt cx="887400" cy="769000"/>
          </a:xfrm>
        </p:grpSpPr>
        <p:sp>
          <p:nvSpPr>
            <p:cNvPr id="1701" name="Google Shape;1701;p54"/>
            <p:cNvSpPr/>
            <p:nvPr/>
          </p:nvSpPr>
          <p:spPr>
            <a:xfrm>
              <a:off x="3295400" y="1364750"/>
              <a:ext cx="887400" cy="769000"/>
            </a:xfrm>
            <a:custGeom>
              <a:avLst/>
              <a:gdLst/>
              <a:ahLst/>
              <a:cxnLst/>
              <a:rect l="l" t="t" r="r" b="b"/>
              <a:pathLst>
                <a:path w="35496" h="30760" extrusionOk="0">
                  <a:moveTo>
                    <a:pt x="4164" y="457"/>
                  </a:moveTo>
                  <a:cubicBezTo>
                    <a:pt x="5136" y="457"/>
                    <a:pt x="6111" y="492"/>
                    <a:pt x="7080" y="499"/>
                  </a:cubicBezTo>
                  <a:cubicBezTo>
                    <a:pt x="9925" y="518"/>
                    <a:pt x="12761" y="537"/>
                    <a:pt x="15607" y="556"/>
                  </a:cubicBezTo>
                  <a:cubicBezTo>
                    <a:pt x="19602" y="570"/>
                    <a:pt x="23603" y="661"/>
                    <a:pt x="27598" y="661"/>
                  </a:cubicBezTo>
                  <a:cubicBezTo>
                    <a:pt x="29225" y="661"/>
                    <a:pt x="30852" y="646"/>
                    <a:pt x="32477" y="604"/>
                  </a:cubicBezTo>
                  <a:cubicBezTo>
                    <a:pt x="32497" y="604"/>
                    <a:pt x="32506" y="595"/>
                    <a:pt x="32516" y="595"/>
                  </a:cubicBezTo>
                  <a:cubicBezTo>
                    <a:pt x="32564" y="643"/>
                    <a:pt x="32628" y="669"/>
                    <a:pt x="32693" y="669"/>
                  </a:cubicBezTo>
                  <a:cubicBezTo>
                    <a:pt x="32730" y="669"/>
                    <a:pt x="32768" y="660"/>
                    <a:pt x="32803" y="643"/>
                  </a:cubicBezTo>
                  <a:cubicBezTo>
                    <a:pt x="32910" y="594"/>
                    <a:pt x="33029" y="573"/>
                    <a:pt x="33151" y="573"/>
                  </a:cubicBezTo>
                  <a:cubicBezTo>
                    <a:pt x="33589" y="573"/>
                    <a:pt x="34081" y="848"/>
                    <a:pt x="34298" y="1170"/>
                  </a:cubicBezTo>
                  <a:cubicBezTo>
                    <a:pt x="34441" y="1419"/>
                    <a:pt x="34537" y="1687"/>
                    <a:pt x="34585" y="1965"/>
                  </a:cubicBezTo>
                  <a:cubicBezTo>
                    <a:pt x="34690" y="2472"/>
                    <a:pt x="34662" y="3019"/>
                    <a:pt x="34671" y="3526"/>
                  </a:cubicBezTo>
                  <a:lnTo>
                    <a:pt x="34710" y="6640"/>
                  </a:lnTo>
                  <a:lnTo>
                    <a:pt x="34786" y="13068"/>
                  </a:lnTo>
                  <a:cubicBezTo>
                    <a:pt x="34815" y="15147"/>
                    <a:pt x="34834" y="17226"/>
                    <a:pt x="34853" y="19305"/>
                  </a:cubicBezTo>
                  <a:cubicBezTo>
                    <a:pt x="34872" y="21066"/>
                    <a:pt x="35284" y="24271"/>
                    <a:pt x="33050" y="24564"/>
                  </a:cubicBezTo>
                  <a:lnTo>
                    <a:pt x="33050" y="24564"/>
                  </a:lnTo>
                  <a:cubicBezTo>
                    <a:pt x="33022" y="24554"/>
                    <a:pt x="33004" y="24545"/>
                    <a:pt x="32985" y="24545"/>
                  </a:cubicBezTo>
                  <a:cubicBezTo>
                    <a:pt x="30635" y="24472"/>
                    <a:pt x="28280" y="24446"/>
                    <a:pt x="25925" y="24446"/>
                  </a:cubicBezTo>
                  <a:cubicBezTo>
                    <a:pt x="21214" y="24446"/>
                    <a:pt x="16501" y="24549"/>
                    <a:pt x="11813" y="24574"/>
                  </a:cubicBezTo>
                  <a:cubicBezTo>
                    <a:pt x="10107" y="24584"/>
                    <a:pt x="8412" y="24584"/>
                    <a:pt x="6716" y="24593"/>
                  </a:cubicBezTo>
                  <a:cubicBezTo>
                    <a:pt x="6154" y="24593"/>
                    <a:pt x="5460" y="24641"/>
                    <a:pt x="4751" y="24641"/>
                  </a:cubicBezTo>
                  <a:cubicBezTo>
                    <a:pt x="3635" y="24641"/>
                    <a:pt x="2484" y="24523"/>
                    <a:pt x="1763" y="23913"/>
                  </a:cubicBezTo>
                  <a:cubicBezTo>
                    <a:pt x="566" y="22888"/>
                    <a:pt x="776" y="20723"/>
                    <a:pt x="719" y="19315"/>
                  </a:cubicBezTo>
                  <a:cubicBezTo>
                    <a:pt x="652" y="17552"/>
                    <a:pt x="623" y="15799"/>
                    <a:pt x="613" y="14045"/>
                  </a:cubicBezTo>
                  <a:cubicBezTo>
                    <a:pt x="604" y="10070"/>
                    <a:pt x="853" y="6113"/>
                    <a:pt x="987" y="2147"/>
                  </a:cubicBezTo>
                  <a:cubicBezTo>
                    <a:pt x="987" y="2080"/>
                    <a:pt x="968" y="2013"/>
                    <a:pt x="920" y="1965"/>
                  </a:cubicBezTo>
                  <a:cubicBezTo>
                    <a:pt x="968" y="1811"/>
                    <a:pt x="1025" y="1668"/>
                    <a:pt x="1083" y="1524"/>
                  </a:cubicBezTo>
                  <a:cubicBezTo>
                    <a:pt x="1524" y="623"/>
                    <a:pt x="2319" y="509"/>
                    <a:pt x="3219" y="470"/>
                  </a:cubicBezTo>
                  <a:cubicBezTo>
                    <a:pt x="3534" y="461"/>
                    <a:pt x="3849" y="457"/>
                    <a:pt x="4164" y="457"/>
                  </a:cubicBezTo>
                  <a:close/>
                  <a:moveTo>
                    <a:pt x="22044" y="25101"/>
                  </a:moveTo>
                  <a:cubicBezTo>
                    <a:pt x="21958" y="26318"/>
                    <a:pt x="22686" y="27630"/>
                    <a:pt x="23740" y="28263"/>
                  </a:cubicBezTo>
                  <a:cubicBezTo>
                    <a:pt x="21795" y="28483"/>
                    <a:pt x="19831" y="28617"/>
                    <a:pt x="17877" y="28675"/>
                  </a:cubicBezTo>
                  <a:cubicBezTo>
                    <a:pt x="17590" y="28682"/>
                    <a:pt x="17303" y="28686"/>
                    <a:pt x="17016" y="28686"/>
                  </a:cubicBezTo>
                  <a:cubicBezTo>
                    <a:pt x="15523" y="28686"/>
                    <a:pt x="14037" y="28598"/>
                    <a:pt x="12550" y="28598"/>
                  </a:cubicBezTo>
                  <a:cubicBezTo>
                    <a:pt x="13738" y="27918"/>
                    <a:pt x="14505" y="26442"/>
                    <a:pt x="14342" y="25101"/>
                  </a:cubicBezTo>
                  <a:close/>
                  <a:moveTo>
                    <a:pt x="24162" y="28665"/>
                  </a:moveTo>
                  <a:cubicBezTo>
                    <a:pt x="24238" y="29048"/>
                    <a:pt x="24277" y="29431"/>
                    <a:pt x="24277" y="29815"/>
                  </a:cubicBezTo>
                  <a:cubicBezTo>
                    <a:pt x="24245" y="29775"/>
                    <a:pt x="24200" y="29755"/>
                    <a:pt x="24158" y="29755"/>
                  </a:cubicBezTo>
                  <a:cubicBezTo>
                    <a:pt x="24149" y="29755"/>
                    <a:pt x="24141" y="29756"/>
                    <a:pt x="24133" y="29757"/>
                  </a:cubicBezTo>
                  <a:cubicBezTo>
                    <a:pt x="22035" y="29958"/>
                    <a:pt x="19985" y="30246"/>
                    <a:pt x="17868" y="30284"/>
                  </a:cubicBezTo>
                  <a:cubicBezTo>
                    <a:pt x="17770" y="30285"/>
                    <a:pt x="17672" y="30286"/>
                    <a:pt x="17574" y="30286"/>
                  </a:cubicBezTo>
                  <a:cubicBezTo>
                    <a:pt x="15615" y="30286"/>
                    <a:pt x="13679" y="30025"/>
                    <a:pt x="11727" y="30006"/>
                  </a:cubicBezTo>
                  <a:cubicBezTo>
                    <a:pt x="11717" y="29748"/>
                    <a:pt x="11688" y="29489"/>
                    <a:pt x="11669" y="29230"/>
                  </a:cubicBezTo>
                  <a:cubicBezTo>
                    <a:pt x="11659" y="29134"/>
                    <a:pt x="11659" y="29029"/>
                    <a:pt x="11640" y="28933"/>
                  </a:cubicBezTo>
                  <a:lnTo>
                    <a:pt x="11669" y="28933"/>
                  </a:lnTo>
                  <a:cubicBezTo>
                    <a:pt x="11698" y="28933"/>
                    <a:pt x="11727" y="28924"/>
                    <a:pt x="11746" y="28914"/>
                  </a:cubicBezTo>
                  <a:cubicBezTo>
                    <a:pt x="13006" y="29113"/>
                    <a:pt x="14303" y="29163"/>
                    <a:pt x="15592" y="29163"/>
                  </a:cubicBezTo>
                  <a:cubicBezTo>
                    <a:pt x="16291" y="29163"/>
                    <a:pt x="16988" y="29148"/>
                    <a:pt x="17676" y="29134"/>
                  </a:cubicBezTo>
                  <a:cubicBezTo>
                    <a:pt x="19831" y="29096"/>
                    <a:pt x="21977" y="28943"/>
                    <a:pt x="24133" y="28684"/>
                  </a:cubicBezTo>
                  <a:cubicBezTo>
                    <a:pt x="24143" y="28675"/>
                    <a:pt x="24152" y="28675"/>
                    <a:pt x="24162" y="28665"/>
                  </a:cubicBezTo>
                  <a:close/>
                  <a:moveTo>
                    <a:pt x="24294" y="0"/>
                  </a:moveTo>
                  <a:cubicBezTo>
                    <a:pt x="20878" y="0"/>
                    <a:pt x="17462" y="40"/>
                    <a:pt x="14051" y="40"/>
                  </a:cubicBezTo>
                  <a:cubicBezTo>
                    <a:pt x="13842" y="40"/>
                    <a:pt x="13632" y="39"/>
                    <a:pt x="13422" y="39"/>
                  </a:cubicBezTo>
                  <a:cubicBezTo>
                    <a:pt x="10242" y="29"/>
                    <a:pt x="7071" y="29"/>
                    <a:pt x="3890" y="29"/>
                  </a:cubicBezTo>
                  <a:cubicBezTo>
                    <a:pt x="3736" y="29"/>
                    <a:pt x="3577" y="27"/>
                    <a:pt x="3415" y="27"/>
                  </a:cubicBezTo>
                  <a:cubicBezTo>
                    <a:pt x="2642" y="27"/>
                    <a:pt x="1811" y="73"/>
                    <a:pt x="1217" y="604"/>
                  </a:cubicBezTo>
                  <a:cubicBezTo>
                    <a:pt x="834" y="968"/>
                    <a:pt x="594" y="1447"/>
                    <a:pt x="546" y="1974"/>
                  </a:cubicBezTo>
                  <a:cubicBezTo>
                    <a:pt x="498" y="2022"/>
                    <a:pt x="470" y="2080"/>
                    <a:pt x="460" y="2147"/>
                  </a:cubicBezTo>
                  <a:cubicBezTo>
                    <a:pt x="48" y="5883"/>
                    <a:pt x="0" y="9696"/>
                    <a:pt x="10" y="13461"/>
                  </a:cubicBezTo>
                  <a:cubicBezTo>
                    <a:pt x="10" y="15406"/>
                    <a:pt x="48" y="17360"/>
                    <a:pt x="125" y="19315"/>
                  </a:cubicBezTo>
                  <a:cubicBezTo>
                    <a:pt x="182" y="20618"/>
                    <a:pt x="115" y="22103"/>
                    <a:pt x="671" y="23319"/>
                  </a:cubicBezTo>
                  <a:cubicBezTo>
                    <a:pt x="1160" y="24373"/>
                    <a:pt x="2050" y="24814"/>
                    <a:pt x="3171" y="24957"/>
                  </a:cubicBezTo>
                  <a:cubicBezTo>
                    <a:pt x="4104" y="25080"/>
                    <a:pt x="5054" y="25108"/>
                    <a:pt x="6004" y="25108"/>
                  </a:cubicBezTo>
                  <a:cubicBezTo>
                    <a:pt x="6748" y="25108"/>
                    <a:pt x="7492" y="25091"/>
                    <a:pt x="8228" y="25091"/>
                  </a:cubicBezTo>
                  <a:cubicBezTo>
                    <a:pt x="8309" y="25091"/>
                    <a:pt x="8389" y="25091"/>
                    <a:pt x="8469" y="25092"/>
                  </a:cubicBezTo>
                  <a:lnTo>
                    <a:pt x="13997" y="25101"/>
                  </a:lnTo>
                  <a:cubicBezTo>
                    <a:pt x="13863" y="26701"/>
                    <a:pt x="12962" y="27822"/>
                    <a:pt x="11468" y="28464"/>
                  </a:cubicBezTo>
                  <a:cubicBezTo>
                    <a:pt x="11343" y="28512"/>
                    <a:pt x="11295" y="28646"/>
                    <a:pt x="11353" y="28761"/>
                  </a:cubicBezTo>
                  <a:cubicBezTo>
                    <a:pt x="11248" y="28905"/>
                    <a:pt x="11295" y="29106"/>
                    <a:pt x="11305" y="29278"/>
                  </a:cubicBezTo>
                  <a:cubicBezTo>
                    <a:pt x="11315" y="29546"/>
                    <a:pt x="11324" y="29815"/>
                    <a:pt x="11353" y="30083"/>
                  </a:cubicBezTo>
                  <a:cubicBezTo>
                    <a:pt x="11363" y="30188"/>
                    <a:pt x="11458" y="30255"/>
                    <a:pt x="11564" y="30255"/>
                  </a:cubicBezTo>
                  <a:cubicBezTo>
                    <a:pt x="13219" y="30691"/>
                    <a:pt x="15025" y="30760"/>
                    <a:pt x="16770" y="30760"/>
                  </a:cubicBezTo>
                  <a:cubicBezTo>
                    <a:pt x="17136" y="30760"/>
                    <a:pt x="17499" y="30757"/>
                    <a:pt x="17858" y="30754"/>
                  </a:cubicBezTo>
                  <a:cubicBezTo>
                    <a:pt x="19946" y="30725"/>
                    <a:pt x="22131" y="30629"/>
                    <a:pt x="24171" y="30150"/>
                  </a:cubicBezTo>
                  <a:cubicBezTo>
                    <a:pt x="24258" y="30131"/>
                    <a:pt x="24315" y="30064"/>
                    <a:pt x="24315" y="29978"/>
                  </a:cubicBezTo>
                  <a:cubicBezTo>
                    <a:pt x="24343" y="30005"/>
                    <a:pt x="24378" y="30018"/>
                    <a:pt x="24413" y="30018"/>
                  </a:cubicBezTo>
                  <a:cubicBezTo>
                    <a:pt x="24475" y="30018"/>
                    <a:pt x="24536" y="29978"/>
                    <a:pt x="24555" y="29910"/>
                  </a:cubicBezTo>
                  <a:cubicBezTo>
                    <a:pt x="24650" y="29422"/>
                    <a:pt x="24641" y="28914"/>
                    <a:pt x="24535" y="28426"/>
                  </a:cubicBezTo>
                  <a:cubicBezTo>
                    <a:pt x="24526" y="28358"/>
                    <a:pt x="24487" y="28311"/>
                    <a:pt x="24430" y="28291"/>
                  </a:cubicBezTo>
                  <a:cubicBezTo>
                    <a:pt x="24468" y="28176"/>
                    <a:pt x="24430" y="28061"/>
                    <a:pt x="24325" y="28004"/>
                  </a:cubicBezTo>
                  <a:cubicBezTo>
                    <a:pt x="23213" y="27238"/>
                    <a:pt x="22677" y="26337"/>
                    <a:pt x="22428" y="25092"/>
                  </a:cubicBezTo>
                  <a:lnTo>
                    <a:pt x="22428" y="25092"/>
                  </a:lnTo>
                  <a:cubicBezTo>
                    <a:pt x="23641" y="25095"/>
                    <a:pt x="24855" y="25100"/>
                    <a:pt x="26068" y="25100"/>
                  </a:cubicBezTo>
                  <a:cubicBezTo>
                    <a:pt x="28373" y="25100"/>
                    <a:pt x="30675" y="25080"/>
                    <a:pt x="32966" y="24986"/>
                  </a:cubicBezTo>
                  <a:cubicBezTo>
                    <a:pt x="32976" y="24986"/>
                    <a:pt x="32985" y="24986"/>
                    <a:pt x="32995" y="24977"/>
                  </a:cubicBezTo>
                  <a:cubicBezTo>
                    <a:pt x="33050" y="24983"/>
                    <a:pt x="33105" y="24986"/>
                    <a:pt x="33160" y="24986"/>
                  </a:cubicBezTo>
                  <a:cubicBezTo>
                    <a:pt x="33605" y="24986"/>
                    <a:pt x="34054" y="24785"/>
                    <a:pt x="34403" y="24478"/>
                  </a:cubicBezTo>
                  <a:cubicBezTo>
                    <a:pt x="35198" y="23798"/>
                    <a:pt x="35361" y="22725"/>
                    <a:pt x="35399" y="21729"/>
                  </a:cubicBezTo>
                  <a:cubicBezTo>
                    <a:pt x="35495" y="18730"/>
                    <a:pt x="35323" y="15693"/>
                    <a:pt x="35284" y="12685"/>
                  </a:cubicBezTo>
                  <a:cubicBezTo>
                    <a:pt x="35246" y="9629"/>
                    <a:pt x="35198" y="6582"/>
                    <a:pt x="35160" y="3526"/>
                  </a:cubicBezTo>
                  <a:cubicBezTo>
                    <a:pt x="35150" y="2568"/>
                    <a:pt x="35198" y="1419"/>
                    <a:pt x="34518" y="652"/>
                  </a:cubicBezTo>
                  <a:cubicBezTo>
                    <a:pt x="34199" y="267"/>
                    <a:pt x="33733" y="57"/>
                    <a:pt x="33253" y="57"/>
                  </a:cubicBezTo>
                  <a:cubicBezTo>
                    <a:pt x="33041" y="57"/>
                    <a:pt x="32827" y="98"/>
                    <a:pt x="32621" y="183"/>
                  </a:cubicBezTo>
                  <a:cubicBezTo>
                    <a:pt x="32583" y="144"/>
                    <a:pt x="32525" y="125"/>
                    <a:pt x="32477" y="116"/>
                  </a:cubicBezTo>
                  <a:cubicBezTo>
                    <a:pt x="29751" y="25"/>
                    <a:pt x="27022" y="0"/>
                    <a:pt x="242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4"/>
            <p:cNvSpPr/>
            <p:nvPr/>
          </p:nvSpPr>
          <p:spPr>
            <a:xfrm>
              <a:off x="3346900" y="1401100"/>
              <a:ext cx="770975" cy="498775"/>
            </a:xfrm>
            <a:custGeom>
              <a:avLst/>
              <a:gdLst/>
              <a:ahLst/>
              <a:cxnLst/>
              <a:rect l="l" t="t" r="r" b="b"/>
              <a:pathLst>
                <a:path w="30839" h="19951" extrusionOk="0">
                  <a:moveTo>
                    <a:pt x="13420" y="489"/>
                  </a:moveTo>
                  <a:cubicBezTo>
                    <a:pt x="13836" y="489"/>
                    <a:pt x="14252" y="490"/>
                    <a:pt x="14667" y="492"/>
                  </a:cubicBezTo>
                  <a:cubicBezTo>
                    <a:pt x="19135" y="510"/>
                    <a:pt x="23612" y="875"/>
                    <a:pt x="28089" y="875"/>
                  </a:cubicBezTo>
                  <a:cubicBezTo>
                    <a:pt x="28201" y="875"/>
                    <a:pt x="28313" y="875"/>
                    <a:pt x="28425" y="875"/>
                  </a:cubicBezTo>
                  <a:cubicBezTo>
                    <a:pt x="28453" y="961"/>
                    <a:pt x="28530" y="1018"/>
                    <a:pt x="28616" y="1018"/>
                  </a:cubicBezTo>
                  <a:cubicBezTo>
                    <a:pt x="30168" y="1095"/>
                    <a:pt x="29919" y="4774"/>
                    <a:pt x="29996" y="5876"/>
                  </a:cubicBezTo>
                  <a:cubicBezTo>
                    <a:pt x="30101" y="7322"/>
                    <a:pt x="30178" y="8759"/>
                    <a:pt x="30235" y="10206"/>
                  </a:cubicBezTo>
                  <a:cubicBezTo>
                    <a:pt x="30302" y="11653"/>
                    <a:pt x="30341" y="13099"/>
                    <a:pt x="30360" y="14546"/>
                  </a:cubicBezTo>
                  <a:cubicBezTo>
                    <a:pt x="30370" y="15207"/>
                    <a:pt x="30370" y="15858"/>
                    <a:pt x="30370" y="16519"/>
                  </a:cubicBezTo>
                  <a:cubicBezTo>
                    <a:pt x="30370" y="16934"/>
                    <a:pt x="30581" y="19027"/>
                    <a:pt x="29841" y="19027"/>
                  </a:cubicBezTo>
                  <a:cubicBezTo>
                    <a:pt x="29794" y="19027"/>
                    <a:pt x="29744" y="19018"/>
                    <a:pt x="29689" y="19001"/>
                  </a:cubicBezTo>
                  <a:cubicBezTo>
                    <a:pt x="29679" y="18997"/>
                    <a:pt x="29668" y="18995"/>
                    <a:pt x="29658" y="18995"/>
                  </a:cubicBezTo>
                  <a:cubicBezTo>
                    <a:pt x="29619" y="18995"/>
                    <a:pt x="29580" y="19021"/>
                    <a:pt x="29565" y="19058"/>
                  </a:cubicBezTo>
                  <a:cubicBezTo>
                    <a:pt x="27355" y="18986"/>
                    <a:pt x="25148" y="18956"/>
                    <a:pt x="22941" y="18956"/>
                  </a:cubicBezTo>
                  <a:cubicBezTo>
                    <a:pt x="20478" y="18956"/>
                    <a:pt x="18015" y="18993"/>
                    <a:pt x="15549" y="19049"/>
                  </a:cubicBezTo>
                  <a:cubicBezTo>
                    <a:pt x="13250" y="19097"/>
                    <a:pt x="10960" y="19164"/>
                    <a:pt x="8661" y="19250"/>
                  </a:cubicBezTo>
                  <a:cubicBezTo>
                    <a:pt x="6428" y="19336"/>
                    <a:pt x="4167" y="19346"/>
                    <a:pt x="1935" y="19556"/>
                  </a:cubicBezTo>
                  <a:cubicBezTo>
                    <a:pt x="1928" y="19514"/>
                    <a:pt x="1896" y="19488"/>
                    <a:pt x="1860" y="19488"/>
                  </a:cubicBezTo>
                  <a:cubicBezTo>
                    <a:pt x="1847" y="19488"/>
                    <a:pt x="1833" y="19491"/>
                    <a:pt x="1820" y="19499"/>
                  </a:cubicBezTo>
                  <a:cubicBezTo>
                    <a:pt x="1763" y="19537"/>
                    <a:pt x="1705" y="19566"/>
                    <a:pt x="1648" y="19585"/>
                  </a:cubicBezTo>
                  <a:lnTo>
                    <a:pt x="1389" y="19614"/>
                  </a:lnTo>
                  <a:cubicBezTo>
                    <a:pt x="1351" y="19614"/>
                    <a:pt x="1322" y="19633"/>
                    <a:pt x="1293" y="19652"/>
                  </a:cubicBezTo>
                  <a:cubicBezTo>
                    <a:pt x="469" y="19585"/>
                    <a:pt x="479" y="17736"/>
                    <a:pt x="479" y="17142"/>
                  </a:cubicBezTo>
                  <a:lnTo>
                    <a:pt x="479" y="14967"/>
                  </a:lnTo>
                  <a:cubicBezTo>
                    <a:pt x="479" y="13454"/>
                    <a:pt x="508" y="11940"/>
                    <a:pt x="546" y="10426"/>
                  </a:cubicBezTo>
                  <a:cubicBezTo>
                    <a:pt x="623" y="7399"/>
                    <a:pt x="805" y="4381"/>
                    <a:pt x="968" y="1354"/>
                  </a:cubicBezTo>
                  <a:cubicBezTo>
                    <a:pt x="968" y="1325"/>
                    <a:pt x="968" y="1287"/>
                    <a:pt x="958" y="1268"/>
                  </a:cubicBezTo>
                  <a:cubicBezTo>
                    <a:pt x="1235" y="672"/>
                    <a:pt x="2181" y="567"/>
                    <a:pt x="3038" y="567"/>
                  </a:cubicBezTo>
                  <a:cubicBezTo>
                    <a:pt x="3501" y="567"/>
                    <a:pt x="3938" y="598"/>
                    <a:pt x="4230" y="598"/>
                  </a:cubicBezTo>
                  <a:cubicBezTo>
                    <a:pt x="4259" y="598"/>
                    <a:pt x="4286" y="598"/>
                    <a:pt x="4311" y="597"/>
                  </a:cubicBezTo>
                  <a:cubicBezTo>
                    <a:pt x="5413" y="578"/>
                    <a:pt x="6524" y="549"/>
                    <a:pt x="7636" y="530"/>
                  </a:cubicBezTo>
                  <a:cubicBezTo>
                    <a:pt x="9559" y="506"/>
                    <a:pt x="11489" y="489"/>
                    <a:pt x="13420" y="489"/>
                  </a:cubicBezTo>
                  <a:close/>
                  <a:moveTo>
                    <a:pt x="11157" y="1"/>
                  </a:moveTo>
                  <a:cubicBezTo>
                    <a:pt x="8879" y="1"/>
                    <a:pt x="6595" y="28"/>
                    <a:pt x="4311" y="118"/>
                  </a:cubicBezTo>
                  <a:cubicBezTo>
                    <a:pt x="4256" y="120"/>
                    <a:pt x="4191" y="121"/>
                    <a:pt x="4119" y="121"/>
                  </a:cubicBezTo>
                  <a:cubicBezTo>
                    <a:pt x="3952" y="121"/>
                    <a:pt x="3743" y="117"/>
                    <a:pt x="3512" y="117"/>
                  </a:cubicBezTo>
                  <a:cubicBezTo>
                    <a:pt x="2415" y="117"/>
                    <a:pt x="812" y="202"/>
                    <a:pt x="709" y="1181"/>
                  </a:cubicBezTo>
                  <a:cubicBezTo>
                    <a:pt x="632" y="1210"/>
                    <a:pt x="584" y="1277"/>
                    <a:pt x="575" y="1354"/>
                  </a:cubicBezTo>
                  <a:cubicBezTo>
                    <a:pt x="240" y="5416"/>
                    <a:pt x="134" y="9507"/>
                    <a:pt x="86" y="13588"/>
                  </a:cubicBezTo>
                  <a:cubicBezTo>
                    <a:pt x="77" y="14642"/>
                    <a:pt x="77" y="15696"/>
                    <a:pt x="77" y="16749"/>
                  </a:cubicBezTo>
                  <a:cubicBezTo>
                    <a:pt x="77" y="17439"/>
                    <a:pt x="0" y="18206"/>
                    <a:pt x="182" y="18876"/>
                  </a:cubicBezTo>
                  <a:cubicBezTo>
                    <a:pt x="326" y="19422"/>
                    <a:pt x="766" y="19873"/>
                    <a:pt x="1255" y="19892"/>
                  </a:cubicBezTo>
                  <a:cubicBezTo>
                    <a:pt x="1284" y="19930"/>
                    <a:pt x="1332" y="19949"/>
                    <a:pt x="1389" y="19949"/>
                  </a:cubicBezTo>
                  <a:cubicBezTo>
                    <a:pt x="1495" y="19950"/>
                    <a:pt x="1602" y="19950"/>
                    <a:pt x="1708" y="19950"/>
                  </a:cubicBezTo>
                  <a:cubicBezTo>
                    <a:pt x="3959" y="19950"/>
                    <a:pt x="6218" y="19764"/>
                    <a:pt x="8469" y="19690"/>
                  </a:cubicBezTo>
                  <a:cubicBezTo>
                    <a:pt x="10816" y="19604"/>
                    <a:pt x="13183" y="19556"/>
                    <a:pt x="15549" y="19528"/>
                  </a:cubicBezTo>
                  <a:cubicBezTo>
                    <a:pt x="17910" y="19499"/>
                    <a:pt x="20272" y="19492"/>
                    <a:pt x="22633" y="19492"/>
                  </a:cubicBezTo>
                  <a:cubicBezTo>
                    <a:pt x="24995" y="19492"/>
                    <a:pt x="27357" y="19499"/>
                    <a:pt x="29718" y="19499"/>
                  </a:cubicBezTo>
                  <a:cubicBezTo>
                    <a:pt x="29724" y="19500"/>
                    <a:pt x="29731" y="19500"/>
                    <a:pt x="29737" y="19500"/>
                  </a:cubicBezTo>
                  <a:cubicBezTo>
                    <a:pt x="29815" y="19500"/>
                    <a:pt x="29883" y="19445"/>
                    <a:pt x="29910" y="19374"/>
                  </a:cubicBezTo>
                  <a:cubicBezTo>
                    <a:pt x="29968" y="19391"/>
                    <a:pt x="30022" y="19398"/>
                    <a:pt x="30073" y="19398"/>
                  </a:cubicBezTo>
                  <a:cubicBezTo>
                    <a:pt x="30802" y="19398"/>
                    <a:pt x="30811" y="17824"/>
                    <a:pt x="30820" y="17305"/>
                  </a:cubicBezTo>
                  <a:cubicBezTo>
                    <a:pt x="30839" y="15006"/>
                    <a:pt x="30791" y="12706"/>
                    <a:pt x="30695" y="10407"/>
                  </a:cubicBezTo>
                  <a:cubicBezTo>
                    <a:pt x="30609" y="8175"/>
                    <a:pt x="30475" y="5943"/>
                    <a:pt x="30283" y="3711"/>
                  </a:cubicBezTo>
                  <a:cubicBezTo>
                    <a:pt x="30187" y="2532"/>
                    <a:pt x="30216" y="635"/>
                    <a:pt x="28616" y="587"/>
                  </a:cubicBezTo>
                  <a:cubicBezTo>
                    <a:pt x="28597" y="587"/>
                    <a:pt x="28578" y="587"/>
                    <a:pt x="28549" y="597"/>
                  </a:cubicBezTo>
                  <a:cubicBezTo>
                    <a:pt x="28540" y="597"/>
                    <a:pt x="28540" y="587"/>
                    <a:pt x="28530" y="587"/>
                  </a:cubicBezTo>
                  <a:cubicBezTo>
                    <a:pt x="25819" y="262"/>
                    <a:pt x="23060" y="233"/>
                    <a:pt x="20329" y="156"/>
                  </a:cubicBezTo>
                  <a:cubicBezTo>
                    <a:pt x="17666" y="89"/>
                    <a:pt x="14993" y="13"/>
                    <a:pt x="12320" y="3"/>
                  </a:cubicBezTo>
                  <a:cubicBezTo>
                    <a:pt x="11933" y="2"/>
                    <a:pt x="11545" y="1"/>
                    <a:pt x="1115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4"/>
            <p:cNvSpPr/>
            <p:nvPr/>
          </p:nvSpPr>
          <p:spPr>
            <a:xfrm>
              <a:off x="3723900" y="1912850"/>
              <a:ext cx="41900" cy="38525"/>
            </a:xfrm>
            <a:custGeom>
              <a:avLst/>
              <a:gdLst/>
              <a:ahLst/>
              <a:cxnLst/>
              <a:rect l="l" t="t" r="r" b="b"/>
              <a:pathLst>
                <a:path w="1676" h="1541" extrusionOk="0">
                  <a:moveTo>
                    <a:pt x="658" y="359"/>
                  </a:moveTo>
                  <a:cubicBezTo>
                    <a:pt x="899" y="359"/>
                    <a:pt x="1134" y="476"/>
                    <a:pt x="1187" y="734"/>
                  </a:cubicBezTo>
                  <a:cubicBezTo>
                    <a:pt x="1245" y="974"/>
                    <a:pt x="1044" y="1117"/>
                    <a:pt x="833" y="1137"/>
                  </a:cubicBezTo>
                  <a:cubicBezTo>
                    <a:pt x="815" y="1138"/>
                    <a:pt x="799" y="1138"/>
                    <a:pt x="782" y="1138"/>
                  </a:cubicBezTo>
                  <a:cubicBezTo>
                    <a:pt x="316" y="1138"/>
                    <a:pt x="325" y="620"/>
                    <a:pt x="603" y="361"/>
                  </a:cubicBezTo>
                  <a:cubicBezTo>
                    <a:pt x="621" y="359"/>
                    <a:pt x="640" y="359"/>
                    <a:pt x="658" y="359"/>
                  </a:cubicBezTo>
                  <a:close/>
                  <a:moveTo>
                    <a:pt x="814" y="1"/>
                  </a:moveTo>
                  <a:cubicBezTo>
                    <a:pt x="734" y="1"/>
                    <a:pt x="653" y="17"/>
                    <a:pt x="574" y="54"/>
                  </a:cubicBezTo>
                  <a:cubicBezTo>
                    <a:pt x="258" y="169"/>
                    <a:pt x="28" y="456"/>
                    <a:pt x="19" y="801"/>
                  </a:cubicBezTo>
                  <a:cubicBezTo>
                    <a:pt x="0" y="1241"/>
                    <a:pt x="385" y="1541"/>
                    <a:pt x="796" y="1541"/>
                  </a:cubicBezTo>
                  <a:cubicBezTo>
                    <a:pt x="815" y="1541"/>
                    <a:pt x="833" y="1540"/>
                    <a:pt x="852" y="1539"/>
                  </a:cubicBezTo>
                  <a:cubicBezTo>
                    <a:pt x="1283" y="1510"/>
                    <a:pt x="1676" y="1156"/>
                    <a:pt x="1590" y="686"/>
                  </a:cubicBezTo>
                  <a:cubicBezTo>
                    <a:pt x="1519" y="334"/>
                    <a:pt x="1173" y="1"/>
                    <a:pt x="81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 name="Google Shape;1704;p54"/>
          <p:cNvGrpSpPr/>
          <p:nvPr/>
        </p:nvGrpSpPr>
        <p:grpSpPr>
          <a:xfrm rot="-852922">
            <a:off x="6703607" y="1344265"/>
            <a:ext cx="898917" cy="588765"/>
            <a:chOff x="2262250" y="3536075"/>
            <a:chExt cx="658350" cy="431200"/>
          </a:xfrm>
        </p:grpSpPr>
        <p:sp>
          <p:nvSpPr>
            <p:cNvPr id="1705" name="Google Shape;1705;p54"/>
            <p:cNvSpPr/>
            <p:nvPr/>
          </p:nvSpPr>
          <p:spPr>
            <a:xfrm>
              <a:off x="2830275" y="3688950"/>
              <a:ext cx="90325" cy="57000"/>
            </a:xfrm>
            <a:custGeom>
              <a:avLst/>
              <a:gdLst/>
              <a:ahLst/>
              <a:cxnLst/>
              <a:rect l="l" t="t" r="r" b="b"/>
              <a:pathLst>
                <a:path w="3613" h="2280" extrusionOk="0">
                  <a:moveTo>
                    <a:pt x="2825" y="474"/>
                  </a:moveTo>
                  <a:cubicBezTo>
                    <a:pt x="2843" y="474"/>
                    <a:pt x="2860" y="475"/>
                    <a:pt x="2875" y="479"/>
                  </a:cubicBezTo>
                  <a:cubicBezTo>
                    <a:pt x="3114" y="546"/>
                    <a:pt x="3066" y="709"/>
                    <a:pt x="3095" y="881"/>
                  </a:cubicBezTo>
                  <a:cubicBezTo>
                    <a:pt x="3143" y="1198"/>
                    <a:pt x="3152" y="1523"/>
                    <a:pt x="3124" y="1839"/>
                  </a:cubicBezTo>
                  <a:lnTo>
                    <a:pt x="3124" y="1830"/>
                  </a:lnTo>
                  <a:cubicBezTo>
                    <a:pt x="2673" y="1734"/>
                    <a:pt x="2223" y="1619"/>
                    <a:pt x="1782" y="1475"/>
                  </a:cubicBezTo>
                  <a:cubicBezTo>
                    <a:pt x="1370" y="1341"/>
                    <a:pt x="958" y="1140"/>
                    <a:pt x="537" y="1016"/>
                  </a:cubicBezTo>
                  <a:cubicBezTo>
                    <a:pt x="1160" y="853"/>
                    <a:pt x="1782" y="699"/>
                    <a:pt x="2405" y="575"/>
                  </a:cubicBezTo>
                  <a:cubicBezTo>
                    <a:pt x="2505" y="550"/>
                    <a:pt x="2700" y="474"/>
                    <a:pt x="2825" y="474"/>
                  </a:cubicBezTo>
                  <a:close/>
                  <a:moveTo>
                    <a:pt x="3023" y="0"/>
                  </a:moveTo>
                  <a:cubicBezTo>
                    <a:pt x="2679" y="0"/>
                    <a:pt x="2237" y="173"/>
                    <a:pt x="1945" y="230"/>
                  </a:cubicBezTo>
                  <a:cubicBezTo>
                    <a:pt x="1361" y="355"/>
                    <a:pt x="776" y="498"/>
                    <a:pt x="211" y="661"/>
                  </a:cubicBezTo>
                  <a:cubicBezTo>
                    <a:pt x="48" y="699"/>
                    <a:pt x="0" y="910"/>
                    <a:pt x="115" y="1016"/>
                  </a:cubicBezTo>
                  <a:cubicBezTo>
                    <a:pt x="115" y="1044"/>
                    <a:pt x="135" y="1063"/>
                    <a:pt x="144" y="1073"/>
                  </a:cubicBezTo>
                  <a:cubicBezTo>
                    <a:pt x="997" y="1734"/>
                    <a:pt x="2252" y="2012"/>
                    <a:pt x="3277" y="2271"/>
                  </a:cubicBezTo>
                  <a:cubicBezTo>
                    <a:pt x="3296" y="2276"/>
                    <a:pt x="3314" y="2279"/>
                    <a:pt x="3333" y="2279"/>
                  </a:cubicBezTo>
                  <a:cubicBezTo>
                    <a:pt x="3436" y="2279"/>
                    <a:pt x="3526" y="2193"/>
                    <a:pt x="3526" y="2079"/>
                  </a:cubicBezTo>
                  <a:cubicBezTo>
                    <a:pt x="3526" y="1552"/>
                    <a:pt x="3612" y="920"/>
                    <a:pt x="3507" y="402"/>
                  </a:cubicBezTo>
                  <a:cubicBezTo>
                    <a:pt x="3468" y="182"/>
                    <a:pt x="3430" y="77"/>
                    <a:pt x="3200" y="19"/>
                  </a:cubicBezTo>
                  <a:cubicBezTo>
                    <a:pt x="3145" y="6"/>
                    <a:pt x="3086" y="0"/>
                    <a:pt x="302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4"/>
            <p:cNvSpPr/>
            <p:nvPr/>
          </p:nvSpPr>
          <p:spPr>
            <a:xfrm>
              <a:off x="2843675" y="3541900"/>
              <a:ext cx="59900" cy="72700"/>
            </a:xfrm>
            <a:custGeom>
              <a:avLst/>
              <a:gdLst/>
              <a:ahLst/>
              <a:cxnLst/>
              <a:rect l="l" t="t" r="r" b="b"/>
              <a:pathLst>
                <a:path w="2396" h="2908" extrusionOk="0">
                  <a:moveTo>
                    <a:pt x="1208" y="584"/>
                  </a:moveTo>
                  <a:cubicBezTo>
                    <a:pt x="1371" y="747"/>
                    <a:pt x="1524" y="910"/>
                    <a:pt x="1687" y="1073"/>
                  </a:cubicBezTo>
                  <a:cubicBezTo>
                    <a:pt x="1725" y="1121"/>
                    <a:pt x="1773" y="1169"/>
                    <a:pt x="1821" y="1216"/>
                  </a:cubicBezTo>
                  <a:cubicBezTo>
                    <a:pt x="1994" y="1303"/>
                    <a:pt x="2013" y="1370"/>
                    <a:pt x="1888" y="1427"/>
                  </a:cubicBezTo>
                  <a:cubicBezTo>
                    <a:pt x="1840" y="1523"/>
                    <a:pt x="1553" y="1676"/>
                    <a:pt x="1486" y="1734"/>
                  </a:cubicBezTo>
                  <a:cubicBezTo>
                    <a:pt x="1170" y="1964"/>
                    <a:pt x="796" y="2194"/>
                    <a:pt x="490" y="2462"/>
                  </a:cubicBezTo>
                  <a:cubicBezTo>
                    <a:pt x="777" y="1858"/>
                    <a:pt x="1016" y="1226"/>
                    <a:pt x="1208" y="584"/>
                  </a:cubicBezTo>
                  <a:close/>
                  <a:moveTo>
                    <a:pt x="1121" y="0"/>
                  </a:moveTo>
                  <a:cubicBezTo>
                    <a:pt x="1034" y="0"/>
                    <a:pt x="951" y="53"/>
                    <a:pt x="921" y="143"/>
                  </a:cubicBezTo>
                  <a:cubicBezTo>
                    <a:pt x="672" y="939"/>
                    <a:pt x="375" y="1724"/>
                    <a:pt x="49" y="2500"/>
                  </a:cubicBezTo>
                  <a:cubicBezTo>
                    <a:pt x="1" y="2625"/>
                    <a:pt x="116" y="2730"/>
                    <a:pt x="240" y="2740"/>
                  </a:cubicBezTo>
                  <a:cubicBezTo>
                    <a:pt x="221" y="2749"/>
                    <a:pt x="212" y="2759"/>
                    <a:pt x="202" y="2768"/>
                  </a:cubicBezTo>
                  <a:cubicBezTo>
                    <a:pt x="160" y="2827"/>
                    <a:pt x="214" y="2908"/>
                    <a:pt x="279" y="2908"/>
                  </a:cubicBezTo>
                  <a:cubicBezTo>
                    <a:pt x="288" y="2908"/>
                    <a:pt x="298" y="2906"/>
                    <a:pt x="307" y="2903"/>
                  </a:cubicBezTo>
                  <a:cubicBezTo>
                    <a:pt x="748" y="2759"/>
                    <a:pt x="1122" y="2424"/>
                    <a:pt x="1505" y="2165"/>
                  </a:cubicBezTo>
                  <a:cubicBezTo>
                    <a:pt x="1754" y="1992"/>
                    <a:pt x="2156" y="1820"/>
                    <a:pt x="2319" y="1561"/>
                  </a:cubicBezTo>
                  <a:cubicBezTo>
                    <a:pt x="2396" y="1437"/>
                    <a:pt x="2396" y="1274"/>
                    <a:pt x="2300" y="1149"/>
                  </a:cubicBezTo>
                  <a:cubicBezTo>
                    <a:pt x="2061" y="747"/>
                    <a:pt x="1582" y="393"/>
                    <a:pt x="1266" y="57"/>
                  </a:cubicBezTo>
                  <a:cubicBezTo>
                    <a:pt x="1223" y="18"/>
                    <a:pt x="1171" y="0"/>
                    <a:pt x="1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4"/>
            <p:cNvSpPr/>
            <p:nvPr/>
          </p:nvSpPr>
          <p:spPr>
            <a:xfrm>
              <a:off x="2813750" y="3809325"/>
              <a:ext cx="77150" cy="57925"/>
            </a:xfrm>
            <a:custGeom>
              <a:avLst/>
              <a:gdLst/>
              <a:ahLst/>
              <a:cxnLst/>
              <a:rect l="l" t="t" r="r" b="b"/>
              <a:pathLst>
                <a:path w="3086" h="2317" extrusionOk="0">
                  <a:moveTo>
                    <a:pt x="2606" y="416"/>
                  </a:moveTo>
                  <a:lnTo>
                    <a:pt x="2606" y="416"/>
                  </a:lnTo>
                  <a:cubicBezTo>
                    <a:pt x="2520" y="876"/>
                    <a:pt x="2472" y="1336"/>
                    <a:pt x="2453" y="1805"/>
                  </a:cubicBezTo>
                  <a:cubicBezTo>
                    <a:pt x="1801" y="1470"/>
                    <a:pt x="1160" y="1106"/>
                    <a:pt x="508" y="770"/>
                  </a:cubicBezTo>
                  <a:cubicBezTo>
                    <a:pt x="1188" y="569"/>
                    <a:pt x="1897" y="445"/>
                    <a:pt x="2606" y="416"/>
                  </a:cubicBezTo>
                  <a:close/>
                  <a:moveTo>
                    <a:pt x="2639" y="1"/>
                  </a:moveTo>
                  <a:cubicBezTo>
                    <a:pt x="1802" y="1"/>
                    <a:pt x="977" y="153"/>
                    <a:pt x="192" y="435"/>
                  </a:cubicBezTo>
                  <a:cubicBezTo>
                    <a:pt x="29" y="493"/>
                    <a:pt x="0" y="703"/>
                    <a:pt x="135" y="809"/>
                  </a:cubicBezTo>
                  <a:cubicBezTo>
                    <a:pt x="144" y="837"/>
                    <a:pt x="163" y="866"/>
                    <a:pt x="192" y="885"/>
                  </a:cubicBezTo>
                  <a:cubicBezTo>
                    <a:pt x="978" y="1364"/>
                    <a:pt x="1773" y="1805"/>
                    <a:pt x="2549" y="2294"/>
                  </a:cubicBezTo>
                  <a:cubicBezTo>
                    <a:pt x="2580" y="2309"/>
                    <a:pt x="2613" y="2317"/>
                    <a:pt x="2645" y="2317"/>
                  </a:cubicBezTo>
                  <a:cubicBezTo>
                    <a:pt x="2750" y="2317"/>
                    <a:pt x="2846" y="2239"/>
                    <a:pt x="2846" y="2121"/>
                  </a:cubicBezTo>
                  <a:cubicBezTo>
                    <a:pt x="2846" y="1498"/>
                    <a:pt x="2913" y="876"/>
                    <a:pt x="3056" y="263"/>
                  </a:cubicBezTo>
                  <a:cubicBezTo>
                    <a:pt x="3085" y="138"/>
                    <a:pt x="2989" y="4"/>
                    <a:pt x="2855" y="4"/>
                  </a:cubicBezTo>
                  <a:cubicBezTo>
                    <a:pt x="2783" y="2"/>
                    <a:pt x="2711" y="1"/>
                    <a:pt x="263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4"/>
            <p:cNvSpPr/>
            <p:nvPr/>
          </p:nvSpPr>
          <p:spPr>
            <a:xfrm>
              <a:off x="2262250" y="3536075"/>
              <a:ext cx="535225" cy="431200"/>
            </a:xfrm>
            <a:custGeom>
              <a:avLst/>
              <a:gdLst/>
              <a:ahLst/>
              <a:cxnLst/>
              <a:rect l="l" t="t" r="r" b="b"/>
              <a:pathLst>
                <a:path w="21409" h="17248" extrusionOk="0">
                  <a:moveTo>
                    <a:pt x="17404" y="6345"/>
                  </a:moveTo>
                  <a:cubicBezTo>
                    <a:pt x="17424" y="6364"/>
                    <a:pt x="17452" y="6364"/>
                    <a:pt x="17481" y="6364"/>
                  </a:cubicBezTo>
                  <a:cubicBezTo>
                    <a:pt x="17522" y="6360"/>
                    <a:pt x="17564" y="6357"/>
                    <a:pt x="17606" y="6357"/>
                  </a:cubicBezTo>
                  <a:cubicBezTo>
                    <a:pt x="18263" y="6357"/>
                    <a:pt x="18953" y="6909"/>
                    <a:pt x="18746" y="7638"/>
                  </a:cubicBezTo>
                  <a:lnTo>
                    <a:pt x="18746" y="7629"/>
                  </a:lnTo>
                  <a:cubicBezTo>
                    <a:pt x="18588" y="8157"/>
                    <a:pt x="18073" y="8400"/>
                    <a:pt x="17570" y="8400"/>
                  </a:cubicBezTo>
                  <a:cubicBezTo>
                    <a:pt x="17462" y="8400"/>
                    <a:pt x="17355" y="8388"/>
                    <a:pt x="17251" y="8366"/>
                  </a:cubicBezTo>
                  <a:cubicBezTo>
                    <a:pt x="17261" y="8079"/>
                    <a:pt x="17280" y="7782"/>
                    <a:pt x="17299" y="7495"/>
                  </a:cubicBezTo>
                  <a:cubicBezTo>
                    <a:pt x="17318" y="7111"/>
                    <a:pt x="17356" y="6728"/>
                    <a:pt x="17404" y="6345"/>
                  </a:cubicBezTo>
                  <a:close/>
                  <a:moveTo>
                    <a:pt x="1834" y="6287"/>
                  </a:moveTo>
                  <a:cubicBezTo>
                    <a:pt x="1888" y="6287"/>
                    <a:pt x="1941" y="6290"/>
                    <a:pt x="1994" y="6296"/>
                  </a:cubicBezTo>
                  <a:lnTo>
                    <a:pt x="1994" y="6296"/>
                  </a:lnTo>
                  <a:cubicBezTo>
                    <a:pt x="1529" y="7100"/>
                    <a:pt x="1417" y="8111"/>
                    <a:pt x="1875" y="8960"/>
                  </a:cubicBezTo>
                  <a:cubicBezTo>
                    <a:pt x="1616" y="8845"/>
                    <a:pt x="1338" y="8807"/>
                    <a:pt x="1099" y="8644"/>
                  </a:cubicBezTo>
                  <a:cubicBezTo>
                    <a:pt x="716" y="8386"/>
                    <a:pt x="476" y="7974"/>
                    <a:pt x="457" y="7514"/>
                  </a:cubicBezTo>
                  <a:cubicBezTo>
                    <a:pt x="466" y="6769"/>
                    <a:pt x="1155" y="6287"/>
                    <a:pt x="1834" y="6287"/>
                  </a:cubicBezTo>
                  <a:close/>
                  <a:moveTo>
                    <a:pt x="7968" y="5004"/>
                  </a:moveTo>
                  <a:lnTo>
                    <a:pt x="7968" y="5004"/>
                  </a:lnTo>
                  <a:cubicBezTo>
                    <a:pt x="7499" y="6754"/>
                    <a:pt x="7537" y="8589"/>
                    <a:pt x="8061" y="10320"/>
                  </a:cubicBezTo>
                  <a:lnTo>
                    <a:pt x="8061" y="10320"/>
                  </a:lnTo>
                  <a:cubicBezTo>
                    <a:pt x="6931" y="10206"/>
                    <a:pt x="5802" y="10177"/>
                    <a:pt x="4682" y="10043"/>
                  </a:cubicBezTo>
                  <a:cubicBezTo>
                    <a:pt x="3973" y="9957"/>
                    <a:pt x="3168" y="9803"/>
                    <a:pt x="2632" y="9296"/>
                  </a:cubicBezTo>
                  <a:cubicBezTo>
                    <a:pt x="1884" y="8596"/>
                    <a:pt x="1856" y="7303"/>
                    <a:pt x="2306" y="6441"/>
                  </a:cubicBezTo>
                  <a:cubicBezTo>
                    <a:pt x="3101" y="4917"/>
                    <a:pt x="5142" y="5176"/>
                    <a:pt x="6579" y="5109"/>
                  </a:cubicBezTo>
                  <a:cubicBezTo>
                    <a:pt x="7048" y="5090"/>
                    <a:pt x="7508" y="5052"/>
                    <a:pt x="7968" y="5004"/>
                  </a:cubicBezTo>
                  <a:close/>
                  <a:moveTo>
                    <a:pt x="18535" y="1162"/>
                  </a:moveTo>
                  <a:lnTo>
                    <a:pt x="18535" y="1162"/>
                  </a:lnTo>
                  <a:cubicBezTo>
                    <a:pt x="18401" y="1392"/>
                    <a:pt x="18286" y="1612"/>
                    <a:pt x="18209" y="1775"/>
                  </a:cubicBezTo>
                  <a:lnTo>
                    <a:pt x="18209" y="1766"/>
                  </a:lnTo>
                  <a:cubicBezTo>
                    <a:pt x="17586" y="2992"/>
                    <a:pt x="17299" y="4371"/>
                    <a:pt x="17107" y="5722"/>
                  </a:cubicBezTo>
                  <a:cubicBezTo>
                    <a:pt x="16868" y="7341"/>
                    <a:pt x="16810" y="8989"/>
                    <a:pt x="16935" y="10618"/>
                  </a:cubicBezTo>
                  <a:cubicBezTo>
                    <a:pt x="17012" y="11643"/>
                    <a:pt x="17174" y="12649"/>
                    <a:pt x="17634" y="13559"/>
                  </a:cubicBezTo>
                  <a:cubicBezTo>
                    <a:pt x="15076" y="11969"/>
                    <a:pt x="12116" y="10972"/>
                    <a:pt x="9156" y="10474"/>
                  </a:cubicBezTo>
                  <a:cubicBezTo>
                    <a:pt x="8888" y="10426"/>
                    <a:pt x="8619" y="10388"/>
                    <a:pt x="8341" y="10359"/>
                  </a:cubicBezTo>
                  <a:cubicBezTo>
                    <a:pt x="8226" y="9449"/>
                    <a:pt x="8092" y="8558"/>
                    <a:pt x="8083" y="7648"/>
                  </a:cubicBezTo>
                  <a:cubicBezTo>
                    <a:pt x="8083" y="6738"/>
                    <a:pt x="8246" y="5856"/>
                    <a:pt x="8361" y="4965"/>
                  </a:cubicBezTo>
                  <a:cubicBezTo>
                    <a:pt x="9319" y="4841"/>
                    <a:pt x="10277" y="4668"/>
                    <a:pt x="11216" y="4429"/>
                  </a:cubicBezTo>
                  <a:cubicBezTo>
                    <a:pt x="13831" y="3768"/>
                    <a:pt x="16303" y="2666"/>
                    <a:pt x="18535" y="1162"/>
                  </a:cubicBezTo>
                  <a:close/>
                  <a:moveTo>
                    <a:pt x="19673" y="784"/>
                  </a:moveTo>
                  <a:cubicBezTo>
                    <a:pt x="19710" y="784"/>
                    <a:pt x="19749" y="786"/>
                    <a:pt x="19790" y="788"/>
                  </a:cubicBezTo>
                  <a:cubicBezTo>
                    <a:pt x="20393" y="827"/>
                    <a:pt x="20346" y="990"/>
                    <a:pt x="20508" y="1516"/>
                  </a:cubicBezTo>
                  <a:cubicBezTo>
                    <a:pt x="20595" y="1775"/>
                    <a:pt x="20643" y="2043"/>
                    <a:pt x="20700" y="2312"/>
                  </a:cubicBezTo>
                  <a:cubicBezTo>
                    <a:pt x="20825" y="2934"/>
                    <a:pt x="20911" y="3567"/>
                    <a:pt x="20940" y="4199"/>
                  </a:cubicBezTo>
                  <a:cubicBezTo>
                    <a:pt x="20997" y="5291"/>
                    <a:pt x="20959" y="6383"/>
                    <a:pt x="20834" y="7475"/>
                  </a:cubicBezTo>
                  <a:cubicBezTo>
                    <a:pt x="20700" y="8654"/>
                    <a:pt x="20489" y="9832"/>
                    <a:pt x="20240" y="11001"/>
                  </a:cubicBezTo>
                  <a:cubicBezTo>
                    <a:pt x="19981" y="12237"/>
                    <a:pt x="19560" y="13607"/>
                    <a:pt x="18219" y="14009"/>
                  </a:cubicBezTo>
                  <a:cubicBezTo>
                    <a:pt x="17289" y="12419"/>
                    <a:pt x="17174" y="10436"/>
                    <a:pt x="17242" y="8587"/>
                  </a:cubicBezTo>
                  <a:lnTo>
                    <a:pt x="17242" y="8587"/>
                  </a:lnTo>
                  <a:cubicBezTo>
                    <a:pt x="17405" y="8677"/>
                    <a:pt x="17581" y="8718"/>
                    <a:pt x="17759" y="8718"/>
                  </a:cubicBezTo>
                  <a:cubicBezTo>
                    <a:pt x="18374" y="8718"/>
                    <a:pt x="19000" y="8231"/>
                    <a:pt x="19119" y="7629"/>
                  </a:cubicBezTo>
                  <a:cubicBezTo>
                    <a:pt x="19302" y="6775"/>
                    <a:pt x="18519" y="5985"/>
                    <a:pt x="17692" y="5985"/>
                  </a:cubicBezTo>
                  <a:cubicBezTo>
                    <a:pt x="17609" y="5985"/>
                    <a:pt x="17526" y="5993"/>
                    <a:pt x="17443" y="6010"/>
                  </a:cubicBezTo>
                  <a:cubicBezTo>
                    <a:pt x="17539" y="5301"/>
                    <a:pt x="17673" y="4601"/>
                    <a:pt x="17845" y="3912"/>
                  </a:cubicBezTo>
                  <a:cubicBezTo>
                    <a:pt x="17979" y="3337"/>
                    <a:pt x="18171" y="2772"/>
                    <a:pt x="18410" y="2235"/>
                  </a:cubicBezTo>
                  <a:cubicBezTo>
                    <a:pt x="18535" y="1957"/>
                    <a:pt x="18669" y="1699"/>
                    <a:pt x="18832" y="1440"/>
                  </a:cubicBezTo>
                  <a:cubicBezTo>
                    <a:pt x="19099" y="1021"/>
                    <a:pt x="19184" y="784"/>
                    <a:pt x="19673" y="784"/>
                  </a:cubicBezTo>
                  <a:close/>
                  <a:moveTo>
                    <a:pt x="4049" y="10369"/>
                  </a:moveTo>
                  <a:cubicBezTo>
                    <a:pt x="4203" y="10407"/>
                    <a:pt x="4346" y="10426"/>
                    <a:pt x="4500" y="10445"/>
                  </a:cubicBezTo>
                  <a:cubicBezTo>
                    <a:pt x="4969" y="10512"/>
                    <a:pt x="5439" y="10551"/>
                    <a:pt x="5918" y="10579"/>
                  </a:cubicBezTo>
                  <a:cubicBezTo>
                    <a:pt x="5659" y="11336"/>
                    <a:pt x="5678" y="12189"/>
                    <a:pt x="5851" y="12955"/>
                  </a:cubicBezTo>
                  <a:cubicBezTo>
                    <a:pt x="6052" y="13875"/>
                    <a:pt x="7153" y="15245"/>
                    <a:pt x="6655" y="16165"/>
                  </a:cubicBezTo>
                  <a:lnTo>
                    <a:pt x="5803" y="16855"/>
                  </a:lnTo>
                  <a:lnTo>
                    <a:pt x="5170" y="16673"/>
                  </a:lnTo>
                  <a:cubicBezTo>
                    <a:pt x="4711" y="16414"/>
                    <a:pt x="4471" y="15897"/>
                    <a:pt x="4327" y="15418"/>
                  </a:cubicBezTo>
                  <a:cubicBezTo>
                    <a:pt x="4174" y="14871"/>
                    <a:pt x="4069" y="14297"/>
                    <a:pt x="4021" y="13722"/>
                  </a:cubicBezTo>
                  <a:cubicBezTo>
                    <a:pt x="3906" y="12610"/>
                    <a:pt x="3925" y="11490"/>
                    <a:pt x="4049" y="10369"/>
                  </a:cubicBezTo>
                  <a:close/>
                  <a:moveTo>
                    <a:pt x="19486" y="1"/>
                  </a:moveTo>
                  <a:cubicBezTo>
                    <a:pt x="19448" y="1"/>
                    <a:pt x="19409" y="14"/>
                    <a:pt x="19378" y="41"/>
                  </a:cubicBezTo>
                  <a:cubicBezTo>
                    <a:pt x="17031" y="1804"/>
                    <a:pt x="14387" y="3107"/>
                    <a:pt x="11560" y="3902"/>
                  </a:cubicBezTo>
                  <a:cubicBezTo>
                    <a:pt x="10133" y="4295"/>
                    <a:pt x="8677" y="4563"/>
                    <a:pt x="7201" y="4678"/>
                  </a:cubicBezTo>
                  <a:cubicBezTo>
                    <a:pt x="6061" y="4764"/>
                    <a:pt x="4864" y="4659"/>
                    <a:pt x="3743" y="4946"/>
                  </a:cubicBezTo>
                  <a:cubicBezTo>
                    <a:pt x="3149" y="5109"/>
                    <a:pt x="2622" y="5454"/>
                    <a:pt x="2248" y="5943"/>
                  </a:cubicBezTo>
                  <a:cubicBezTo>
                    <a:pt x="2105" y="5902"/>
                    <a:pt x="1957" y="5883"/>
                    <a:pt x="1810" y="5883"/>
                  </a:cubicBezTo>
                  <a:cubicBezTo>
                    <a:pt x="984" y="5883"/>
                    <a:pt x="163" y="6489"/>
                    <a:pt x="74" y="7351"/>
                  </a:cubicBezTo>
                  <a:cubicBezTo>
                    <a:pt x="1" y="8046"/>
                    <a:pt x="698" y="9184"/>
                    <a:pt x="1482" y="9184"/>
                  </a:cubicBezTo>
                  <a:cubicBezTo>
                    <a:pt x="1627" y="9184"/>
                    <a:pt x="1776" y="9145"/>
                    <a:pt x="1923" y="9056"/>
                  </a:cubicBezTo>
                  <a:cubicBezTo>
                    <a:pt x="1923" y="9056"/>
                    <a:pt x="1923" y="9056"/>
                    <a:pt x="1932" y="9047"/>
                  </a:cubicBezTo>
                  <a:cubicBezTo>
                    <a:pt x="1999" y="9162"/>
                    <a:pt x="2076" y="9277"/>
                    <a:pt x="2162" y="9372"/>
                  </a:cubicBezTo>
                  <a:cubicBezTo>
                    <a:pt x="2574" y="9880"/>
                    <a:pt x="3168" y="10148"/>
                    <a:pt x="3791" y="10311"/>
                  </a:cubicBezTo>
                  <a:cubicBezTo>
                    <a:pt x="3503" y="11844"/>
                    <a:pt x="3513" y="13415"/>
                    <a:pt x="3820" y="14938"/>
                  </a:cubicBezTo>
                  <a:cubicBezTo>
                    <a:pt x="4019" y="15943"/>
                    <a:pt x="4546" y="17248"/>
                    <a:pt x="5763" y="17248"/>
                  </a:cubicBezTo>
                  <a:cubicBezTo>
                    <a:pt x="5776" y="17248"/>
                    <a:pt x="5789" y="17248"/>
                    <a:pt x="5803" y="17247"/>
                  </a:cubicBezTo>
                  <a:cubicBezTo>
                    <a:pt x="6837" y="17219"/>
                    <a:pt x="7249" y="16155"/>
                    <a:pt x="7106" y="15264"/>
                  </a:cubicBezTo>
                  <a:cubicBezTo>
                    <a:pt x="6991" y="14507"/>
                    <a:pt x="6540" y="13856"/>
                    <a:pt x="6339" y="13137"/>
                  </a:cubicBezTo>
                  <a:cubicBezTo>
                    <a:pt x="6081" y="12256"/>
                    <a:pt x="6176" y="11480"/>
                    <a:pt x="6291" y="10599"/>
                  </a:cubicBezTo>
                  <a:lnTo>
                    <a:pt x="6291" y="10599"/>
                  </a:lnTo>
                  <a:cubicBezTo>
                    <a:pt x="7000" y="10647"/>
                    <a:pt x="7709" y="10685"/>
                    <a:pt x="8418" y="10781"/>
                  </a:cubicBezTo>
                  <a:cubicBezTo>
                    <a:pt x="11819" y="11269"/>
                    <a:pt x="14942" y="12515"/>
                    <a:pt x="17970" y="14105"/>
                  </a:cubicBezTo>
                  <a:cubicBezTo>
                    <a:pt x="17989" y="14134"/>
                    <a:pt x="18008" y="14162"/>
                    <a:pt x="18037" y="14191"/>
                  </a:cubicBezTo>
                  <a:cubicBezTo>
                    <a:pt x="18020" y="14310"/>
                    <a:pt x="18124" y="14407"/>
                    <a:pt x="18234" y="14407"/>
                  </a:cubicBezTo>
                  <a:cubicBezTo>
                    <a:pt x="18248" y="14407"/>
                    <a:pt x="18262" y="14405"/>
                    <a:pt x="18276" y="14402"/>
                  </a:cubicBezTo>
                  <a:cubicBezTo>
                    <a:pt x="19397" y="14086"/>
                    <a:pt x="20029" y="13185"/>
                    <a:pt x="20374" y="12131"/>
                  </a:cubicBezTo>
                  <a:cubicBezTo>
                    <a:pt x="20834" y="10704"/>
                    <a:pt x="21035" y="9123"/>
                    <a:pt x="21208" y="7638"/>
                  </a:cubicBezTo>
                  <a:cubicBezTo>
                    <a:pt x="21409" y="6115"/>
                    <a:pt x="21409" y="4582"/>
                    <a:pt x="21217" y="3059"/>
                  </a:cubicBezTo>
                  <a:cubicBezTo>
                    <a:pt x="21112" y="2302"/>
                    <a:pt x="20978" y="415"/>
                    <a:pt x="20010" y="127"/>
                  </a:cubicBezTo>
                  <a:cubicBezTo>
                    <a:pt x="19943" y="105"/>
                    <a:pt x="19872" y="96"/>
                    <a:pt x="19802" y="96"/>
                  </a:cubicBezTo>
                  <a:cubicBezTo>
                    <a:pt x="19753" y="96"/>
                    <a:pt x="19703" y="100"/>
                    <a:pt x="19656" y="108"/>
                  </a:cubicBezTo>
                  <a:cubicBezTo>
                    <a:pt x="19625" y="41"/>
                    <a:pt x="19555" y="1"/>
                    <a:pt x="1948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4"/>
            <p:cNvSpPr/>
            <p:nvPr/>
          </p:nvSpPr>
          <p:spPr>
            <a:xfrm>
              <a:off x="2308625" y="3659000"/>
              <a:ext cx="155225" cy="135100"/>
            </a:xfrm>
            <a:custGeom>
              <a:avLst/>
              <a:gdLst/>
              <a:ahLst/>
              <a:cxnLst/>
              <a:rect l="l" t="t" r="r" b="b"/>
              <a:pathLst>
                <a:path w="6209" h="5404" extrusionOk="0">
                  <a:moveTo>
                    <a:pt x="6113" y="87"/>
                  </a:moveTo>
                  <a:lnTo>
                    <a:pt x="6113" y="87"/>
                  </a:lnTo>
                  <a:cubicBezTo>
                    <a:pt x="5653" y="135"/>
                    <a:pt x="5193" y="173"/>
                    <a:pt x="4724" y="192"/>
                  </a:cubicBezTo>
                  <a:cubicBezTo>
                    <a:pt x="3287" y="259"/>
                    <a:pt x="1246" y="0"/>
                    <a:pt x="451" y="1514"/>
                  </a:cubicBezTo>
                  <a:cubicBezTo>
                    <a:pt x="1" y="2386"/>
                    <a:pt x="29" y="3679"/>
                    <a:pt x="777" y="4379"/>
                  </a:cubicBezTo>
                  <a:cubicBezTo>
                    <a:pt x="1313" y="4886"/>
                    <a:pt x="2118" y="5040"/>
                    <a:pt x="2827" y="5126"/>
                  </a:cubicBezTo>
                  <a:cubicBezTo>
                    <a:pt x="3948" y="5260"/>
                    <a:pt x="5078" y="5289"/>
                    <a:pt x="6209" y="5404"/>
                  </a:cubicBezTo>
                  <a:cubicBezTo>
                    <a:pt x="5682" y="3679"/>
                    <a:pt x="5643" y="1830"/>
                    <a:pt x="6113" y="8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54"/>
          <p:cNvGrpSpPr/>
          <p:nvPr/>
        </p:nvGrpSpPr>
        <p:grpSpPr>
          <a:xfrm>
            <a:off x="1904227" y="3005205"/>
            <a:ext cx="793462" cy="751368"/>
            <a:chOff x="4545150" y="3692475"/>
            <a:chExt cx="428250" cy="405575"/>
          </a:xfrm>
        </p:grpSpPr>
        <p:sp>
          <p:nvSpPr>
            <p:cNvPr id="1711" name="Google Shape;1711;p54"/>
            <p:cNvSpPr/>
            <p:nvPr/>
          </p:nvSpPr>
          <p:spPr>
            <a:xfrm>
              <a:off x="4553600" y="3703375"/>
              <a:ext cx="402800" cy="167175"/>
            </a:xfrm>
            <a:custGeom>
              <a:avLst/>
              <a:gdLst/>
              <a:ahLst/>
              <a:cxnLst/>
              <a:rect l="l" t="t" r="r" b="b"/>
              <a:pathLst>
                <a:path w="16112" h="6687" extrusionOk="0">
                  <a:moveTo>
                    <a:pt x="6686" y="1"/>
                  </a:moveTo>
                  <a:cubicBezTo>
                    <a:pt x="6552" y="1"/>
                    <a:pt x="6418" y="9"/>
                    <a:pt x="6282" y="27"/>
                  </a:cubicBezTo>
                  <a:cubicBezTo>
                    <a:pt x="4653" y="237"/>
                    <a:pt x="3446" y="1694"/>
                    <a:pt x="3360" y="3303"/>
                  </a:cubicBezTo>
                  <a:cubicBezTo>
                    <a:pt x="3352" y="3419"/>
                    <a:pt x="3250" y="3511"/>
                    <a:pt x="3136" y="3511"/>
                  </a:cubicBezTo>
                  <a:cubicBezTo>
                    <a:pt x="3109" y="3511"/>
                    <a:pt x="3081" y="3506"/>
                    <a:pt x="3054" y="3495"/>
                  </a:cubicBezTo>
                  <a:cubicBezTo>
                    <a:pt x="3033" y="3515"/>
                    <a:pt x="3004" y="3525"/>
                    <a:pt x="2975" y="3525"/>
                  </a:cubicBezTo>
                  <a:cubicBezTo>
                    <a:pt x="2949" y="3525"/>
                    <a:pt x="2922" y="3518"/>
                    <a:pt x="2900" y="3504"/>
                  </a:cubicBezTo>
                  <a:cubicBezTo>
                    <a:pt x="2603" y="3336"/>
                    <a:pt x="2273" y="3257"/>
                    <a:pt x="1949" y="3257"/>
                  </a:cubicBezTo>
                  <a:cubicBezTo>
                    <a:pt x="947" y="3257"/>
                    <a:pt x="0" y="4010"/>
                    <a:pt x="247" y="5190"/>
                  </a:cubicBezTo>
                  <a:cubicBezTo>
                    <a:pt x="487" y="6329"/>
                    <a:pt x="1429" y="6545"/>
                    <a:pt x="2393" y="6545"/>
                  </a:cubicBezTo>
                  <a:cubicBezTo>
                    <a:pt x="2694" y="6545"/>
                    <a:pt x="2998" y="6523"/>
                    <a:pt x="3283" y="6503"/>
                  </a:cubicBezTo>
                  <a:cubicBezTo>
                    <a:pt x="4031" y="6445"/>
                    <a:pt x="4788" y="6407"/>
                    <a:pt x="5535" y="6388"/>
                  </a:cubicBezTo>
                  <a:cubicBezTo>
                    <a:pt x="5559" y="6369"/>
                    <a:pt x="5585" y="6359"/>
                    <a:pt x="5611" y="6359"/>
                  </a:cubicBezTo>
                  <a:cubicBezTo>
                    <a:pt x="5638" y="6359"/>
                    <a:pt x="5664" y="6369"/>
                    <a:pt x="5688" y="6388"/>
                  </a:cubicBezTo>
                  <a:cubicBezTo>
                    <a:pt x="6386" y="6363"/>
                    <a:pt x="7082" y="6351"/>
                    <a:pt x="7778" y="6351"/>
                  </a:cubicBezTo>
                  <a:cubicBezTo>
                    <a:pt x="8706" y="6351"/>
                    <a:pt x="9634" y="6373"/>
                    <a:pt x="10564" y="6417"/>
                  </a:cubicBezTo>
                  <a:cubicBezTo>
                    <a:pt x="11696" y="6472"/>
                    <a:pt x="12863" y="6686"/>
                    <a:pt x="13997" y="6686"/>
                  </a:cubicBezTo>
                  <a:cubicBezTo>
                    <a:pt x="14044" y="6686"/>
                    <a:pt x="14091" y="6686"/>
                    <a:pt x="14138" y="6685"/>
                  </a:cubicBezTo>
                  <a:cubicBezTo>
                    <a:pt x="15738" y="6656"/>
                    <a:pt x="16111" y="5066"/>
                    <a:pt x="15719" y="3763"/>
                  </a:cubicBezTo>
                  <a:cubicBezTo>
                    <a:pt x="15283" y="2309"/>
                    <a:pt x="14003" y="1533"/>
                    <a:pt x="12686" y="1533"/>
                  </a:cubicBezTo>
                  <a:cubicBezTo>
                    <a:pt x="11832" y="1533"/>
                    <a:pt x="10963" y="1859"/>
                    <a:pt x="10296" y="2537"/>
                  </a:cubicBezTo>
                  <a:cubicBezTo>
                    <a:pt x="10255" y="2578"/>
                    <a:pt x="10203" y="2597"/>
                    <a:pt x="10151" y="2597"/>
                  </a:cubicBezTo>
                  <a:cubicBezTo>
                    <a:pt x="10061" y="2597"/>
                    <a:pt x="9972" y="2539"/>
                    <a:pt x="9942" y="2441"/>
                  </a:cubicBezTo>
                  <a:cubicBezTo>
                    <a:pt x="9485" y="1035"/>
                    <a:pt x="8159" y="1"/>
                    <a:pt x="6686"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4"/>
            <p:cNvSpPr/>
            <p:nvPr/>
          </p:nvSpPr>
          <p:spPr>
            <a:xfrm>
              <a:off x="4545150" y="3692475"/>
              <a:ext cx="428250" cy="189075"/>
            </a:xfrm>
            <a:custGeom>
              <a:avLst/>
              <a:gdLst/>
              <a:ahLst/>
              <a:cxnLst/>
              <a:rect l="l" t="t" r="r" b="b"/>
              <a:pathLst>
                <a:path w="17130" h="7563" extrusionOk="0">
                  <a:moveTo>
                    <a:pt x="7024" y="446"/>
                  </a:moveTo>
                  <a:cubicBezTo>
                    <a:pt x="8498" y="446"/>
                    <a:pt x="9832" y="1481"/>
                    <a:pt x="10280" y="2886"/>
                  </a:cubicBezTo>
                  <a:cubicBezTo>
                    <a:pt x="10310" y="2984"/>
                    <a:pt x="10399" y="3039"/>
                    <a:pt x="10491" y="3039"/>
                  </a:cubicBezTo>
                  <a:cubicBezTo>
                    <a:pt x="10544" y="3039"/>
                    <a:pt x="10598" y="3021"/>
                    <a:pt x="10644" y="2982"/>
                  </a:cubicBezTo>
                  <a:cubicBezTo>
                    <a:pt x="11308" y="2299"/>
                    <a:pt x="12177" y="1971"/>
                    <a:pt x="13031" y="1971"/>
                  </a:cubicBezTo>
                  <a:cubicBezTo>
                    <a:pt x="14345" y="1971"/>
                    <a:pt x="15621" y="2747"/>
                    <a:pt x="16057" y="4199"/>
                  </a:cubicBezTo>
                  <a:cubicBezTo>
                    <a:pt x="16449" y="5502"/>
                    <a:pt x="16076" y="7092"/>
                    <a:pt x="14476" y="7121"/>
                  </a:cubicBezTo>
                  <a:cubicBezTo>
                    <a:pt x="14429" y="7122"/>
                    <a:pt x="14382" y="7122"/>
                    <a:pt x="14335" y="7122"/>
                  </a:cubicBezTo>
                  <a:cubicBezTo>
                    <a:pt x="13201" y="7122"/>
                    <a:pt x="12034" y="6908"/>
                    <a:pt x="10902" y="6862"/>
                  </a:cubicBezTo>
                  <a:cubicBezTo>
                    <a:pt x="9936" y="6816"/>
                    <a:pt x="8966" y="6795"/>
                    <a:pt x="7995" y="6795"/>
                  </a:cubicBezTo>
                  <a:cubicBezTo>
                    <a:pt x="7339" y="6795"/>
                    <a:pt x="6683" y="6805"/>
                    <a:pt x="6026" y="6824"/>
                  </a:cubicBezTo>
                  <a:cubicBezTo>
                    <a:pt x="6007" y="6810"/>
                    <a:pt x="5981" y="6802"/>
                    <a:pt x="5954" y="6802"/>
                  </a:cubicBezTo>
                  <a:cubicBezTo>
                    <a:pt x="5928" y="6802"/>
                    <a:pt x="5902" y="6810"/>
                    <a:pt x="5882" y="6824"/>
                  </a:cubicBezTo>
                  <a:cubicBezTo>
                    <a:pt x="5126" y="6853"/>
                    <a:pt x="4378" y="6891"/>
                    <a:pt x="3621" y="6948"/>
                  </a:cubicBezTo>
                  <a:cubicBezTo>
                    <a:pt x="3346" y="6966"/>
                    <a:pt x="3053" y="6985"/>
                    <a:pt x="2762" y="6985"/>
                  </a:cubicBezTo>
                  <a:cubicBezTo>
                    <a:pt x="1790" y="6985"/>
                    <a:pt x="837" y="6776"/>
                    <a:pt x="594" y="5626"/>
                  </a:cubicBezTo>
                  <a:cubicBezTo>
                    <a:pt x="341" y="4454"/>
                    <a:pt x="1290" y="3702"/>
                    <a:pt x="2295" y="3702"/>
                  </a:cubicBezTo>
                  <a:cubicBezTo>
                    <a:pt x="2620" y="3702"/>
                    <a:pt x="2950" y="3781"/>
                    <a:pt x="3248" y="3950"/>
                  </a:cubicBezTo>
                  <a:cubicBezTo>
                    <a:pt x="3270" y="3963"/>
                    <a:pt x="3294" y="3970"/>
                    <a:pt x="3318" y="3970"/>
                  </a:cubicBezTo>
                  <a:cubicBezTo>
                    <a:pt x="3345" y="3970"/>
                    <a:pt x="3371" y="3961"/>
                    <a:pt x="3392" y="3940"/>
                  </a:cubicBezTo>
                  <a:cubicBezTo>
                    <a:pt x="3419" y="3951"/>
                    <a:pt x="3447" y="3956"/>
                    <a:pt x="3474" y="3956"/>
                  </a:cubicBezTo>
                  <a:cubicBezTo>
                    <a:pt x="3588" y="3956"/>
                    <a:pt x="3690" y="3865"/>
                    <a:pt x="3698" y="3749"/>
                  </a:cubicBezTo>
                  <a:cubicBezTo>
                    <a:pt x="3784" y="2139"/>
                    <a:pt x="4991" y="683"/>
                    <a:pt x="6620" y="472"/>
                  </a:cubicBezTo>
                  <a:cubicBezTo>
                    <a:pt x="6756" y="455"/>
                    <a:pt x="6890" y="446"/>
                    <a:pt x="7024" y="446"/>
                  </a:cubicBezTo>
                  <a:close/>
                  <a:moveTo>
                    <a:pt x="7036" y="1"/>
                  </a:moveTo>
                  <a:cubicBezTo>
                    <a:pt x="6882" y="1"/>
                    <a:pt x="6728" y="11"/>
                    <a:pt x="6572" y="31"/>
                  </a:cubicBezTo>
                  <a:cubicBezTo>
                    <a:pt x="4762" y="261"/>
                    <a:pt x="3420" y="1861"/>
                    <a:pt x="3277" y="3634"/>
                  </a:cubicBezTo>
                  <a:cubicBezTo>
                    <a:pt x="2929" y="3402"/>
                    <a:pt x="2543" y="3297"/>
                    <a:pt x="2164" y="3297"/>
                  </a:cubicBezTo>
                  <a:cubicBezTo>
                    <a:pt x="1052" y="3297"/>
                    <a:pt x="1" y="4203"/>
                    <a:pt x="144" y="5483"/>
                  </a:cubicBezTo>
                  <a:cubicBezTo>
                    <a:pt x="314" y="7092"/>
                    <a:pt x="1613" y="7438"/>
                    <a:pt x="3022" y="7438"/>
                  </a:cubicBezTo>
                  <a:cubicBezTo>
                    <a:pt x="3994" y="7438"/>
                    <a:pt x="5018" y="7273"/>
                    <a:pt x="5758" y="7245"/>
                  </a:cubicBezTo>
                  <a:cubicBezTo>
                    <a:pt x="5767" y="7250"/>
                    <a:pt x="5777" y="7253"/>
                    <a:pt x="5787" y="7253"/>
                  </a:cubicBezTo>
                  <a:cubicBezTo>
                    <a:pt x="5796" y="7253"/>
                    <a:pt x="5806" y="7250"/>
                    <a:pt x="5815" y="7245"/>
                  </a:cubicBezTo>
                  <a:lnTo>
                    <a:pt x="6112" y="7245"/>
                  </a:lnTo>
                  <a:cubicBezTo>
                    <a:pt x="6754" y="7225"/>
                    <a:pt x="7394" y="7215"/>
                    <a:pt x="8034" y="7215"/>
                  </a:cubicBezTo>
                  <a:cubicBezTo>
                    <a:pt x="8874" y="7215"/>
                    <a:pt x="9714" y="7232"/>
                    <a:pt x="10558" y="7265"/>
                  </a:cubicBezTo>
                  <a:lnTo>
                    <a:pt x="10797" y="7284"/>
                  </a:lnTo>
                  <a:lnTo>
                    <a:pt x="11065" y="7293"/>
                  </a:lnTo>
                  <a:cubicBezTo>
                    <a:pt x="11659" y="7332"/>
                    <a:pt x="12263" y="7370"/>
                    <a:pt x="12857" y="7418"/>
                  </a:cubicBezTo>
                  <a:cubicBezTo>
                    <a:pt x="13374" y="7453"/>
                    <a:pt x="13944" y="7562"/>
                    <a:pt x="14488" y="7562"/>
                  </a:cubicBezTo>
                  <a:cubicBezTo>
                    <a:pt x="14680" y="7562"/>
                    <a:pt x="14869" y="7549"/>
                    <a:pt x="15051" y="7514"/>
                  </a:cubicBezTo>
                  <a:cubicBezTo>
                    <a:pt x="17130" y="7121"/>
                    <a:pt x="16852" y="4228"/>
                    <a:pt x="15894" y="2934"/>
                  </a:cubicBezTo>
                  <a:cubicBezTo>
                    <a:pt x="15191" y="1985"/>
                    <a:pt x="14134" y="1526"/>
                    <a:pt x="13066" y="1526"/>
                  </a:cubicBezTo>
                  <a:cubicBezTo>
                    <a:pt x="12183" y="1526"/>
                    <a:pt x="11293" y="1839"/>
                    <a:pt x="10586" y="2446"/>
                  </a:cubicBezTo>
                  <a:cubicBezTo>
                    <a:pt x="9985" y="1025"/>
                    <a:pt x="8582" y="1"/>
                    <a:pt x="70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4"/>
            <p:cNvSpPr/>
            <p:nvPr/>
          </p:nvSpPr>
          <p:spPr>
            <a:xfrm>
              <a:off x="4622500" y="3873600"/>
              <a:ext cx="286000" cy="224450"/>
            </a:xfrm>
            <a:custGeom>
              <a:avLst/>
              <a:gdLst/>
              <a:ahLst/>
              <a:cxnLst/>
              <a:rect l="l" t="t" r="r" b="b"/>
              <a:pathLst>
                <a:path w="11440" h="8978" extrusionOk="0">
                  <a:moveTo>
                    <a:pt x="3009" y="0"/>
                  </a:moveTo>
                  <a:lnTo>
                    <a:pt x="2712" y="10"/>
                  </a:lnTo>
                  <a:cubicBezTo>
                    <a:pt x="2673" y="604"/>
                    <a:pt x="2616" y="1208"/>
                    <a:pt x="2587" y="1802"/>
                  </a:cubicBezTo>
                  <a:cubicBezTo>
                    <a:pt x="1811" y="1859"/>
                    <a:pt x="1045" y="1955"/>
                    <a:pt x="278" y="2041"/>
                  </a:cubicBezTo>
                  <a:cubicBezTo>
                    <a:pt x="135" y="2060"/>
                    <a:pt x="1" y="2213"/>
                    <a:pt x="96" y="2367"/>
                  </a:cubicBezTo>
                  <a:cubicBezTo>
                    <a:pt x="1543" y="4542"/>
                    <a:pt x="2999" y="6707"/>
                    <a:pt x="4455" y="8872"/>
                  </a:cubicBezTo>
                  <a:cubicBezTo>
                    <a:pt x="4493" y="8941"/>
                    <a:pt x="4565" y="8978"/>
                    <a:pt x="4639" y="8978"/>
                  </a:cubicBezTo>
                  <a:cubicBezTo>
                    <a:pt x="4677" y="8978"/>
                    <a:pt x="4717" y="8968"/>
                    <a:pt x="4752" y="8948"/>
                  </a:cubicBezTo>
                  <a:cubicBezTo>
                    <a:pt x="7310" y="7128"/>
                    <a:pt x="9332" y="4724"/>
                    <a:pt x="11315" y="2300"/>
                  </a:cubicBezTo>
                  <a:cubicBezTo>
                    <a:pt x="11439" y="2166"/>
                    <a:pt x="11344" y="1936"/>
                    <a:pt x="11162" y="1936"/>
                  </a:cubicBezTo>
                  <a:cubicBezTo>
                    <a:pt x="10378" y="1906"/>
                    <a:pt x="9595" y="1894"/>
                    <a:pt x="8808" y="1894"/>
                  </a:cubicBezTo>
                  <a:cubicBezTo>
                    <a:pt x="8565" y="1894"/>
                    <a:pt x="8321" y="1895"/>
                    <a:pt x="8077" y="1897"/>
                  </a:cubicBezTo>
                  <a:cubicBezTo>
                    <a:pt x="8077" y="1284"/>
                    <a:pt x="8019" y="652"/>
                    <a:pt x="7962" y="39"/>
                  </a:cubicBezTo>
                  <a:lnTo>
                    <a:pt x="7694" y="39"/>
                  </a:lnTo>
                  <a:cubicBezTo>
                    <a:pt x="7674" y="671"/>
                    <a:pt x="7665" y="1323"/>
                    <a:pt x="7703" y="1955"/>
                  </a:cubicBezTo>
                  <a:cubicBezTo>
                    <a:pt x="7550" y="2079"/>
                    <a:pt x="7636" y="2328"/>
                    <a:pt x="7837" y="2328"/>
                  </a:cubicBezTo>
                  <a:cubicBezTo>
                    <a:pt x="8188" y="2325"/>
                    <a:pt x="8539" y="2323"/>
                    <a:pt x="8889" y="2323"/>
                  </a:cubicBezTo>
                  <a:cubicBezTo>
                    <a:pt x="9497" y="2323"/>
                    <a:pt x="10104" y="2329"/>
                    <a:pt x="10711" y="2348"/>
                  </a:cubicBezTo>
                  <a:cubicBezTo>
                    <a:pt x="8881" y="4561"/>
                    <a:pt x="7013" y="6755"/>
                    <a:pt x="4695" y="8450"/>
                  </a:cubicBezTo>
                  <a:cubicBezTo>
                    <a:pt x="3344" y="6438"/>
                    <a:pt x="2003" y="4427"/>
                    <a:pt x="642" y="2424"/>
                  </a:cubicBezTo>
                  <a:cubicBezTo>
                    <a:pt x="1332" y="2328"/>
                    <a:pt x="2032" y="2233"/>
                    <a:pt x="2721" y="2118"/>
                  </a:cubicBezTo>
                  <a:cubicBezTo>
                    <a:pt x="2779" y="2108"/>
                    <a:pt x="2827" y="2051"/>
                    <a:pt x="2827" y="1993"/>
                  </a:cubicBezTo>
                  <a:cubicBezTo>
                    <a:pt x="2875" y="1974"/>
                    <a:pt x="2903" y="1936"/>
                    <a:pt x="2913" y="1888"/>
                  </a:cubicBezTo>
                  <a:cubicBezTo>
                    <a:pt x="3047" y="1275"/>
                    <a:pt x="3076" y="633"/>
                    <a:pt x="300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4" name="Google Shape;1714;p54"/>
          <p:cNvSpPr/>
          <p:nvPr/>
        </p:nvSpPr>
        <p:spPr>
          <a:xfrm>
            <a:off x="1946381" y="2502455"/>
            <a:ext cx="793479" cy="256106"/>
          </a:xfrm>
          <a:custGeom>
            <a:avLst/>
            <a:gdLst/>
            <a:ahLst/>
            <a:cxnLst/>
            <a:rect l="l" t="t" r="r" b="b"/>
            <a:pathLst>
              <a:path w="20436" h="6596" extrusionOk="0">
                <a:moveTo>
                  <a:pt x="2319" y="1130"/>
                </a:moveTo>
                <a:cubicBezTo>
                  <a:pt x="2432" y="1130"/>
                  <a:pt x="2544" y="1137"/>
                  <a:pt x="2655" y="1152"/>
                </a:cubicBezTo>
                <a:cubicBezTo>
                  <a:pt x="3373" y="1200"/>
                  <a:pt x="4044" y="1430"/>
                  <a:pt x="4705" y="1689"/>
                </a:cubicBezTo>
                <a:cubicBezTo>
                  <a:pt x="4647" y="2666"/>
                  <a:pt x="4638" y="3662"/>
                  <a:pt x="4638" y="4639"/>
                </a:cubicBezTo>
                <a:cubicBezTo>
                  <a:pt x="4621" y="4633"/>
                  <a:pt x="4603" y="4629"/>
                  <a:pt x="4584" y="4629"/>
                </a:cubicBezTo>
                <a:cubicBezTo>
                  <a:pt x="4550" y="4629"/>
                  <a:pt x="4515" y="4640"/>
                  <a:pt x="4485" y="4659"/>
                </a:cubicBezTo>
                <a:cubicBezTo>
                  <a:pt x="3986" y="4984"/>
                  <a:pt x="3459" y="5253"/>
                  <a:pt x="2894" y="5463"/>
                </a:cubicBezTo>
                <a:cubicBezTo>
                  <a:pt x="2609" y="5558"/>
                  <a:pt x="2311" y="5660"/>
                  <a:pt x="2011" y="5660"/>
                </a:cubicBezTo>
                <a:cubicBezTo>
                  <a:pt x="1948" y="5660"/>
                  <a:pt x="1884" y="5655"/>
                  <a:pt x="1821" y="5645"/>
                </a:cubicBezTo>
                <a:cubicBezTo>
                  <a:pt x="1285" y="5559"/>
                  <a:pt x="796" y="5032"/>
                  <a:pt x="1208" y="4534"/>
                </a:cubicBezTo>
                <a:cubicBezTo>
                  <a:pt x="1371" y="4524"/>
                  <a:pt x="1534" y="4467"/>
                  <a:pt x="1668" y="4362"/>
                </a:cubicBezTo>
                <a:cubicBezTo>
                  <a:pt x="1800" y="4247"/>
                  <a:pt x="1673" y="4060"/>
                  <a:pt x="1533" y="4060"/>
                </a:cubicBezTo>
                <a:cubicBezTo>
                  <a:pt x="1520" y="4060"/>
                  <a:pt x="1508" y="4061"/>
                  <a:pt x="1495" y="4065"/>
                </a:cubicBezTo>
                <a:cubicBezTo>
                  <a:pt x="1393" y="4089"/>
                  <a:pt x="1286" y="4105"/>
                  <a:pt x="1182" y="4105"/>
                </a:cubicBezTo>
                <a:cubicBezTo>
                  <a:pt x="925" y="4105"/>
                  <a:pt x="685" y="4012"/>
                  <a:pt x="576" y="3739"/>
                </a:cubicBezTo>
                <a:cubicBezTo>
                  <a:pt x="375" y="3260"/>
                  <a:pt x="863" y="2896"/>
                  <a:pt x="1275" y="2857"/>
                </a:cubicBezTo>
                <a:cubicBezTo>
                  <a:pt x="1352" y="2848"/>
                  <a:pt x="1409" y="2771"/>
                  <a:pt x="1381" y="2695"/>
                </a:cubicBezTo>
                <a:cubicBezTo>
                  <a:pt x="1467" y="2685"/>
                  <a:pt x="1486" y="2580"/>
                  <a:pt x="1409" y="2532"/>
                </a:cubicBezTo>
                <a:cubicBezTo>
                  <a:pt x="672" y="2139"/>
                  <a:pt x="1160" y="1344"/>
                  <a:pt x="1783" y="1190"/>
                </a:cubicBezTo>
                <a:cubicBezTo>
                  <a:pt x="1960" y="1149"/>
                  <a:pt x="2140" y="1130"/>
                  <a:pt x="2319" y="1130"/>
                </a:cubicBezTo>
                <a:close/>
                <a:moveTo>
                  <a:pt x="15262" y="750"/>
                </a:moveTo>
                <a:cubicBezTo>
                  <a:pt x="15368" y="2398"/>
                  <a:pt x="15406" y="4026"/>
                  <a:pt x="15358" y="5674"/>
                </a:cubicBezTo>
                <a:cubicBezTo>
                  <a:pt x="14496" y="4639"/>
                  <a:pt x="13576" y="3653"/>
                  <a:pt x="12609" y="2714"/>
                </a:cubicBezTo>
                <a:cubicBezTo>
                  <a:pt x="12599" y="2704"/>
                  <a:pt x="12599" y="2704"/>
                  <a:pt x="12589" y="2704"/>
                </a:cubicBezTo>
                <a:cubicBezTo>
                  <a:pt x="13509" y="2091"/>
                  <a:pt x="14391" y="1430"/>
                  <a:pt x="15262" y="750"/>
                </a:cubicBezTo>
                <a:close/>
                <a:moveTo>
                  <a:pt x="5069" y="664"/>
                </a:moveTo>
                <a:lnTo>
                  <a:pt x="5069" y="664"/>
                </a:lnTo>
                <a:cubicBezTo>
                  <a:pt x="5749" y="1363"/>
                  <a:pt x="6506" y="1976"/>
                  <a:pt x="7311" y="2522"/>
                </a:cubicBezTo>
                <a:cubicBezTo>
                  <a:pt x="7598" y="2714"/>
                  <a:pt x="7933" y="2963"/>
                  <a:pt x="8278" y="3202"/>
                </a:cubicBezTo>
                <a:cubicBezTo>
                  <a:pt x="7359" y="4189"/>
                  <a:pt x="6324" y="5051"/>
                  <a:pt x="5184" y="5770"/>
                </a:cubicBezTo>
                <a:cubicBezTo>
                  <a:pt x="5002" y="5425"/>
                  <a:pt x="5040" y="4908"/>
                  <a:pt x="5040" y="4467"/>
                </a:cubicBezTo>
                <a:cubicBezTo>
                  <a:pt x="5069" y="3202"/>
                  <a:pt x="5155" y="1928"/>
                  <a:pt x="5069" y="664"/>
                </a:cubicBezTo>
                <a:close/>
                <a:moveTo>
                  <a:pt x="18267" y="1139"/>
                </a:moveTo>
                <a:cubicBezTo>
                  <a:pt x="18338" y="1139"/>
                  <a:pt x="18409" y="1140"/>
                  <a:pt x="18481" y="1143"/>
                </a:cubicBezTo>
                <a:cubicBezTo>
                  <a:pt x="18836" y="1162"/>
                  <a:pt x="20436" y="1708"/>
                  <a:pt x="19458" y="2331"/>
                </a:cubicBezTo>
                <a:cubicBezTo>
                  <a:pt x="19369" y="2301"/>
                  <a:pt x="19275" y="2286"/>
                  <a:pt x="19182" y="2286"/>
                </a:cubicBezTo>
                <a:cubicBezTo>
                  <a:pt x="19127" y="2286"/>
                  <a:pt x="19072" y="2291"/>
                  <a:pt x="19018" y="2302"/>
                </a:cubicBezTo>
                <a:cubicBezTo>
                  <a:pt x="18807" y="2340"/>
                  <a:pt x="18855" y="2666"/>
                  <a:pt x="19066" y="2666"/>
                </a:cubicBezTo>
                <a:cubicBezTo>
                  <a:pt x="19458" y="2666"/>
                  <a:pt x="19851" y="2896"/>
                  <a:pt x="19890" y="3327"/>
                </a:cubicBezTo>
                <a:cubicBezTo>
                  <a:pt x="19918" y="3701"/>
                  <a:pt x="19612" y="4007"/>
                  <a:pt x="19267" y="4084"/>
                </a:cubicBezTo>
                <a:cubicBezTo>
                  <a:pt x="19248" y="4084"/>
                  <a:pt x="19219" y="4074"/>
                  <a:pt x="19200" y="4065"/>
                </a:cubicBezTo>
                <a:cubicBezTo>
                  <a:pt x="19191" y="4063"/>
                  <a:pt x="19183" y="4062"/>
                  <a:pt x="19175" y="4062"/>
                </a:cubicBezTo>
                <a:cubicBezTo>
                  <a:pt x="19138" y="4062"/>
                  <a:pt x="19107" y="4079"/>
                  <a:pt x="19075" y="4103"/>
                </a:cubicBezTo>
                <a:cubicBezTo>
                  <a:pt x="19056" y="4103"/>
                  <a:pt x="19027" y="4093"/>
                  <a:pt x="18999" y="4093"/>
                </a:cubicBezTo>
                <a:cubicBezTo>
                  <a:pt x="18993" y="4092"/>
                  <a:pt x="18987" y="4092"/>
                  <a:pt x="18982" y="4092"/>
                </a:cubicBezTo>
                <a:cubicBezTo>
                  <a:pt x="18877" y="4092"/>
                  <a:pt x="18823" y="4258"/>
                  <a:pt x="18951" y="4285"/>
                </a:cubicBezTo>
                <a:cubicBezTo>
                  <a:pt x="18999" y="4294"/>
                  <a:pt x="19056" y="4304"/>
                  <a:pt x="19114" y="4314"/>
                </a:cubicBezTo>
                <a:cubicBezTo>
                  <a:pt x="19114" y="4314"/>
                  <a:pt x="19123" y="4323"/>
                  <a:pt x="19123" y="4323"/>
                </a:cubicBezTo>
                <a:cubicBezTo>
                  <a:pt x="20302" y="4802"/>
                  <a:pt x="19391" y="5751"/>
                  <a:pt x="18855" y="5904"/>
                </a:cubicBezTo>
                <a:cubicBezTo>
                  <a:pt x="18717" y="5944"/>
                  <a:pt x="18577" y="5961"/>
                  <a:pt x="18437" y="5961"/>
                </a:cubicBezTo>
                <a:cubicBezTo>
                  <a:pt x="18107" y="5961"/>
                  <a:pt x="17775" y="5868"/>
                  <a:pt x="17466" y="5760"/>
                </a:cubicBezTo>
                <a:cubicBezTo>
                  <a:pt x="16872" y="5540"/>
                  <a:pt x="16307" y="5253"/>
                  <a:pt x="15780" y="4908"/>
                </a:cubicBezTo>
                <a:cubicBezTo>
                  <a:pt x="15866" y="3796"/>
                  <a:pt x="15847" y="2685"/>
                  <a:pt x="15722" y="1583"/>
                </a:cubicBezTo>
                <a:lnTo>
                  <a:pt x="15751" y="1583"/>
                </a:lnTo>
                <a:cubicBezTo>
                  <a:pt x="16383" y="1363"/>
                  <a:pt x="17025" y="1229"/>
                  <a:pt x="17686" y="1162"/>
                </a:cubicBezTo>
                <a:cubicBezTo>
                  <a:pt x="17882" y="1148"/>
                  <a:pt x="18074" y="1139"/>
                  <a:pt x="18267" y="1139"/>
                </a:cubicBezTo>
                <a:close/>
                <a:moveTo>
                  <a:pt x="12388" y="2829"/>
                </a:moveTo>
                <a:cubicBezTo>
                  <a:pt x="12398" y="2857"/>
                  <a:pt x="12407" y="2877"/>
                  <a:pt x="12417" y="2886"/>
                </a:cubicBezTo>
                <a:cubicBezTo>
                  <a:pt x="13298" y="3959"/>
                  <a:pt x="14228" y="4984"/>
                  <a:pt x="15214" y="5961"/>
                </a:cubicBezTo>
                <a:cubicBezTo>
                  <a:pt x="15244" y="5991"/>
                  <a:pt x="15279" y="6003"/>
                  <a:pt x="15315" y="6003"/>
                </a:cubicBezTo>
                <a:cubicBezTo>
                  <a:pt x="15326" y="6003"/>
                  <a:pt x="15337" y="6002"/>
                  <a:pt x="15349" y="6000"/>
                </a:cubicBezTo>
                <a:cubicBezTo>
                  <a:pt x="15349" y="6009"/>
                  <a:pt x="15349" y="6019"/>
                  <a:pt x="15349" y="6038"/>
                </a:cubicBezTo>
                <a:cubicBezTo>
                  <a:pt x="12819" y="6096"/>
                  <a:pt x="10290" y="6143"/>
                  <a:pt x="7751" y="6153"/>
                </a:cubicBezTo>
                <a:cubicBezTo>
                  <a:pt x="7330" y="6153"/>
                  <a:pt x="6904" y="6166"/>
                  <a:pt x="6477" y="6166"/>
                </a:cubicBezTo>
                <a:cubicBezTo>
                  <a:pt x="6263" y="6166"/>
                  <a:pt x="6049" y="6163"/>
                  <a:pt x="5835" y="6153"/>
                </a:cubicBezTo>
                <a:cubicBezTo>
                  <a:pt x="5653" y="6153"/>
                  <a:pt x="5471" y="6086"/>
                  <a:pt x="5328" y="5961"/>
                </a:cubicBezTo>
                <a:cubicBezTo>
                  <a:pt x="6554" y="5310"/>
                  <a:pt x="7665" y="4448"/>
                  <a:pt x="8614" y="3423"/>
                </a:cubicBezTo>
                <a:cubicBezTo>
                  <a:pt x="9054" y="3691"/>
                  <a:pt x="9524" y="3911"/>
                  <a:pt x="9984" y="3969"/>
                </a:cubicBezTo>
                <a:cubicBezTo>
                  <a:pt x="10028" y="3973"/>
                  <a:pt x="10072" y="3975"/>
                  <a:pt x="10117" y="3975"/>
                </a:cubicBezTo>
                <a:cubicBezTo>
                  <a:pt x="10919" y="3975"/>
                  <a:pt x="11753" y="3264"/>
                  <a:pt x="12388" y="2829"/>
                </a:cubicBezTo>
                <a:close/>
                <a:moveTo>
                  <a:pt x="7269" y="1"/>
                </a:moveTo>
                <a:cubicBezTo>
                  <a:pt x="6540" y="1"/>
                  <a:pt x="5816" y="39"/>
                  <a:pt x="5126" y="175"/>
                </a:cubicBezTo>
                <a:cubicBezTo>
                  <a:pt x="5050" y="194"/>
                  <a:pt x="5050" y="309"/>
                  <a:pt x="5126" y="338"/>
                </a:cubicBezTo>
                <a:cubicBezTo>
                  <a:pt x="5874" y="491"/>
                  <a:pt x="6669" y="530"/>
                  <a:pt x="7468" y="530"/>
                </a:cubicBezTo>
                <a:cubicBezTo>
                  <a:pt x="8271" y="530"/>
                  <a:pt x="9078" y="491"/>
                  <a:pt x="9844" y="491"/>
                </a:cubicBezTo>
                <a:cubicBezTo>
                  <a:pt x="9887" y="491"/>
                  <a:pt x="9931" y="491"/>
                  <a:pt x="9974" y="491"/>
                </a:cubicBezTo>
                <a:cubicBezTo>
                  <a:pt x="11250" y="506"/>
                  <a:pt x="12526" y="538"/>
                  <a:pt x="13802" y="538"/>
                </a:cubicBezTo>
                <a:cubicBezTo>
                  <a:pt x="14164" y="538"/>
                  <a:pt x="14526" y="536"/>
                  <a:pt x="14889" y="529"/>
                </a:cubicBezTo>
                <a:lnTo>
                  <a:pt x="14889" y="529"/>
                </a:lnTo>
                <a:cubicBezTo>
                  <a:pt x="14180" y="1056"/>
                  <a:pt x="13452" y="1574"/>
                  <a:pt x="12714" y="2062"/>
                </a:cubicBezTo>
                <a:cubicBezTo>
                  <a:pt x="11966" y="2572"/>
                  <a:pt x="10970" y="3442"/>
                  <a:pt x="10013" y="3442"/>
                </a:cubicBezTo>
                <a:cubicBezTo>
                  <a:pt x="9855" y="3442"/>
                  <a:pt x="9698" y="3418"/>
                  <a:pt x="9543" y="3365"/>
                </a:cubicBezTo>
                <a:cubicBezTo>
                  <a:pt x="7886" y="2800"/>
                  <a:pt x="6429" y="1315"/>
                  <a:pt x="5031" y="300"/>
                </a:cubicBezTo>
                <a:cubicBezTo>
                  <a:pt x="5011" y="285"/>
                  <a:pt x="4990" y="278"/>
                  <a:pt x="4968" y="278"/>
                </a:cubicBezTo>
                <a:cubicBezTo>
                  <a:pt x="4947" y="278"/>
                  <a:pt x="4925" y="285"/>
                  <a:pt x="4906" y="300"/>
                </a:cubicBezTo>
                <a:cubicBezTo>
                  <a:pt x="4858" y="319"/>
                  <a:pt x="4829" y="357"/>
                  <a:pt x="4829" y="405"/>
                </a:cubicBezTo>
                <a:cubicBezTo>
                  <a:pt x="4791" y="702"/>
                  <a:pt x="4762" y="1008"/>
                  <a:pt x="4734" y="1305"/>
                </a:cubicBezTo>
                <a:cubicBezTo>
                  <a:pt x="4094" y="1058"/>
                  <a:pt x="3173" y="731"/>
                  <a:pt x="2342" y="731"/>
                </a:cubicBezTo>
                <a:cubicBezTo>
                  <a:pt x="1853" y="731"/>
                  <a:pt x="1396" y="844"/>
                  <a:pt x="1045" y="1152"/>
                </a:cubicBezTo>
                <a:cubicBezTo>
                  <a:pt x="633" y="1516"/>
                  <a:pt x="585" y="2273"/>
                  <a:pt x="1016" y="2570"/>
                </a:cubicBezTo>
                <a:cubicBezTo>
                  <a:pt x="461" y="2599"/>
                  <a:pt x="1" y="3260"/>
                  <a:pt x="145" y="3796"/>
                </a:cubicBezTo>
                <a:cubicBezTo>
                  <a:pt x="250" y="4112"/>
                  <a:pt x="499" y="4362"/>
                  <a:pt x="815" y="4467"/>
                </a:cubicBezTo>
                <a:cubicBezTo>
                  <a:pt x="470" y="4860"/>
                  <a:pt x="691" y="5597"/>
                  <a:pt x="1189" y="5894"/>
                </a:cubicBezTo>
                <a:cubicBezTo>
                  <a:pt x="1448" y="6046"/>
                  <a:pt x="1734" y="6110"/>
                  <a:pt x="2031" y="6110"/>
                </a:cubicBezTo>
                <a:cubicBezTo>
                  <a:pt x="2952" y="6110"/>
                  <a:pt x="3979" y="5498"/>
                  <a:pt x="4638" y="5013"/>
                </a:cubicBezTo>
                <a:lnTo>
                  <a:pt x="4638" y="5224"/>
                </a:lnTo>
                <a:cubicBezTo>
                  <a:pt x="4638" y="6163"/>
                  <a:pt x="4925" y="6488"/>
                  <a:pt x="5845" y="6536"/>
                </a:cubicBezTo>
                <a:cubicBezTo>
                  <a:pt x="6720" y="6579"/>
                  <a:pt x="7600" y="6595"/>
                  <a:pt x="8482" y="6595"/>
                </a:cubicBezTo>
                <a:cubicBezTo>
                  <a:pt x="10789" y="6595"/>
                  <a:pt x="13112" y="6481"/>
                  <a:pt x="15406" y="6412"/>
                </a:cubicBezTo>
                <a:cubicBezTo>
                  <a:pt x="15483" y="6412"/>
                  <a:pt x="15559" y="6364"/>
                  <a:pt x="15578" y="6278"/>
                </a:cubicBezTo>
                <a:cubicBezTo>
                  <a:pt x="15598" y="6268"/>
                  <a:pt x="15607" y="6239"/>
                  <a:pt x="15617" y="6220"/>
                </a:cubicBezTo>
                <a:cubicBezTo>
                  <a:pt x="15674" y="5875"/>
                  <a:pt x="15722" y="5521"/>
                  <a:pt x="15751" y="5176"/>
                </a:cubicBezTo>
                <a:cubicBezTo>
                  <a:pt x="16461" y="5737"/>
                  <a:pt x="17486" y="6366"/>
                  <a:pt x="18445" y="6366"/>
                </a:cubicBezTo>
                <a:cubicBezTo>
                  <a:pt x="18781" y="6366"/>
                  <a:pt x="19108" y="6289"/>
                  <a:pt x="19411" y="6105"/>
                </a:cubicBezTo>
                <a:cubicBezTo>
                  <a:pt x="20100" y="5693"/>
                  <a:pt x="20263" y="4649"/>
                  <a:pt x="19631" y="4227"/>
                </a:cubicBezTo>
                <a:cubicBezTo>
                  <a:pt x="19985" y="4084"/>
                  <a:pt x="20225" y="3768"/>
                  <a:pt x="20254" y="3384"/>
                </a:cubicBezTo>
                <a:cubicBezTo>
                  <a:pt x="20263" y="3011"/>
                  <a:pt x="20081" y="2666"/>
                  <a:pt x="19765" y="2465"/>
                </a:cubicBezTo>
                <a:cubicBezTo>
                  <a:pt x="20225" y="2053"/>
                  <a:pt x="20005" y="1277"/>
                  <a:pt x="19468" y="980"/>
                </a:cubicBezTo>
                <a:cubicBezTo>
                  <a:pt x="19098" y="769"/>
                  <a:pt x="18645" y="689"/>
                  <a:pt x="18167" y="689"/>
                </a:cubicBezTo>
                <a:cubicBezTo>
                  <a:pt x="17297" y="689"/>
                  <a:pt x="16345" y="956"/>
                  <a:pt x="15665" y="1190"/>
                </a:cubicBezTo>
                <a:cubicBezTo>
                  <a:pt x="15626" y="884"/>
                  <a:pt x="15578" y="587"/>
                  <a:pt x="15511" y="280"/>
                </a:cubicBezTo>
                <a:cubicBezTo>
                  <a:pt x="15503" y="217"/>
                  <a:pt x="15450" y="180"/>
                  <a:pt x="15388" y="180"/>
                </a:cubicBezTo>
                <a:cubicBezTo>
                  <a:pt x="15375" y="180"/>
                  <a:pt x="15362" y="181"/>
                  <a:pt x="15349" y="185"/>
                </a:cubicBezTo>
                <a:cubicBezTo>
                  <a:pt x="15320" y="127"/>
                  <a:pt x="15253" y="98"/>
                  <a:pt x="15195" y="98"/>
                </a:cubicBezTo>
                <a:cubicBezTo>
                  <a:pt x="14328" y="65"/>
                  <a:pt x="13459" y="58"/>
                  <a:pt x="12588" y="58"/>
                </a:cubicBezTo>
                <a:cubicBezTo>
                  <a:pt x="11935" y="58"/>
                  <a:pt x="11282" y="62"/>
                  <a:pt x="10628" y="62"/>
                </a:cubicBezTo>
                <a:cubicBezTo>
                  <a:pt x="10410" y="62"/>
                  <a:pt x="10192" y="61"/>
                  <a:pt x="9974" y="60"/>
                </a:cubicBezTo>
                <a:cubicBezTo>
                  <a:pt x="9101" y="60"/>
                  <a:pt x="8181" y="1"/>
                  <a:pt x="7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4"/>
          <p:cNvSpPr/>
          <p:nvPr/>
        </p:nvSpPr>
        <p:spPr>
          <a:xfrm>
            <a:off x="1440578" y="1965490"/>
            <a:ext cx="505801" cy="452290"/>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6" name="Google Shape;1716;p54"/>
          <p:cNvGrpSpPr/>
          <p:nvPr/>
        </p:nvGrpSpPr>
        <p:grpSpPr>
          <a:xfrm>
            <a:off x="6350429" y="2229407"/>
            <a:ext cx="492543" cy="419672"/>
            <a:chOff x="2113675" y="1071100"/>
            <a:chExt cx="207675" cy="176950"/>
          </a:xfrm>
        </p:grpSpPr>
        <p:sp>
          <p:nvSpPr>
            <p:cNvPr id="1717" name="Google Shape;1717;p54"/>
            <p:cNvSpPr/>
            <p:nvPr/>
          </p:nvSpPr>
          <p:spPr>
            <a:xfrm>
              <a:off x="2119900" y="1193775"/>
              <a:ext cx="60625" cy="54275"/>
            </a:xfrm>
            <a:custGeom>
              <a:avLst/>
              <a:gdLst/>
              <a:ahLst/>
              <a:cxnLst/>
              <a:rect l="l" t="t" r="r" b="b"/>
              <a:pathLst>
                <a:path w="2425" h="2171" extrusionOk="0">
                  <a:moveTo>
                    <a:pt x="1265" y="388"/>
                  </a:moveTo>
                  <a:cubicBezTo>
                    <a:pt x="1474" y="388"/>
                    <a:pt x="1690" y="529"/>
                    <a:pt x="1773" y="737"/>
                  </a:cubicBezTo>
                  <a:cubicBezTo>
                    <a:pt x="1907" y="1082"/>
                    <a:pt x="1773" y="1532"/>
                    <a:pt x="1399" y="1657"/>
                  </a:cubicBezTo>
                  <a:cubicBezTo>
                    <a:pt x="1343" y="1673"/>
                    <a:pt x="1283" y="1680"/>
                    <a:pt x="1222" y="1680"/>
                  </a:cubicBezTo>
                  <a:cubicBezTo>
                    <a:pt x="950" y="1680"/>
                    <a:pt x="659" y="1527"/>
                    <a:pt x="604" y="1245"/>
                  </a:cubicBezTo>
                  <a:cubicBezTo>
                    <a:pt x="546" y="977"/>
                    <a:pt x="661" y="795"/>
                    <a:pt x="824" y="622"/>
                  </a:cubicBezTo>
                  <a:cubicBezTo>
                    <a:pt x="863" y="613"/>
                    <a:pt x="901" y="593"/>
                    <a:pt x="920" y="565"/>
                  </a:cubicBezTo>
                  <a:cubicBezTo>
                    <a:pt x="1011" y="441"/>
                    <a:pt x="1137" y="388"/>
                    <a:pt x="1265" y="388"/>
                  </a:cubicBezTo>
                  <a:close/>
                  <a:moveTo>
                    <a:pt x="1235" y="1"/>
                  </a:moveTo>
                  <a:cubicBezTo>
                    <a:pt x="1034" y="1"/>
                    <a:pt x="844" y="67"/>
                    <a:pt x="719" y="220"/>
                  </a:cubicBezTo>
                  <a:cubicBezTo>
                    <a:pt x="240" y="344"/>
                    <a:pt x="0" y="1063"/>
                    <a:pt x="163" y="1504"/>
                  </a:cubicBezTo>
                  <a:cubicBezTo>
                    <a:pt x="315" y="1933"/>
                    <a:pt x="749" y="2171"/>
                    <a:pt x="1183" y="2171"/>
                  </a:cubicBezTo>
                  <a:cubicBezTo>
                    <a:pt x="1378" y="2171"/>
                    <a:pt x="1574" y="2122"/>
                    <a:pt x="1744" y="2021"/>
                  </a:cubicBezTo>
                  <a:cubicBezTo>
                    <a:pt x="2290" y="1695"/>
                    <a:pt x="2424" y="842"/>
                    <a:pt x="2012" y="354"/>
                  </a:cubicBezTo>
                  <a:cubicBezTo>
                    <a:pt x="1837" y="139"/>
                    <a:pt x="1524" y="1"/>
                    <a:pt x="123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4"/>
            <p:cNvSpPr/>
            <p:nvPr/>
          </p:nvSpPr>
          <p:spPr>
            <a:xfrm>
              <a:off x="2116225" y="1154675"/>
              <a:ext cx="116900" cy="79275"/>
            </a:xfrm>
            <a:custGeom>
              <a:avLst/>
              <a:gdLst/>
              <a:ahLst/>
              <a:cxnLst/>
              <a:rect l="l" t="t" r="r" b="b"/>
              <a:pathLst>
                <a:path w="4676" h="3171" extrusionOk="0">
                  <a:moveTo>
                    <a:pt x="1549" y="1"/>
                  </a:moveTo>
                  <a:cubicBezTo>
                    <a:pt x="1056" y="1"/>
                    <a:pt x="564" y="124"/>
                    <a:pt x="128" y="395"/>
                  </a:cubicBezTo>
                  <a:cubicBezTo>
                    <a:pt x="0" y="471"/>
                    <a:pt x="62" y="693"/>
                    <a:pt x="199" y="693"/>
                  </a:cubicBezTo>
                  <a:cubicBezTo>
                    <a:pt x="216" y="693"/>
                    <a:pt x="234" y="689"/>
                    <a:pt x="253" y="682"/>
                  </a:cubicBezTo>
                  <a:cubicBezTo>
                    <a:pt x="643" y="521"/>
                    <a:pt x="1055" y="429"/>
                    <a:pt x="1464" y="429"/>
                  </a:cubicBezTo>
                  <a:cubicBezTo>
                    <a:pt x="1909" y="429"/>
                    <a:pt x="2349" y="538"/>
                    <a:pt x="2753" y="787"/>
                  </a:cubicBezTo>
                  <a:cubicBezTo>
                    <a:pt x="3568" y="1295"/>
                    <a:pt x="3750" y="2119"/>
                    <a:pt x="3903" y="2991"/>
                  </a:cubicBezTo>
                  <a:cubicBezTo>
                    <a:pt x="3922" y="3111"/>
                    <a:pt x="4035" y="3171"/>
                    <a:pt x="4147" y="3171"/>
                  </a:cubicBezTo>
                  <a:cubicBezTo>
                    <a:pt x="4260" y="3171"/>
                    <a:pt x="4372" y="3111"/>
                    <a:pt x="4391" y="2991"/>
                  </a:cubicBezTo>
                  <a:cubicBezTo>
                    <a:pt x="4676" y="1249"/>
                    <a:pt x="3114" y="1"/>
                    <a:pt x="15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4"/>
            <p:cNvSpPr/>
            <p:nvPr/>
          </p:nvSpPr>
          <p:spPr>
            <a:xfrm>
              <a:off x="2125000" y="1108425"/>
              <a:ext cx="145325" cy="110250"/>
            </a:xfrm>
            <a:custGeom>
              <a:avLst/>
              <a:gdLst/>
              <a:ahLst/>
              <a:cxnLst/>
              <a:rect l="l" t="t" r="r" b="b"/>
              <a:pathLst>
                <a:path w="5813" h="4410" extrusionOk="0">
                  <a:moveTo>
                    <a:pt x="2355" y="0"/>
                  </a:moveTo>
                  <a:cubicBezTo>
                    <a:pt x="1627" y="0"/>
                    <a:pt x="885" y="223"/>
                    <a:pt x="189" y="568"/>
                  </a:cubicBezTo>
                  <a:cubicBezTo>
                    <a:pt x="1" y="658"/>
                    <a:pt x="115" y="907"/>
                    <a:pt x="287" y="907"/>
                  </a:cubicBezTo>
                  <a:cubicBezTo>
                    <a:pt x="299" y="907"/>
                    <a:pt x="311" y="906"/>
                    <a:pt x="323" y="903"/>
                  </a:cubicBezTo>
                  <a:cubicBezTo>
                    <a:pt x="978" y="765"/>
                    <a:pt x="1620" y="587"/>
                    <a:pt x="2250" y="587"/>
                  </a:cubicBezTo>
                  <a:cubicBezTo>
                    <a:pt x="2709" y="587"/>
                    <a:pt x="3162" y="681"/>
                    <a:pt x="3609" y="951"/>
                  </a:cubicBezTo>
                  <a:cubicBezTo>
                    <a:pt x="4711" y="1603"/>
                    <a:pt x="5066" y="2819"/>
                    <a:pt x="4807" y="4017"/>
                  </a:cubicBezTo>
                  <a:cubicBezTo>
                    <a:pt x="4761" y="4253"/>
                    <a:pt x="4953" y="4409"/>
                    <a:pt x="5139" y="4409"/>
                  </a:cubicBezTo>
                  <a:cubicBezTo>
                    <a:pt x="5263" y="4409"/>
                    <a:pt x="5384" y="4340"/>
                    <a:pt x="5430" y="4180"/>
                  </a:cubicBezTo>
                  <a:cubicBezTo>
                    <a:pt x="5813" y="2877"/>
                    <a:pt x="5353" y="1469"/>
                    <a:pt x="4270" y="635"/>
                  </a:cubicBezTo>
                  <a:cubicBezTo>
                    <a:pt x="3675" y="187"/>
                    <a:pt x="3021" y="0"/>
                    <a:pt x="235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4"/>
            <p:cNvSpPr/>
            <p:nvPr/>
          </p:nvSpPr>
          <p:spPr>
            <a:xfrm>
              <a:off x="2113675" y="1071100"/>
              <a:ext cx="207675" cy="172350"/>
            </a:xfrm>
            <a:custGeom>
              <a:avLst/>
              <a:gdLst/>
              <a:ahLst/>
              <a:cxnLst/>
              <a:rect l="l" t="t" r="r" b="b"/>
              <a:pathLst>
                <a:path w="8307" h="6894" extrusionOk="0">
                  <a:moveTo>
                    <a:pt x="3448" y="1"/>
                  </a:moveTo>
                  <a:cubicBezTo>
                    <a:pt x="2375" y="1"/>
                    <a:pt x="1261" y="276"/>
                    <a:pt x="173" y="480"/>
                  </a:cubicBezTo>
                  <a:cubicBezTo>
                    <a:pt x="0" y="509"/>
                    <a:pt x="58" y="768"/>
                    <a:pt x="211" y="777"/>
                  </a:cubicBezTo>
                  <a:cubicBezTo>
                    <a:pt x="300" y="781"/>
                    <a:pt x="389" y="783"/>
                    <a:pt x="478" y="783"/>
                  </a:cubicBezTo>
                  <a:cubicBezTo>
                    <a:pt x="1407" y="783"/>
                    <a:pt x="2340" y="597"/>
                    <a:pt x="3245" y="597"/>
                  </a:cubicBezTo>
                  <a:cubicBezTo>
                    <a:pt x="4028" y="597"/>
                    <a:pt x="4790" y="736"/>
                    <a:pt x="5509" y="1256"/>
                  </a:cubicBezTo>
                  <a:cubicBezTo>
                    <a:pt x="7051" y="2358"/>
                    <a:pt x="7502" y="4226"/>
                    <a:pt x="7454" y="6027"/>
                  </a:cubicBezTo>
                  <a:cubicBezTo>
                    <a:pt x="7348" y="6104"/>
                    <a:pt x="7310" y="6238"/>
                    <a:pt x="7348" y="6353"/>
                  </a:cubicBezTo>
                  <a:lnTo>
                    <a:pt x="7444" y="6650"/>
                  </a:lnTo>
                  <a:cubicBezTo>
                    <a:pt x="7495" y="6816"/>
                    <a:pt x="7635" y="6893"/>
                    <a:pt x="7777" y="6893"/>
                  </a:cubicBezTo>
                  <a:cubicBezTo>
                    <a:pt x="7954" y="6893"/>
                    <a:pt x="8133" y="6773"/>
                    <a:pt x="8144" y="6554"/>
                  </a:cubicBezTo>
                  <a:cubicBezTo>
                    <a:pt x="8306" y="4466"/>
                    <a:pt x="7856" y="2224"/>
                    <a:pt x="6132" y="864"/>
                  </a:cubicBezTo>
                  <a:cubicBezTo>
                    <a:pt x="5296" y="211"/>
                    <a:pt x="4387" y="1"/>
                    <a:pt x="34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54"/>
          <p:cNvGrpSpPr/>
          <p:nvPr/>
        </p:nvGrpSpPr>
        <p:grpSpPr>
          <a:xfrm>
            <a:off x="6717008" y="3453122"/>
            <a:ext cx="643739" cy="598418"/>
            <a:chOff x="3094700" y="3626150"/>
            <a:chExt cx="416525" cy="387225"/>
          </a:xfrm>
        </p:grpSpPr>
        <p:sp>
          <p:nvSpPr>
            <p:cNvPr id="1722" name="Google Shape;1722;p54"/>
            <p:cNvSpPr/>
            <p:nvPr/>
          </p:nvSpPr>
          <p:spPr>
            <a:xfrm>
              <a:off x="3109300" y="3635825"/>
              <a:ext cx="383475" cy="367250"/>
            </a:xfrm>
            <a:custGeom>
              <a:avLst/>
              <a:gdLst/>
              <a:ahLst/>
              <a:cxnLst/>
              <a:rect l="l" t="t" r="r" b="b"/>
              <a:pathLst>
                <a:path w="15339" h="14690" extrusionOk="0">
                  <a:moveTo>
                    <a:pt x="7061" y="5233"/>
                  </a:moveTo>
                  <a:cubicBezTo>
                    <a:pt x="7468" y="5233"/>
                    <a:pt x="7875" y="5395"/>
                    <a:pt x="8239" y="5679"/>
                  </a:cubicBezTo>
                  <a:cubicBezTo>
                    <a:pt x="8270" y="5644"/>
                    <a:pt x="8311" y="5627"/>
                    <a:pt x="8351" y="5627"/>
                  </a:cubicBezTo>
                  <a:cubicBezTo>
                    <a:pt x="8399" y="5627"/>
                    <a:pt x="8448" y="5652"/>
                    <a:pt x="8479" y="5698"/>
                  </a:cubicBezTo>
                  <a:cubicBezTo>
                    <a:pt x="9073" y="6637"/>
                    <a:pt x="9006" y="8017"/>
                    <a:pt x="8115" y="8764"/>
                  </a:cubicBezTo>
                  <a:cubicBezTo>
                    <a:pt x="7772" y="9056"/>
                    <a:pt x="7359" y="9204"/>
                    <a:pt x="6950" y="9204"/>
                  </a:cubicBezTo>
                  <a:cubicBezTo>
                    <a:pt x="6447" y="9204"/>
                    <a:pt x="5950" y="8979"/>
                    <a:pt x="5595" y="8525"/>
                  </a:cubicBezTo>
                  <a:cubicBezTo>
                    <a:pt x="4963" y="7691"/>
                    <a:pt x="5155" y="6513"/>
                    <a:pt x="5864" y="5785"/>
                  </a:cubicBezTo>
                  <a:cubicBezTo>
                    <a:pt x="6232" y="5402"/>
                    <a:pt x="6646" y="5233"/>
                    <a:pt x="7061" y="5233"/>
                  </a:cubicBezTo>
                  <a:close/>
                  <a:moveTo>
                    <a:pt x="7333" y="1"/>
                  </a:moveTo>
                  <a:cubicBezTo>
                    <a:pt x="7041" y="1"/>
                    <a:pt x="6748" y="16"/>
                    <a:pt x="6458" y="46"/>
                  </a:cubicBezTo>
                  <a:cubicBezTo>
                    <a:pt x="4963" y="199"/>
                    <a:pt x="3392" y="765"/>
                    <a:pt x="2300" y="1818"/>
                  </a:cubicBezTo>
                  <a:cubicBezTo>
                    <a:pt x="1236" y="2844"/>
                    <a:pt x="652" y="4367"/>
                    <a:pt x="432" y="5804"/>
                  </a:cubicBezTo>
                  <a:cubicBezTo>
                    <a:pt x="0" y="8601"/>
                    <a:pt x="1026" y="11648"/>
                    <a:pt x="3382" y="13324"/>
                  </a:cubicBezTo>
                  <a:cubicBezTo>
                    <a:pt x="4635" y="14217"/>
                    <a:pt x="6155" y="14689"/>
                    <a:pt x="7673" y="14689"/>
                  </a:cubicBezTo>
                  <a:cubicBezTo>
                    <a:pt x="8778" y="14689"/>
                    <a:pt x="9883" y="14439"/>
                    <a:pt x="10884" y="13918"/>
                  </a:cubicBezTo>
                  <a:cubicBezTo>
                    <a:pt x="10914" y="13903"/>
                    <a:pt x="10948" y="13895"/>
                    <a:pt x="10982" y="13895"/>
                  </a:cubicBezTo>
                  <a:cubicBezTo>
                    <a:pt x="11032" y="13895"/>
                    <a:pt x="11083" y="13913"/>
                    <a:pt x="11123" y="13947"/>
                  </a:cubicBezTo>
                  <a:cubicBezTo>
                    <a:pt x="11526" y="13784"/>
                    <a:pt x="11420" y="13315"/>
                    <a:pt x="11257" y="12980"/>
                  </a:cubicBezTo>
                  <a:cubicBezTo>
                    <a:pt x="11119" y="12702"/>
                    <a:pt x="10870" y="12503"/>
                    <a:pt x="10583" y="12503"/>
                  </a:cubicBezTo>
                  <a:cubicBezTo>
                    <a:pt x="10553" y="12503"/>
                    <a:pt x="10522" y="12506"/>
                    <a:pt x="10491" y="12510"/>
                  </a:cubicBezTo>
                  <a:cubicBezTo>
                    <a:pt x="10472" y="12529"/>
                    <a:pt x="10453" y="12558"/>
                    <a:pt x="10433" y="12577"/>
                  </a:cubicBezTo>
                  <a:cubicBezTo>
                    <a:pt x="9575" y="13247"/>
                    <a:pt x="8529" y="13569"/>
                    <a:pt x="7478" y="13569"/>
                  </a:cubicBezTo>
                  <a:cubicBezTo>
                    <a:pt x="6348" y="13569"/>
                    <a:pt x="5211" y="13196"/>
                    <a:pt x="4292" y="12481"/>
                  </a:cubicBezTo>
                  <a:cubicBezTo>
                    <a:pt x="729" y="9713"/>
                    <a:pt x="1188" y="2891"/>
                    <a:pt x="5892" y="1675"/>
                  </a:cubicBezTo>
                  <a:cubicBezTo>
                    <a:pt x="6510" y="1515"/>
                    <a:pt x="7169" y="1430"/>
                    <a:pt x="7834" y="1430"/>
                  </a:cubicBezTo>
                  <a:cubicBezTo>
                    <a:pt x="9519" y="1430"/>
                    <a:pt x="11235" y="1976"/>
                    <a:pt x="12369" y="3227"/>
                  </a:cubicBezTo>
                  <a:cubicBezTo>
                    <a:pt x="13557" y="4539"/>
                    <a:pt x="14026" y="6465"/>
                    <a:pt x="13499" y="8151"/>
                  </a:cubicBezTo>
                  <a:cubicBezTo>
                    <a:pt x="13516" y="8142"/>
                    <a:pt x="13535" y="8137"/>
                    <a:pt x="13553" y="8137"/>
                  </a:cubicBezTo>
                  <a:cubicBezTo>
                    <a:pt x="13643" y="8137"/>
                    <a:pt x="13727" y="8247"/>
                    <a:pt x="13671" y="8343"/>
                  </a:cubicBezTo>
                  <a:cubicBezTo>
                    <a:pt x="13353" y="8926"/>
                    <a:pt x="12641" y="9504"/>
                    <a:pt x="11956" y="9504"/>
                  </a:cubicBezTo>
                  <a:cubicBezTo>
                    <a:pt x="11651" y="9504"/>
                    <a:pt x="11351" y="9390"/>
                    <a:pt x="11094" y="9109"/>
                  </a:cubicBezTo>
                  <a:cubicBezTo>
                    <a:pt x="10654" y="8649"/>
                    <a:pt x="10759" y="7844"/>
                    <a:pt x="10769" y="7270"/>
                  </a:cubicBezTo>
                  <a:cubicBezTo>
                    <a:pt x="10788" y="6417"/>
                    <a:pt x="11085" y="5334"/>
                    <a:pt x="10759" y="4501"/>
                  </a:cubicBezTo>
                  <a:lnTo>
                    <a:pt x="10750" y="4491"/>
                  </a:lnTo>
                  <a:cubicBezTo>
                    <a:pt x="10575" y="4356"/>
                    <a:pt x="10380" y="4264"/>
                    <a:pt x="10180" y="4264"/>
                  </a:cubicBezTo>
                  <a:cubicBezTo>
                    <a:pt x="10041" y="4264"/>
                    <a:pt x="9900" y="4308"/>
                    <a:pt x="9763" y="4415"/>
                  </a:cubicBezTo>
                  <a:cubicBezTo>
                    <a:pt x="9437" y="4664"/>
                    <a:pt x="9389" y="5095"/>
                    <a:pt x="9427" y="5478"/>
                  </a:cubicBezTo>
                  <a:cubicBezTo>
                    <a:pt x="9434" y="5536"/>
                    <a:pt x="9392" y="5564"/>
                    <a:pt x="9347" y="5564"/>
                  </a:cubicBezTo>
                  <a:cubicBezTo>
                    <a:pt x="9325" y="5564"/>
                    <a:pt x="9302" y="5558"/>
                    <a:pt x="9284" y="5545"/>
                  </a:cubicBezTo>
                  <a:cubicBezTo>
                    <a:pt x="9261" y="5576"/>
                    <a:pt x="9229" y="5591"/>
                    <a:pt x="9197" y="5591"/>
                  </a:cubicBezTo>
                  <a:cubicBezTo>
                    <a:pt x="9159" y="5591"/>
                    <a:pt x="9122" y="5572"/>
                    <a:pt x="9102" y="5536"/>
                  </a:cubicBezTo>
                  <a:cubicBezTo>
                    <a:pt x="8762" y="4748"/>
                    <a:pt x="8058" y="4459"/>
                    <a:pt x="7304" y="4459"/>
                  </a:cubicBezTo>
                  <a:cubicBezTo>
                    <a:pt x="6718" y="4459"/>
                    <a:pt x="6103" y="4633"/>
                    <a:pt x="5605" y="4884"/>
                  </a:cubicBezTo>
                  <a:cubicBezTo>
                    <a:pt x="4427" y="5488"/>
                    <a:pt x="4062" y="6762"/>
                    <a:pt x="4264" y="7998"/>
                  </a:cubicBezTo>
                  <a:cubicBezTo>
                    <a:pt x="4465" y="9205"/>
                    <a:pt x="5509" y="10096"/>
                    <a:pt x="6726" y="10115"/>
                  </a:cubicBezTo>
                  <a:cubicBezTo>
                    <a:pt x="6752" y="10116"/>
                    <a:pt x="6778" y="10116"/>
                    <a:pt x="6805" y="10116"/>
                  </a:cubicBezTo>
                  <a:cubicBezTo>
                    <a:pt x="7835" y="10116"/>
                    <a:pt x="8736" y="9569"/>
                    <a:pt x="9408" y="8822"/>
                  </a:cubicBezTo>
                  <a:cubicBezTo>
                    <a:pt x="9445" y="8785"/>
                    <a:pt x="9492" y="8768"/>
                    <a:pt x="9537" y="8768"/>
                  </a:cubicBezTo>
                  <a:cubicBezTo>
                    <a:pt x="9611" y="8768"/>
                    <a:pt x="9682" y="8812"/>
                    <a:pt x="9705" y="8889"/>
                  </a:cubicBezTo>
                  <a:cubicBezTo>
                    <a:pt x="9782" y="8889"/>
                    <a:pt x="9839" y="8946"/>
                    <a:pt x="9839" y="9023"/>
                  </a:cubicBezTo>
                  <a:cubicBezTo>
                    <a:pt x="9953" y="10102"/>
                    <a:pt x="10735" y="10536"/>
                    <a:pt x="11595" y="10536"/>
                  </a:cubicBezTo>
                  <a:cubicBezTo>
                    <a:pt x="12109" y="10536"/>
                    <a:pt x="12652" y="10380"/>
                    <a:pt x="13097" y="10115"/>
                  </a:cubicBezTo>
                  <a:cubicBezTo>
                    <a:pt x="13834" y="9674"/>
                    <a:pt x="14371" y="8956"/>
                    <a:pt x="14677" y="8170"/>
                  </a:cubicBezTo>
                  <a:cubicBezTo>
                    <a:pt x="15338" y="6532"/>
                    <a:pt x="14936" y="4712"/>
                    <a:pt x="13940" y="3294"/>
                  </a:cubicBezTo>
                  <a:cubicBezTo>
                    <a:pt x="12443" y="1161"/>
                    <a:pt x="9896" y="1"/>
                    <a:pt x="7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4"/>
            <p:cNvSpPr/>
            <p:nvPr/>
          </p:nvSpPr>
          <p:spPr>
            <a:xfrm>
              <a:off x="3094700" y="3626150"/>
              <a:ext cx="416525" cy="387225"/>
            </a:xfrm>
            <a:custGeom>
              <a:avLst/>
              <a:gdLst/>
              <a:ahLst/>
              <a:cxnLst/>
              <a:rect l="l" t="t" r="r" b="b"/>
              <a:pathLst>
                <a:path w="16661" h="15489" extrusionOk="0">
                  <a:moveTo>
                    <a:pt x="7899" y="390"/>
                  </a:moveTo>
                  <a:cubicBezTo>
                    <a:pt x="10469" y="390"/>
                    <a:pt x="13024" y="1543"/>
                    <a:pt x="14524" y="3681"/>
                  </a:cubicBezTo>
                  <a:cubicBezTo>
                    <a:pt x="15520" y="5099"/>
                    <a:pt x="15922" y="6919"/>
                    <a:pt x="15271" y="8557"/>
                  </a:cubicBezTo>
                  <a:lnTo>
                    <a:pt x="15261" y="8557"/>
                  </a:lnTo>
                  <a:cubicBezTo>
                    <a:pt x="14955" y="9343"/>
                    <a:pt x="14418" y="10061"/>
                    <a:pt x="13690" y="10502"/>
                  </a:cubicBezTo>
                  <a:cubicBezTo>
                    <a:pt x="13242" y="10767"/>
                    <a:pt x="12697" y="10923"/>
                    <a:pt x="12181" y="10923"/>
                  </a:cubicBezTo>
                  <a:cubicBezTo>
                    <a:pt x="11319" y="10923"/>
                    <a:pt x="10537" y="10489"/>
                    <a:pt x="10423" y="9410"/>
                  </a:cubicBezTo>
                  <a:cubicBezTo>
                    <a:pt x="10423" y="9333"/>
                    <a:pt x="10366" y="9276"/>
                    <a:pt x="10289" y="9276"/>
                  </a:cubicBezTo>
                  <a:cubicBezTo>
                    <a:pt x="10266" y="9199"/>
                    <a:pt x="10195" y="9155"/>
                    <a:pt x="10121" y="9155"/>
                  </a:cubicBezTo>
                  <a:cubicBezTo>
                    <a:pt x="10076" y="9155"/>
                    <a:pt x="10029" y="9172"/>
                    <a:pt x="9992" y="9209"/>
                  </a:cubicBezTo>
                  <a:cubicBezTo>
                    <a:pt x="9314" y="9962"/>
                    <a:pt x="8405" y="10502"/>
                    <a:pt x="7373" y="10502"/>
                  </a:cubicBezTo>
                  <a:cubicBezTo>
                    <a:pt x="7355" y="10502"/>
                    <a:pt x="7337" y="10502"/>
                    <a:pt x="7319" y="10502"/>
                  </a:cubicBezTo>
                  <a:cubicBezTo>
                    <a:pt x="6093" y="10483"/>
                    <a:pt x="5058" y="9592"/>
                    <a:pt x="4848" y="8385"/>
                  </a:cubicBezTo>
                  <a:cubicBezTo>
                    <a:pt x="4646" y="7149"/>
                    <a:pt x="5011" y="5875"/>
                    <a:pt x="6189" y="5271"/>
                  </a:cubicBezTo>
                  <a:cubicBezTo>
                    <a:pt x="6687" y="5020"/>
                    <a:pt x="7302" y="4846"/>
                    <a:pt x="7888" y="4846"/>
                  </a:cubicBezTo>
                  <a:cubicBezTo>
                    <a:pt x="8642" y="4846"/>
                    <a:pt x="9346" y="5135"/>
                    <a:pt x="9686" y="5923"/>
                  </a:cubicBezTo>
                  <a:cubicBezTo>
                    <a:pt x="9706" y="5959"/>
                    <a:pt x="9746" y="5978"/>
                    <a:pt x="9784" y="5978"/>
                  </a:cubicBezTo>
                  <a:cubicBezTo>
                    <a:pt x="9818" y="5978"/>
                    <a:pt x="9850" y="5963"/>
                    <a:pt x="9868" y="5932"/>
                  </a:cubicBezTo>
                  <a:cubicBezTo>
                    <a:pt x="9887" y="5943"/>
                    <a:pt x="9908" y="5949"/>
                    <a:pt x="9929" y="5949"/>
                  </a:cubicBezTo>
                  <a:cubicBezTo>
                    <a:pt x="9978" y="5949"/>
                    <a:pt x="10021" y="5917"/>
                    <a:pt x="10021" y="5856"/>
                  </a:cubicBezTo>
                  <a:cubicBezTo>
                    <a:pt x="9973" y="5472"/>
                    <a:pt x="10031" y="5051"/>
                    <a:pt x="10356" y="4802"/>
                  </a:cubicBezTo>
                  <a:cubicBezTo>
                    <a:pt x="10492" y="4694"/>
                    <a:pt x="10633" y="4648"/>
                    <a:pt x="10772" y="4648"/>
                  </a:cubicBezTo>
                  <a:cubicBezTo>
                    <a:pt x="10967" y="4648"/>
                    <a:pt x="11160" y="4739"/>
                    <a:pt x="11334" y="4878"/>
                  </a:cubicBezTo>
                  <a:lnTo>
                    <a:pt x="11343" y="4888"/>
                  </a:lnTo>
                  <a:cubicBezTo>
                    <a:pt x="11669" y="5712"/>
                    <a:pt x="11372" y="6804"/>
                    <a:pt x="11353" y="7657"/>
                  </a:cubicBezTo>
                  <a:cubicBezTo>
                    <a:pt x="11343" y="8231"/>
                    <a:pt x="11247" y="9036"/>
                    <a:pt x="11678" y="9496"/>
                  </a:cubicBezTo>
                  <a:cubicBezTo>
                    <a:pt x="11935" y="9777"/>
                    <a:pt x="12235" y="9891"/>
                    <a:pt x="12540" y="9891"/>
                  </a:cubicBezTo>
                  <a:cubicBezTo>
                    <a:pt x="13226" y="9891"/>
                    <a:pt x="13940" y="9313"/>
                    <a:pt x="14265" y="8730"/>
                  </a:cubicBezTo>
                  <a:cubicBezTo>
                    <a:pt x="14313" y="8634"/>
                    <a:pt x="14227" y="8524"/>
                    <a:pt x="14142" y="8524"/>
                  </a:cubicBezTo>
                  <a:cubicBezTo>
                    <a:pt x="14125" y="8524"/>
                    <a:pt x="14108" y="8529"/>
                    <a:pt x="14093" y="8538"/>
                  </a:cubicBezTo>
                  <a:cubicBezTo>
                    <a:pt x="14610" y="6852"/>
                    <a:pt x="14141" y="4926"/>
                    <a:pt x="12953" y="3614"/>
                  </a:cubicBezTo>
                  <a:cubicBezTo>
                    <a:pt x="11826" y="2363"/>
                    <a:pt x="10107" y="1817"/>
                    <a:pt x="8419" y="1817"/>
                  </a:cubicBezTo>
                  <a:cubicBezTo>
                    <a:pt x="7754" y="1817"/>
                    <a:pt x="7094" y="1902"/>
                    <a:pt x="6476" y="2062"/>
                  </a:cubicBezTo>
                  <a:cubicBezTo>
                    <a:pt x="1772" y="3278"/>
                    <a:pt x="1313" y="10100"/>
                    <a:pt x="4876" y="12868"/>
                  </a:cubicBezTo>
                  <a:cubicBezTo>
                    <a:pt x="5793" y="13582"/>
                    <a:pt x="6928" y="13955"/>
                    <a:pt x="8056" y="13955"/>
                  </a:cubicBezTo>
                  <a:cubicBezTo>
                    <a:pt x="9109" y="13955"/>
                    <a:pt x="10157" y="13630"/>
                    <a:pt x="11017" y="12955"/>
                  </a:cubicBezTo>
                  <a:cubicBezTo>
                    <a:pt x="11046" y="12945"/>
                    <a:pt x="11065" y="12916"/>
                    <a:pt x="11075" y="12888"/>
                  </a:cubicBezTo>
                  <a:cubicBezTo>
                    <a:pt x="11102" y="12884"/>
                    <a:pt x="11128" y="12883"/>
                    <a:pt x="11154" y="12883"/>
                  </a:cubicBezTo>
                  <a:cubicBezTo>
                    <a:pt x="11447" y="12883"/>
                    <a:pt x="11701" y="13075"/>
                    <a:pt x="11841" y="13357"/>
                  </a:cubicBezTo>
                  <a:cubicBezTo>
                    <a:pt x="12004" y="13702"/>
                    <a:pt x="12110" y="14171"/>
                    <a:pt x="11707" y="14334"/>
                  </a:cubicBezTo>
                  <a:cubicBezTo>
                    <a:pt x="11667" y="14300"/>
                    <a:pt x="11616" y="14282"/>
                    <a:pt x="11566" y="14282"/>
                  </a:cubicBezTo>
                  <a:cubicBezTo>
                    <a:pt x="11532" y="14282"/>
                    <a:pt x="11498" y="14290"/>
                    <a:pt x="11468" y="14305"/>
                  </a:cubicBezTo>
                  <a:cubicBezTo>
                    <a:pt x="10469" y="14825"/>
                    <a:pt x="9369" y="15073"/>
                    <a:pt x="8268" y="15073"/>
                  </a:cubicBezTo>
                  <a:cubicBezTo>
                    <a:pt x="6749" y="15073"/>
                    <a:pt x="5227" y="14600"/>
                    <a:pt x="3966" y="13711"/>
                  </a:cubicBezTo>
                  <a:cubicBezTo>
                    <a:pt x="1610" y="12035"/>
                    <a:pt x="584" y="8988"/>
                    <a:pt x="1016" y="6191"/>
                  </a:cubicBezTo>
                  <a:cubicBezTo>
                    <a:pt x="1236" y="4754"/>
                    <a:pt x="1830" y="3231"/>
                    <a:pt x="2884" y="2205"/>
                  </a:cubicBezTo>
                  <a:cubicBezTo>
                    <a:pt x="3976" y="1152"/>
                    <a:pt x="5547" y="586"/>
                    <a:pt x="7042" y="433"/>
                  </a:cubicBezTo>
                  <a:cubicBezTo>
                    <a:pt x="7326" y="404"/>
                    <a:pt x="7613" y="390"/>
                    <a:pt x="7899" y="390"/>
                  </a:cubicBezTo>
                  <a:close/>
                  <a:moveTo>
                    <a:pt x="7906" y="0"/>
                  </a:moveTo>
                  <a:cubicBezTo>
                    <a:pt x="5446" y="0"/>
                    <a:pt x="2953" y="977"/>
                    <a:pt x="1677" y="3135"/>
                  </a:cubicBezTo>
                  <a:cubicBezTo>
                    <a:pt x="0" y="5990"/>
                    <a:pt x="153" y="9870"/>
                    <a:pt x="2156" y="12514"/>
                  </a:cubicBezTo>
                  <a:cubicBezTo>
                    <a:pt x="3607" y="14425"/>
                    <a:pt x="5941" y="15488"/>
                    <a:pt x="8282" y="15488"/>
                  </a:cubicBezTo>
                  <a:cubicBezTo>
                    <a:pt x="9449" y="15488"/>
                    <a:pt x="10617" y="15224"/>
                    <a:pt x="11678" y="14669"/>
                  </a:cubicBezTo>
                  <a:cubicBezTo>
                    <a:pt x="11698" y="14660"/>
                    <a:pt x="11717" y="14641"/>
                    <a:pt x="11736" y="14631"/>
                  </a:cubicBezTo>
                  <a:cubicBezTo>
                    <a:pt x="11966" y="14612"/>
                    <a:pt x="12177" y="14468"/>
                    <a:pt x="12263" y="14257"/>
                  </a:cubicBezTo>
                  <a:cubicBezTo>
                    <a:pt x="12387" y="13970"/>
                    <a:pt x="12272" y="13635"/>
                    <a:pt x="12167" y="13357"/>
                  </a:cubicBezTo>
                  <a:cubicBezTo>
                    <a:pt x="12010" y="12988"/>
                    <a:pt x="11653" y="12631"/>
                    <a:pt x="11255" y="12631"/>
                  </a:cubicBezTo>
                  <a:cubicBezTo>
                    <a:pt x="11168" y="12631"/>
                    <a:pt x="11078" y="12648"/>
                    <a:pt x="10989" y="12686"/>
                  </a:cubicBezTo>
                  <a:cubicBezTo>
                    <a:pt x="10958" y="12665"/>
                    <a:pt x="10922" y="12655"/>
                    <a:pt x="10886" y="12655"/>
                  </a:cubicBezTo>
                  <a:cubicBezTo>
                    <a:pt x="10841" y="12655"/>
                    <a:pt x="10796" y="12670"/>
                    <a:pt x="10759" y="12696"/>
                  </a:cubicBezTo>
                  <a:cubicBezTo>
                    <a:pt x="9971" y="13314"/>
                    <a:pt x="9039" y="13596"/>
                    <a:pt x="8104" y="13596"/>
                  </a:cubicBezTo>
                  <a:cubicBezTo>
                    <a:pt x="6558" y="13596"/>
                    <a:pt x="5003" y="12825"/>
                    <a:pt x="4072" y="11518"/>
                  </a:cubicBezTo>
                  <a:cubicBezTo>
                    <a:pt x="2663" y="9544"/>
                    <a:pt x="2491" y="6612"/>
                    <a:pt x="3708" y="4495"/>
                  </a:cubicBezTo>
                  <a:cubicBezTo>
                    <a:pt x="4631" y="2901"/>
                    <a:pt x="6526" y="2169"/>
                    <a:pt x="8398" y="2169"/>
                  </a:cubicBezTo>
                  <a:cubicBezTo>
                    <a:pt x="9441" y="2169"/>
                    <a:pt x="10477" y="2396"/>
                    <a:pt x="11334" y="2828"/>
                  </a:cubicBezTo>
                  <a:cubicBezTo>
                    <a:pt x="13614" y="3978"/>
                    <a:pt x="14390" y="6603"/>
                    <a:pt x="13700" y="8940"/>
                  </a:cubicBezTo>
                  <a:cubicBezTo>
                    <a:pt x="13353" y="9271"/>
                    <a:pt x="12895" y="9605"/>
                    <a:pt x="12485" y="9605"/>
                  </a:cubicBezTo>
                  <a:cubicBezTo>
                    <a:pt x="12181" y="9605"/>
                    <a:pt x="11904" y="9422"/>
                    <a:pt x="11717" y="8921"/>
                  </a:cubicBezTo>
                  <a:cubicBezTo>
                    <a:pt x="11506" y="8356"/>
                    <a:pt x="11659" y="7475"/>
                    <a:pt x="11698" y="6881"/>
                  </a:cubicBezTo>
                  <a:cubicBezTo>
                    <a:pt x="11736" y="6181"/>
                    <a:pt x="11908" y="5415"/>
                    <a:pt x="11554" y="4811"/>
                  </a:cubicBezTo>
                  <a:cubicBezTo>
                    <a:pt x="11554" y="4773"/>
                    <a:pt x="11554" y="4744"/>
                    <a:pt x="11535" y="4725"/>
                  </a:cubicBezTo>
                  <a:cubicBezTo>
                    <a:pt x="11402" y="4460"/>
                    <a:pt x="11114" y="4348"/>
                    <a:pt x="10823" y="4348"/>
                  </a:cubicBezTo>
                  <a:cubicBezTo>
                    <a:pt x="10629" y="4348"/>
                    <a:pt x="10433" y="4398"/>
                    <a:pt x="10280" y="4486"/>
                  </a:cubicBezTo>
                  <a:cubicBezTo>
                    <a:pt x="9935" y="4706"/>
                    <a:pt x="9734" y="5099"/>
                    <a:pt x="9762" y="5511"/>
                  </a:cubicBezTo>
                  <a:cubicBezTo>
                    <a:pt x="9393" y="4792"/>
                    <a:pt x="8648" y="4521"/>
                    <a:pt x="7867" y="4521"/>
                  </a:cubicBezTo>
                  <a:cubicBezTo>
                    <a:pt x="7471" y="4521"/>
                    <a:pt x="7067" y="4590"/>
                    <a:pt x="6697" y="4706"/>
                  </a:cubicBezTo>
                  <a:cubicBezTo>
                    <a:pt x="5221" y="5175"/>
                    <a:pt x="4426" y="6296"/>
                    <a:pt x="4455" y="7839"/>
                  </a:cubicBezTo>
                  <a:cubicBezTo>
                    <a:pt x="4484" y="9142"/>
                    <a:pt x="5154" y="10243"/>
                    <a:pt x="6419" y="10684"/>
                  </a:cubicBezTo>
                  <a:cubicBezTo>
                    <a:pt x="6752" y="10801"/>
                    <a:pt x="7087" y="10854"/>
                    <a:pt x="7417" y="10854"/>
                  </a:cubicBezTo>
                  <a:cubicBezTo>
                    <a:pt x="8444" y="10854"/>
                    <a:pt x="9421" y="10336"/>
                    <a:pt x="10146" y="9582"/>
                  </a:cubicBezTo>
                  <a:cubicBezTo>
                    <a:pt x="10160" y="10753"/>
                    <a:pt x="11209" y="11326"/>
                    <a:pt x="12268" y="11326"/>
                  </a:cubicBezTo>
                  <a:cubicBezTo>
                    <a:pt x="12595" y="11326"/>
                    <a:pt x="12922" y="11272"/>
                    <a:pt x="13221" y="11163"/>
                  </a:cubicBezTo>
                  <a:cubicBezTo>
                    <a:pt x="14610" y="10674"/>
                    <a:pt x="15558" y="9352"/>
                    <a:pt x="15875" y="7954"/>
                  </a:cubicBezTo>
                  <a:cubicBezTo>
                    <a:pt x="16660" y="4486"/>
                    <a:pt x="13719" y="1401"/>
                    <a:pt x="10634" y="414"/>
                  </a:cubicBezTo>
                  <a:cubicBezTo>
                    <a:pt x="9775" y="142"/>
                    <a:pt x="8843" y="0"/>
                    <a:pt x="790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4"/>
            <p:cNvSpPr/>
            <p:nvPr/>
          </p:nvSpPr>
          <p:spPr>
            <a:xfrm>
              <a:off x="3234075" y="3766625"/>
              <a:ext cx="102300" cy="99225"/>
            </a:xfrm>
            <a:custGeom>
              <a:avLst/>
              <a:gdLst/>
              <a:ahLst/>
              <a:cxnLst/>
              <a:rect l="l" t="t" r="r" b="b"/>
              <a:pathLst>
                <a:path w="4092" h="3969" extrusionOk="0">
                  <a:moveTo>
                    <a:pt x="2071" y="331"/>
                  </a:moveTo>
                  <a:cubicBezTo>
                    <a:pt x="2474" y="331"/>
                    <a:pt x="2876" y="540"/>
                    <a:pt x="3296" y="783"/>
                  </a:cubicBezTo>
                  <a:cubicBezTo>
                    <a:pt x="3517" y="1463"/>
                    <a:pt x="3670" y="2162"/>
                    <a:pt x="3277" y="2833"/>
                  </a:cubicBezTo>
                  <a:cubicBezTo>
                    <a:pt x="2985" y="3320"/>
                    <a:pt x="2469" y="3616"/>
                    <a:pt x="1954" y="3616"/>
                  </a:cubicBezTo>
                  <a:cubicBezTo>
                    <a:pt x="1609" y="3616"/>
                    <a:pt x="1264" y="3483"/>
                    <a:pt x="988" y="3187"/>
                  </a:cubicBezTo>
                  <a:cubicBezTo>
                    <a:pt x="346" y="2507"/>
                    <a:pt x="509" y="1434"/>
                    <a:pt x="1122" y="792"/>
                  </a:cubicBezTo>
                  <a:cubicBezTo>
                    <a:pt x="1444" y="457"/>
                    <a:pt x="1758" y="331"/>
                    <a:pt x="2071" y="331"/>
                  </a:cubicBezTo>
                  <a:close/>
                  <a:moveTo>
                    <a:pt x="2080" y="1"/>
                  </a:moveTo>
                  <a:cubicBezTo>
                    <a:pt x="1665" y="1"/>
                    <a:pt x="1250" y="170"/>
                    <a:pt x="882" y="553"/>
                  </a:cubicBezTo>
                  <a:cubicBezTo>
                    <a:pt x="173" y="1281"/>
                    <a:pt x="1" y="2478"/>
                    <a:pt x="614" y="3293"/>
                  </a:cubicBezTo>
                  <a:cubicBezTo>
                    <a:pt x="959" y="3744"/>
                    <a:pt x="1457" y="3968"/>
                    <a:pt x="1964" y="3968"/>
                  </a:cubicBezTo>
                  <a:cubicBezTo>
                    <a:pt x="2373" y="3968"/>
                    <a:pt x="2787" y="3823"/>
                    <a:pt x="3134" y="3532"/>
                  </a:cubicBezTo>
                  <a:cubicBezTo>
                    <a:pt x="4015" y="2785"/>
                    <a:pt x="4092" y="1405"/>
                    <a:pt x="3488" y="466"/>
                  </a:cubicBezTo>
                  <a:cubicBezTo>
                    <a:pt x="3456" y="424"/>
                    <a:pt x="3410" y="402"/>
                    <a:pt x="3364" y="402"/>
                  </a:cubicBezTo>
                  <a:cubicBezTo>
                    <a:pt x="3326" y="402"/>
                    <a:pt x="3288" y="417"/>
                    <a:pt x="3258" y="447"/>
                  </a:cubicBezTo>
                  <a:cubicBezTo>
                    <a:pt x="2893" y="163"/>
                    <a:pt x="2486" y="1"/>
                    <a:pt x="20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 name="Google Shape;1725;p54"/>
          <p:cNvGrpSpPr/>
          <p:nvPr/>
        </p:nvGrpSpPr>
        <p:grpSpPr>
          <a:xfrm>
            <a:off x="7043755" y="2340903"/>
            <a:ext cx="617270" cy="332984"/>
            <a:chOff x="5116075" y="545275"/>
            <a:chExt cx="354875" cy="191425"/>
          </a:xfrm>
        </p:grpSpPr>
        <p:sp>
          <p:nvSpPr>
            <p:cNvPr id="1726" name="Google Shape;1726;p54"/>
            <p:cNvSpPr/>
            <p:nvPr/>
          </p:nvSpPr>
          <p:spPr>
            <a:xfrm>
              <a:off x="5116075" y="545275"/>
              <a:ext cx="354875" cy="191425"/>
            </a:xfrm>
            <a:custGeom>
              <a:avLst/>
              <a:gdLst/>
              <a:ahLst/>
              <a:cxnLst/>
              <a:rect l="l" t="t" r="r" b="b"/>
              <a:pathLst>
                <a:path w="14195" h="7657" extrusionOk="0">
                  <a:moveTo>
                    <a:pt x="8385" y="762"/>
                  </a:moveTo>
                  <a:cubicBezTo>
                    <a:pt x="9200" y="925"/>
                    <a:pt x="9966" y="1241"/>
                    <a:pt x="10646" y="1701"/>
                  </a:cubicBezTo>
                  <a:cubicBezTo>
                    <a:pt x="11575" y="2343"/>
                    <a:pt x="12275" y="3263"/>
                    <a:pt x="13252" y="3857"/>
                  </a:cubicBezTo>
                  <a:cubicBezTo>
                    <a:pt x="12489" y="4639"/>
                    <a:pt x="11622" y="5326"/>
                    <a:pt x="10678" y="5890"/>
                  </a:cubicBezTo>
                  <a:lnTo>
                    <a:pt x="10678" y="5890"/>
                  </a:lnTo>
                  <a:cubicBezTo>
                    <a:pt x="11000" y="5134"/>
                    <a:pt x="10971" y="4161"/>
                    <a:pt x="10713" y="3378"/>
                  </a:cubicBezTo>
                  <a:cubicBezTo>
                    <a:pt x="10359" y="2266"/>
                    <a:pt x="9487" y="1193"/>
                    <a:pt x="8385" y="762"/>
                  </a:cubicBezTo>
                  <a:close/>
                  <a:moveTo>
                    <a:pt x="6804" y="628"/>
                  </a:moveTo>
                  <a:cubicBezTo>
                    <a:pt x="5329" y="925"/>
                    <a:pt x="4017" y="2132"/>
                    <a:pt x="3739" y="3627"/>
                  </a:cubicBezTo>
                  <a:cubicBezTo>
                    <a:pt x="3547" y="4700"/>
                    <a:pt x="3882" y="5802"/>
                    <a:pt x="4649" y="6578"/>
                  </a:cubicBezTo>
                  <a:cubicBezTo>
                    <a:pt x="3068" y="5917"/>
                    <a:pt x="1823" y="4623"/>
                    <a:pt x="520" y="3416"/>
                  </a:cubicBezTo>
                  <a:cubicBezTo>
                    <a:pt x="2388" y="1960"/>
                    <a:pt x="4362" y="695"/>
                    <a:pt x="6804" y="628"/>
                  </a:cubicBezTo>
                  <a:close/>
                  <a:moveTo>
                    <a:pt x="7298" y="1158"/>
                  </a:moveTo>
                  <a:cubicBezTo>
                    <a:pt x="8407" y="1158"/>
                    <a:pt x="9357" y="1905"/>
                    <a:pt x="9899" y="2928"/>
                  </a:cubicBezTo>
                  <a:cubicBezTo>
                    <a:pt x="10455" y="3981"/>
                    <a:pt x="10723" y="5974"/>
                    <a:pt x="9276" y="6463"/>
                  </a:cubicBezTo>
                  <a:cubicBezTo>
                    <a:pt x="9190" y="6491"/>
                    <a:pt x="9123" y="6549"/>
                    <a:pt x="9094" y="6626"/>
                  </a:cubicBezTo>
                  <a:cubicBezTo>
                    <a:pt x="8372" y="6885"/>
                    <a:pt x="7614" y="7019"/>
                    <a:pt x="6846" y="7019"/>
                  </a:cubicBezTo>
                  <a:cubicBezTo>
                    <a:pt x="6819" y="7019"/>
                    <a:pt x="6793" y="7019"/>
                    <a:pt x="6766" y="7018"/>
                  </a:cubicBezTo>
                  <a:cubicBezTo>
                    <a:pt x="6412" y="7018"/>
                    <a:pt x="6057" y="6980"/>
                    <a:pt x="5703" y="6903"/>
                  </a:cubicBezTo>
                  <a:cubicBezTo>
                    <a:pt x="3528" y="5399"/>
                    <a:pt x="3873" y="2142"/>
                    <a:pt x="6488" y="1289"/>
                  </a:cubicBezTo>
                  <a:cubicBezTo>
                    <a:pt x="6765" y="1200"/>
                    <a:pt x="7036" y="1158"/>
                    <a:pt x="7298" y="1158"/>
                  </a:cubicBezTo>
                  <a:close/>
                  <a:moveTo>
                    <a:pt x="7047" y="0"/>
                  </a:moveTo>
                  <a:cubicBezTo>
                    <a:pt x="6957" y="0"/>
                    <a:pt x="6866" y="2"/>
                    <a:pt x="6776" y="6"/>
                  </a:cubicBezTo>
                  <a:cubicBezTo>
                    <a:pt x="4247" y="82"/>
                    <a:pt x="1727" y="1395"/>
                    <a:pt x="108" y="3311"/>
                  </a:cubicBezTo>
                  <a:cubicBezTo>
                    <a:pt x="0" y="3418"/>
                    <a:pt x="85" y="3601"/>
                    <a:pt x="230" y="3601"/>
                  </a:cubicBezTo>
                  <a:cubicBezTo>
                    <a:pt x="240" y="3601"/>
                    <a:pt x="250" y="3600"/>
                    <a:pt x="261" y="3598"/>
                  </a:cubicBezTo>
                  <a:cubicBezTo>
                    <a:pt x="1746" y="5687"/>
                    <a:pt x="3921" y="7536"/>
                    <a:pt x="6603" y="7651"/>
                  </a:cubicBezTo>
                  <a:cubicBezTo>
                    <a:pt x="6698" y="7654"/>
                    <a:pt x="6792" y="7656"/>
                    <a:pt x="6886" y="7656"/>
                  </a:cubicBezTo>
                  <a:cubicBezTo>
                    <a:pt x="9679" y="7656"/>
                    <a:pt x="12098" y="6023"/>
                    <a:pt x="13971" y="4058"/>
                  </a:cubicBezTo>
                  <a:cubicBezTo>
                    <a:pt x="14194" y="3825"/>
                    <a:pt x="13964" y="3492"/>
                    <a:pt x="13713" y="3492"/>
                  </a:cubicBezTo>
                  <a:cubicBezTo>
                    <a:pt x="13707" y="3492"/>
                    <a:pt x="13700" y="3492"/>
                    <a:pt x="13693" y="3493"/>
                  </a:cubicBezTo>
                  <a:cubicBezTo>
                    <a:pt x="13674" y="3426"/>
                    <a:pt x="13635" y="3368"/>
                    <a:pt x="13578" y="3330"/>
                  </a:cubicBezTo>
                  <a:cubicBezTo>
                    <a:pt x="12447" y="2592"/>
                    <a:pt x="11623" y="1481"/>
                    <a:pt x="10426" y="839"/>
                  </a:cubicBezTo>
                  <a:cubicBezTo>
                    <a:pt x="9376" y="288"/>
                    <a:pt x="8220" y="0"/>
                    <a:pt x="704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4"/>
            <p:cNvSpPr/>
            <p:nvPr/>
          </p:nvSpPr>
          <p:spPr>
            <a:xfrm>
              <a:off x="5256950" y="625175"/>
              <a:ext cx="81950" cy="69100"/>
            </a:xfrm>
            <a:custGeom>
              <a:avLst/>
              <a:gdLst/>
              <a:ahLst/>
              <a:cxnLst/>
              <a:rect l="l" t="t" r="r" b="b"/>
              <a:pathLst>
                <a:path w="3278" h="2764" extrusionOk="0">
                  <a:moveTo>
                    <a:pt x="1885" y="476"/>
                  </a:moveTo>
                  <a:cubicBezTo>
                    <a:pt x="2089" y="476"/>
                    <a:pt x="2282" y="567"/>
                    <a:pt x="2434" y="805"/>
                  </a:cubicBezTo>
                  <a:cubicBezTo>
                    <a:pt x="2721" y="1255"/>
                    <a:pt x="2587" y="1839"/>
                    <a:pt x="2147" y="2136"/>
                  </a:cubicBezTo>
                  <a:cubicBezTo>
                    <a:pt x="1972" y="2262"/>
                    <a:pt x="1770" y="2321"/>
                    <a:pt x="1570" y="2321"/>
                  </a:cubicBezTo>
                  <a:cubicBezTo>
                    <a:pt x="1220" y="2321"/>
                    <a:pt x="877" y="2139"/>
                    <a:pt x="700" y="1810"/>
                  </a:cubicBezTo>
                  <a:cubicBezTo>
                    <a:pt x="566" y="1571"/>
                    <a:pt x="556" y="1293"/>
                    <a:pt x="662" y="1044"/>
                  </a:cubicBezTo>
                  <a:lnTo>
                    <a:pt x="662" y="1044"/>
                  </a:lnTo>
                  <a:cubicBezTo>
                    <a:pt x="688" y="1053"/>
                    <a:pt x="713" y="1057"/>
                    <a:pt x="739" y="1057"/>
                  </a:cubicBezTo>
                  <a:cubicBezTo>
                    <a:pt x="798" y="1057"/>
                    <a:pt x="854" y="1033"/>
                    <a:pt x="901" y="987"/>
                  </a:cubicBezTo>
                  <a:cubicBezTo>
                    <a:pt x="1161" y="739"/>
                    <a:pt x="1538" y="476"/>
                    <a:pt x="1885" y="476"/>
                  </a:cubicBezTo>
                  <a:close/>
                  <a:moveTo>
                    <a:pt x="1878" y="1"/>
                  </a:moveTo>
                  <a:cubicBezTo>
                    <a:pt x="1625" y="1"/>
                    <a:pt x="1364" y="81"/>
                    <a:pt x="1122" y="211"/>
                  </a:cubicBezTo>
                  <a:cubicBezTo>
                    <a:pt x="413" y="393"/>
                    <a:pt x="1" y="1159"/>
                    <a:pt x="259" y="1849"/>
                  </a:cubicBezTo>
                  <a:cubicBezTo>
                    <a:pt x="482" y="2423"/>
                    <a:pt x="1024" y="2764"/>
                    <a:pt x="1590" y="2764"/>
                  </a:cubicBezTo>
                  <a:cubicBezTo>
                    <a:pt x="1826" y="2764"/>
                    <a:pt x="2067" y="2704"/>
                    <a:pt x="2290" y="2577"/>
                  </a:cubicBezTo>
                  <a:cubicBezTo>
                    <a:pt x="3047" y="2155"/>
                    <a:pt x="3277" y="1178"/>
                    <a:pt x="2769" y="469"/>
                  </a:cubicBezTo>
                  <a:cubicBezTo>
                    <a:pt x="2521" y="134"/>
                    <a:pt x="2206" y="1"/>
                    <a:pt x="187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8" name="Google Shape;1728;p54"/>
          <p:cNvSpPr/>
          <p:nvPr/>
        </p:nvSpPr>
        <p:spPr>
          <a:xfrm>
            <a:off x="6218657" y="3156666"/>
            <a:ext cx="503730" cy="296499"/>
          </a:xfrm>
          <a:custGeom>
            <a:avLst/>
            <a:gdLst/>
            <a:ahLst/>
            <a:cxnLst/>
            <a:rect l="l" t="t" r="r" b="b"/>
            <a:pathLst>
              <a:path w="17373" h="10225" extrusionOk="0">
                <a:moveTo>
                  <a:pt x="7622" y="4350"/>
                </a:moveTo>
                <a:cubicBezTo>
                  <a:pt x="8123" y="4626"/>
                  <a:pt x="8571" y="4988"/>
                  <a:pt x="8917" y="5437"/>
                </a:cubicBezTo>
                <a:cubicBezTo>
                  <a:pt x="9417" y="6128"/>
                  <a:pt x="9314" y="6904"/>
                  <a:pt x="8934" y="7595"/>
                </a:cubicBezTo>
                <a:lnTo>
                  <a:pt x="8571" y="8095"/>
                </a:lnTo>
                <a:cubicBezTo>
                  <a:pt x="6362" y="7854"/>
                  <a:pt x="5724" y="7060"/>
                  <a:pt x="6638" y="5696"/>
                </a:cubicBezTo>
                <a:cubicBezTo>
                  <a:pt x="6897" y="5196"/>
                  <a:pt x="7225" y="4747"/>
                  <a:pt x="7622" y="4350"/>
                </a:cubicBezTo>
                <a:close/>
                <a:moveTo>
                  <a:pt x="13984" y="0"/>
                </a:moveTo>
                <a:cubicBezTo>
                  <a:pt x="11387" y="0"/>
                  <a:pt x="8717" y="1233"/>
                  <a:pt x="6880" y="3107"/>
                </a:cubicBezTo>
                <a:cubicBezTo>
                  <a:pt x="6339" y="2978"/>
                  <a:pt x="5773" y="2909"/>
                  <a:pt x="5207" y="2909"/>
                </a:cubicBezTo>
                <a:cubicBezTo>
                  <a:pt x="2593" y="2909"/>
                  <a:pt x="1" y="4379"/>
                  <a:pt x="114" y="8181"/>
                </a:cubicBezTo>
                <a:cubicBezTo>
                  <a:pt x="132" y="8345"/>
                  <a:pt x="261" y="8427"/>
                  <a:pt x="390" y="8427"/>
                </a:cubicBezTo>
                <a:cubicBezTo>
                  <a:pt x="520" y="8427"/>
                  <a:pt x="649" y="8345"/>
                  <a:pt x="667" y="8181"/>
                </a:cubicBezTo>
                <a:cubicBezTo>
                  <a:pt x="943" y="5972"/>
                  <a:pt x="1927" y="4281"/>
                  <a:pt x="4205" y="3797"/>
                </a:cubicBezTo>
                <a:cubicBezTo>
                  <a:pt x="4504" y="3735"/>
                  <a:pt x="4810" y="3704"/>
                  <a:pt x="5119" y="3704"/>
                </a:cubicBezTo>
                <a:cubicBezTo>
                  <a:pt x="5487" y="3704"/>
                  <a:pt x="5858" y="3747"/>
                  <a:pt x="6224" y="3832"/>
                </a:cubicBezTo>
                <a:cubicBezTo>
                  <a:pt x="5810" y="4350"/>
                  <a:pt x="5447" y="4919"/>
                  <a:pt x="5154" y="5506"/>
                </a:cubicBezTo>
                <a:cubicBezTo>
                  <a:pt x="4464" y="7025"/>
                  <a:pt x="4636" y="9614"/>
                  <a:pt x="6552" y="10149"/>
                </a:cubicBezTo>
                <a:cubicBezTo>
                  <a:pt x="6737" y="10200"/>
                  <a:pt x="6919" y="10224"/>
                  <a:pt x="7097" y="10224"/>
                </a:cubicBezTo>
                <a:cubicBezTo>
                  <a:pt x="8538" y="10224"/>
                  <a:pt x="9752" y="8668"/>
                  <a:pt x="10228" y="7439"/>
                </a:cubicBezTo>
                <a:cubicBezTo>
                  <a:pt x="10884" y="5800"/>
                  <a:pt x="9900" y="4436"/>
                  <a:pt x="8364" y="3642"/>
                </a:cubicBezTo>
                <a:cubicBezTo>
                  <a:pt x="10126" y="2071"/>
                  <a:pt x="12451" y="1538"/>
                  <a:pt x="14764" y="1538"/>
                </a:cubicBezTo>
                <a:cubicBezTo>
                  <a:pt x="15374" y="1538"/>
                  <a:pt x="15982" y="1575"/>
                  <a:pt x="16580" y="1640"/>
                </a:cubicBezTo>
                <a:cubicBezTo>
                  <a:pt x="16600" y="1643"/>
                  <a:pt x="16620" y="1644"/>
                  <a:pt x="16639" y="1644"/>
                </a:cubicBezTo>
                <a:cubicBezTo>
                  <a:pt x="17150" y="1644"/>
                  <a:pt x="17372" y="786"/>
                  <a:pt x="16873" y="570"/>
                </a:cubicBezTo>
                <a:cubicBezTo>
                  <a:pt x="15954" y="179"/>
                  <a:pt x="14975" y="0"/>
                  <a:pt x="13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9" name="Google Shape;1729;p54"/>
          <p:cNvGrpSpPr/>
          <p:nvPr/>
        </p:nvGrpSpPr>
        <p:grpSpPr>
          <a:xfrm>
            <a:off x="6286030" y="1105645"/>
            <a:ext cx="556944" cy="616171"/>
            <a:chOff x="6273250" y="985041"/>
            <a:chExt cx="556944" cy="616171"/>
          </a:xfrm>
        </p:grpSpPr>
        <p:sp>
          <p:nvSpPr>
            <p:cNvPr id="1730" name="Google Shape;1730;p54"/>
            <p:cNvSpPr/>
            <p:nvPr/>
          </p:nvSpPr>
          <p:spPr>
            <a:xfrm>
              <a:off x="6535663" y="985041"/>
              <a:ext cx="294531" cy="371371"/>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1" name="Google Shape;1731;p54"/>
            <p:cNvGrpSpPr/>
            <p:nvPr/>
          </p:nvGrpSpPr>
          <p:grpSpPr>
            <a:xfrm>
              <a:off x="6273250" y="1434838"/>
              <a:ext cx="190375" cy="166375"/>
              <a:chOff x="5025000" y="2821400"/>
              <a:chExt cx="190375" cy="166375"/>
            </a:xfrm>
          </p:grpSpPr>
          <p:sp>
            <p:nvSpPr>
              <p:cNvPr id="1732" name="Google Shape;1732;p54"/>
              <p:cNvSpPr/>
              <p:nvPr/>
            </p:nvSpPr>
            <p:spPr>
              <a:xfrm>
                <a:off x="5110925" y="2888125"/>
                <a:ext cx="104450" cy="99650"/>
              </a:xfrm>
              <a:custGeom>
                <a:avLst/>
                <a:gdLst/>
                <a:ahLst/>
                <a:cxnLst/>
                <a:rect l="l" t="t" r="r" b="b"/>
                <a:pathLst>
                  <a:path w="4178" h="3986" extrusionOk="0">
                    <a:moveTo>
                      <a:pt x="1559" y="0"/>
                    </a:moveTo>
                    <a:cubicBezTo>
                      <a:pt x="1317" y="0"/>
                      <a:pt x="1081" y="180"/>
                      <a:pt x="1070" y="475"/>
                    </a:cubicBezTo>
                    <a:cubicBezTo>
                      <a:pt x="1070" y="768"/>
                      <a:pt x="1070" y="1045"/>
                      <a:pt x="1088" y="1338"/>
                    </a:cubicBezTo>
                    <a:cubicBezTo>
                      <a:pt x="846" y="1355"/>
                      <a:pt x="604" y="1373"/>
                      <a:pt x="363" y="1373"/>
                    </a:cubicBezTo>
                    <a:cubicBezTo>
                      <a:pt x="0" y="1373"/>
                      <a:pt x="0" y="1942"/>
                      <a:pt x="363" y="1942"/>
                    </a:cubicBezTo>
                    <a:cubicBezTo>
                      <a:pt x="639" y="1959"/>
                      <a:pt x="898" y="1977"/>
                      <a:pt x="1157" y="1977"/>
                    </a:cubicBezTo>
                    <a:cubicBezTo>
                      <a:pt x="1226" y="2546"/>
                      <a:pt x="1398" y="3099"/>
                      <a:pt x="1640" y="3634"/>
                    </a:cubicBezTo>
                    <a:cubicBezTo>
                      <a:pt x="1757" y="3883"/>
                      <a:pt x="1960" y="3985"/>
                      <a:pt x="2171" y="3985"/>
                    </a:cubicBezTo>
                    <a:cubicBezTo>
                      <a:pt x="2649" y="3985"/>
                      <a:pt x="3171" y="3464"/>
                      <a:pt x="2848" y="2926"/>
                    </a:cubicBezTo>
                    <a:cubicBezTo>
                      <a:pt x="2676" y="2615"/>
                      <a:pt x="2555" y="2287"/>
                      <a:pt x="2486" y="1942"/>
                    </a:cubicBezTo>
                    <a:lnTo>
                      <a:pt x="2486" y="1942"/>
                    </a:lnTo>
                    <a:cubicBezTo>
                      <a:pt x="2579" y="1949"/>
                      <a:pt x="2673" y="1953"/>
                      <a:pt x="2767" y="1953"/>
                    </a:cubicBezTo>
                    <a:cubicBezTo>
                      <a:pt x="3122" y="1953"/>
                      <a:pt x="3477" y="1903"/>
                      <a:pt x="3832" y="1821"/>
                    </a:cubicBezTo>
                    <a:cubicBezTo>
                      <a:pt x="4177" y="1701"/>
                      <a:pt x="4177" y="1217"/>
                      <a:pt x="3832" y="1114"/>
                    </a:cubicBezTo>
                    <a:cubicBezTo>
                      <a:pt x="3677" y="1068"/>
                      <a:pt x="3521" y="1050"/>
                      <a:pt x="3365" y="1050"/>
                    </a:cubicBezTo>
                    <a:cubicBezTo>
                      <a:pt x="3053" y="1050"/>
                      <a:pt x="2739" y="1119"/>
                      <a:pt x="2417" y="1165"/>
                    </a:cubicBezTo>
                    <a:lnTo>
                      <a:pt x="2313" y="1183"/>
                    </a:lnTo>
                    <a:cubicBezTo>
                      <a:pt x="2244" y="855"/>
                      <a:pt x="2123" y="527"/>
                      <a:pt x="1968" y="233"/>
                    </a:cubicBezTo>
                    <a:cubicBezTo>
                      <a:pt x="1867" y="73"/>
                      <a:pt x="1712" y="0"/>
                      <a:pt x="155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4"/>
              <p:cNvSpPr/>
              <p:nvPr/>
            </p:nvSpPr>
            <p:spPr>
              <a:xfrm>
                <a:off x="5025000" y="2821400"/>
                <a:ext cx="64950" cy="70850"/>
              </a:xfrm>
              <a:custGeom>
                <a:avLst/>
                <a:gdLst/>
                <a:ahLst/>
                <a:cxnLst/>
                <a:rect l="l" t="t" r="r" b="b"/>
                <a:pathLst>
                  <a:path w="2598" h="2834" extrusionOk="0">
                    <a:moveTo>
                      <a:pt x="1227" y="1"/>
                    </a:moveTo>
                    <a:cubicBezTo>
                      <a:pt x="1055" y="1"/>
                      <a:pt x="874" y="113"/>
                      <a:pt x="848" y="331"/>
                    </a:cubicBezTo>
                    <a:cubicBezTo>
                      <a:pt x="831" y="572"/>
                      <a:pt x="831" y="831"/>
                      <a:pt x="848" y="1073"/>
                    </a:cubicBezTo>
                    <a:cubicBezTo>
                      <a:pt x="676" y="1125"/>
                      <a:pt x="503" y="1176"/>
                      <a:pt x="348" y="1246"/>
                    </a:cubicBezTo>
                    <a:cubicBezTo>
                      <a:pt x="0" y="1340"/>
                      <a:pt x="101" y="1811"/>
                      <a:pt x="398" y="1811"/>
                    </a:cubicBezTo>
                    <a:cubicBezTo>
                      <a:pt x="426" y="1811"/>
                      <a:pt x="455" y="1807"/>
                      <a:pt x="486" y="1798"/>
                    </a:cubicBezTo>
                    <a:cubicBezTo>
                      <a:pt x="641" y="1763"/>
                      <a:pt x="779" y="1729"/>
                      <a:pt x="917" y="1694"/>
                    </a:cubicBezTo>
                    <a:cubicBezTo>
                      <a:pt x="986" y="2091"/>
                      <a:pt x="1090" y="2557"/>
                      <a:pt x="1435" y="2782"/>
                    </a:cubicBezTo>
                    <a:cubicBezTo>
                      <a:pt x="1491" y="2817"/>
                      <a:pt x="1549" y="2833"/>
                      <a:pt x="1606" y="2833"/>
                    </a:cubicBezTo>
                    <a:cubicBezTo>
                      <a:pt x="1743" y="2833"/>
                      <a:pt x="1870" y="2738"/>
                      <a:pt x="1918" y="2592"/>
                    </a:cubicBezTo>
                    <a:cubicBezTo>
                      <a:pt x="1970" y="2229"/>
                      <a:pt x="1798" y="1936"/>
                      <a:pt x="1694" y="1573"/>
                    </a:cubicBezTo>
                    <a:lnTo>
                      <a:pt x="1694" y="1539"/>
                    </a:lnTo>
                    <a:cubicBezTo>
                      <a:pt x="1901" y="1504"/>
                      <a:pt x="2091" y="1453"/>
                      <a:pt x="2281" y="1401"/>
                    </a:cubicBezTo>
                    <a:cubicBezTo>
                      <a:pt x="2598" y="1301"/>
                      <a:pt x="2528" y="847"/>
                      <a:pt x="2228" y="847"/>
                    </a:cubicBezTo>
                    <a:cubicBezTo>
                      <a:pt x="2217" y="847"/>
                      <a:pt x="2206" y="847"/>
                      <a:pt x="2195" y="849"/>
                    </a:cubicBezTo>
                    <a:cubicBezTo>
                      <a:pt x="2134" y="844"/>
                      <a:pt x="2076" y="842"/>
                      <a:pt x="2018" y="842"/>
                    </a:cubicBezTo>
                    <a:cubicBezTo>
                      <a:pt x="1859" y="842"/>
                      <a:pt x="1708" y="858"/>
                      <a:pt x="1556" y="883"/>
                    </a:cubicBezTo>
                    <a:cubicBezTo>
                      <a:pt x="1556" y="710"/>
                      <a:pt x="1539" y="521"/>
                      <a:pt x="1556" y="331"/>
                    </a:cubicBezTo>
                    <a:cubicBezTo>
                      <a:pt x="1556" y="109"/>
                      <a:pt x="1395" y="1"/>
                      <a:pt x="122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4" name="Google Shape;1734;p54"/>
          <p:cNvGrpSpPr/>
          <p:nvPr/>
        </p:nvGrpSpPr>
        <p:grpSpPr>
          <a:xfrm>
            <a:off x="2187379" y="2113004"/>
            <a:ext cx="226756" cy="198169"/>
            <a:chOff x="5025000" y="2821400"/>
            <a:chExt cx="190375" cy="166375"/>
          </a:xfrm>
        </p:grpSpPr>
        <p:sp>
          <p:nvSpPr>
            <p:cNvPr id="1735" name="Google Shape;1735;p54"/>
            <p:cNvSpPr/>
            <p:nvPr/>
          </p:nvSpPr>
          <p:spPr>
            <a:xfrm>
              <a:off x="5110925" y="2888125"/>
              <a:ext cx="104450" cy="99650"/>
            </a:xfrm>
            <a:custGeom>
              <a:avLst/>
              <a:gdLst/>
              <a:ahLst/>
              <a:cxnLst/>
              <a:rect l="l" t="t" r="r" b="b"/>
              <a:pathLst>
                <a:path w="4178" h="3986" extrusionOk="0">
                  <a:moveTo>
                    <a:pt x="1559" y="0"/>
                  </a:moveTo>
                  <a:cubicBezTo>
                    <a:pt x="1317" y="0"/>
                    <a:pt x="1081" y="180"/>
                    <a:pt x="1070" y="475"/>
                  </a:cubicBezTo>
                  <a:cubicBezTo>
                    <a:pt x="1070" y="768"/>
                    <a:pt x="1070" y="1045"/>
                    <a:pt x="1088" y="1338"/>
                  </a:cubicBezTo>
                  <a:cubicBezTo>
                    <a:pt x="846" y="1355"/>
                    <a:pt x="604" y="1373"/>
                    <a:pt x="363" y="1373"/>
                  </a:cubicBezTo>
                  <a:cubicBezTo>
                    <a:pt x="0" y="1373"/>
                    <a:pt x="0" y="1942"/>
                    <a:pt x="363" y="1942"/>
                  </a:cubicBezTo>
                  <a:cubicBezTo>
                    <a:pt x="639" y="1959"/>
                    <a:pt x="898" y="1977"/>
                    <a:pt x="1157" y="1977"/>
                  </a:cubicBezTo>
                  <a:cubicBezTo>
                    <a:pt x="1226" y="2546"/>
                    <a:pt x="1398" y="3099"/>
                    <a:pt x="1640" y="3634"/>
                  </a:cubicBezTo>
                  <a:cubicBezTo>
                    <a:pt x="1757" y="3883"/>
                    <a:pt x="1960" y="3985"/>
                    <a:pt x="2171" y="3985"/>
                  </a:cubicBezTo>
                  <a:cubicBezTo>
                    <a:pt x="2649" y="3985"/>
                    <a:pt x="3171" y="3464"/>
                    <a:pt x="2848" y="2926"/>
                  </a:cubicBezTo>
                  <a:cubicBezTo>
                    <a:pt x="2676" y="2615"/>
                    <a:pt x="2555" y="2287"/>
                    <a:pt x="2486" y="1942"/>
                  </a:cubicBezTo>
                  <a:lnTo>
                    <a:pt x="2486" y="1942"/>
                  </a:lnTo>
                  <a:cubicBezTo>
                    <a:pt x="2579" y="1949"/>
                    <a:pt x="2673" y="1953"/>
                    <a:pt x="2767" y="1953"/>
                  </a:cubicBezTo>
                  <a:cubicBezTo>
                    <a:pt x="3122" y="1953"/>
                    <a:pt x="3477" y="1903"/>
                    <a:pt x="3832" y="1821"/>
                  </a:cubicBezTo>
                  <a:cubicBezTo>
                    <a:pt x="4177" y="1701"/>
                    <a:pt x="4177" y="1217"/>
                    <a:pt x="3832" y="1114"/>
                  </a:cubicBezTo>
                  <a:cubicBezTo>
                    <a:pt x="3677" y="1068"/>
                    <a:pt x="3521" y="1050"/>
                    <a:pt x="3365" y="1050"/>
                  </a:cubicBezTo>
                  <a:cubicBezTo>
                    <a:pt x="3053" y="1050"/>
                    <a:pt x="2739" y="1119"/>
                    <a:pt x="2417" y="1165"/>
                  </a:cubicBezTo>
                  <a:lnTo>
                    <a:pt x="2313" y="1183"/>
                  </a:lnTo>
                  <a:cubicBezTo>
                    <a:pt x="2244" y="855"/>
                    <a:pt x="2123" y="527"/>
                    <a:pt x="1968" y="233"/>
                  </a:cubicBezTo>
                  <a:cubicBezTo>
                    <a:pt x="1867" y="73"/>
                    <a:pt x="1712" y="0"/>
                    <a:pt x="155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4"/>
            <p:cNvSpPr/>
            <p:nvPr/>
          </p:nvSpPr>
          <p:spPr>
            <a:xfrm>
              <a:off x="5025000" y="2821400"/>
              <a:ext cx="64950" cy="70850"/>
            </a:xfrm>
            <a:custGeom>
              <a:avLst/>
              <a:gdLst/>
              <a:ahLst/>
              <a:cxnLst/>
              <a:rect l="l" t="t" r="r" b="b"/>
              <a:pathLst>
                <a:path w="2598" h="2834" extrusionOk="0">
                  <a:moveTo>
                    <a:pt x="1227" y="1"/>
                  </a:moveTo>
                  <a:cubicBezTo>
                    <a:pt x="1055" y="1"/>
                    <a:pt x="874" y="113"/>
                    <a:pt x="848" y="331"/>
                  </a:cubicBezTo>
                  <a:cubicBezTo>
                    <a:pt x="831" y="572"/>
                    <a:pt x="831" y="831"/>
                    <a:pt x="848" y="1073"/>
                  </a:cubicBezTo>
                  <a:cubicBezTo>
                    <a:pt x="676" y="1125"/>
                    <a:pt x="503" y="1176"/>
                    <a:pt x="348" y="1246"/>
                  </a:cubicBezTo>
                  <a:cubicBezTo>
                    <a:pt x="0" y="1340"/>
                    <a:pt x="101" y="1811"/>
                    <a:pt x="398" y="1811"/>
                  </a:cubicBezTo>
                  <a:cubicBezTo>
                    <a:pt x="426" y="1811"/>
                    <a:pt x="455" y="1807"/>
                    <a:pt x="486" y="1798"/>
                  </a:cubicBezTo>
                  <a:cubicBezTo>
                    <a:pt x="641" y="1763"/>
                    <a:pt x="779" y="1729"/>
                    <a:pt x="917" y="1694"/>
                  </a:cubicBezTo>
                  <a:cubicBezTo>
                    <a:pt x="986" y="2091"/>
                    <a:pt x="1090" y="2557"/>
                    <a:pt x="1435" y="2782"/>
                  </a:cubicBezTo>
                  <a:cubicBezTo>
                    <a:pt x="1491" y="2817"/>
                    <a:pt x="1549" y="2833"/>
                    <a:pt x="1606" y="2833"/>
                  </a:cubicBezTo>
                  <a:cubicBezTo>
                    <a:pt x="1743" y="2833"/>
                    <a:pt x="1870" y="2738"/>
                    <a:pt x="1918" y="2592"/>
                  </a:cubicBezTo>
                  <a:cubicBezTo>
                    <a:pt x="1970" y="2229"/>
                    <a:pt x="1798" y="1936"/>
                    <a:pt x="1694" y="1573"/>
                  </a:cubicBezTo>
                  <a:lnTo>
                    <a:pt x="1694" y="1539"/>
                  </a:lnTo>
                  <a:cubicBezTo>
                    <a:pt x="1901" y="1504"/>
                    <a:pt x="2091" y="1453"/>
                    <a:pt x="2281" y="1401"/>
                  </a:cubicBezTo>
                  <a:cubicBezTo>
                    <a:pt x="2598" y="1301"/>
                    <a:pt x="2528" y="847"/>
                    <a:pt x="2228" y="847"/>
                  </a:cubicBezTo>
                  <a:cubicBezTo>
                    <a:pt x="2217" y="847"/>
                    <a:pt x="2206" y="847"/>
                    <a:pt x="2195" y="849"/>
                  </a:cubicBezTo>
                  <a:cubicBezTo>
                    <a:pt x="2134" y="844"/>
                    <a:pt x="2076" y="842"/>
                    <a:pt x="2018" y="842"/>
                  </a:cubicBezTo>
                  <a:cubicBezTo>
                    <a:pt x="1859" y="842"/>
                    <a:pt x="1708" y="858"/>
                    <a:pt x="1556" y="883"/>
                  </a:cubicBezTo>
                  <a:cubicBezTo>
                    <a:pt x="1556" y="710"/>
                    <a:pt x="1539" y="521"/>
                    <a:pt x="1556" y="331"/>
                  </a:cubicBezTo>
                  <a:cubicBezTo>
                    <a:pt x="1556" y="109"/>
                    <a:pt x="1395" y="1"/>
                    <a:pt x="122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54"/>
          <p:cNvGrpSpPr/>
          <p:nvPr/>
        </p:nvGrpSpPr>
        <p:grpSpPr>
          <a:xfrm>
            <a:off x="7030177" y="2876170"/>
            <a:ext cx="840271" cy="374662"/>
            <a:chOff x="7017397" y="2755565"/>
            <a:chExt cx="840271" cy="374662"/>
          </a:xfrm>
        </p:grpSpPr>
        <p:grpSp>
          <p:nvGrpSpPr>
            <p:cNvPr id="1738" name="Google Shape;1738;p54"/>
            <p:cNvGrpSpPr/>
            <p:nvPr/>
          </p:nvGrpSpPr>
          <p:grpSpPr>
            <a:xfrm>
              <a:off x="7017397" y="2755586"/>
              <a:ext cx="373733" cy="374642"/>
              <a:chOff x="2349600" y="296675"/>
              <a:chExt cx="236600" cy="237175"/>
            </a:xfrm>
          </p:grpSpPr>
          <p:sp>
            <p:nvSpPr>
              <p:cNvPr id="1739" name="Google Shape;1739;p54"/>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4"/>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54"/>
            <p:cNvGrpSpPr/>
            <p:nvPr/>
          </p:nvGrpSpPr>
          <p:grpSpPr>
            <a:xfrm>
              <a:off x="7505139" y="2755565"/>
              <a:ext cx="352529" cy="374635"/>
              <a:chOff x="2640200" y="289300"/>
              <a:chExt cx="217275" cy="230900"/>
            </a:xfrm>
          </p:grpSpPr>
          <p:sp>
            <p:nvSpPr>
              <p:cNvPr id="1742" name="Google Shape;1742;p54"/>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4"/>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4" name="Google Shape;1744;p54"/>
          <p:cNvGrpSpPr/>
          <p:nvPr/>
        </p:nvGrpSpPr>
        <p:grpSpPr>
          <a:xfrm>
            <a:off x="1522229" y="1388779"/>
            <a:ext cx="992122" cy="441102"/>
            <a:chOff x="1720304" y="1268175"/>
            <a:chExt cx="992122" cy="441102"/>
          </a:xfrm>
        </p:grpSpPr>
        <p:sp>
          <p:nvSpPr>
            <p:cNvPr id="1745" name="Google Shape;1745;p54"/>
            <p:cNvSpPr/>
            <p:nvPr/>
          </p:nvSpPr>
          <p:spPr>
            <a:xfrm>
              <a:off x="2369942" y="1268175"/>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4"/>
            <p:cNvSpPr/>
            <p:nvPr/>
          </p:nvSpPr>
          <p:spPr>
            <a:xfrm>
              <a:off x="1720304" y="1268175"/>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750"/>
        <p:cNvGrpSpPr/>
        <p:nvPr/>
      </p:nvGrpSpPr>
      <p:grpSpPr>
        <a:xfrm>
          <a:off x="0" y="0"/>
          <a:ext cx="0" cy="0"/>
          <a:chOff x="0" y="0"/>
          <a:chExt cx="0" cy="0"/>
        </a:xfrm>
      </p:grpSpPr>
      <p:sp>
        <p:nvSpPr>
          <p:cNvPr id="1751" name="Google Shape;1751;p55"/>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1752" name="Google Shape;1752;p55"/>
          <p:cNvSpPr txBox="1">
            <a:spLocks noGrp="1"/>
          </p:cNvSpPr>
          <p:nvPr>
            <p:ph type="subTitle" idx="4"/>
          </p:nvPr>
        </p:nvSpPr>
        <p:spPr>
          <a:xfrm>
            <a:off x="1866180" y="3497925"/>
            <a:ext cx="1929900" cy="9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Register Services through Dependency Injection</a:t>
            </a:r>
            <a:endParaRPr dirty="0"/>
          </a:p>
        </p:txBody>
      </p:sp>
      <p:sp>
        <p:nvSpPr>
          <p:cNvPr id="1753" name="Google Shape;1753;p55"/>
          <p:cNvSpPr txBox="1">
            <a:spLocks noGrp="1"/>
          </p:cNvSpPr>
          <p:nvPr>
            <p:ph type="subTitle" idx="1"/>
          </p:nvPr>
        </p:nvSpPr>
        <p:spPr>
          <a:xfrm>
            <a:off x="5333867" y="3497925"/>
            <a:ext cx="1929900" cy="9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754" name="Google Shape;1754;p55"/>
          <p:cNvSpPr txBox="1">
            <a:spLocks noGrp="1"/>
          </p:cNvSpPr>
          <p:nvPr>
            <p:ph type="ctrTitle" idx="2"/>
          </p:nvPr>
        </p:nvSpPr>
        <p:spPr>
          <a:xfrm>
            <a:off x="5482521" y="2870900"/>
            <a:ext cx="1632600" cy="74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Configure</a:t>
            </a:r>
            <a:br>
              <a:rPr lang="en-US" dirty="0"/>
            </a:br>
            <a:endParaRPr dirty="0"/>
          </a:p>
        </p:txBody>
      </p:sp>
      <p:sp>
        <p:nvSpPr>
          <p:cNvPr id="1755" name="Google Shape;1755;p55"/>
          <p:cNvSpPr txBox="1">
            <a:spLocks noGrp="1"/>
          </p:cNvSpPr>
          <p:nvPr>
            <p:ph type="ctrTitle" idx="3"/>
          </p:nvPr>
        </p:nvSpPr>
        <p:spPr>
          <a:xfrm>
            <a:off x="1997000" y="2870900"/>
            <a:ext cx="1668300" cy="74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Configure Services</a:t>
            </a:r>
            <a:endParaRPr dirty="0"/>
          </a:p>
        </p:txBody>
      </p:sp>
      <p:grpSp>
        <p:nvGrpSpPr>
          <p:cNvPr id="1756" name="Google Shape;1756;p55"/>
          <p:cNvGrpSpPr/>
          <p:nvPr/>
        </p:nvGrpSpPr>
        <p:grpSpPr>
          <a:xfrm>
            <a:off x="2254542" y="1594900"/>
            <a:ext cx="1111262" cy="870852"/>
            <a:chOff x="3514750" y="3957175"/>
            <a:chExt cx="921875" cy="502125"/>
          </a:xfrm>
        </p:grpSpPr>
        <p:sp>
          <p:nvSpPr>
            <p:cNvPr id="1757" name="Google Shape;1757;p55"/>
            <p:cNvSpPr/>
            <p:nvPr/>
          </p:nvSpPr>
          <p:spPr>
            <a:xfrm>
              <a:off x="3516050" y="3961975"/>
              <a:ext cx="870750" cy="495450"/>
            </a:xfrm>
            <a:custGeom>
              <a:avLst/>
              <a:gdLst/>
              <a:ahLst/>
              <a:cxnLst/>
              <a:rect l="l" t="t" r="r" b="b"/>
              <a:pathLst>
                <a:path w="34830" h="19818" extrusionOk="0">
                  <a:moveTo>
                    <a:pt x="18845" y="0"/>
                  </a:moveTo>
                  <a:cubicBezTo>
                    <a:pt x="17043" y="0"/>
                    <a:pt x="15193" y="215"/>
                    <a:pt x="13707" y="1126"/>
                  </a:cubicBezTo>
                  <a:cubicBezTo>
                    <a:pt x="12425" y="1940"/>
                    <a:pt x="11281" y="3811"/>
                    <a:pt x="11402" y="7762"/>
                  </a:cubicBezTo>
                  <a:lnTo>
                    <a:pt x="11350" y="7762"/>
                  </a:lnTo>
                  <a:cubicBezTo>
                    <a:pt x="8041" y="9564"/>
                    <a:pt x="4644" y="11193"/>
                    <a:pt x="1144" y="12614"/>
                  </a:cubicBezTo>
                  <a:cubicBezTo>
                    <a:pt x="780" y="12805"/>
                    <a:pt x="382" y="12978"/>
                    <a:pt x="0" y="13117"/>
                  </a:cubicBezTo>
                  <a:lnTo>
                    <a:pt x="0" y="13169"/>
                  </a:lnTo>
                  <a:cubicBezTo>
                    <a:pt x="3310" y="13169"/>
                    <a:pt x="6568" y="12666"/>
                    <a:pt x="9825" y="12666"/>
                  </a:cubicBezTo>
                  <a:cubicBezTo>
                    <a:pt x="10269" y="12666"/>
                    <a:pt x="10690" y="12600"/>
                    <a:pt x="11125" y="12600"/>
                  </a:cubicBezTo>
                  <a:cubicBezTo>
                    <a:pt x="11234" y="12600"/>
                    <a:pt x="11343" y="12604"/>
                    <a:pt x="11454" y="12614"/>
                  </a:cubicBezTo>
                  <a:cubicBezTo>
                    <a:pt x="11385" y="13203"/>
                    <a:pt x="11368" y="13810"/>
                    <a:pt x="11385" y="14399"/>
                  </a:cubicBezTo>
                  <a:cubicBezTo>
                    <a:pt x="10969" y="19736"/>
                    <a:pt x="17588" y="19199"/>
                    <a:pt x="21331" y="19268"/>
                  </a:cubicBezTo>
                  <a:cubicBezTo>
                    <a:pt x="23222" y="19332"/>
                    <a:pt x="26119" y="19818"/>
                    <a:pt x="28858" y="19818"/>
                  </a:cubicBezTo>
                  <a:cubicBezTo>
                    <a:pt x="29106" y="19818"/>
                    <a:pt x="29353" y="19814"/>
                    <a:pt x="29597" y="19805"/>
                  </a:cubicBezTo>
                  <a:cubicBezTo>
                    <a:pt x="30827" y="19667"/>
                    <a:pt x="32109" y="18887"/>
                    <a:pt x="33028" y="17899"/>
                  </a:cubicBezTo>
                  <a:cubicBezTo>
                    <a:pt x="33548" y="17345"/>
                    <a:pt x="33946" y="16686"/>
                    <a:pt x="34206" y="15993"/>
                  </a:cubicBezTo>
                  <a:cubicBezTo>
                    <a:pt x="34275" y="15803"/>
                    <a:pt x="34310" y="15629"/>
                    <a:pt x="34345" y="15439"/>
                  </a:cubicBezTo>
                  <a:cubicBezTo>
                    <a:pt x="34414" y="15005"/>
                    <a:pt x="34483" y="14590"/>
                    <a:pt x="34535" y="14156"/>
                  </a:cubicBezTo>
                  <a:cubicBezTo>
                    <a:pt x="34622" y="13463"/>
                    <a:pt x="34691" y="12770"/>
                    <a:pt x="34726" y="12060"/>
                  </a:cubicBezTo>
                  <a:cubicBezTo>
                    <a:pt x="34778" y="11263"/>
                    <a:pt x="34830" y="10466"/>
                    <a:pt x="34830" y="9668"/>
                  </a:cubicBezTo>
                  <a:cubicBezTo>
                    <a:pt x="34830" y="8906"/>
                    <a:pt x="34813" y="8126"/>
                    <a:pt x="34778" y="7398"/>
                  </a:cubicBezTo>
                  <a:cubicBezTo>
                    <a:pt x="34761" y="6671"/>
                    <a:pt x="34709" y="5943"/>
                    <a:pt x="34657" y="5198"/>
                  </a:cubicBezTo>
                  <a:cubicBezTo>
                    <a:pt x="34657" y="5198"/>
                    <a:pt x="34657" y="5198"/>
                    <a:pt x="34657" y="5180"/>
                  </a:cubicBezTo>
                  <a:cubicBezTo>
                    <a:pt x="34587" y="4539"/>
                    <a:pt x="34414" y="3915"/>
                    <a:pt x="34154" y="3326"/>
                  </a:cubicBezTo>
                  <a:cubicBezTo>
                    <a:pt x="33894" y="2720"/>
                    <a:pt x="33530" y="2131"/>
                    <a:pt x="33097" y="1628"/>
                  </a:cubicBezTo>
                  <a:cubicBezTo>
                    <a:pt x="32785" y="1264"/>
                    <a:pt x="32439" y="935"/>
                    <a:pt x="32040" y="658"/>
                  </a:cubicBezTo>
                  <a:cubicBezTo>
                    <a:pt x="31399" y="190"/>
                    <a:pt x="30221" y="207"/>
                    <a:pt x="29718" y="155"/>
                  </a:cubicBezTo>
                  <a:lnTo>
                    <a:pt x="28678" y="225"/>
                  </a:lnTo>
                  <a:cubicBezTo>
                    <a:pt x="27991" y="243"/>
                    <a:pt x="27314" y="252"/>
                    <a:pt x="26643" y="252"/>
                  </a:cubicBezTo>
                  <a:cubicBezTo>
                    <a:pt x="24809" y="252"/>
                    <a:pt x="23019" y="187"/>
                    <a:pt x="21193" y="86"/>
                  </a:cubicBezTo>
                  <a:cubicBezTo>
                    <a:pt x="20444" y="43"/>
                    <a:pt x="19649" y="0"/>
                    <a:pt x="18845" y="0"/>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3790275" y="3957175"/>
              <a:ext cx="646350" cy="502125"/>
            </a:xfrm>
            <a:custGeom>
              <a:avLst/>
              <a:gdLst/>
              <a:ahLst/>
              <a:cxnLst/>
              <a:rect l="l" t="t" r="r" b="b"/>
              <a:pathLst>
                <a:path w="25854" h="20085" fill="none" extrusionOk="0">
                  <a:moveTo>
                    <a:pt x="433" y="8006"/>
                  </a:moveTo>
                  <a:lnTo>
                    <a:pt x="433" y="7954"/>
                  </a:lnTo>
                  <a:cubicBezTo>
                    <a:pt x="312" y="4003"/>
                    <a:pt x="1456" y="2132"/>
                    <a:pt x="2738" y="1318"/>
                  </a:cubicBezTo>
                  <a:cubicBezTo>
                    <a:pt x="4887" y="1"/>
                    <a:pt x="7798" y="139"/>
                    <a:pt x="10224" y="278"/>
                  </a:cubicBezTo>
                  <a:cubicBezTo>
                    <a:pt x="12719" y="417"/>
                    <a:pt x="15145" y="486"/>
                    <a:pt x="17709" y="417"/>
                  </a:cubicBezTo>
                  <a:lnTo>
                    <a:pt x="18749" y="347"/>
                  </a:lnTo>
                  <a:cubicBezTo>
                    <a:pt x="20673" y="243"/>
                    <a:pt x="22804" y="313"/>
                    <a:pt x="24207" y="1664"/>
                  </a:cubicBezTo>
                  <a:cubicBezTo>
                    <a:pt x="24259" y="1699"/>
                    <a:pt x="24294" y="1751"/>
                    <a:pt x="24346" y="1785"/>
                  </a:cubicBezTo>
                  <a:cubicBezTo>
                    <a:pt x="24779" y="2288"/>
                    <a:pt x="25109" y="2860"/>
                    <a:pt x="25334" y="3484"/>
                  </a:cubicBezTo>
                  <a:cubicBezTo>
                    <a:pt x="25524" y="4038"/>
                    <a:pt x="25663" y="4627"/>
                    <a:pt x="25732" y="5216"/>
                  </a:cubicBezTo>
                  <a:cubicBezTo>
                    <a:pt x="25819" y="5962"/>
                    <a:pt x="25854" y="6707"/>
                    <a:pt x="25854" y="7452"/>
                  </a:cubicBezTo>
                  <a:cubicBezTo>
                    <a:pt x="25854" y="8093"/>
                    <a:pt x="25819" y="8699"/>
                    <a:pt x="25802" y="9271"/>
                  </a:cubicBezTo>
                  <a:lnTo>
                    <a:pt x="25802" y="9843"/>
                  </a:lnTo>
                  <a:cubicBezTo>
                    <a:pt x="25802" y="10588"/>
                    <a:pt x="25802" y="11385"/>
                    <a:pt x="25784" y="12200"/>
                  </a:cubicBezTo>
                  <a:cubicBezTo>
                    <a:pt x="25767" y="12945"/>
                    <a:pt x="25698" y="13690"/>
                    <a:pt x="25576" y="14435"/>
                  </a:cubicBezTo>
                  <a:cubicBezTo>
                    <a:pt x="25472" y="15111"/>
                    <a:pt x="25317" y="15769"/>
                    <a:pt x="25074" y="16410"/>
                  </a:cubicBezTo>
                  <a:cubicBezTo>
                    <a:pt x="24953" y="16740"/>
                    <a:pt x="24797" y="17069"/>
                    <a:pt x="24623" y="17381"/>
                  </a:cubicBezTo>
                  <a:cubicBezTo>
                    <a:pt x="24467" y="17658"/>
                    <a:pt x="24259" y="17918"/>
                    <a:pt x="24034" y="18161"/>
                  </a:cubicBezTo>
                  <a:cubicBezTo>
                    <a:pt x="22804" y="19460"/>
                    <a:pt x="20794" y="19893"/>
                    <a:pt x="18611" y="19980"/>
                  </a:cubicBezTo>
                  <a:cubicBezTo>
                    <a:pt x="15682" y="20084"/>
                    <a:pt x="12424" y="19530"/>
                    <a:pt x="10345" y="19443"/>
                  </a:cubicBezTo>
                  <a:cubicBezTo>
                    <a:pt x="6602" y="19391"/>
                    <a:pt x="0" y="19928"/>
                    <a:pt x="416" y="14591"/>
                  </a:cubicBezTo>
                  <a:cubicBezTo>
                    <a:pt x="399" y="14002"/>
                    <a:pt x="416" y="13395"/>
                    <a:pt x="468" y="12806"/>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3516050" y="4156025"/>
              <a:ext cx="283775" cy="133875"/>
            </a:xfrm>
            <a:custGeom>
              <a:avLst/>
              <a:gdLst/>
              <a:ahLst/>
              <a:cxnLst/>
              <a:rect l="l" t="t" r="r" b="b"/>
              <a:pathLst>
                <a:path w="11351" h="5355" fill="none" extrusionOk="0">
                  <a:moveTo>
                    <a:pt x="11350" y="0"/>
                  </a:moveTo>
                  <a:cubicBezTo>
                    <a:pt x="8041" y="1802"/>
                    <a:pt x="4644" y="3431"/>
                    <a:pt x="1161" y="4852"/>
                  </a:cubicBezTo>
                  <a:cubicBezTo>
                    <a:pt x="780" y="5043"/>
                    <a:pt x="399" y="5216"/>
                    <a:pt x="0" y="535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3514750" y="4276025"/>
              <a:ext cx="287675" cy="15175"/>
            </a:xfrm>
            <a:custGeom>
              <a:avLst/>
              <a:gdLst/>
              <a:ahLst/>
              <a:cxnLst/>
              <a:rect l="l" t="t" r="r" b="b"/>
              <a:pathLst>
                <a:path w="11507" h="607" fill="none" extrusionOk="0">
                  <a:moveTo>
                    <a:pt x="0" y="607"/>
                  </a:moveTo>
                  <a:lnTo>
                    <a:pt x="52" y="607"/>
                  </a:lnTo>
                  <a:cubicBezTo>
                    <a:pt x="3362" y="607"/>
                    <a:pt x="6620" y="104"/>
                    <a:pt x="9877" y="104"/>
                  </a:cubicBezTo>
                  <a:cubicBezTo>
                    <a:pt x="10432" y="104"/>
                    <a:pt x="10952" y="0"/>
                    <a:pt x="11506" y="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4255950" y="3965850"/>
              <a:ext cx="130850" cy="491275"/>
            </a:xfrm>
            <a:custGeom>
              <a:avLst/>
              <a:gdLst/>
              <a:ahLst/>
              <a:cxnLst/>
              <a:rect l="l" t="t" r="r" b="b"/>
              <a:pathLst>
                <a:path w="5234" h="19651" fill="none" extrusionOk="0">
                  <a:moveTo>
                    <a:pt x="122" y="0"/>
                  </a:moveTo>
                  <a:cubicBezTo>
                    <a:pt x="625" y="52"/>
                    <a:pt x="1803" y="35"/>
                    <a:pt x="2444" y="503"/>
                  </a:cubicBezTo>
                  <a:cubicBezTo>
                    <a:pt x="2843" y="780"/>
                    <a:pt x="3189" y="1109"/>
                    <a:pt x="3501" y="1473"/>
                  </a:cubicBezTo>
                  <a:cubicBezTo>
                    <a:pt x="3934" y="1976"/>
                    <a:pt x="4298" y="2565"/>
                    <a:pt x="4558" y="3171"/>
                  </a:cubicBezTo>
                  <a:cubicBezTo>
                    <a:pt x="4818" y="3760"/>
                    <a:pt x="4991" y="4384"/>
                    <a:pt x="5061" y="5025"/>
                  </a:cubicBezTo>
                  <a:cubicBezTo>
                    <a:pt x="5061" y="5043"/>
                    <a:pt x="5061" y="5043"/>
                    <a:pt x="5061" y="5043"/>
                  </a:cubicBezTo>
                  <a:cubicBezTo>
                    <a:pt x="5113" y="5788"/>
                    <a:pt x="5165" y="6516"/>
                    <a:pt x="5182" y="7243"/>
                  </a:cubicBezTo>
                  <a:cubicBezTo>
                    <a:pt x="5217" y="7971"/>
                    <a:pt x="5234" y="8751"/>
                    <a:pt x="5234" y="9513"/>
                  </a:cubicBezTo>
                  <a:cubicBezTo>
                    <a:pt x="5234" y="10311"/>
                    <a:pt x="5182" y="11108"/>
                    <a:pt x="5130" y="11905"/>
                  </a:cubicBezTo>
                  <a:cubicBezTo>
                    <a:pt x="5095" y="12615"/>
                    <a:pt x="5026" y="13308"/>
                    <a:pt x="4939" y="14001"/>
                  </a:cubicBezTo>
                  <a:cubicBezTo>
                    <a:pt x="4887" y="14435"/>
                    <a:pt x="4818" y="14850"/>
                    <a:pt x="4749" y="15284"/>
                  </a:cubicBezTo>
                  <a:cubicBezTo>
                    <a:pt x="4714" y="15474"/>
                    <a:pt x="4679" y="15648"/>
                    <a:pt x="4610" y="15838"/>
                  </a:cubicBezTo>
                  <a:cubicBezTo>
                    <a:pt x="4350" y="16531"/>
                    <a:pt x="3952" y="17190"/>
                    <a:pt x="3432" y="17744"/>
                  </a:cubicBezTo>
                  <a:cubicBezTo>
                    <a:pt x="2513" y="18732"/>
                    <a:pt x="1231" y="19512"/>
                    <a:pt x="1" y="1965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4386775" y="4203675"/>
              <a:ext cx="46825" cy="900"/>
            </a:xfrm>
            <a:custGeom>
              <a:avLst/>
              <a:gdLst/>
              <a:ahLst/>
              <a:cxnLst/>
              <a:rect l="l" t="t" r="r" b="b"/>
              <a:pathLst>
                <a:path w="1873" h="36" fill="none" extrusionOk="0">
                  <a:moveTo>
                    <a:pt x="1" y="0"/>
                  </a:moveTo>
                  <a:cubicBezTo>
                    <a:pt x="694" y="35"/>
                    <a:pt x="1231" y="0"/>
                    <a:pt x="1872" y="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4386350" y="4262150"/>
              <a:ext cx="46375" cy="1325"/>
            </a:xfrm>
            <a:custGeom>
              <a:avLst/>
              <a:gdLst/>
              <a:ahLst/>
              <a:cxnLst/>
              <a:rect l="l" t="t" r="r" b="b"/>
              <a:pathLst>
                <a:path w="1855" h="53" fill="none" extrusionOk="0">
                  <a:moveTo>
                    <a:pt x="1" y="53"/>
                  </a:moveTo>
                  <a:cubicBezTo>
                    <a:pt x="607" y="1"/>
                    <a:pt x="1248" y="1"/>
                    <a:pt x="1855"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4386350" y="4143450"/>
              <a:ext cx="47250" cy="8275"/>
            </a:xfrm>
            <a:custGeom>
              <a:avLst/>
              <a:gdLst/>
              <a:ahLst/>
              <a:cxnLst/>
              <a:rect l="l" t="t" r="r" b="b"/>
              <a:pathLst>
                <a:path w="1890" h="331" fill="none" extrusionOk="0">
                  <a:moveTo>
                    <a:pt x="1" y="139"/>
                  </a:moveTo>
                  <a:cubicBezTo>
                    <a:pt x="555" y="139"/>
                    <a:pt x="1439" y="330"/>
                    <a:pt x="1889"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4386350" y="4088000"/>
              <a:ext cx="42925" cy="4800"/>
            </a:xfrm>
            <a:custGeom>
              <a:avLst/>
              <a:gdLst/>
              <a:ahLst/>
              <a:cxnLst/>
              <a:rect l="l" t="t" r="r" b="b"/>
              <a:pathLst>
                <a:path w="1717" h="192" fill="none" extrusionOk="0">
                  <a:moveTo>
                    <a:pt x="1" y="157"/>
                  </a:moveTo>
                  <a:cubicBezTo>
                    <a:pt x="642" y="191"/>
                    <a:pt x="1058" y="105"/>
                    <a:pt x="1716"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4374650" y="4039500"/>
              <a:ext cx="48550" cy="6075"/>
            </a:xfrm>
            <a:custGeom>
              <a:avLst/>
              <a:gdLst/>
              <a:ahLst/>
              <a:cxnLst/>
              <a:rect l="l" t="t" r="r" b="b"/>
              <a:pathLst>
                <a:path w="1942" h="243" fill="none" extrusionOk="0">
                  <a:moveTo>
                    <a:pt x="1" y="191"/>
                  </a:moveTo>
                  <a:cubicBezTo>
                    <a:pt x="746" y="243"/>
                    <a:pt x="1214" y="0"/>
                    <a:pt x="1942"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4342600" y="4001800"/>
              <a:ext cx="54175" cy="2200"/>
            </a:xfrm>
            <a:custGeom>
              <a:avLst/>
              <a:gdLst/>
              <a:ahLst/>
              <a:cxnLst/>
              <a:rect l="l" t="t" r="r" b="b"/>
              <a:pathLst>
                <a:path w="2167" h="88" fill="none" extrusionOk="0">
                  <a:moveTo>
                    <a:pt x="0" y="35"/>
                  </a:moveTo>
                  <a:lnTo>
                    <a:pt x="35" y="35"/>
                  </a:lnTo>
                  <a:cubicBezTo>
                    <a:pt x="763" y="0"/>
                    <a:pt x="1439" y="87"/>
                    <a:pt x="2166" y="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4380725" y="4312850"/>
              <a:ext cx="47250" cy="4775"/>
            </a:xfrm>
            <a:custGeom>
              <a:avLst/>
              <a:gdLst/>
              <a:ahLst/>
              <a:cxnLst/>
              <a:rect l="l" t="t" r="r" b="b"/>
              <a:pathLst>
                <a:path w="1890" h="191" fill="none" extrusionOk="0">
                  <a:moveTo>
                    <a:pt x="0" y="139"/>
                  </a:moveTo>
                  <a:cubicBezTo>
                    <a:pt x="451" y="0"/>
                    <a:pt x="1421" y="52"/>
                    <a:pt x="1889"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4374650" y="4362650"/>
              <a:ext cx="39450" cy="3500"/>
            </a:xfrm>
            <a:custGeom>
              <a:avLst/>
              <a:gdLst/>
              <a:ahLst/>
              <a:cxnLst/>
              <a:rect l="l" t="t" r="r" b="b"/>
              <a:pathLst>
                <a:path w="1578" h="140" fill="none" extrusionOk="0">
                  <a:moveTo>
                    <a:pt x="1" y="1"/>
                  </a:moveTo>
                  <a:cubicBezTo>
                    <a:pt x="521" y="1"/>
                    <a:pt x="1058" y="53"/>
                    <a:pt x="1578" y="13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4342600" y="4409000"/>
              <a:ext cx="48550" cy="2200"/>
            </a:xfrm>
            <a:custGeom>
              <a:avLst/>
              <a:gdLst/>
              <a:ahLst/>
              <a:cxnLst/>
              <a:rect l="l" t="t" r="r" b="b"/>
              <a:pathLst>
                <a:path w="1942" h="88" fill="none" extrusionOk="0">
                  <a:moveTo>
                    <a:pt x="0" y="36"/>
                  </a:moveTo>
                  <a:cubicBezTo>
                    <a:pt x="642" y="1"/>
                    <a:pt x="1300" y="88"/>
                    <a:pt x="1941" y="8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55"/>
          <p:cNvGrpSpPr/>
          <p:nvPr/>
        </p:nvGrpSpPr>
        <p:grpSpPr>
          <a:xfrm flipH="1">
            <a:off x="5771490" y="1594902"/>
            <a:ext cx="1106446" cy="867078"/>
            <a:chOff x="3514750" y="3957175"/>
            <a:chExt cx="921875" cy="502125"/>
          </a:xfrm>
        </p:grpSpPr>
        <p:sp>
          <p:nvSpPr>
            <p:cNvPr id="1772" name="Google Shape;1772;p55"/>
            <p:cNvSpPr/>
            <p:nvPr/>
          </p:nvSpPr>
          <p:spPr>
            <a:xfrm>
              <a:off x="3516050" y="3961975"/>
              <a:ext cx="870750" cy="495450"/>
            </a:xfrm>
            <a:custGeom>
              <a:avLst/>
              <a:gdLst/>
              <a:ahLst/>
              <a:cxnLst/>
              <a:rect l="l" t="t" r="r" b="b"/>
              <a:pathLst>
                <a:path w="34830" h="19818" extrusionOk="0">
                  <a:moveTo>
                    <a:pt x="18845" y="0"/>
                  </a:moveTo>
                  <a:cubicBezTo>
                    <a:pt x="17043" y="0"/>
                    <a:pt x="15193" y="215"/>
                    <a:pt x="13707" y="1126"/>
                  </a:cubicBezTo>
                  <a:cubicBezTo>
                    <a:pt x="12425" y="1940"/>
                    <a:pt x="11281" y="3811"/>
                    <a:pt x="11402" y="7762"/>
                  </a:cubicBezTo>
                  <a:lnTo>
                    <a:pt x="11350" y="7762"/>
                  </a:lnTo>
                  <a:cubicBezTo>
                    <a:pt x="8041" y="9564"/>
                    <a:pt x="4644" y="11193"/>
                    <a:pt x="1144" y="12614"/>
                  </a:cubicBezTo>
                  <a:cubicBezTo>
                    <a:pt x="780" y="12805"/>
                    <a:pt x="382" y="12978"/>
                    <a:pt x="0" y="13117"/>
                  </a:cubicBezTo>
                  <a:lnTo>
                    <a:pt x="0" y="13169"/>
                  </a:lnTo>
                  <a:cubicBezTo>
                    <a:pt x="3310" y="13169"/>
                    <a:pt x="6568" y="12666"/>
                    <a:pt x="9825" y="12666"/>
                  </a:cubicBezTo>
                  <a:cubicBezTo>
                    <a:pt x="10269" y="12666"/>
                    <a:pt x="10690" y="12600"/>
                    <a:pt x="11125" y="12600"/>
                  </a:cubicBezTo>
                  <a:cubicBezTo>
                    <a:pt x="11234" y="12600"/>
                    <a:pt x="11343" y="12604"/>
                    <a:pt x="11454" y="12614"/>
                  </a:cubicBezTo>
                  <a:cubicBezTo>
                    <a:pt x="11385" y="13203"/>
                    <a:pt x="11368" y="13810"/>
                    <a:pt x="11385" y="14399"/>
                  </a:cubicBezTo>
                  <a:cubicBezTo>
                    <a:pt x="10969" y="19736"/>
                    <a:pt x="17588" y="19199"/>
                    <a:pt x="21331" y="19268"/>
                  </a:cubicBezTo>
                  <a:cubicBezTo>
                    <a:pt x="23222" y="19332"/>
                    <a:pt x="26119" y="19818"/>
                    <a:pt x="28858" y="19818"/>
                  </a:cubicBezTo>
                  <a:cubicBezTo>
                    <a:pt x="29106" y="19818"/>
                    <a:pt x="29353" y="19814"/>
                    <a:pt x="29597" y="19805"/>
                  </a:cubicBezTo>
                  <a:cubicBezTo>
                    <a:pt x="30827" y="19667"/>
                    <a:pt x="32109" y="18887"/>
                    <a:pt x="33028" y="17899"/>
                  </a:cubicBezTo>
                  <a:cubicBezTo>
                    <a:pt x="33548" y="17345"/>
                    <a:pt x="33946" y="16686"/>
                    <a:pt x="34206" y="15993"/>
                  </a:cubicBezTo>
                  <a:cubicBezTo>
                    <a:pt x="34275" y="15803"/>
                    <a:pt x="34310" y="15629"/>
                    <a:pt x="34345" y="15439"/>
                  </a:cubicBezTo>
                  <a:cubicBezTo>
                    <a:pt x="34414" y="15005"/>
                    <a:pt x="34483" y="14590"/>
                    <a:pt x="34535" y="14156"/>
                  </a:cubicBezTo>
                  <a:cubicBezTo>
                    <a:pt x="34622" y="13463"/>
                    <a:pt x="34691" y="12770"/>
                    <a:pt x="34726" y="12060"/>
                  </a:cubicBezTo>
                  <a:cubicBezTo>
                    <a:pt x="34778" y="11263"/>
                    <a:pt x="34830" y="10466"/>
                    <a:pt x="34830" y="9668"/>
                  </a:cubicBezTo>
                  <a:cubicBezTo>
                    <a:pt x="34830" y="8906"/>
                    <a:pt x="34813" y="8126"/>
                    <a:pt x="34778" y="7398"/>
                  </a:cubicBezTo>
                  <a:cubicBezTo>
                    <a:pt x="34761" y="6671"/>
                    <a:pt x="34709" y="5943"/>
                    <a:pt x="34657" y="5198"/>
                  </a:cubicBezTo>
                  <a:cubicBezTo>
                    <a:pt x="34657" y="5198"/>
                    <a:pt x="34657" y="5198"/>
                    <a:pt x="34657" y="5180"/>
                  </a:cubicBezTo>
                  <a:cubicBezTo>
                    <a:pt x="34587" y="4539"/>
                    <a:pt x="34414" y="3915"/>
                    <a:pt x="34154" y="3326"/>
                  </a:cubicBezTo>
                  <a:cubicBezTo>
                    <a:pt x="33894" y="2720"/>
                    <a:pt x="33530" y="2131"/>
                    <a:pt x="33097" y="1628"/>
                  </a:cubicBezTo>
                  <a:cubicBezTo>
                    <a:pt x="32785" y="1264"/>
                    <a:pt x="32439" y="935"/>
                    <a:pt x="32040" y="658"/>
                  </a:cubicBezTo>
                  <a:cubicBezTo>
                    <a:pt x="31399" y="190"/>
                    <a:pt x="30221" y="207"/>
                    <a:pt x="29718" y="155"/>
                  </a:cubicBezTo>
                  <a:lnTo>
                    <a:pt x="28678" y="225"/>
                  </a:lnTo>
                  <a:cubicBezTo>
                    <a:pt x="27991" y="243"/>
                    <a:pt x="27314" y="252"/>
                    <a:pt x="26643" y="252"/>
                  </a:cubicBezTo>
                  <a:cubicBezTo>
                    <a:pt x="24809" y="252"/>
                    <a:pt x="23019" y="187"/>
                    <a:pt x="21193" y="86"/>
                  </a:cubicBezTo>
                  <a:cubicBezTo>
                    <a:pt x="20444" y="43"/>
                    <a:pt x="19649" y="0"/>
                    <a:pt x="18845" y="0"/>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3790275" y="3957175"/>
              <a:ext cx="646350" cy="502125"/>
            </a:xfrm>
            <a:custGeom>
              <a:avLst/>
              <a:gdLst/>
              <a:ahLst/>
              <a:cxnLst/>
              <a:rect l="l" t="t" r="r" b="b"/>
              <a:pathLst>
                <a:path w="25854" h="20085" fill="none" extrusionOk="0">
                  <a:moveTo>
                    <a:pt x="433" y="8006"/>
                  </a:moveTo>
                  <a:lnTo>
                    <a:pt x="433" y="7954"/>
                  </a:lnTo>
                  <a:cubicBezTo>
                    <a:pt x="312" y="4003"/>
                    <a:pt x="1456" y="2132"/>
                    <a:pt x="2738" y="1318"/>
                  </a:cubicBezTo>
                  <a:cubicBezTo>
                    <a:pt x="4887" y="1"/>
                    <a:pt x="7798" y="139"/>
                    <a:pt x="10224" y="278"/>
                  </a:cubicBezTo>
                  <a:cubicBezTo>
                    <a:pt x="12719" y="417"/>
                    <a:pt x="15145" y="486"/>
                    <a:pt x="17709" y="417"/>
                  </a:cubicBezTo>
                  <a:lnTo>
                    <a:pt x="18749" y="347"/>
                  </a:lnTo>
                  <a:cubicBezTo>
                    <a:pt x="20673" y="243"/>
                    <a:pt x="22804" y="313"/>
                    <a:pt x="24207" y="1664"/>
                  </a:cubicBezTo>
                  <a:cubicBezTo>
                    <a:pt x="24259" y="1699"/>
                    <a:pt x="24294" y="1751"/>
                    <a:pt x="24346" y="1785"/>
                  </a:cubicBezTo>
                  <a:cubicBezTo>
                    <a:pt x="24779" y="2288"/>
                    <a:pt x="25109" y="2860"/>
                    <a:pt x="25334" y="3484"/>
                  </a:cubicBezTo>
                  <a:cubicBezTo>
                    <a:pt x="25524" y="4038"/>
                    <a:pt x="25663" y="4627"/>
                    <a:pt x="25732" y="5216"/>
                  </a:cubicBezTo>
                  <a:cubicBezTo>
                    <a:pt x="25819" y="5962"/>
                    <a:pt x="25854" y="6707"/>
                    <a:pt x="25854" y="7452"/>
                  </a:cubicBezTo>
                  <a:cubicBezTo>
                    <a:pt x="25854" y="8093"/>
                    <a:pt x="25819" y="8699"/>
                    <a:pt x="25802" y="9271"/>
                  </a:cubicBezTo>
                  <a:lnTo>
                    <a:pt x="25802" y="9843"/>
                  </a:lnTo>
                  <a:cubicBezTo>
                    <a:pt x="25802" y="10588"/>
                    <a:pt x="25802" y="11385"/>
                    <a:pt x="25784" y="12200"/>
                  </a:cubicBezTo>
                  <a:cubicBezTo>
                    <a:pt x="25767" y="12945"/>
                    <a:pt x="25698" y="13690"/>
                    <a:pt x="25576" y="14435"/>
                  </a:cubicBezTo>
                  <a:cubicBezTo>
                    <a:pt x="25472" y="15111"/>
                    <a:pt x="25317" y="15769"/>
                    <a:pt x="25074" y="16410"/>
                  </a:cubicBezTo>
                  <a:cubicBezTo>
                    <a:pt x="24953" y="16740"/>
                    <a:pt x="24797" y="17069"/>
                    <a:pt x="24623" y="17381"/>
                  </a:cubicBezTo>
                  <a:cubicBezTo>
                    <a:pt x="24467" y="17658"/>
                    <a:pt x="24259" y="17918"/>
                    <a:pt x="24034" y="18161"/>
                  </a:cubicBezTo>
                  <a:cubicBezTo>
                    <a:pt x="22804" y="19460"/>
                    <a:pt x="20794" y="19893"/>
                    <a:pt x="18611" y="19980"/>
                  </a:cubicBezTo>
                  <a:cubicBezTo>
                    <a:pt x="15682" y="20084"/>
                    <a:pt x="12424" y="19530"/>
                    <a:pt x="10345" y="19443"/>
                  </a:cubicBezTo>
                  <a:cubicBezTo>
                    <a:pt x="6602" y="19391"/>
                    <a:pt x="0" y="19928"/>
                    <a:pt x="416" y="14591"/>
                  </a:cubicBezTo>
                  <a:cubicBezTo>
                    <a:pt x="399" y="14002"/>
                    <a:pt x="416" y="13395"/>
                    <a:pt x="468" y="12806"/>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3516050" y="4156025"/>
              <a:ext cx="283775" cy="133875"/>
            </a:xfrm>
            <a:custGeom>
              <a:avLst/>
              <a:gdLst/>
              <a:ahLst/>
              <a:cxnLst/>
              <a:rect l="l" t="t" r="r" b="b"/>
              <a:pathLst>
                <a:path w="11351" h="5355" fill="none" extrusionOk="0">
                  <a:moveTo>
                    <a:pt x="11350" y="0"/>
                  </a:moveTo>
                  <a:cubicBezTo>
                    <a:pt x="8041" y="1802"/>
                    <a:pt x="4644" y="3431"/>
                    <a:pt x="1161" y="4852"/>
                  </a:cubicBezTo>
                  <a:cubicBezTo>
                    <a:pt x="780" y="5043"/>
                    <a:pt x="399" y="5216"/>
                    <a:pt x="0" y="535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3514750" y="4276025"/>
              <a:ext cx="287675" cy="15175"/>
            </a:xfrm>
            <a:custGeom>
              <a:avLst/>
              <a:gdLst/>
              <a:ahLst/>
              <a:cxnLst/>
              <a:rect l="l" t="t" r="r" b="b"/>
              <a:pathLst>
                <a:path w="11507" h="607" fill="none" extrusionOk="0">
                  <a:moveTo>
                    <a:pt x="0" y="607"/>
                  </a:moveTo>
                  <a:lnTo>
                    <a:pt x="52" y="607"/>
                  </a:lnTo>
                  <a:cubicBezTo>
                    <a:pt x="3362" y="607"/>
                    <a:pt x="6620" y="104"/>
                    <a:pt x="9877" y="104"/>
                  </a:cubicBezTo>
                  <a:cubicBezTo>
                    <a:pt x="10432" y="104"/>
                    <a:pt x="10952" y="0"/>
                    <a:pt x="11506" y="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4255950" y="3965850"/>
              <a:ext cx="130850" cy="491275"/>
            </a:xfrm>
            <a:custGeom>
              <a:avLst/>
              <a:gdLst/>
              <a:ahLst/>
              <a:cxnLst/>
              <a:rect l="l" t="t" r="r" b="b"/>
              <a:pathLst>
                <a:path w="5234" h="19651" fill="none" extrusionOk="0">
                  <a:moveTo>
                    <a:pt x="122" y="0"/>
                  </a:moveTo>
                  <a:cubicBezTo>
                    <a:pt x="625" y="52"/>
                    <a:pt x="1803" y="35"/>
                    <a:pt x="2444" y="503"/>
                  </a:cubicBezTo>
                  <a:cubicBezTo>
                    <a:pt x="2843" y="780"/>
                    <a:pt x="3189" y="1109"/>
                    <a:pt x="3501" y="1473"/>
                  </a:cubicBezTo>
                  <a:cubicBezTo>
                    <a:pt x="3934" y="1976"/>
                    <a:pt x="4298" y="2565"/>
                    <a:pt x="4558" y="3171"/>
                  </a:cubicBezTo>
                  <a:cubicBezTo>
                    <a:pt x="4818" y="3760"/>
                    <a:pt x="4991" y="4384"/>
                    <a:pt x="5061" y="5025"/>
                  </a:cubicBezTo>
                  <a:cubicBezTo>
                    <a:pt x="5061" y="5043"/>
                    <a:pt x="5061" y="5043"/>
                    <a:pt x="5061" y="5043"/>
                  </a:cubicBezTo>
                  <a:cubicBezTo>
                    <a:pt x="5113" y="5788"/>
                    <a:pt x="5165" y="6516"/>
                    <a:pt x="5182" y="7243"/>
                  </a:cubicBezTo>
                  <a:cubicBezTo>
                    <a:pt x="5217" y="7971"/>
                    <a:pt x="5234" y="8751"/>
                    <a:pt x="5234" y="9513"/>
                  </a:cubicBezTo>
                  <a:cubicBezTo>
                    <a:pt x="5234" y="10311"/>
                    <a:pt x="5182" y="11108"/>
                    <a:pt x="5130" y="11905"/>
                  </a:cubicBezTo>
                  <a:cubicBezTo>
                    <a:pt x="5095" y="12615"/>
                    <a:pt x="5026" y="13308"/>
                    <a:pt x="4939" y="14001"/>
                  </a:cubicBezTo>
                  <a:cubicBezTo>
                    <a:pt x="4887" y="14435"/>
                    <a:pt x="4818" y="14850"/>
                    <a:pt x="4749" y="15284"/>
                  </a:cubicBezTo>
                  <a:cubicBezTo>
                    <a:pt x="4714" y="15474"/>
                    <a:pt x="4679" y="15648"/>
                    <a:pt x="4610" y="15838"/>
                  </a:cubicBezTo>
                  <a:cubicBezTo>
                    <a:pt x="4350" y="16531"/>
                    <a:pt x="3952" y="17190"/>
                    <a:pt x="3432" y="17744"/>
                  </a:cubicBezTo>
                  <a:cubicBezTo>
                    <a:pt x="2513" y="18732"/>
                    <a:pt x="1231" y="19512"/>
                    <a:pt x="1" y="1965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4386775" y="4203675"/>
              <a:ext cx="46825" cy="900"/>
            </a:xfrm>
            <a:custGeom>
              <a:avLst/>
              <a:gdLst/>
              <a:ahLst/>
              <a:cxnLst/>
              <a:rect l="l" t="t" r="r" b="b"/>
              <a:pathLst>
                <a:path w="1873" h="36" fill="none" extrusionOk="0">
                  <a:moveTo>
                    <a:pt x="1" y="0"/>
                  </a:moveTo>
                  <a:cubicBezTo>
                    <a:pt x="694" y="35"/>
                    <a:pt x="1231" y="0"/>
                    <a:pt x="1872" y="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4386350" y="4262150"/>
              <a:ext cx="46375" cy="1325"/>
            </a:xfrm>
            <a:custGeom>
              <a:avLst/>
              <a:gdLst/>
              <a:ahLst/>
              <a:cxnLst/>
              <a:rect l="l" t="t" r="r" b="b"/>
              <a:pathLst>
                <a:path w="1855" h="53" fill="none" extrusionOk="0">
                  <a:moveTo>
                    <a:pt x="1" y="53"/>
                  </a:moveTo>
                  <a:cubicBezTo>
                    <a:pt x="607" y="1"/>
                    <a:pt x="1248" y="1"/>
                    <a:pt x="1855"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4386350" y="4143450"/>
              <a:ext cx="47250" cy="8275"/>
            </a:xfrm>
            <a:custGeom>
              <a:avLst/>
              <a:gdLst/>
              <a:ahLst/>
              <a:cxnLst/>
              <a:rect l="l" t="t" r="r" b="b"/>
              <a:pathLst>
                <a:path w="1890" h="331" fill="none" extrusionOk="0">
                  <a:moveTo>
                    <a:pt x="1" y="139"/>
                  </a:moveTo>
                  <a:cubicBezTo>
                    <a:pt x="555" y="139"/>
                    <a:pt x="1439" y="330"/>
                    <a:pt x="1889"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4386350" y="4088000"/>
              <a:ext cx="42925" cy="4800"/>
            </a:xfrm>
            <a:custGeom>
              <a:avLst/>
              <a:gdLst/>
              <a:ahLst/>
              <a:cxnLst/>
              <a:rect l="l" t="t" r="r" b="b"/>
              <a:pathLst>
                <a:path w="1717" h="192" fill="none" extrusionOk="0">
                  <a:moveTo>
                    <a:pt x="1" y="157"/>
                  </a:moveTo>
                  <a:cubicBezTo>
                    <a:pt x="642" y="191"/>
                    <a:pt x="1058" y="105"/>
                    <a:pt x="1716"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4374650" y="4039500"/>
              <a:ext cx="48550" cy="6075"/>
            </a:xfrm>
            <a:custGeom>
              <a:avLst/>
              <a:gdLst/>
              <a:ahLst/>
              <a:cxnLst/>
              <a:rect l="l" t="t" r="r" b="b"/>
              <a:pathLst>
                <a:path w="1942" h="243" fill="none" extrusionOk="0">
                  <a:moveTo>
                    <a:pt x="1" y="191"/>
                  </a:moveTo>
                  <a:cubicBezTo>
                    <a:pt x="746" y="243"/>
                    <a:pt x="1214" y="0"/>
                    <a:pt x="1942"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4342600" y="4001800"/>
              <a:ext cx="54175" cy="2200"/>
            </a:xfrm>
            <a:custGeom>
              <a:avLst/>
              <a:gdLst/>
              <a:ahLst/>
              <a:cxnLst/>
              <a:rect l="l" t="t" r="r" b="b"/>
              <a:pathLst>
                <a:path w="2167" h="88" fill="none" extrusionOk="0">
                  <a:moveTo>
                    <a:pt x="0" y="35"/>
                  </a:moveTo>
                  <a:lnTo>
                    <a:pt x="35" y="35"/>
                  </a:lnTo>
                  <a:cubicBezTo>
                    <a:pt x="763" y="0"/>
                    <a:pt x="1439" y="87"/>
                    <a:pt x="2166" y="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4380725" y="4312850"/>
              <a:ext cx="47250" cy="4775"/>
            </a:xfrm>
            <a:custGeom>
              <a:avLst/>
              <a:gdLst/>
              <a:ahLst/>
              <a:cxnLst/>
              <a:rect l="l" t="t" r="r" b="b"/>
              <a:pathLst>
                <a:path w="1890" h="191" fill="none" extrusionOk="0">
                  <a:moveTo>
                    <a:pt x="0" y="139"/>
                  </a:moveTo>
                  <a:cubicBezTo>
                    <a:pt x="451" y="0"/>
                    <a:pt x="1421" y="52"/>
                    <a:pt x="1889"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4374650" y="4362650"/>
              <a:ext cx="39450" cy="3500"/>
            </a:xfrm>
            <a:custGeom>
              <a:avLst/>
              <a:gdLst/>
              <a:ahLst/>
              <a:cxnLst/>
              <a:rect l="l" t="t" r="r" b="b"/>
              <a:pathLst>
                <a:path w="1578" h="140" fill="none" extrusionOk="0">
                  <a:moveTo>
                    <a:pt x="1" y="1"/>
                  </a:moveTo>
                  <a:cubicBezTo>
                    <a:pt x="521" y="1"/>
                    <a:pt x="1058" y="53"/>
                    <a:pt x="1578" y="13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4342600" y="4409000"/>
              <a:ext cx="48550" cy="2200"/>
            </a:xfrm>
            <a:custGeom>
              <a:avLst/>
              <a:gdLst/>
              <a:ahLst/>
              <a:cxnLst/>
              <a:rect l="l" t="t" r="r" b="b"/>
              <a:pathLst>
                <a:path w="1942" h="88" fill="none" extrusionOk="0">
                  <a:moveTo>
                    <a:pt x="0" y="36"/>
                  </a:moveTo>
                  <a:cubicBezTo>
                    <a:pt x="642" y="1"/>
                    <a:pt x="1300" y="88"/>
                    <a:pt x="1941" y="8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55"/>
          <p:cNvGrpSpPr/>
          <p:nvPr/>
        </p:nvGrpSpPr>
        <p:grpSpPr>
          <a:xfrm>
            <a:off x="4206100" y="1709534"/>
            <a:ext cx="731804" cy="820678"/>
            <a:chOff x="4206100" y="1731050"/>
            <a:chExt cx="731804" cy="820678"/>
          </a:xfrm>
        </p:grpSpPr>
        <p:sp>
          <p:nvSpPr>
            <p:cNvPr id="1787" name="Google Shape;1787;p55"/>
            <p:cNvSpPr/>
            <p:nvPr/>
          </p:nvSpPr>
          <p:spPr>
            <a:xfrm>
              <a:off x="4216393" y="2140619"/>
              <a:ext cx="418737" cy="382647"/>
            </a:xfrm>
            <a:custGeom>
              <a:avLst/>
              <a:gdLst/>
              <a:ahLst/>
              <a:cxnLst/>
              <a:rect l="l" t="t" r="r" b="b"/>
              <a:pathLst>
                <a:path w="13343" h="12193" extrusionOk="0">
                  <a:moveTo>
                    <a:pt x="4289" y="1"/>
                  </a:moveTo>
                  <a:cubicBezTo>
                    <a:pt x="3746" y="1"/>
                    <a:pt x="3202" y="11"/>
                    <a:pt x="2659" y="33"/>
                  </a:cubicBezTo>
                  <a:cubicBezTo>
                    <a:pt x="2020" y="50"/>
                    <a:pt x="1312" y="119"/>
                    <a:pt x="812" y="534"/>
                  </a:cubicBezTo>
                  <a:cubicBezTo>
                    <a:pt x="1" y="1224"/>
                    <a:pt x="121" y="2501"/>
                    <a:pt x="311" y="3554"/>
                  </a:cubicBezTo>
                  <a:cubicBezTo>
                    <a:pt x="812" y="6281"/>
                    <a:pt x="1312" y="8991"/>
                    <a:pt x="1813" y="11701"/>
                  </a:cubicBezTo>
                  <a:cubicBezTo>
                    <a:pt x="2368" y="10566"/>
                    <a:pt x="3653" y="9890"/>
                    <a:pt x="4913" y="9890"/>
                  </a:cubicBezTo>
                  <a:cubicBezTo>
                    <a:pt x="5532" y="9890"/>
                    <a:pt x="6145" y="10053"/>
                    <a:pt x="6663" y="10406"/>
                  </a:cubicBezTo>
                  <a:cubicBezTo>
                    <a:pt x="7509" y="10993"/>
                    <a:pt x="8147" y="11977"/>
                    <a:pt x="9148" y="12167"/>
                  </a:cubicBezTo>
                  <a:cubicBezTo>
                    <a:pt x="9254" y="12184"/>
                    <a:pt x="9358" y="12193"/>
                    <a:pt x="9460" y="12193"/>
                  </a:cubicBezTo>
                  <a:cubicBezTo>
                    <a:pt x="10565" y="12193"/>
                    <a:pt x="11492" y="11220"/>
                    <a:pt x="12203" y="10320"/>
                  </a:cubicBezTo>
                  <a:cubicBezTo>
                    <a:pt x="12756" y="9612"/>
                    <a:pt x="13342" y="8784"/>
                    <a:pt x="13170" y="7921"/>
                  </a:cubicBezTo>
                  <a:cubicBezTo>
                    <a:pt x="13049" y="7351"/>
                    <a:pt x="12617" y="6902"/>
                    <a:pt x="12169" y="6505"/>
                  </a:cubicBezTo>
                  <a:cubicBezTo>
                    <a:pt x="10978" y="5401"/>
                    <a:pt x="9632" y="4451"/>
                    <a:pt x="8199" y="3675"/>
                  </a:cubicBezTo>
                  <a:cubicBezTo>
                    <a:pt x="8976" y="2725"/>
                    <a:pt x="9338" y="1500"/>
                    <a:pt x="9166" y="292"/>
                  </a:cubicBezTo>
                  <a:cubicBezTo>
                    <a:pt x="7547" y="98"/>
                    <a:pt x="5920" y="1"/>
                    <a:pt x="4289"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4332758" y="2256544"/>
              <a:ext cx="321859" cy="295184"/>
            </a:xfrm>
            <a:custGeom>
              <a:avLst/>
              <a:gdLst/>
              <a:ahLst/>
              <a:cxnLst/>
              <a:rect l="l" t="t" r="r" b="b"/>
              <a:pathLst>
                <a:path w="10256" h="9406" extrusionOk="0">
                  <a:moveTo>
                    <a:pt x="4862" y="1"/>
                  </a:moveTo>
                  <a:cubicBezTo>
                    <a:pt x="4640" y="1"/>
                    <a:pt x="4472" y="275"/>
                    <a:pt x="4646" y="464"/>
                  </a:cubicBezTo>
                  <a:cubicBezTo>
                    <a:pt x="5458" y="1413"/>
                    <a:pt x="6545" y="2173"/>
                    <a:pt x="7460" y="3053"/>
                  </a:cubicBezTo>
                  <a:cubicBezTo>
                    <a:pt x="7857" y="3450"/>
                    <a:pt x="8254" y="3847"/>
                    <a:pt x="8633" y="4261"/>
                  </a:cubicBezTo>
                  <a:cubicBezTo>
                    <a:pt x="9410" y="5090"/>
                    <a:pt x="8115" y="6591"/>
                    <a:pt x="7632" y="7178"/>
                  </a:cubicBezTo>
                  <a:cubicBezTo>
                    <a:pt x="7235" y="7644"/>
                    <a:pt x="6786" y="8058"/>
                    <a:pt x="6286" y="8438"/>
                  </a:cubicBezTo>
                  <a:cubicBezTo>
                    <a:pt x="6066" y="8604"/>
                    <a:pt x="5833" y="8671"/>
                    <a:pt x="5596" y="8671"/>
                  </a:cubicBezTo>
                  <a:cubicBezTo>
                    <a:pt x="4922" y="8671"/>
                    <a:pt x="4216" y="8131"/>
                    <a:pt x="3680" y="7799"/>
                  </a:cubicBezTo>
                  <a:cubicBezTo>
                    <a:pt x="2523" y="7109"/>
                    <a:pt x="1453" y="6315"/>
                    <a:pt x="331" y="5590"/>
                  </a:cubicBezTo>
                  <a:cubicBezTo>
                    <a:pt x="306" y="5581"/>
                    <a:pt x="281" y="5577"/>
                    <a:pt x="257" y="5577"/>
                  </a:cubicBezTo>
                  <a:cubicBezTo>
                    <a:pt x="104" y="5577"/>
                    <a:pt x="0" y="5752"/>
                    <a:pt x="90" y="5901"/>
                  </a:cubicBezTo>
                  <a:lnTo>
                    <a:pt x="73" y="5901"/>
                  </a:lnTo>
                  <a:cubicBezTo>
                    <a:pt x="1436" y="7126"/>
                    <a:pt x="3179" y="8559"/>
                    <a:pt x="4853" y="9266"/>
                  </a:cubicBezTo>
                  <a:cubicBezTo>
                    <a:pt x="5081" y="9363"/>
                    <a:pt x="5305" y="9405"/>
                    <a:pt x="5523" y="9405"/>
                  </a:cubicBezTo>
                  <a:cubicBezTo>
                    <a:pt x="6676" y="9405"/>
                    <a:pt x="7678" y="8210"/>
                    <a:pt x="8374" y="7368"/>
                  </a:cubicBezTo>
                  <a:cubicBezTo>
                    <a:pt x="9065" y="6557"/>
                    <a:pt x="10256" y="5021"/>
                    <a:pt x="9341" y="3968"/>
                  </a:cubicBezTo>
                  <a:cubicBezTo>
                    <a:pt x="8133" y="2587"/>
                    <a:pt x="6631" y="896"/>
                    <a:pt x="4991" y="33"/>
                  </a:cubicBezTo>
                  <a:cubicBezTo>
                    <a:pt x="4948" y="11"/>
                    <a:pt x="4904" y="1"/>
                    <a:pt x="486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4206100" y="2138202"/>
              <a:ext cx="320698" cy="366610"/>
            </a:xfrm>
            <a:custGeom>
              <a:avLst/>
              <a:gdLst/>
              <a:ahLst/>
              <a:cxnLst/>
              <a:rect l="l" t="t" r="r" b="b"/>
              <a:pathLst>
                <a:path w="10219" h="11682" extrusionOk="0">
                  <a:moveTo>
                    <a:pt x="3156" y="0"/>
                  </a:moveTo>
                  <a:cubicBezTo>
                    <a:pt x="2196" y="0"/>
                    <a:pt x="646" y="106"/>
                    <a:pt x="398" y="1042"/>
                  </a:cubicBezTo>
                  <a:cubicBezTo>
                    <a:pt x="1" y="2630"/>
                    <a:pt x="380" y="4667"/>
                    <a:pt x="553" y="6272"/>
                  </a:cubicBezTo>
                  <a:cubicBezTo>
                    <a:pt x="726" y="8084"/>
                    <a:pt x="1157" y="9844"/>
                    <a:pt x="1865" y="11519"/>
                  </a:cubicBezTo>
                  <a:cubicBezTo>
                    <a:pt x="1923" y="11623"/>
                    <a:pt x="2036" y="11681"/>
                    <a:pt x="2151" y="11681"/>
                  </a:cubicBezTo>
                  <a:cubicBezTo>
                    <a:pt x="2207" y="11681"/>
                    <a:pt x="2263" y="11668"/>
                    <a:pt x="2314" y="11639"/>
                  </a:cubicBezTo>
                  <a:cubicBezTo>
                    <a:pt x="3125" y="11070"/>
                    <a:pt x="3815" y="10328"/>
                    <a:pt x="4333" y="9482"/>
                  </a:cubicBezTo>
                  <a:cubicBezTo>
                    <a:pt x="4410" y="9328"/>
                    <a:pt x="4267" y="9154"/>
                    <a:pt x="4125" y="9154"/>
                  </a:cubicBezTo>
                  <a:cubicBezTo>
                    <a:pt x="4076" y="9154"/>
                    <a:pt x="4027" y="9175"/>
                    <a:pt x="3988" y="9223"/>
                  </a:cubicBezTo>
                  <a:cubicBezTo>
                    <a:pt x="3516" y="9842"/>
                    <a:pt x="2944" y="10385"/>
                    <a:pt x="2315" y="10842"/>
                  </a:cubicBezTo>
                  <a:lnTo>
                    <a:pt x="2315" y="10842"/>
                  </a:lnTo>
                  <a:cubicBezTo>
                    <a:pt x="1390" y="8227"/>
                    <a:pt x="1152" y="5521"/>
                    <a:pt x="1054" y="2768"/>
                  </a:cubicBezTo>
                  <a:cubicBezTo>
                    <a:pt x="1036" y="2475"/>
                    <a:pt x="1019" y="2181"/>
                    <a:pt x="1019" y="1870"/>
                  </a:cubicBezTo>
                  <a:cubicBezTo>
                    <a:pt x="985" y="800"/>
                    <a:pt x="2072" y="818"/>
                    <a:pt x="2710" y="766"/>
                  </a:cubicBezTo>
                  <a:cubicBezTo>
                    <a:pt x="3082" y="740"/>
                    <a:pt x="3453" y="727"/>
                    <a:pt x="3824" y="727"/>
                  </a:cubicBezTo>
                  <a:cubicBezTo>
                    <a:pt x="4195" y="727"/>
                    <a:pt x="4566" y="740"/>
                    <a:pt x="4937" y="766"/>
                  </a:cubicBezTo>
                  <a:cubicBezTo>
                    <a:pt x="6410" y="829"/>
                    <a:pt x="7882" y="905"/>
                    <a:pt x="9355" y="971"/>
                  </a:cubicBezTo>
                  <a:lnTo>
                    <a:pt x="9355" y="971"/>
                  </a:lnTo>
                  <a:cubicBezTo>
                    <a:pt x="9121" y="1882"/>
                    <a:pt x="8763" y="2760"/>
                    <a:pt x="8303" y="3562"/>
                  </a:cubicBezTo>
                  <a:cubicBezTo>
                    <a:pt x="8147" y="3825"/>
                    <a:pt x="8373" y="4072"/>
                    <a:pt x="8601" y="4072"/>
                  </a:cubicBezTo>
                  <a:cubicBezTo>
                    <a:pt x="8702" y="4072"/>
                    <a:pt x="8803" y="4024"/>
                    <a:pt x="8872" y="3907"/>
                  </a:cubicBezTo>
                  <a:cubicBezTo>
                    <a:pt x="9528" y="2941"/>
                    <a:pt x="9960" y="1870"/>
                    <a:pt x="10167" y="714"/>
                  </a:cubicBezTo>
                  <a:cubicBezTo>
                    <a:pt x="10218" y="490"/>
                    <a:pt x="10046" y="265"/>
                    <a:pt x="9821" y="265"/>
                  </a:cubicBezTo>
                  <a:cubicBezTo>
                    <a:pt x="7750" y="179"/>
                    <a:pt x="5679" y="41"/>
                    <a:pt x="3608" y="6"/>
                  </a:cubicBezTo>
                  <a:cubicBezTo>
                    <a:pt x="3484" y="4"/>
                    <a:pt x="3330" y="0"/>
                    <a:pt x="3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4489920" y="1731050"/>
              <a:ext cx="321890" cy="294996"/>
            </a:xfrm>
            <a:custGeom>
              <a:avLst/>
              <a:gdLst/>
              <a:ahLst/>
              <a:cxnLst/>
              <a:rect l="l" t="t" r="r" b="b"/>
              <a:pathLst>
                <a:path w="10257" h="9400" extrusionOk="0">
                  <a:moveTo>
                    <a:pt x="4716" y="0"/>
                  </a:moveTo>
                  <a:cubicBezTo>
                    <a:pt x="3563" y="0"/>
                    <a:pt x="2561" y="1196"/>
                    <a:pt x="1865" y="2038"/>
                  </a:cubicBezTo>
                  <a:cubicBezTo>
                    <a:pt x="1174" y="2849"/>
                    <a:pt x="1" y="4385"/>
                    <a:pt x="898" y="5438"/>
                  </a:cubicBezTo>
                  <a:cubicBezTo>
                    <a:pt x="2106" y="6819"/>
                    <a:pt x="3625" y="8510"/>
                    <a:pt x="5265" y="9373"/>
                  </a:cubicBezTo>
                  <a:cubicBezTo>
                    <a:pt x="5303" y="9391"/>
                    <a:pt x="5342" y="9399"/>
                    <a:pt x="5379" y="9399"/>
                  </a:cubicBezTo>
                  <a:cubicBezTo>
                    <a:pt x="5591" y="9399"/>
                    <a:pt x="5755" y="9133"/>
                    <a:pt x="5593" y="8942"/>
                  </a:cubicBezTo>
                  <a:cubicBezTo>
                    <a:pt x="4782" y="7992"/>
                    <a:pt x="3694" y="7233"/>
                    <a:pt x="2797" y="6353"/>
                  </a:cubicBezTo>
                  <a:cubicBezTo>
                    <a:pt x="2383" y="5956"/>
                    <a:pt x="1986" y="5559"/>
                    <a:pt x="1606" y="5145"/>
                  </a:cubicBezTo>
                  <a:cubicBezTo>
                    <a:pt x="829" y="4316"/>
                    <a:pt x="2141" y="2814"/>
                    <a:pt x="2607" y="2228"/>
                  </a:cubicBezTo>
                  <a:cubicBezTo>
                    <a:pt x="3004" y="1762"/>
                    <a:pt x="3470" y="1347"/>
                    <a:pt x="3953" y="968"/>
                  </a:cubicBezTo>
                  <a:cubicBezTo>
                    <a:pt x="4178" y="801"/>
                    <a:pt x="4414" y="735"/>
                    <a:pt x="4654" y="735"/>
                  </a:cubicBezTo>
                  <a:cubicBezTo>
                    <a:pt x="5334" y="735"/>
                    <a:pt x="6040" y="1274"/>
                    <a:pt x="6577" y="1606"/>
                  </a:cubicBezTo>
                  <a:cubicBezTo>
                    <a:pt x="7716" y="2297"/>
                    <a:pt x="8786" y="3108"/>
                    <a:pt x="9908" y="3816"/>
                  </a:cubicBezTo>
                  <a:cubicBezTo>
                    <a:pt x="9933" y="3825"/>
                    <a:pt x="9959" y="3829"/>
                    <a:pt x="9983" y="3829"/>
                  </a:cubicBezTo>
                  <a:cubicBezTo>
                    <a:pt x="10139" y="3829"/>
                    <a:pt x="10256" y="3654"/>
                    <a:pt x="10167" y="3505"/>
                  </a:cubicBezTo>
                  <a:cubicBezTo>
                    <a:pt x="8820" y="2279"/>
                    <a:pt x="7077" y="847"/>
                    <a:pt x="5386" y="139"/>
                  </a:cubicBezTo>
                  <a:cubicBezTo>
                    <a:pt x="5158" y="43"/>
                    <a:pt x="4934" y="0"/>
                    <a:pt x="47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4617206" y="1778123"/>
              <a:ext cx="320698" cy="366485"/>
            </a:xfrm>
            <a:custGeom>
              <a:avLst/>
              <a:gdLst/>
              <a:ahLst/>
              <a:cxnLst/>
              <a:rect l="l" t="t" r="r" b="b"/>
              <a:pathLst>
                <a:path w="10219" h="11678" extrusionOk="0">
                  <a:moveTo>
                    <a:pt x="8083" y="1"/>
                  </a:moveTo>
                  <a:cubicBezTo>
                    <a:pt x="8022" y="1"/>
                    <a:pt x="7961" y="18"/>
                    <a:pt x="7906" y="54"/>
                  </a:cubicBezTo>
                  <a:cubicBezTo>
                    <a:pt x="7094" y="624"/>
                    <a:pt x="6421" y="1349"/>
                    <a:pt x="5904" y="2212"/>
                  </a:cubicBezTo>
                  <a:cubicBezTo>
                    <a:pt x="5814" y="2353"/>
                    <a:pt x="5953" y="2523"/>
                    <a:pt x="6094" y="2523"/>
                  </a:cubicBezTo>
                  <a:cubicBezTo>
                    <a:pt x="6143" y="2523"/>
                    <a:pt x="6192" y="2502"/>
                    <a:pt x="6231" y="2454"/>
                  </a:cubicBezTo>
                  <a:lnTo>
                    <a:pt x="6249" y="2454"/>
                  </a:lnTo>
                  <a:cubicBezTo>
                    <a:pt x="6722" y="1818"/>
                    <a:pt x="7284" y="1271"/>
                    <a:pt x="7923" y="823"/>
                  </a:cubicBezTo>
                  <a:lnTo>
                    <a:pt x="7923" y="823"/>
                  </a:lnTo>
                  <a:cubicBezTo>
                    <a:pt x="8847" y="3436"/>
                    <a:pt x="9085" y="6142"/>
                    <a:pt x="9183" y="8909"/>
                  </a:cubicBezTo>
                  <a:cubicBezTo>
                    <a:pt x="9183" y="9202"/>
                    <a:pt x="9200" y="9496"/>
                    <a:pt x="9200" y="9789"/>
                  </a:cubicBezTo>
                  <a:cubicBezTo>
                    <a:pt x="9235" y="10876"/>
                    <a:pt x="8165" y="10842"/>
                    <a:pt x="7509" y="10911"/>
                  </a:cubicBezTo>
                  <a:cubicBezTo>
                    <a:pt x="7138" y="10937"/>
                    <a:pt x="6767" y="10950"/>
                    <a:pt x="6395" y="10950"/>
                  </a:cubicBezTo>
                  <a:cubicBezTo>
                    <a:pt x="6024" y="10950"/>
                    <a:pt x="5653" y="10937"/>
                    <a:pt x="5282" y="10911"/>
                  </a:cubicBezTo>
                  <a:cubicBezTo>
                    <a:pt x="3808" y="10848"/>
                    <a:pt x="2334" y="10785"/>
                    <a:pt x="860" y="10723"/>
                  </a:cubicBezTo>
                  <a:lnTo>
                    <a:pt x="860" y="10723"/>
                  </a:lnTo>
                  <a:cubicBezTo>
                    <a:pt x="1094" y="9809"/>
                    <a:pt x="1456" y="8936"/>
                    <a:pt x="1934" y="8115"/>
                  </a:cubicBezTo>
                  <a:cubicBezTo>
                    <a:pt x="2064" y="7854"/>
                    <a:pt x="1853" y="7626"/>
                    <a:pt x="1635" y="7626"/>
                  </a:cubicBezTo>
                  <a:cubicBezTo>
                    <a:pt x="1535" y="7626"/>
                    <a:pt x="1435" y="7673"/>
                    <a:pt x="1364" y="7787"/>
                  </a:cubicBezTo>
                  <a:cubicBezTo>
                    <a:pt x="708" y="8736"/>
                    <a:pt x="260" y="9823"/>
                    <a:pt x="70" y="10963"/>
                  </a:cubicBezTo>
                  <a:cubicBezTo>
                    <a:pt x="1" y="11187"/>
                    <a:pt x="173" y="11411"/>
                    <a:pt x="415" y="11411"/>
                  </a:cubicBezTo>
                  <a:cubicBezTo>
                    <a:pt x="2469" y="11515"/>
                    <a:pt x="4540" y="11653"/>
                    <a:pt x="6611" y="11670"/>
                  </a:cubicBezTo>
                  <a:cubicBezTo>
                    <a:pt x="6746" y="11673"/>
                    <a:pt x="6918" y="11677"/>
                    <a:pt x="7111" y="11677"/>
                  </a:cubicBezTo>
                  <a:cubicBezTo>
                    <a:pt x="8079" y="11677"/>
                    <a:pt x="9591" y="11570"/>
                    <a:pt x="9821" y="10635"/>
                  </a:cubicBezTo>
                  <a:cubicBezTo>
                    <a:pt x="10218" y="9047"/>
                    <a:pt x="9839" y="7010"/>
                    <a:pt x="9666" y="5405"/>
                  </a:cubicBezTo>
                  <a:cubicBezTo>
                    <a:pt x="9511" y="3593"/>
                    <a:pt x="9062" y="1832"/>
                    <a:pt x="8354" y="158"/>
                  </a:cubicBezTo>
                  <a:cubicBezTo>
                    <a:pt x="8299" y="58"/>
                    <a:pt x="8193" y="1"/>
                    <a:pt x="808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4726635" y="2043177"/>
              <a:ext cx="24792" cy="44469"/>
            </a:xfrm>
            <a:custGeom>
              <a:avLst/>
              <a:gdLst/>
              <a:ahLst/>
              <a:cxnLst/>
              <a:rect l="l" t="t" r="r" b="b"/>
              <a:pathLst>
                <a:path w="790" h="1417" extrusionOk="0">
                  <a:moveTo>
                    <a:pt x="159" y="1"/>
                  </a:moveTo>
                  <a:cubicBezTo>
                    <a:pt x="81" y="1"/>
                    <a:pt x="0" y="77"/>
                    <a:pt x="35" y="169"/>
                  </a:cubicBezTo>
                  <a:cubicBezTo>
                    <a:pt x="104" y="394"/>
                    <a:pt x="190" y="584"/>
                    <a:pt x="259" y="791"/>
                  </a:cubicBezTo>
                  <a:cubicBezTo>
                    <a:pt x="328" y="998"/>
                    <a:pt x="432" y="1188"/>
                    <a:pt x="553" y="1377"/>
                  </a:cubicBezTo>
                  <a:cubicBezTo>
                    <a:pt x="580" y="1405"/>
                    <a:pt x="610" y="1417"/>
                    <a:pt x="639" y="1417"/>
                  </a:cubicBezTo>
                  <a:cubicBezTo>
                    <a:pt x="719" y="1417"/>
                    <a:pt x="790" y="1328"/>
                    <a:pt x="777" y="1239"/>
                  </a:cubicBezTo>
                  <a:cubicBezTo>
                    <a:pt x="725" y="1032"/>
                    <a:pt x="656" y="842"/>
                    <a:pt x="553" y="670"/>
                  </a:cubicBezTo>
                  <a:cubicBezTo>
                    <a:pt x="466" y="463"/>
                    <a:pt x="363" y="273"/>
                    <a:pt x="259" y="66"/>
                  </a:cubicBezTo>
                  <a:cubicBezTo>
                    <a:pt x="236" y="20"/>
                    <a:pt x="198" y="1"/>
                    <a:pt x="15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4769409" y="1987254"/>
              <a:ext cx="26895" cy="105414"/>
            </a:xfrm>
            <a:custGeom>
              <a:avLst/>
              <a:gdLst/>
              <a:ahLst/>
              <a:cxnLst/>
              <a:rect l="l" t="t" r="r" b="b"/>
              <a:pathLst>
                <a:path w="857" h="3359" extrusionOk="0">
                  <a:moveTo>
                    <a:pt x="106" y="1"/>
                  </a:moveTo>
                  <a:cubicBezTo>
                    <a:pt x="53" y="1"/>
                    <a:pt x="1" y="35"/>
                    <a:pt x="1" y="105"/>
                  </a:cubicBezTo>
                  <a:cubicBezTo>
                    <a:pt x="18" y="1123"/>
                    <a:pt x="70" y="2435"/>
                    <a:pt x="622" y="3298"/>
                  </a:cubicBezTo>
                  <a:cubicBezTo>
                    <a:pt x="643" y="3340"/>
                    <a:pt x="687" y="3359"/>
                    <a:pt x="730" y="3359"/>
                  </a:cubicBezTo>
                  <a:cubicBezTo>
                    <a:pt x="794" y="3359"/>
                    <a:pt x="857" y="3318"/>
                    <a:pt x="846" y="3246"/>
                  </a:cubicBezTo>
                  <a:cubicBezTo>
                    <a:pt x="760" y="2780"/>
                    <a:pt x="639" y="2331"/>
                    <a:pt x="501" y="1882"/>
                  </a:cubicBezTo>
                  <a:cubicBezTo>
                    <a:pt x="363" y="1295"/>
                    <a:pt x="260" y="709"/>
                    <a:pt x="225" y="105"/>
                  </a:cubicBezTo>
                  <a:cubicBezTo>
                    <a:pt x="216" y="35"/>
                    <a:pt x="160" y="1"/>
                    <a:pt x="10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4815447" y="1981166"/>
              <a:ext cx="32701" cy="112287"/>
            </a:xfrm>
            <a:custGeom>
              <a:avLst/>
              <a:gdLst/>
              <a:ahLst/>
              <a:cxnLst/>
              <a:rect l="l" t="t" r="r" b="b"/>
              <a:pathLst>
                <a:path w="1042" h="3578" extrusionOk="0">
                  <a:moveTo>
                    <a:pt x="173" y="1"/>
                  </a:moveTo>
                  <a:cubicBezTo>
                    <a:pt x="104" y="1"/>
                    <a:pt x="35" y="48"/>
                    <a:pt x="35" y="143"/>
                  </a:cubicBezTo>
                  <a:lnTo>
                    <a:pt x="53" y="143"/>
                  </a:lnTo>
                  <a:cubicBezTo>
                    <a:pt x="1" y="1196"/>
                    <a:pt x="139" y="2629"/>
                    <a:pt x="760" y="3509"/>
                  </a:cubicBezTo>
                  <a:cubicBezTo>
                    <a:pt x="790" y="3557"/>
                    <a:pt x="835" y="3578"/>
                    <a:pt x="880" y="3578"/>
                  </a:cubicBezTo>
                  <a:cubicBezTo>
                    <a:pt x="962" y="3578"/>
                    <a:pt x="1042" y="3506"/>
                    <a:pt x="1019" y="3405"/>
                  </a:cubicBezTo>
                  <a:cubicBezTo>
                    <a:pt x="933" y="2939"/>
                    <a:pt x="726" y="2473"/>
                    <a:pt x="588" y="2007"/>
                  </a:cubicBezTo>
                  <a:cubicBezTo>
                    <a:pt x="432" y="1403"/>
                    <a:pt x="346" y="765"/>
                    <a:pt x="311" y="143"/>
                  </a:cubicBezTo>
                  <a:cubicBezTo>
                    <a:pt x="311" y="48"/>
                    <a:pt x="242" y="1"/>
                    <a:pt x="17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4869612" y="2022339"/>
              <a:ext cx="16444" cy="44595"/>
            </a:xfrm>
            <a:custGeom>
              <a:avLst/>
              <a:gdLst/>
              <a:ahLst/>
              <a:cxnLst/>
              <a:rect l="l" t="t" r="r" b="b"/>
              <a:pathLst>
                <a:path w="524" h="1421" extrusionOk="0">
                  <a:moveTo>
                    <a:pt x="206" y="1"/>
                  </a:moveTo>
                  <a:cubicBezTo>
                    <a:pt x="135" y="1"/>
                    <a:pt x="61" y="48"/>
                    <a:pt x="53" y="143"/>
                  </a:cubicBezTo>
                  <a:cubicBezTo>
                    <a:pt x="1" y="557"/>
                    <a:pt x="70" y="971"/>
                    <a:pt x="260" y="1351"/>
                  </a:cubicBezTo>
                  <a:cubicBezTo>
                    <a:pt x="284" y="1399"/>
                    <a:pt x="325" y="1420"/>
                    <a:pt x="367" y="1420"/>
                  </a:cubicBezTo>
                  <a:cubicBezTo>
                    <a:pt x="444" y="1420"/>
                    <a:pt x="524" y="1348"/>
                    <a:pt x="501" y="1248"/>
                  </a:cubicBezTo>
                  <a:cubicBezTo>
                    <a:pt x="398" y="885"/>
                    <a:pt x="363" y="505"/>
                    <a:pt x="346" y="143"/>
                  </a:cubicBezTo>
                  <a:cubicBezTo>
                    <a:pt x="346" y="48"/>
                    <a:pt x="277" y="1"/>
                    <a:pt x="20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4479093" y="2460120"/>
              <a:ext cx="22250" cy="39040"/>
            </a:xfrm>
            <a:custGeom>
              <a:avLst/>
              <a:gdLst/>
              <a:ahLst/>
              <a:cxnLst/>
              <a:rect l="l" t="t" r="r" b="b"/>
              <a:pathLst>
                <a:path w="709" h="1244" extrusionOk="0">
                  <a:moveTo>
                    <a:pt x="236" y="0"/>
                  </a:moveTo>
                  <a:cubicBezTo>
                    <a:pt x="196" y="0"/>
                    <a:pt x="154" y="22"/>
                    <a:pt x="139" y="70"/>
                  </a:cubicBezTo>
                  <a:lnTo>
                    <a:pt x="156" y="70"/>
                  </a:lnTo>
                  <a:cubicBezTo>
                    <a:pt x="18" y="415"/>
                    <a:pt x="1" y="1226"/>
                    <a:pt x="536" y="1243"/>
                  </a:cubicBezTo>
                  <a:cubicBezTo>
                    <a:pt x="656" y="1243"/>
                    <a:pt x="708" y="1105"/>
                    <a:pt x="622" y="1036"/>
                  </a:cubicBezTo>
                  <a:cubicBezTo>
                    <a:pt x="501" y="915"/>
                    <a:pt x="415" y="777"/>
                    <a:pt x="363" y="622"/>
                  </a:cubicBezTo>
                  <a:cubicBezTo>
                    <a:pt x="346" y="449"/>
                    <a:pt x="328" y="260"/>
                    <a:pt x="328" y="87"/>
                  </a:cubicBezTo>
                  <a:cubicBezTo>
                    <a:pt x="328" y="31"/>
                    <a:pt x="283" y="0"/>
                    <a:pt x="23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4506709" y="2388349"/>
              <a:ext cx="19300" cy="98918"/>
            </a:xfrm>
            <a:custGeom>
              <a:avLst/>
              <a:gdLst/>
              <a:ahLst/>
              <a:cxnLst/>
              <a:rect l="l" t="t" r="r" b="b"/>
              <a:pathLst>
                <a:path w="615" h="3152" extrusionOk="0">
                  <a:moveTo>
                    <a:pt x="148" y="1"/>
                  </a:moveTo>
                  <a:cubicBezTo>
                    <a:pt x="104" y="1"/>
                    <a:pt x="61" y="27"/>
                    <a:pt x="53" y="78"/>
                  </a:cubicBezTo>
                  <a:cubicBezTo>
                    <a:pt x="18" y="1045"/>
                    <a:pt x="1" y="2167"/>
                    <a:pt x="346" y="3064"/>
                  </a:cubicBezTo>
                  <a:cubicBezTo>
                    <a:pt x="370" y="3121"/>
                    <a:pt x="432" y="3151"/>
                    <a:pt x="490" y="3151"/>
                  </a:cubicBezTo>
                  <a:cubicBezTo>
                    <a:pt x="555" y="3151"/>
                    <a:pt x="614" y="3112"/>
                    <a:pt x="605" y="3030"/>
                  </a:cubicBezTo>
                  <a:cubicBezTo>
                    <a:pt x="519" y="2046"/>
                    <a:pt x="277" y="1080"/>
                    <a:pt x="242" y="78"/>
                  </a:cubicBezTo>
                  <a:cubicBezTo>
                    <a:pt x="234" y="27"/>
                    <a:pt x="191" y="1"/>
                    <a:pt x="1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4539221" y="2382073"/>
              <a:ext cx="17103" cy="70265"/>
            </a:xfrm>
            <a:custGeom>
              <a:avLst/>
              <a:gdLst/>
              <a:ahLst/>
              <a:cxnLst/>
              <a:rect l="l" t="t" r="r" b="b"/>
              <a:pathLst>
                <a:path w="545" h="2239" extrusionOk="0">
                  <a:moveTo>
                    <a:pt x="135" y="1"/>
                  </a:moveTo>
                  <a:cubicBezTo>
                    <a:pt x="74" y="1"/>
                    <a:pt x="10" y="46"/>
                    <a:pt x="0" y="123"/>
                  </a:cubicBezTo>
                  <a:cubicBezTo>
                    <a:pt x="18" y="796"/>
                    <a:pt x="104" y="1469"/>
                    <a:pt x="259" y="2125"/>
                  </a:cubicBezTo>
                  <a:cubicBezTo>
                    <a:pt x="275" y="2203"/>
                    <a:pt x="336" y="2239"/>
                    <a:pt x="397" y="2239"/>
                  </a:cubicBezTo>
                  <a:cubicBezTo>
                    <a:pt x="471" y="2239"/>
                    <a:pt x="545" y="2186"/>
                    <a:pt x="535" y="2091"/>
                  </a:cubicBezTo>
                  <a:cubicBezTo>
                    <a:pt x="518" y="1418"/>
                    <a:pt x="415" y="744"/>
                    <a:pt x="242" y="89"/>
                  </a:cubicBezTo>
                  <a:cubicBezTo>
                    <a:pt x="227" y="28"/>
                    <a:pt x="182" y="1"/>
                    <a:pt x="13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4577664" y="2386718"/>
              <a:ext cx="10858" cy="39322"/>
            </a:xfrm>
            <a:custGeom>
              <a:avLst/>
              <a:gdLst/>
              <a:ahLst/>
              <a:cxnLst/>
              <a:rect l="l" t="t" r="r" b="b"/>
              <a:pathLst>
                <a:path w="346" h="1253" extrusionOk="0">
                  <a:moveTo>
                    <a:pt x="173" y="1"/>
                  </a:moveTo>
                  <a:cubicBezTo>
                    <a:pt x="109" y="1"/>
                    <a:pt x="44" y="44"/>
                    <a:pt x="35" y="130"/>
                  </a:cubicBezTo>
                  <a:cubicBezTo>
                    <a:pt x="1" y="476"/>
                    <a:pt x="1" y="821"/>
                    <a:pt x="53" y="1149"/>
                  </a:cubicBezTo>
                  <a:cubicBezTo>
                    <a:pt x="70" y="1218"/>
                    <a:pt x="122" y="1252"/>
                    <a:pt x="173" y="1252"/>
                  </a:cubicBezTo>
                  <a:cubicBezTo>
                    <a:pt x="225" y="1252"/>
                    <a:pt x="277" y="1218"/>
                    <a:pt x="294" y="1149"/>
                  </a:cubicBezTo>
                  <a:cubicBezTo>
                    <a:pt x="346" y="821"/>
                    <a:pt x="346" y="476"/>
                    <a:pt x="311" y="130"/>
                  </a:cubicBezTo>
                  <a:cubicBezTo>
                    <a:pt x="303" y="44"/>
                    <a:pt x="238" y="1"/>
                    <a:pt x="17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55"/>
          <p:cNvGrpSpPr/>
          <p:nvPr/>
        </p:nvGrpSpPr>
        <p:grpSpPr>
          <a:xfrm>
            <a:off x="1466127" y="1291005"/>
            <a:ext cx="681094" cy="551050"/>
            <a:chOff x="5137200" y="3730975"/>
            <a:chExt cx="468750" cy="379250"/>
          </a:xfrm>
        </p:grpSpPr>
        <p:sp>
          <p:nvSpPr>
            <p:cNvPr id="1818" name="Google Shape;1818;p55"/>
            <p:cNvSpPr/>
            <p:nvPr/>
          </p:nvSpPr>
          <p:spPr>
            <a:xfrm>
              <a:off x="5137200" y="3730975"/>
              <a:ext cx="468750" cy="379250"/>
            </a:xfrm>
            <a:custGeom>
              <a:avLst/>
              <a:gdLst/>
              <a:ahLst/>
              <a:cxnLst/>
              <a:rect l="l" t="t" r="r" b="b"/>
              <a:pathLst>
                <a:path w="18750" h="15170" extrusionOk="0">
                  <a:moveTo>
                    <a:pt x="10429" y="469"/>
                  </a:moveTo>
                  <a:cubicBezTo>
                    <a:pt x="11338" y="469"/>
                    <a:pt x="12242" y="551"/>
                    <a:pt x="13116" y="791"/>
                  </a:cubicBezTo>
                  <a:cubicBezTo>
                    <a:pt x="15971" y="1576"/>
                    <a:pt x="18117" y="4355"/>
                    <a:pt x="17379" y="7382"/>
                  </a:cubicBezTo>
                  <a:cubicBezTo>
                    <a:pt x="16675" y="10289"/>
                    <a:pt x="13672" y="11337"/>
                    <a:pt x="10965" y="11337"/>
                  </a:cubicBezTo>
                  <a:cubicBezTo>
                    <a:pt x="10764" y="11337"/>
                    <a:pt x="10564" y="11331"/>
                    <a:pt x="10366" y="11320"/>
                  </a:cubicBezTo>
                  <a:cubicBezTo>
                    <a:pt x="10271" y="11320"/>
                    <a:pt x="10184" y="11387"/>
                    <a:pt x="10165" y="11482"/>
                  </a:cubicBezTo>
                  <a:cubicBezTo>
                    <a:pt x="9964" y="12584"/>
                    <a:pt x="10232" y="13724"/>
                    <a:pt x="10903" y="14625"/>
                  </a:cubicBezTo>
                  <a:cubicBezTo>
                    <a:pt x="9207" y="14251"/>
                    <a:pt x="7224" y="13533"/>
                    <a:pt x="7291" y="11511"/>
                  </a:cubicBezTo>
                  <a:cubicBezTo>
                    <a:pt x="7291" y="11384"/>
                    <a:pt x="7183" y="11298"/>
                    <a:pt x="7072" y="11298"/>
                  </a:cubicBezTo>
                  <a:cubicBezTo>
                    <a:pt x="7025" y="11298"/>
                    <a:pt x="6977" y="11314"/>
                    <a:pt x="6937" y="11348"/>
                  </a:cubicBezTo>
                  <a:cubicBezTo>
                    <a:pt x="6917" y="11310"/>
                    <a:pt x="6870" y="11291"/>
                    <a:pt x="6831" y="11291"/>
                  </a:cubicBezTo>
                  <a:cubicBezTo>
                    <a:pt x="4293" y="11176"/>
                    <a:pt x="1524" y="10927"/>
                    <a:pt x="824" y="8014"/>
                  </a:cubicBezTo>
                  <a:cubicBezTo>
                    <a:pt x="489" y="6606"/>
                    <a:pt x="480" y="5025"/>
                    <a:pt x="1236" y="3751"/>
                  </a:cubicBezTo>
                  <a:cubicBezTo>
                    <a:pt x="1955" y="2525"/>
                    <a:pt x="3220" y="1730"/>
                    <a:pt x="4532" y="1279"/>
                  </a:cubicBezTo>
                  <a:cubicBezTo>
                    <a:pt x="5902" y="810"/>
                    <a:pt x="7349" y="657"/>
                    <a:pt x="8795" y="542"/>
                  </a:cubicBezTo>
                  <a:cubicBezTo>
                    <a:pt x="9338" y="499"/>
                    <a:pt x="9884" y="469"/>
                    <a:pt x="10429" y="469"/>
                  </a:cubicBezTo>
                  <a:close/>
                  <a:moveTo>
                    <a:pt x="10219" y="0"/>
                  </a:moveTo>
                  <a:cubicBezTo>
                    <a:pt x="8777" y="0"/>
                    <a:pt x="7321" y="208"/>
                    <a:pt x="6007" y="455"/>
                  </a:cubicBezTo>
                  <a:cubicBezTo>
                    <a:pt x="2798" y="1059"/>
                    <a:pt x="1" y="3061"/>
                    <a:pt x="192" y="6616"/>
                  </a:cubicBezTo>
                  <a:cubicBezTo>
                    <a:pt x="269" y="8177"/>
                    <a:pt x="729" y="9835"/>
                    <a:pt x="2108" y="10735"/>
                  </a:cubicBezTo>
                  <a:cubicBezTo>
                    <a:pt x="3178" y="11431"/>
                    <a:pt x="4493" y="11601"/>
                    <a:pt x="5771" y="11601"/>
                  </a:cubicBezTo>
                  <a:cubicBezTo>
                    <a:pt x="6130" y="11601"/>
                    <a:pt x="6485" y="11587"/>
                    <a:pt x="6831" y="11569"/>
                  </a:cubicBezTo>
                  <a:cubicBezTo>
                    <a:pt x="6841" y="11569"/>
                    <a:pt x="6850" y="11569"/>
                    <a:pt x="6860" y="11559"/>
                  </a:cubicBezTo>
                  <a:lnTo>
                    <a:pt x="6860" y="11559"/>
                  </a:lnTo>
                  <a:cubicBezTo>
                    <a:pt x="6812" y="14021"/>
                    <a:pt x="9437" y="14807"/>
                    <a:pt x="11411" y="15161"/>
                  </a:cubicBezTo>
                  <a:cubicBezTo>
                    <a:pt x="11431" y="15167"/>
                    <a:pt x="11451" y="15169"/>
                    <a:pt x="11470" y="15169"/>
                  </a:cubicBezTo>
                  <a:cubicBezTo>
                    <a:pt x="11648" y="15169"/>
                    <a:pt x="11760" y="14945"/>
                    <a:pt x="11621" y="14807"/>
                  </a:cubicBezTo>
                  <a:cubicBezTo>
                    <a:pt x="11047" y="14232"/>
                    <a:pt x="10232" y="12967"/>
                    <a:pt x="10520" y="12076"/>
                  </a:cubicBezTo>
                  <a:cubicBezTo>
                    <a:pt x="10607" y="11810"/>
                    <a:pt x="10783" y="11756"/>
                    <a:pt x="11002" y="11756"/>
                  </a:cubicBezTo>
                  <a:cubicBezTo>
                    <a:pt x="11149" y="11756"/>
                    <a:pt x="11315" y="11781"/>
                    <a:pt x="11486" y="11781"/>
                  </a:cubicBezTo>
                  <a:cubicBezTo>
                    <a:pt x="11509" y="11781"/>
                    <a:pt x="11531" y="11780"/>
                    <a:pt x="11554" y="11779"/>
                  </a:cubicBezTo>
                  <a:cubicBezTo>
                    <a:pt x="11928" y="11760"/>
                    <a:pt x="12302" y="11722"/>
                    <a:pt x="12666" y="11655"/>
                  </a:cubicBezTo>
                  <a:cubicBezTo>
                    <a:pt x="14103" y="11425"/>
                    <a:pt x="15530" y="10850"/>
                    <a:pt x="16546" y="9787"/>
                  </a:cubicBezTo>
                  <a:cubicBezTo>
                    <a:pt x="18749" y="7478"/>
                    <a:pt x="18213" y="3789"/>
                    <a:pt x="15894" y="1778"/>
                  </a:cubicBezTo>
                  <a:cubicBezTo>
                    <a:pt x="14336" y="428"/>
                    <a:pt x="12291" y="0"/>
                    <a:pt x="102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5492400" y="3873050"/>
              <a:ext cx="48625" cy="41450"/>
            </a:xfrm>
            <a:custGeom>
              <a:avLst/>
              <a:gdLst/>
              <a:ahLst/>
              <a:cxnLst/>
              <a:rect l="l" t="t" r="r" b="b"/>
              <a:pathLst>
                <a:path w="1945" h="1658" extrusionOk="0">
                  <a:moveTo>
                    <a:pt x="1009" y="366"/>
                  </a:moveTo>
                  <a:cubicBezTo>
                    <a:pt x="1120" y="366"/>
                    <a:pt x="1230" y="406"/>
                    <a:pt x="1322" y="501"/>
                  </a:cubicBezTo>
                  <a:cubicBezTo>
                    <a:pt x="1523" y="703"/>
                    <a:pt x="1456" y="1086"/>
                    <a:pt x="1217" y="1239"/>
                  </a:cubicBezTo>
                  <a:cubicBezTo>
                    <a:pt x="1147" y="1281"/>
                    <a:pt x="1069" y="1300"/>
                    <a:pt x="990" y="1300"/>
                  </a:cubicBezTo>
                  <a:cubicBezTo>
                    <a:pt x="765" y="1300"/>
                    <a:pt x="533" y="1145"/>
                    <a:pt x="470" y="933"/>
                  </a:cubicBezTo>
                  <a:cubicBezTo>
                    <a:pt x="431" y="818"/>
                    <a:pt x="441" y="703"/>
                    <a:pt x="489" y="597"/>
                  </a:cubicBezTo>
                  <a:cubicBezTo>
                    <a:pt x="517" y="597"/>
                    <a:pt x="556" y="578"/>
                    <a:pt x="584" y="549"/>
                  </a:cubicBezTo>
                  <a:cubicBezTo>
                    <a:pt x="696" y="443"/>
                    <a:pt x="854" y="366"/>
                    <a:pt x="1009" y="366"/>
                  </a:cubicBezTo>
                  <a:close/>
                  <a:moveTo>
                    <a:pt x="1000" y="1"/>
                  </a:moveTo>
                  <a:cubicBezTo>
                    <a:pt x="954" y="1"/>
                    <a:pt x="908" y="5"/>
                    <a:pt x="862" y="13"/>
                  </a:cubicBezTo>
                  <a:cubicBezTo>
                    <a:pt x="355" y="13"/>
                    <a:pt x="0" y="636"/>
                    <a:pt x="153" y="1086"/>
                  </a:cubicBezTo>
                  <a:cubicBezTo>
                    <a:pt x="288" y="1443"/>
                    <a:pt x="626" y="1657"/>
                    <a:pt x="981" y="1657"/>
                  </a:cubicBezTo>
                  <a:cubicBezTo>
                    <a:pt x="1131" y="1657"/>
                    <a:pt x="1285" y="1619"/>
                    <a:pt x="1428" y="1536"/>
                  </a:cubicBezTo>
                  <a:cubicBezTo>
                    <a:pt x="1830" y="1268"/>
                    <a:pt x="1945" y="626"/>
                    <a:pt x="1610" y="262"/>
                  </a:cubicBezTo>
                  <a:cubicBezTo>
                    <a:pt x="1443" y="95"/>
                    <a:pt x="1223" y="1"/>
                    <a:pt x="10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5503175" y="3882200"/>
              <a:ext cx="27325" cy="23375"/>
            </a:xfrm>
            <a:custGeom>
              <a:avLst/>
              <a:gdLst/>
              <a:ahLst/>
              <a:cxnLst/>
              <a:rect l="l" t="t" r="r" b="b"/>
              <a:pathLst>
                <a:path w="1093" h="935" extrusionOk="0">
                  <a:moveTo>
                    <a:pt x="578" y="0"/>
                  </a:moveTo>
                  <a:cubicBezTo>
                    <a:pt x="423" y="0"/>
                    <a:pt x="265" y="77"/>
                    <a:pt x="153" y="183"/>
                  </a:cubicBezTo>
                  <a:cubicBezTo>
                    <a:pt x="125" y="212"/>
                    <a:pt x="86" y="231"/>
                    <a:pt x="58" y="231"/>
                  </a:cubicBezTo>
                  <a:cubicBezTo>
                    <a:pt x="10" y="337"/>
                    <a:pt x="0" y="452"/>
                    <a:pt x="39" y="567"/>
                  </a:cubicBezTo>
                  <a:cubicBezTo>
                    <a:pt x="102" y="779"/>
                    <a:pt x="334" y="934"/>
                    <a:pt x="559" y="934"/>
                  </a:cubicBezTo>
                  <a:cubicBezTo>
                    <a:pt x="638" y="934"/>
                    <a:pt x="716" y="915"/>
                    <a:pt x="786" y="873"/>
                  </a:cubicBezTo>
                  <a:cubicBezTo>
                    <a:pt x="1016" y="729"/>
                    <a:pt x="1092" y="337"/>
                    <a:pt x="891" y="135"/>
                  </a:cubicBezTo>
                  <a:cubicBezTo>
                    <a:pt x="799" y="40"/>
                    <a:pt x="689" y="0"/>
                    <a:pt x="578"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5357300" y="3874175"/>
              <a:ext cx="46025" cy="38575"/>
            </a:xfrm>
            <a:custGeom>
              <a:avLst/>
              <a:gdLst/>
              <a:ahLst/>
              <a:cxnLst/>
              <a:rect l="l" t="t" r="r" b="b"/>
              <a:pathLst>
                <a:path w="1841" h="1543" extrusionOk="0">
                  <a:moveTo>
                    <a:pt x="892" y="350"/>
                  </a:moveTo>
                  <a:cubicBezTo>
                    <a:pt x="1002" y="350"/>
                    <a:pt x="1111" y="388"/>
                    <a:pt x="1198" y="466"/>
                  </a:cubicBezTo>
                  <a:cubicBezTo>
                    <a:pt x="1438" y="658"/>
                    <a:pt x="1323" y="974"/>
                    <a:pt x="1093" y="1108"/>
                  </a:cubicBezTo>
                  <a:cubicBezTo>
                    <a:pt x="1018" y="1161"/>
                    <a:pt x="934" y="1185"/>
                    <a:pt x="851" y="1185"/>
                  </a:cubicBezTo>
                  <a:cubicBezTo>
                    <a:pt x="677" y="1185"/>
                    <a:pt x="509" y="1078"/>
                    <a:pt x="451" y="897"/>
                  </a:cubicBezTo>
                  <a:cubicBezTo>
                    <a:pt x="413" y="782"/>
                    <a:pt x="403" y="658"/>
                    <a:pt x="442" y="543"/>
                  </a:cubicBezTo>
                  <a:cubicBezTo>
                    <a:pt x="489" y="543"/>
                    <a:pt x="528" y="524"/>
                    <a:pt x="556" y="485"/>
                  </a:cubicBezTo>
                  <a:cubicBezTo>
                    <a:pt x="651" y="395"/>
                    <a:pt x="772" y="350"/>
                    <a:pt x="892" y="350"/>
                  </a:cubicBezTo>
                  <a:close/>
                  <a:moveTo>
                    <a:pt x="873" y="0"/>
                  </a:moveTo>
                  <a:cubicBezTo>
                    <a:pt x="790" y="0"/>
                    <a:pt x="706" y="12"/>
                    <a:pt x="624" y="35"/>
                  </a:cubicBezTo>
                  <a:cubicBezTo>
                    <a:pt x="614" y="30"/>
                    <a:pt x="602" y="28"/>
                    <a:pt x="590" y="28"/>
                  </a:cubicBezTo>
                  <a:cubicBezTo>
                    <a:pt x="578" y="28"/>
                    <a:pt x="566" y="30"/>
                    <a:pt x="556" y="35"/>
                  </a:cubicBezTo>
                  <a:cubicBezTo>
                    <a:pt x="125" y="179"/>
                    <a:pt x="1" y="744"/>
                    <a:pt x="173" y="1118"/>
                  </a:cubicBezTo>
                  <a:cubicBezTo>
                    <a:pt x="305" y="1405"/>
                    <a:pt x="571" y="1542"/>
                    <a:pt x="845" y="1542"/>
                  </a:cubicBezTo>
                  <a:cubicBezTo>
                    <a:pt x="1011" y="1542"/>
                    <a:pt x="1179" y="1492"/>
                    <a:pt x="1323" y="1395"/>
                  </a:cubicBezTo>
                  <a:cubicBezTo>
                    <a:pt x="1706" y="1137"/>
                    <a:pt x="1840" y="600"/>
                    <a:pt x="1486" y="246"/>
                  </a:cubicBezTo>
                  <a:cubicBezTo>
                    <a:pt x="1318" y="85"/>
                    <a:pt x="1098" y="0"/>
                    <a:pt x="8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5367375" y="3882825"/>
              <a:ext cx="25875" cy="21100"/>
            </a:xfrm>
            <a:custGeom>
              <a:avLst/>
              <a:gdLst/>
              <a:ahLst/>
              <a:cxnLst/>
              <a:rect l="l" t="t" r="r" b="b"/>
              <a:pathLst>
                <a:path w="1035" h="844" extrusionOk="0">
                  <a:moveTo>
                    <a:pt x="481" y="0"/>
                  </a:moveTo>
                  <a:cubicBezTo>
                    <a:pt x="361" y="0"/>
                    <a:pt x="242" y="46"/>
                    <a:pt x="153" y="139"/>
                  </a:cubicBezTo>
                  <a:cubicBezTo>
                    <a:pt x="129" y="164"/>
                    <a:pt x="89" y="189"/>
                    <a:pt x="54" y="189"/>
                  </a:cubicBezTo>
                  <a:cubicBezTo>
                    <a:pt x="49" y="189"/>
                    <a:pt x="44" y="188"/>
                    <a:pt x="39" y="187"/>
                  </a:cubicBezTo>
                  <a:lnTo>
                    <a:pt x="39" y="187"/>
                  </a:lnTo>
                  <a:cubicBezTo>
                    <a:pt x="0" y="312"/>
                    <a:pt x="0" y="436"/>
                    <a:pt x="48" y="551"/>
                  </a:cubicBezTo>
                  <a:cubicBezTo>
                    <a:pt x="106" y="732"/>
                    <a:pt x="274" y="844"/>
                    <a:pt x="447" y="844"/>
                  </a:cubicBezTo>
                  <a:cubicBezTo>
                    <a:pt x="531" y="844"/>
                    <a:pt x="615" y="818"/>
                    <a:pt x="690" y="762"/>
                  </a:cubicBezTo>
                  <a:cubicBezTo>
                    <a:pt x="920" y="628"/>
                    <a:pt x="1035" y="312"/>
                    <a:pt x="795" y="120"/>
                  </a:cubicBezTo>
                  <a:cubicBezTo>
                    <a:pt x="707" y="41"/>
                    <a:pt x="593" y="0"/>
                    <a:pt x="48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5217675" y="3874425"/>
              <a:ext cx="48875" cy="41475"/>
            </a:xfrm>
            <a:custGeom>
              <a:avLst/>
              <a:gdLst/>
              <a:ahLst/>
              <a:cxnLst/>
              <a:rect l="l" t="t" r="r" b="b"/>
              <a:pathLst>
                <a:path w="1955" h="1659" extrusionOk="0">
                  <a:moveTo>
                    <a:pt x="852" y="214"/>
                  </a:moveTo>
                  <a:cubicBezTo>
                    <a:pt x="1408" y="214"/>
                    <a:pt x="1761" y="989"/>
                    <a:pt x="1131" y="1261"/>
                  </a:cubicBezTo>
                  <a:cubicBezTo>
                    <a:pt x="1046" y="1297"/>
                    <a:pt x="968" y="1314"/>
                    <a:pt x="898" y="1314"/>
                  </a:cubicBezTo>
                  <a:cubicBezTo>
                    <a:pt x="448" y="1314"/>
                    <a:pt x="296" y="654"/>
                    <a:pt x="652" y="332"/>
                  </a:cubicBezTo>
                  <a:cubicBezTo>
                    <a:pt x="671" y="303"/>
                    <a:pt x="690" y="264"/>
                    <a:pt x="690" y="236"/>
                  </a:cubicBezTo>
                  <a:cubicBezTo>
                    <a:pt x="746" y="221"/>
                    <a:pt x="800" y="214"/>
                    <a:pt x="852" y="214"/>
                  </a:cubicBezTo>
                  <a:close/>
                  <a:moveTo>
                    <a:pt x="971" y="0"/>
                  </a:moveTo>
                  <a:cubicBezTo>
                    <a:pt x="848" y="0"/>
                    <a:pt x="723" y="27"/>
                    <a:pt x="604" y="82"/>
                  </a:cubicBezTo>
                  <a:cubicBezTo>
                    <a:pt x="580" y="68"/>
                    <a:pt x="554" y="61"/>
                    <a:pt x="527" y="61"/>
                  </a:cubicBezTo>
                  <a:cubicBezTo>
                    <a:pt x="501" y="61"/>
                    <a:pt x="475" y="68"/>
                    <a:pt x="451" y="82"/>
                  </a:cubicBezTo>
                  <a:cubicBezTo>
                    <a:pt x="87" y="322"/>
                    <a:pt x="1" y="839"/>
                    <a:pt x="192" y="1222"/>
                  </a:cubicBezTo>
                  <a:cubicBezTo>
                    <a:pt x="337" y="1500"/>
                    <a:pt x="624" y="1659"/>
                    <a:pt x="919" y="1659"/>
                  </a:cubicBezTo>
                  <a:cubicBezTo>
                    <a:pt x="1053" y="1659"/>
                    <a:pt x="1188" y="1626"/>
                    <a:pt x="1313" y="1558"/>
                  </a:cubicBezTo>
                  <a:cubicBezTo>
                    <a:pt x="1715" y="1357"/>
                    <a:pt x="1955" y="868"/>
                    <a:pt x="1715" y="446"/>
                  </a:cubicBezTo>
                  <a:cubicBezTo>
                    <a:pt x="1559" y="161"/>
                    <a:pt x="1272" y="0"/>
                    <a:pt x="97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5225050" y="3879800"/>
              <a:ext cx="36725" cy="27475"/>
            </a:xfrm>
            <a:custGeom>
              <a:avLst/>
              <a:gdLst/>
              <a:ahLst/>
              <a:cxnLst/>
              <a:rect l="l" t="t" r="r" b="b"/>
              <a:pathLst>
                <a:path w="1469" h="1099" extrusionOk="0">
                  <a:moveTo>
                    <a:pt x="551" y="1"/>
                  </a:moveTo>
                  <a:cubicBezTo>
                    <a:pt x="500" y="1"/>
                    <a:pt x="448" y="7"/>
                    <a:pt x="395" y="21"/>
                  </a:cubicBezTo>
                  <a:cubicBezTo>
                    <a:pt x="395" y="49"/>
                    <a:pt x="376" y="88"/>
                    <a:pt x="357" y="117"/>
                  </a:cubicBezTo>
                  <a:cubicBezTo>
                    <a:pt x="1" y="439"/>
                    <a:pt x="153" y="1099"/>
                    <a:pt x="603" y="1099"/>
                  </a:cubicBezTo>
                  <a:cubicBezTo>
                    <a:pt x="673" y="1099"/>
                    <a:pt x="751" y="1082"/>
                    <a:pt x="836" y="1046"/>
                  </a:cubicBezTo>
                  <a:cubicBezTo>
                    <a:pt x="1469" y="773"/>
                    <a:pt x="1110" y="1"/>
                    <a:pt x="55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55"/>
          <p:cNvGrpSpPr/>
          <p:nvPr/>
        </p:nvGrpSpPr>
        <p:grpSpPr>
          <a:xfrm>
            <a:off x="7115133" y="1731039"/>
            <a:ext cx="621477" cy="551062"/>
            <a:chOff x="3445800" y="4750425"/>
            <a:chExt cx="296775" cy="263175"/>
          </a:xfrm>
        </p:grpSpPr>
        <p:sp>
          <p:nvSpPr>
            <p:cNvPr id="1826" name="Google Shape;1826;p55"/>
            <p:cNvSpPr/>
            <p:nvPr/>
          </p:nvSpPr>
          <p:spPr>
            <a:xfrm>
              <a:off x="3445800" y="4750425"/>
              <a:ext cx="296775" cy="263175"/>
            </a:xfrm>
            <a:custGeom>
              <a:avLst/>
              <a:gdLst/>
              <a:ahLst/>
              <a:cxnLst/>
              <a:rect l="l" t="t" r="r" b="b"/>
              <a:pathLst>
                <a:path w="11871" h="10527" extrusionOk="0">
                  <a:moveTo>
                    <a:pt x="4079" y="394"/>
                  </a:moveTo>
                  <a:cubicBezTo>
                    <a:pt x="5373" y="394"/>
                    <a:pt x="6578" y="1187"/>
                    <a:pt x="6860" y="2549"/>
                  </a:cubicBezTo>
                  <a:cubicBezTo>
                    <a:pt x="7205" y="4207"/>
                    <a:pt x="5912" y="5126"/>
                    <a:pt x="4657" y="5864"/>
                  </a:cubicBezTo>
                  <a:cubicBezTo>
                    <a:pt x="4599" y="5893"/>
                    <a:pt x="4561" y="5950"/>
                    <a:pt x="4571" y="6017"/>
                  </a:cubicBezTo>
                  <a:cubicBezTo>
                    <a:pt x="4291" y="6160"/>
                    <a:pt x="4001" y="6224"/>
                    <a:pt x="3712" y="6224"/>
                  </a:cubicBezTo>
                  <a:cubicBezTo>
                    <a:pt x="2542" y="6224"/>
                    <a:pt x="1389" y="5177"/>
                    <a:pt x="1035" y="4025"/>
                  </a:cubicBezTo>
                  <a:cubicBezTo>
                    <a:pt x="537" y="2425"/>
                    <a:pt x="1821" y="834"/>
                    <a:pt x="3344" y="480"/>
                  </a:cubicBezTo>
                  <a:cubicBezTo>
                    <a:pt x="3589" y="422"/>
                    <a:pt x="3835" y="394"/>
                    <a:pt x="4079" y="394"/>
                  </a:cubicBezTo>
                  <a:close/>
                  <a:moveTo>
                    <a:pt x="6314" y="5155"/>
                  </a:moveTo>
                  <a:cubicBezTo>
                    <a:pt x="7013" y="5787"/>
                    <a:pt x="7703" y="6420"/>
                    <a:pt x="8355" y="7110"/>
                  </a:cubicBezTo>
                  <a:cubicBezTo>
                    <a:pt x="8709" y="7483"/>
                    <a:pt x="9044" y="7876"/>
                    <a:pt x="9361" y="8288"/>
                  </a:cubicBezTo>
                  <a:cubicBezTo>
                    <a:pt x="9523" y="8489"/>
                    <a:pt x="9677" y="8690"/>
                    <a:pt x="9811" y="8911"/>
                  </a:cubicBezTo>
                  <a:cubicBezTo>
                    <a:pt x="9975" y="9169"/>
                    <a:pt x="10484" y="9944"/>
                    <a:pt x="9853" y="9944"/>
                  </a:cubicBezTo>
                  <a:cubicBezTo>
                    <a:pt x="9711" y="9944"/>
                    <a:pt x="9511" y="9904"/>
                    <a:pt x="9236" y="9811"/>
                  </a:cubicBezTo>
                  <a:cubicBezTo>
                    <a:pt x="8910" y="9696"/>
                    <a:pt x="8518" y="9227"/>
                    <a:pt x="8249" y="9006"/>
                  </a:cubicBezTo>
                  <a:cubicBezTo>
                    <a:pt x="7885" y="8690"/>
                    <a:pt x="7531" y="8374"/>
                    <a:pt x="7176" y="8048"/>
                  </a:cubicBezTo>
                  <a:cubicBezTo>
                    <a:pt x="6487" y="7387"/>
                    <a:pt x="5816" y="6698"/>
                    <a:pt x="5155" y="6017"/>
                  </a:cubicBezTo>
                  <a:cubicBezTo>
                    <a:pt x="5576" y="5778"/>
                    <a:pt x="5969" y="5490"/>
                    <a:pt x="6314" y="5155"/>
                  </a:cubicBezTo>
                  <a:close/>
                  <a:moveTo>
                    <a:pt x="4099" y="0"/>
                  </a:moveTo>
                  <a:cubicBezTo>
                    <a:pt x="3620" y="0"/>
                    <a:pt x="3133" y="95"/>
                    <a:pt x="2674" y="288"/>
                  </a:cubicBezTo>
                  <a:cubicBezTo>
                    <a:pt x="978" y="988"/>
                    <a:pt x="1" y="2971"/>
                    <a:pt x="882" y="4667"/>
                  </a:cubicBezTo>
                  <a:cubicBezTo>
                    <a:pt x="1402" y="5684"/>
                    <a:pt x="2544" y="6589"/>
                    <a:pt x="3652" y="6589"/>
                  </a:cubicBezTo>
                  <a:cubicBezTo>
                    <a:pt x="4056" y="6589"/>
                    <a:pt x="4456" y="6469"/>
                    <a:pt x="4820" y="6190"/>
                  </a:cubicBezTo>
                  <a:lnTo>
                    <a:pt x="4848" y="6190"/>
                  </a:lnTo>
                  <a:lnTo>
                    <a:pt x="4944" y="6132"/>
                  </a:lnTo>
                  <a:cubicBezTo>
                    <a:pt x="5854" y="7272"/>
                    <a:pt x="6879" y="8326"/>
                    <a:pt x="8000" y="9265"/>
                  </a:cubicBezTo>
                  <a:cubicBezTo>
                    <a:pt x="8400" y="9608"/>
                    <a:pt x="9188" y="10526"/>
                    <a:pt x="9851" y="10526"/>
                  </a:cubicBezTo>
                  <a:cubicBezTo>
                    <a:pt x="9967" y="10526"/>
                    <a:pt x="10079" y="10498"/>
                    <a:pt x="10185" y="10434"/>
                  </a:cubicBezTo>
                  <a:cubicBezTo>
                    <a:pt x="11871" y="9399"/>
                    <a:pt x="7310" y="5548"/>
                    <a:pt x="6573" y="4887"/>
                  </a:cubicBezTo>
                  <a:cubicBezTo>
                    <a:pt x="7253" y="4111"/>
                    <a:pt x="7560" y="3143"/>
                    <a:pt x="7100" y="1965"/>
                  </a:cubicBezTo>
                  <a:cubicBezTo>
                    <a:pt x="6598" y="676"/>
                    <a:pt x="5377" y="0"/>
                    <a:pt x="409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3574650" y="4879050"/>
              <a:ext cx="133275" cy="119975"/>
            </a:xfrm>
            <a:custGeom>
              <a:avLst/>
              <a:gdLst/>
              <a:ahLst/>
              <a:cxnLst/>
              <a:rect l="l" t="t" r="r" b="b"/>
              <a:pathLst>
                <a:path w="5331" h="4799" extrusionOk="0">
                  <a:moveTo>
                    <a:pt x="1170" y="1"/>
                  </a:moveTo>
                  <a:cubicBezTo>
                    <a:pt x="815" y="336"/>
                    <a:pt x="422" y="623"/>
                    <a:pt x="1" y="863"/>
                  </a:cubicBezTo>
                  <a:cubicBezTo>
                    <a:pt x="672" y="1553"/>
                    <a:pt x="1333" y="2242"/>
                    <a:pt x="2032" y="2903"/>
                  </a:cubicBezTo>
                  <a:cubicBezTo>
                    <a:pt x="2386" y="3229"/>
                    <a:pt x="2741" y="3545"/>
                    <a:pt x="3105" y="3861"/>
                  </a:cubicBezTo>
                  <a:cubicBezTo>
                    <a:pt x="3373" y="4082"/>
                    <a:pt x="3756" y="4542"/>
                    <a:pt x="4092" y="4666"/>
                  </a:cubicBezTo>
                  <a:cubicBezTo>
                    <a:pt x="4365" y="4759"/>
                    <a:pt x="4563" y="4799"/>
                    <a:pt x="4704" y="4799"/>
                  </a:cubicBezTo>
                  <a:cubicBezTo>
                    <a:pt x="5330" y="4799"/>
                    <a:pt x="4821" y="4024"/>
                    <a:pt x="4657" y="3766"/>
                  </a:cubicBezTo>
                  <a:cubicBezTo>
                    <a:pt x="4523" y="3545"/>
                    <a:pt x="4369" y="3344"/>
                    <a:pt x="4216" y="3133"/>
                  </a:cubicBezTo>
                  <a:cubicBezTo>
                    <a:pt x="3900" y="2721"/>
                    <a:pt x="3565" y="2338"/>
                    <a:pt x="3201" y="1955"/>
                  </a:cubicBezTo>
                  <a:cubicBezTo>
                    <a:pt x="2559" y="1275"/>
                    <a:pt x="1859" y="642"/>
                    <a:pt x="117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3483400" y="4778250"/>
              <a:ext cx="121950" cy="111075"/>
            </a:xfrm>
            <a:custGeom>
              <a:avLst/>
              <a:gdLst/>
              <a:ahLst/>
              <a:cxnLst/>
              <a:rect l="l" t="t" r="r" b="b"/>
              <a:pathLst>
                <a:path w="4878" h="4443" extrusionOk="0">
                  <a:moveTo>
                    <a:pt x="2447" y="382"/>
                  </a:moveTo>
                  <a:cubicBezTo>
                    <a:pt x="3657" y="382"/>
                    <a:pt x="4558" y="1107"/>
                    <a:pt x="4398" y="2394"/>
                  </a:cubicBezTo>
                  <a:cubicBezTo>
                    <a:pt x="4274" y="3314"/>
                    <a:pt x="3536" y="3419"/>
                    <a:pt x="3057" y="3966"/>
                  </a:cubicBezTo>
                  <a:cubicBezTo>
                    <a:pt x="2850" y="4062"/>
                    <a:pt x="2633" y="4106"/>
                    <a:pt x="2417" y="4106"/>
                  </a:cubicBezTo>
                  <a:cubicBezTo>
                    <a:pt x="1796" y="4106"/>
                    <a:pt x="1185" y="3734"/>
                    <a:pt x="844" y="3151"/>
                  </a:cubicBezTo>
                  <a:cubicBezTo>
                    <a:pt x="97" y="1887"/>
                    <a:pt x="930" y="421"/>
                    <a:pt x="2377" y="382"/>
                  </a:cubicBezTo>
                  <a:cubicBezTo>
                    <a:pt x="2400" y="382"/>
                    <a:pt x="2424" y="382"/>
                    <a:pt x="2447" y="382"/>
                  </a:cubicBezTo>
                  <a:close/>
                  <a:moveTo>
                    <a:pt x="2522" y="0"/>
                  </a:moveTo>
                  <a:cubicBezTo>
                    <a:pt x="1967" y="0"/>
                    <a:pt x="1417" y="156"/>
                    <a:pt x="1026" y="459"/>
                  </a:cubicBezTo>
                  <a:cubicBezTo>
                    <a:pt x="49" y="1216"/>
                    <a:pt x="1" y="2634"/>
                    <a:pt x="719" y="3573"/>
                  </a:cubicBezTo>
                  <a:cubicBezTo>
                    <a:pt x="1095" y="4058"/>
                    <a:pt x="1769" y="4442"/>
                    <a:pt x="2397" y="4442"/>
                  </a:cubicBezTo>
                  <a:cubicBezTo>
                    <a:pt x="2586" y="4442"/>
                    <a:pt x="2771" y="4407"/>
                    <a:pt x="2942" y="4330"/>
                  </a:cubicBezTo>
                  <a:cubicBezTo>
                    <a:pt x="2972" y="4368"/>
                    <a:pt x="3013" y="4385"/>
                    <a:pt x="3056" y="4385"/>
                  </a:cubicBezTo>
                  <a:cubicBezTo>
                    <a:pt x="3109" y="4385"/>
                    <a:pt x="3163" y="4358"/>
                    <a:pt x="3201" y="4310"/>
                  </a:cubicBezTo>
                  <a:cubicBezTo>
                    <a:pt x="3574" y="3716"/>
                    <a:pt x="4350" y="3649"/>
                    <a:pt x="4638" y="2960"/>
                  </a:cubicBezTo>
                  <a:cubicBezTo>
                    <a:pt x="4877" y="2375"/>
                    <a:pt x="4801" y="1628"/>
                    <a:pt x="4532" y="1072"/>
                  </a:cubicBezTo>
                  <a:cubicBezTo>
                    <a:pt x="4193" y="349"/>
                    <a:pt x="3352" y="0"/>
                    <a:pt x="25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832"/>
        <p:cNvGrpSpPr/>
        <p:nvPr/>
      </p:nvGrpSpPr>
      <p:grpSpPr>
        <a:xfrm>
          <a:off x="0" y="0"/>
          <a:ext cx="0" cy="0"/>
          <a:chOff x="0" y="0"/>
          <a:chExt cx="0" cy="0"/>
        </a:xfrm>
      </p:grpSpPr>
      <p:sp>
        <p:nvSpPr>
          <p:cNvPr id="1833" name="Google Shape;1833;p56"/>
          <p:cNvSpPr txBox="1">
            <a:spLocks noGrp="1"/>
          </p:cNvSpPr>
          <p:nvPr>
            <p:ph type="ctrTitle"/>
          </p:nvPr>
        </p:nvSpPr>
        <p:spPr>
          <a:xfrm>
            <a:off x="3203726" y="389089"/>
            <a:ext cx="2736600" cy="124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834" name="Google Shape;1834;p56"/>
          <p:cNvSpPr txBox="1">
            <a:spLocks noGrp="1"/>
          </p:cNvSpPr>
          <p:nvPr>
            <p:ph type="subTitle" idx="1"/>
          </p:nvPr>
        </p:nvSpPr>
        <p:spPr>
          <a:xfrm flipH="1">
            <a:off x="2705275" y="1843950"/>
            <a:ext cx="3733500" cy="136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Do you have any questions?</a:t>
            </a:r>
            <a:endParaRPr sz="1400"/>
          </a:p>
          <a:p>
            <a:pPr marL="0" lvl="0" indent="0" algn="ctr" rtl="0">
              <a:spcBef>
                <a:spcPts val="0"/>
              </a:spcBef>
              <a:spcAft>
                <a:spcPts val="0"/>
              </a:spcAft>
              <a:buNone/>
            </a:pPr>
            <a:endParaRPr sz="1400"/>
          </a:p>
          <a:p>
            <a:pPr marL="0" lvl="0" indent="0" algn="ctr" rtl="0">
              <a:spcBef>
                <a:spcPts val="0"/>
              </a:spcBef>
              <a:spcAft>
                <a:spcPts val="0"/>
              </a:spcAft>
              <a:buNone/>
            </a:pPr>
            <a:r>
              <a:rPr lang="en" sz="1400"/>
              <a:t>youremail@freepik.com </a:t>
            </a:r>
            <a:endParaRPr sz="1400"/>
          </a:p>
          <a:p>
            <a:pPr marL="0" lvl="0" indent="0" algn="ctr" rtl="0">
              <a:spcBef>
                <a:spcPts val="0"/>
              </a:spcBef>
              <a:spcAft>
                <a:spcPts val="0"/>
              </a:spcAft>
              <a:buNone/>
            </a:pPr>
            <a:r>
              <a:rPr lang="en" sz="1400"/>
              <a:t>+91  620 421 83 </a:t>
            </a:r>
            <a:endParaRPr sz="1400"/>
          </a:p>
          <a:p>
            <a:pPr marL="0" lvl="0" indent="0" algn="ctr" rtl="0">
              <a:spcBef>
                <a:spcPts val="0"/>
              </a:spcBef>
              <a:spcAft>
                <a:spcPts val="0"/>
              </a:spcAft>
              <a:buNone/>
            </a:pPr>
            <a:r>
              <a:rPr lang="en" sz="1400"/>
              <a:t>yourcompany.com</a:t>
            </a:r>
            <a:endParaRPr sz="1400"/>
          </a:p>
        </p:txBody>
      </p:sp>
      <p:sp>
        <p:nvSpPr>
          <p:cNvPr id="1835" name="Google Shape;1835;p56"/>
          <p:cNvSpPr txBox="1"/>
          <p:nvPr/>
        </p:nvSpPr>
        <p:spPr>
          <a:xfrm>
            <a:off x="3305089" y="4293499"/>
            <a:ext cx="2533800" cy="490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dk1"/>
                </a:solidFill>
                <a:latin typeface="Muli"/>
                <a:ea typeface="Muli"/>
                <a:cs typeface="Muli"/>
                <a:sym typeface="Muli"/>
              </a:rPr>
              <a:t>Please keep this slide for attribution</a:t>
            </a:r>
            <a:endParaRPr sz="1000">
              <a:solidFill>
                <a:schemeClr val="dk1"/>
              </a:solidFill>
              <a:latin typeface="Muli"/>
              <a:ea typeface="Muli"/>
              <a:cs typeface="Muli"/>
              <a:sym typeface="Muli"/>
            </a:endParaRPr>
          </a:p>
        </p:txBody>
      </p:sp>
      <p:sp>
        <p:nvSpPr>
          <p:cNvPr id="1836" name="Google Shape;1836;p56"/>
          <p:cNvSpPr/>
          <p:nvPr/>
        </p:nvSpPr>
        <p:spPr>
          <a:xfrm rot="-2882524" flipH="1">
            <a:off x="3430770" y="443948"/>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7" name="Google Shape;1837;p56"/>
          <p:cNvGrpSpPr/>
          <p:nvPr/>
        </p:nvGrpSpPr>
        <p:grpSpPr>
          <a:xfrm>
            <a:off x="3632493" y="3226571"/>
            <a:ext cx="418074" cy="395746"/>
            <a:chOff x="2637950" y="3234600"/>
            <a:chExt cx="503825" cy="476975"/>
          </a:xfrm>
        </p:grpSpPr>
        <p:sp>
          <p:nvSpPr>
            <p:cNvPr id="1838" name="Google Shape;1838;p56"/>
            <p:cNvSpPr/>
            <p:nvPr/>
          </p:nvSpPr>
          <p:spPr>
            <a:xfrm>
              <a:off x="2637950" y="3235025"/>
              <a:ext cx="457475" cy="440150"/>
            </a:xfrm>
            <a:custGeom>
              <a:avLst/>
              <a:gdLst/>
              <a:ahLst/>
              <a:cxnLst/>
              <a:rect l="l" t="t" r="r" b="b"/>
              <a:pathLst>
                <a:path w="18299" h="17606" extrusionOk="0">
                  <a:moveTo>
                    <a:pt x="12240" y="46"/>
                  </a:moveTo>
                  <a:cubicBezTo>
                    <a:pt x="9927" y="46"/>
                    <a:pt x="8445" y="294"/>
                    <a:pt x="6030" y="468"/>
                  </a:cubicBezTo>
                  <a:cubicBezTo>
                    <a:pt x="0" y="902"/>
                    <a:pt x="1612" y="5528"/>
                    <a:pt x="1386" y="9618"/>
                  </a:cubicBezTo>
                  <a:cubicBezTo>
                    <a:pt x="1334" y="11489"/>
                    <a:pt x="711" y="14106"/>
                    <a:pt x="1889" y="15787"/>
                  </a:cubicBezTo>
                  <a:cubicBezTo>
                    <a:pt x="1976" y="15908"/>
                    <a:pt x="2062" y="16012"/>
                    <a:pt x="2149" y="16116"/>
                  </a:cubicBezTo>
                  <a:cubicBezTo>
                    <a:pt x="2998" y="17051"/>
                    <a:pt x="4402" y="17433"/>
                    <a:pt x="5840" y="17554"/>
                  </a:cubicBezTo>
                  <a:cubicBezTo>
                    <a:pt x="6247" y="17589"/>
                    <a:pt x="6659" y="17606"/>
                    <a:pt x="7072" y="17606"/>
                  </a:cubicBezTo>
                  <a:cubicBezTo>
                    <a:pt x="7486" y="17606"/>
                    <a:pt x="7902" y="17589"/>
                    <a:pt x="8318" y="17554"/>
                  </a:cubicBezTo>
                  <a:cubicBezTo>
                    <a:pt x="8664" y="17537"/>
                    <a:pt x="8994" y="17502"/>
                    <a:pt x="9288" y="17485"/>
                  </a:cubicBezTo>
                  <a:cubicBezTo>
                    <a:pt x="9929" y="17433"/>
                    <a:pt x="10553" y="17415"/>
                    <a:pt x="11177" y="17381"/>
                  </a:cubicBezTo>
                  <a:cubicBezTo>
                    <a:pt x="11991" y="17346"/>
                    <a:pt x="12823" y="17277"/>
                    <a:pt x="13637" y="17138"/>
                  </a:cubicBezTo>
                  <a:cubicBezTo>
                    <a:pt x="14279" y="17017"/>
                    <a:pt x="14920" y="16844"/>
                    <a:pt x="15526" y="16601"/>
                  </a:cubicBezTo>
                  <a:cubicBezTo>
                    <a:pt x="15751" y="16514"/>
                    <a:pt x="15959" y="16393"/>
                    <a:pt x="16167" y="16254"/>
                  </a:cubicBezTo>
                  <a:cubicBezTo>
                    <a:pt x="16653" y="15942"/>
                    <a:pt x="17034" y="15509"/>
                    <a:pt x="17311" y="15007"/>
                  </a:cubicBezTo>
                  <a:cubicBezTo>
                    <a:pt x="17727" y="14175"/>
                    <a:pt x="17987" y="13257"/>
                    <a:pt x="18056" y="12338"/>
                  </a:cubicBezTo>
                  <a:cubicBezTo>
                    <a:pt x="18108" y="11888"/>
                    <a:pt x="18125" y="11472"/>
                    <a:pt x="18143" y="11056"/>
                  </a:cubicBezTo>
                  <a:cubicBezTo>
                    <a:pt x="18160" y="10761"/>
                    <a:pt x="18229" y="9930"/>
                    <a:pt x="18264" y="8821"/>
                  </a:cubicBezTo>
                  <a:cubicBezTo>
                    <a:pt x="18299" y="7850"/>
                    <a:pt x="18299" y="6689"/>
                    <a:pt x="18212" y="5528"/>
                  </a:cubicBezTo>
                  <a:cubicBezTo>
                    <a:pt x="18160" y="4835"/>
                    <a:pt x="18091" y="4159"/>
                    <a:pt x="17969" y="3484"/>
                  </a:cubicBezTo>
                  <a:cubicBezTo>
                    <a:pt x="17727" y="2219"/>
                    <a:pt x="17346" y="1127"/>
                    <a:pt x="16687" y="538"/>
                  </a:cubicBezTo>
                  <a:cubicBezTo>
                    <a:pt x="16514" y="451"/>
                    <a:pt x="16323" y="382"/>
                    <a:pt x="16133" y="312"/>
                  </a:cubicBezTo>
                  <a:cubicBezTo>
                    <a:pt x="15128" y="1"/>
                    <a:pt x="13880" y="70"/>
                    <a:pt x="12892" y="53"/>
                  </a:cubicBezTo>
                  <a:cubicBezTo>
                    <a:pt x="12667" y="48"/>
                    <a:pt x="12450" y="46"/>
                    <a:pt x="12240"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2637950" y="3234600"/>
              <a:ext cx="457475" cy="440575"/>
            </a:xfrm>
            <a:custGeom>
              <a:avLst/>
              <a:gdLst/>
              <a:ahLst/>
              <a:cxnLst/>
              <a:rect l="l" t="t" r="r" b="b"/>
              <a:pathLst>
                <a:path w="18299" h="17623" fill="none" extrusionOk="0">
                  <a:moveTo>
                    <a:pt x="16133" y="329"/>
                  </a:moveTo>
                  <a:cubicBezTo>
                    <a:pt x="15110" y="18"/>
                    <a:pt x="13880" y="70"/>
                    <a:pt x="12892" y="52"/>
                  </a:cubicBezTo>
                  <a:cubicBezTo>
                    <a:pt x="10189" y="0"/>
                    <a:pt x="8664" y="277"/>
                    <a:pt x="6030" y="468"/>
                  </a:cubicBezTo>
                  <a:cubicBezTo>
                    <a:pt x="0" y="901"/>
                    <a:pt x="1594" y="5528"/>
                    <a:pt x="1386" y="9617"/>
                  </a:cubicBezTo>
                  <a:cubicBezTo>
                    <a:pt x="1334" y="11489"/>
                    <a:pt x="711" y="14105"/>
                    <a:pt x="1889" y="15786"/>
                  </a:cubicBezTo>
                  <a:cubicBezTo>
                    <a:pt x="1976" y="15908"/>
                    <a:pt x="2062" y="16029"/>
                    <a:pt x="2149" y="16133"/>
                  </a:cubicBezTo>
                  <a:cubicBezTo>
                    <a:pt x="2998" y="17051"/>
                    <a:pt x="4402" y="17432"/>
                    <a:pt x="5840" y="17571"/>
                  </a:cubicBezTo>
                  <a:cubicBezTo>
                    <a:pt x="6654" y="17623"/>
                    <a:pt x="7486" y="17623"/>
                    <a:pt x="8318" y="17571"/>
                  </a:cubicBezTo>
                  <a:cubicBezTo>
                    <a:pt x="8664" y="17536"/>
                    <a:pt x="8994" y="17519"/>
                    <a:pt x="9288" y="17484"/>
                  </a:cubicBezTo>
                  <a:cubicBezTo>
                    <a:pt x="9929" y="17432"/>
                    <a:pt x="10553" y="17415"/>
                    <a:pt x="11177" y="17380"/>
                  </a:cubicBezTo>
                  <a:cubicBezTo>
                    <a:pt x="11991" y="17363"/>
                    <a:pt x="12823" y="17276"/>
                    <a:pt x="13637" y="17138"/>
                  </a:cubicBezTo>
                  <a:cubicBezTo>
                    <a:pt x="14279" y="17034"/>
                    <a:pt x="14920" y="16843"/>
                    <a:pt x="15526" y="16601"/>
                  </a:cubicBezTo>
                  <a:cubicBezTo>
                    <a:pt x="15751" y="16514"/>
                    <a:pt x="15959" y="16393"/>
                    <a:pt x="16167" y="16271"/>
                  </a:cubicBezTo>
                  <a:cubicBezTo>
                    <a:pt x="16653" y="15942"/>
                    <a:pt x="17034" y="15509"/>
                    <a:pt x="17311" y="15006"/>
                  </a:cubicBezTo>
                  <a:cubicBezTo>
                    <a:pt x="17727" y="14175"/>
                    <a:pt x="17987" y="13256"/>
                    <a:pt x="18056" y="12321"/>
                  </a:cubicBezTo>
                  <a:cubicBezTo>
                    <a:pt x="18108" y="11887"/>
                    <a:pt x="18125" y="11454"/>
                    <a:pt x="18143" y="11056"/>
                  </a:cubicBezTo>
                  <a:cubicBezTo>
                    <a:pt x="18160" y="10761"/>
                    <a:pt x="18229" y="9912"/>
                    <a:pt x="18264" y="8820"/>
                  </a:cubicBezTo>
                  <a:cubicBezTo>
                    <a:pt x="18281" y="7850"/>
                    <a:pt x="18299" y="6689"/>
                    <a:pt x="18212" y="5511"/>
                  </a:cubicBezTo>
                  <a:cubicBezTo>
                    <a:pt x="18160" y="4835"/>
                    <a:pt x="18091" y="4142"/>
                    <a:pt x="17969" y="3466"/>
                  </a:cubicBezTo>
                  <a:cubicBezTo>
                    <a:pt x="17727" y="2201"/>
                    <a:pt x="17328" y="1109"/>
                    <a:pt x="16687" y="53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3041250" y="3242825"/>
              <a:ext cx="13900" cy="5225"/>
            </a:xfrm>
            <a:custGeom>
              <a:avLst/>
              <a:gdLst/>
              <a:ahLst/>
              <a:cxnLst/>
              <a:rect l="l" t="t" r="r" b="b"/>
              <a:pathLst>
                <a:path w="556" h="209" fill="none" extrusionOk="0">
                  <a:moveTo>
                    <a:pt x="555" y="208"/>
                  </a:moveTo>
                  <a:cubicBezTo>
                    <a:pt x="382" y="122"/>
                    <a:pt x="191" y="52"/>
                    <a:pt x="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2681700" y="3239350"/>
              <a:ext cx="460075" cy="472225"/>
            </a:xfrm>
            <a:custGeom>
              <a:avLst/>
              <a:gdLst/>
              <a:ahLst/>
              <a:cxnLst/>
              <a:rect l="l" t="t" r="r" b="b"/>
              <a:pathLst>
                <a:path w="18403" h="18889" fill="none" extrusionOk="0">
                  <a:moveTo>
                    <a:pt x="14383" y="139"/>
                  </a:moveTo>
                  <a:lnTo>
                    <a:pt x="14383" y="139"/>
                  </a:lnTo>
                  <a:cubicBezTo>
                    <a:pt x="15076" y="1"/>
                    <a:pt x="16393" y="1179"/>
                    <a:pt x="16809" y="1734"/>
                  </a:cubicBezTo>
                  <a:cubicBezTo>
                    <a:pt x="17328" y="2409"/>
                    <a:pt x="17710" y="3189"/>
                    <a:pt x="17918" y="4021"/>
                  </a:cubicBezTo>
                  <a:cubicBezTo>
                    <a:pt x="18108" y="4749"/>
                    <a:pt x="18212" y="5494"/>
                    <a:pt x="18264" y="6239"/>
                  </a:cubicBezTo>
                  <a:cubicBezTo>
                    <a:pt x="18316" y="7227"/>
                    <a:pt x="18299" y="8232"/>
                    <a:pt x="18316" y="9202"/>
                  </a:cubicBezTo>
                  <a:cubicBezTo>
                    <a:pt x="18316" y="9531"/>
                    <a:pt x="18316" y="9861"/>
                    <a:pt x="18334" y="10190"/>
                  </a:cubicBezTo>
                  <a:cubicBezTo>
                    <a:pt x="18403" y="11056"/>
                    <a:pt x="18403" y="11940"/>
                    <a:pt x="18334" y="12806"/>
                  </a:cubicBezTo>
                  <a:cubicBezTo>
                    <a:pt x="18282" y="13777"/>
                    <a:pt x="17970" y="14712"/>
                    <a:pt x="17450" y="15527"/>
                  </a:cubicBezTo>
                  <a:cubicBezTo>
                    <a:pt x="17069" y="16064"/>
                    <a:pt x="16601" y="16532"/>
                    <a:pt x="16046" y="16896"/>
                  </a:cubicBezTo>
                  <a:lnTo>
                    <a:pt x="15960" y="16965"/>
                  </a:lnTo>
                  <a:cubicBezTo>
                    <a:pt x="15128" y="17485"/>
                    <a:pt x="14209" y="17849"/>
                    <a:pt x="13256" y="18039"/>
                  </a:cubicBezTo>
                  <a:cubicBezTo>
                    <a:pt x="12546" y="18195"/>
                    <a:pt x="11818" y="18317"/>
                    <a:pt x="11090" y="18386"/>
                  </a:cubicBezTo>
                  <a:cubicBezTo>
                    <a:pt x="9981" y="18525"/>
                    <a:pt x="8890" y="18594"/>
                    <a:pt x="7902" y="18733"/>
                  </a:cubicBezTo>
                  <a:cubicBezTo>
                    <a:pt x="7833" y="18733"/>
                    <a:pt x="7746" y="18767"/>
                    <a:pt x="7677" y="18767"/>
                  </a:cubicBezTo>
                  <a:cubicBezTo>
                    <a:pt x="6914" y="18871"/>
                    <a:pt x="6152" y="18889"/>
                    <a:pt x="5407" y="18837"/>
                  </a:cubicBezTo>
                  <a:cubicBezTo>
                    <a:pt x="3553" y="18663"/>
                    <a:pt x="1716" y="17970"/>
                    <a:pt x="538" y="16549"/>
                  </a:cubicBezTo>
                  <a:cubicBezTo>
                    <a:pt x="330" y="16272"/>
                    <a:pt x="139" y="15960"/>
                    <a:pt x="0" y="1564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6"/>
            <p:cNvSpPr/>
            <p:nvPr/>
          </p:nvSpPr>
          <p:spPr>
            <a:xfrm>
              <a:off x="3070725" y="3610175"/>
              <a:ext cx="46800" cy="17350"/>
            </a:xfrm>
            <a:custGeom>
              <a:avLst/>
              <a:gdLst/>
              <a:ahLst/>
              <a:cxnLst/>
              <a:rect l="l" t="t" r="r" b="b"/>
              <a:pathLst>
                <a:path w="1872" h="694" fill="none" extrusionOk="0">
                  <a:moveTo>
                    <a:pt x="0" y="1"/>
                  </a:moveTo>
                  <a:cubicBezTo>
                    <a:pt x="624" y="70"/>
                    <a:pt x="1109" y="417"/>
                    <a:pt x="1594" y="625"/>
                  </a:cubicBezTo>
                  <a:cubicBezTo>
                    <a:pt x="1819" y="555"/>
                    <a:pt x="1733" y="625"/>
                    <a:pt x="1871" y="69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6"/>
            <p:cNvSpPr/>
            <p:nvPr/>
          </p:nvSpPr>
          <p:spPr>
            <a:xfrm>
              <a:off x="3089775" y="3543025"/>
              <a:ext cx="50275" cy="16925"/>
            </a:xfrm>
            <a:custGeom>
              <a:avLst/>
              <a:gdLst/>
              <a:ahLst/>
              <a:cxnLst/>
              <a:rect l="l" t="t" r="r" b="b"/>
              <a:pathLst>
                <a:path w="2011" h="677" fill="none" extrusionOk="0">
                  <a:moveTo>
                    <a:pt x="0" y="1"/>
                  </a:moveTo>
                  <a:cubicBezTo>
                    <a:pt x="590" y="70"/>
                    <a:pt x="1161" y="243"/>
                    <a:pt x="1664" y="538"/>
                  </a:cubicBezTo>
                  <a:cubicBezTo>
                    <a:pt x="1768" y="590"/>
                    <a:pt x="1889" y="642"/>
                    <a:pt x="2011" y="67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6"/>
            <p:cNvSpPr/>
            <p:nvPr/>
          </p:nvSpPr>
          <p:spPr>
            <a:xfrm>
              <a:off x="3094975" y="3455525"/>
              <a:ext cx="41600" cy="14325"/>
            </a:xfrm>
            <a:custGeom>
              <a:avLst/>
              <a:gdLst/>
              <a:ahLst/>
              <a:cxnLst/>
              <a:rect l="l" t="t" r="r" b="b"/>
              <a:pathLst>
                <a:path w="1664" h="573" fill="none" extrusionOk="0">
                  <a:moveTo>
                    <a:pt x="0" y="1"/>
                  </a:moveTo>
                  <a:cubicBezTo>
                    <a:pt x="624" y="1"/>
                    <a:pt x="832" y="364"/>
                    <a:pt x="1317" y="503"/>
                  </a:cubicBezTo>
                  <a:cubicBezTo>
                    <a:pt x="1421" y="555"/>
                    <a:pt x="1543" y="572"/>
                    <a:pt x="1664" y="572"/>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6"/>
            <p:cNvSpPr/>
            <p:nvPr/>
          </p:nvSpPr>
          <p:spPr>
            <a:xfrm>
              <a:off x="3093250" y="3372775"/>
              <a:ext cx="45075" cy="22550"/>
            </a:xfrm>
            <a:custGeom>
              <a:avLst/>
              <a:gdLst/>
              <a:ahLst/>
              <a:cxnLst/>
              <a:rect l="l" t="t" r="r" b="b"/>
              <a:pathLst>
                <a:path w="1803" h="902" fill="none" extrusionOk="0">
                  <a:moveTo>
                    <a:pt x="0" y="1"/>
                  </a:moveTo>
                  <a:lnTo>
                    <a:pt x="69" y="1"/>
                  </a:lnTo>
                  <a:cubicBezTo>
                    <a:pt x="555" y="347"/>
                    <a:pt x="1178" y="763"/>
                    <a:pt x="1802" y="902"/>
                  </a:cubicBezTo>
                  <a:lnTo>
                    <a:pt x="1802" y="902"/>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6"/>
            <p:cNvSpPr/>
            <p:nvPr/>
          </p:nvSpPr>
          <p:spPr>
            <a:xfrm>
              <a:off x="3089775" y="3320800"/>
              <a:ext cx="40300" cy="19075"/>
            </a:xfrm>
            <a:custGeom>
              <a:avLst/>
              <a:gdLst/>
              <a:ahLst/>
              <a:cxnLst/>
              <a:rect l="l" t="t" r="r" b="b"/>
              <a:pathLst>
                <a:path w="1612" h="763" fill="none" extrusionOk="0">
                  <a:moveTo>
                    <a:pt x="0" y="18"/>
                  </a:moveTo>
                  <a:cubicBezTo>
                    <a:pt x="780" y="1"/>
                    <a:pt x="1127" y="763"/>
                    <a:pt x="1612" y="763"/>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6"/>
            <p:cNvSpPr/>
            <p:nvPr/>
          </p:nvSpPr>
          <p:spPr>
            <a:xfrm>
              <a:off x="3041250" y="3641375"/>
              <a:ext cx="38150" cy="20375"/>
            </a:xfrm>
            <a:custGeom>
              <a:avLst/>
              <a:gdLst/>
              <a:ahLst/>
              <a:cxnLst/>
              <a:rect l="l" t="t" r="r" b="b"/>
              <a:pathLst>
                <a:path w="1526" h="815" fill="none" extrusionOk="0">
                  <a:moveTo>
                    <a:pt x="1" y="0"/>
                  </a:moveTo>
                  <a:lnTo>
                    <a:pt x="35" y="0"/>
                  </a:lnTo>
                  <a:cubicBezTo>
                    <a:pt x="590" y="191"/>
                    <a:pt x="1196" y="399"/>
                    <a:pt x="1526" y="81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6"/>
            <p:cNvSpPr/>
            <p:nvPr/>
          </p:nvSpPr>
          <p:spPr>
            <a:xfrm>
              <a:off x="2979300" y="3665200"/>
              <a:ext cx="34250" cy="25575"/>
            </a:xfrm>
            <a:custGeom>
              <a:avLst/>
              <a:gdLst/>
              <a:ahLst/>
              <a:cxnLst/>
              <a:rect l="l" t="t" r="r" b="b"/>
              <a:pathLst>
                <a:path w="1370" h="1023" fill="none" extrusionOk="0">
                  <a:moveTo>
                    <a:pt x="1" y="0"/>
                  </a:moveTo>
                  <a:cubicBezTo>
                    <a:pt x="486" y="226"/>
                    <a:pt x="1092" y="468"/>
                    <a:pt x="1370" y="1023"/>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2913450" y="3670400"/>
              <a:ext cx="44650" cy="24275"/>
            </a:xfrm>
            <a:custGeom>
              <a:avLst/>
              <a:gdLst/>
              <a:ahLst/>
              <a:cxnLst/>
              <a:rect l="l" t="t" r="r" b="b"/>
              <a:pathLst>
                <a:path w="1786" h="971" fill="none" extrusionOk="0">
                  <a:moveTo>
                    <a:pt x="1" y="18"/>
                  </a:moveTo>
                  <a:cubicBezTo>
                    <a:pt x="36" y="0"/>
                    <a:pt x="88" y="0"/>
                    <a:pt x="157" y="0"/>
                  </a:cubicBezTo>
                  <a:cubicBezTo>
                    <a:pt x="746" y="0"/>
                    <a:pt x="1404" y="659"/>
                    <a:pt x="1786" y="97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6"/>
            <p:cNvSpPr/>
            <p:nvPr/>
          </p:nvSpPr>
          <p:spPr>
            <a:xfrm>
              <a:off x="2845875" y="3676025"/>
              <a:ext cx="32950" cy="27750"/>
            </a:xfrm>
            <a:custGeom>
              <a:avLst/>
              <a:gdLst/>
              <a:ahLst/>
              <a:cxnLst/>
              <a:rect l="l" t="t" r="r" b="b"/>
              <a:pathLst>
                <a:path w="1318" h="1110" fill="none" extrusionOk="0">
                  <a:moveTo>
                    <a:pt x="1" y="1"/>
                  </a:moveTo>
                  <a:cubicBezTo>
                    <a:pt x="209" y="1"/>
                    <a:pt x="1040" y="832"/>
                    <a:pt x="1318" y="111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6"/>
            <p:cNvSpPr/>
            <p:nvPr/>
          </p:nvSpPr>
          <p:spPr>
            <a:xfrm>
              <a:off x="2783500" y="3677750"/>
              <a:ext cx="32950" cy="32525"/>
            </a:xfrm>
            <a:custGeom>
              <a:avLst/>
              <a:gdLst/>
              <a:ahLst/>
              <a:cxnLst/>
              <a:rect l="l" t="t" r="r" b="b"/>
              <a:pathLst>
                <a:path w="1318" h="1301" fill="none" extrusionOk="0">
                  <a:moveTo>
                    <a:pt x="0" y="1"/>
                  </a:moveTo>
                  <a:cubicBezTo>
                    <a:pt x="624" y="261"/>
                    <a:pt x="919" y="815"/>
                    <a:pt x="1317" y="130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56"/>
          <p:cNvGrpSpPr/>
          <p:nvPr/>
        </p:nvGrpSpPr>
        <p:grpSpPr>
          <a:xfrm>
            <a:off x="4335043" y="3226571"/>
            <a:ext cx="418074" cy="395746"/>
            <a:chOff x="2637950" y="3234600"/>
            <a:chExt cx="503825" cy="476975"/>
          </a:xfrm>
        </p:grpSpPr>
        <p:sp>
          <p:nvSpPr>
            <p:cNvPr id="1853" name="Google Shape;1853;p56"/>
            <p:cNvSpPr/>
            <p:nvPr/>
          </p:nvSpPr>
          <p:spPr>
            <a:xfrm>
              <a:off x="2637950" y="3235025"/>
              <a:ext cx="457475" cy="440150"/>
            </a:xfrm>
            <a:custGeom>
              <a:avLst/>
              <a:gdLst/>
              <a:ahLst/>
              <a:cxnLst/>
              <a:rect l="l" t="t" r="r" b="b"/>
              <a:pathLst>
                <a:path w="18299" h="17606" extrusionOk="0">
                  <a:moveTo>
                    <a:pt x="12240" y="46"/>
                  </a:moveTo>
                  <a:cubicBezTo>
                    <a:pt x="9927" y="46"/>
                    <a:pt x="8445" y="294"/>
                    <a:pt x="6030" y="468"/>
                  </a:cubicBezTo>
                  <a:cubicBezTo>
                    <a:pt x="0" y="902"/>
                    <a:pt x="1612" y="5528"/>
                    <a:pt x="1386" y="9618"/>
                  </a:cubicBezTo>
                  <a:cubicBezTo>
                    <a:pt x="1334" y="11489"/>
                    <a:pt x="711" y="14106"/>
                    <a:pt x="1889" y="15787"/>
                  </a:cubicBezTo>
                  <a:cubicBezTo>
                    <a:pt x="1976" y="15908"/>
                    <a:pt x="2062" y="16012"/>
                    <a:pt x="2149" y="16116"/>
                  </a:cubicBezTo>
                  <a:cubicBezTo>
                    <a:pt x="2998" y="17051"/>
                    <a:pt x="4402" y="17433"/>
                    <a:pt x="5840" y="17554"/>
                  </a:cubicBezTo>
                  <a:cubicBezTo>
                    <a:pt x="6247" y="17589"/>
                    <a:pt x="6659" y="17606"/>
                    <a:pt x="7072" y="17606"/>
                  </a:cubicBezTo>
                  <a:cubicBezTo>
                    <a:pt x="7486" y="17606"/>
                    <a:pt x="7902" y="17589"/>
                    <a:pt x="8318" y="17554"/>
                  </a:cubicBezTo>
                  <a:cubicBezTo>
                    <a:pt x="8664" y="17537"/>
                    <a:pt x="8994" y="17502"/>
                    <a:pt x="9288" y="17485"/>
                  </a:cubicBezTo>
                  <a:cubicBezTo>
                    <a:pt x="9929" y="17433"/>
                    <a:pt x="10553" y="17415"/>
                    <a:pt x="11177" y="17381"/>
                  </a:cubicBezTo>
                  <a:cubicBezTo>
                    <a:pt x="11991" y="17346"/>
                    <a:pt x="12823" y="17277"/>
                    <a:pt x="13637" y="17138"/>
                  </a:cubicBezTo>
                  <a:cubicBezTo>
                    <a:pt x="14279" y="17017"/>
                    <a:pt x="14920" y="16844"/>
                    <a:pt x="15526" y="16601"/>
                  </a:cubicBezTo>
                  <a:cubicBezTo>
                    <a:pt x="15751" y="16514"/>
                    <a:pt x="15959" y="16393"/>
                    <a:pt x="16167" y="16254"/>
                  </a:cubicBezTo>
                  <a:cubicBezTo>
                    <a:pt x="16653" y="15942"/>
                    <a:pt x="17034" y="15509"/>
                    <a:pt x="17311" y="15007"/>
                  </a:cubicBezTo>
                  <a:cubicBezTo>
                    <a:pt x="17727" y="14175"/>
                    <a:pt x="17987" y="13257"/>
                    <a:pt x="18056" y="12338"/>
                  </a:cubicBezTo>
                  <a:cubicBezTo>
                    <a:pt x="18108" y="11888"/>
                    <a:pt x="18125" y="11472"/>
                    <a:pt x="18143" y="11056"/>
                  </a:cubicBezTo>
                  <a:cubicBezTo>
                    <a:pt x="18160" y="10761"/>
                    <a:pt x="18229" y="9930"/>
                    <a:pt x="18264" y="8821"/>
                  </a:cubicBezTo>
                  <a:cubicBezTo>
                    <a:pt x="18299" y="7850"/>
                    <a:pt x="18299" y="6689"/>
                    <a:pt x="18212" y="5528"/>
                  </a:cubicBezTo>
                  <a:cubicBezTo>
                    <a:pt x="18160" y="4835"/>
                    <a:pt x="18091" y="4159"/>
                    <a:pt x="17969" y="3484"/>
                  </a:cubicBezTo>
                  <a:cubicBezTo>
                    <a:pt x="17727" y="2219"/>
                    <a:pt x="17346" y="1127"/>
                    <a:pt x="16687" y="538"/>
                  </a:cubicBezTo>
                  <a:cubicBezTo>
                    <a:pt x="16514" y="451"/>
                    <a:pt x="16323" y="382"/>
                    <a:pt x="16133" y="312"/>
                  </a:cubicBezTo>
                  <a:cubicBezTo>
                    <a:pt x="15128" y="1"/>
                    <a:pt x="13880" y="70"/>
                    <a:pt x="12892" y="53"/>
                  </a:cubicBezTo>
                  <a:cubicBezTo>
                    <a:pt x="12667" y="48"/>
                    <a:pt x="12450" y="46"/>
                    <a:pt x="12240" y="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2637950" y="3234600"/>
              <a:ext cx="457475" cy="440575"/>
            </a:xfrm>
            <a:custGeom>
              <a:avLst/>
              <a:gdLst/>
              <a:ahLst/>
              <a:cxnLst/>
              <a:rect l="l" t="t" r="r" b="b"/>
              <a:pathLst>
                <a:path w="18299" h="17623" fill="none" extrusionOk="0">
                  <a:moveTo>
                    <a:pt x="16133" y="329"/>
                  </a:moveTo>
                  <a:cubicBezTo>
                    <a:pt x="15110" y="18"/>
                    <a:pt x="13880" y="70"/>
                    <a:pt x="12892" y="52"/>
                  </a:cubicBezTo>
                  <a:cubicBezTo>
                    <a:pt x="10189" y="0"/>
                    <a:pt x="8664" y="277"/>
                    <a:pt x="6030" y="468"/>
                  </a:cubicBezTo>
                  <a:cubicBezTo>
                    <a:pt x="0" y="901"/>
                    <a:pt x="1594" y="5528"/>
                    <a:pt x="1386" y="9617"/>
                  </a:cubicBezTo>
                  <a:cubicBezTo>
                    <a:pt x="1334" y="11489"/>
                    <a:pt x="711" y="14105"/>
                    <a:pt x="1889" y="15786"/>
                  </a:cubicBezTo>
                  <a:cubicBezTo>
                    <a:pt x="1976" y="15908"/>
                    <a:pt x="2062" y="16029"/>
                    <a:pt x="2149" y="16133"/>
                  </a:cubicBezTo>
                  <a:cubicBezTo>
                    <a:pt x="2998" y="17051"/>
                    <a:pt x="4402" y="17432"/>
                    <a:pt x="5840" y="17571"/>
                  </a:cubicBezTo>
                  <a:cubicBezTo>
                    <a:pt x="6654" y="17623"/>
                    <a:pt x="7486" y="17623"/>
                    <a:pt x="8318" y="17571"/>
                  </a:cubicBezTo>
                  <a:cubicBezTo>
                    <a:pt x="8664" y="17536"/>
                    <a:pt x="8994" y="17519"/>
                    <a:pt x="9288" y="17484"/>
                  </a:cubicBezTo>
                  <a:cubicBezTo>
                    <a:pt x="9929" y="17432"/>
                    <a:pt x="10553" y="17415"/>
                    <a:pt x="11177" y="17380"/>
                  </a:cubicBezTo>
                  <a:cubicBezTo>
                    <a:pt x="11991" y="17363"/>
                    <a:pt x="12823" y="17276"/>
                    <a:pt x="13637" y="17138"/>
                  </a:cubicBezTo>
                  <a:cubicBezTo>
                    <a:pt x="14279" y="17034"/>
                    <a:pt x="14920" y="16843"/>
                    <a:pt x="15526" y="16601"/>
                  </a:cubicBezTo>
                  <a:cubicBezTo>
                    <a:pt x="15751" y="16514"/>
                    <a:pt x="15959" y="16393"/>
                    <a:pt x="16167" y="16271"/>
                  </a:cubicBezTo>
                  <a:cubicBezTo>
                    <a:pt x="16653" y="15942"/>
                    <a:pt x="17034" y="15509"/>
                    <a:pt x="17311" y="15006"/>
                  </a:cubicBezTo>
                  <a:cubicBezTo>
                    <a:pt x="17727" y="14175"/>
                    <a:pt x="17987" y="13256"/>
                    <a:pt x="18056" y="12321"/>
                  </a:cubicBezTo>
                  <a:cubicBezTo>
                    <a:pt x="18108" y="11887"/>
                    <a:pt x="18125" y="11454"/>
                    <a:pt x="18143" y="11056"/>
                  </a:cubicBezTo>
                  <a:cubicBezTo>
                    <a:pt x="18160" y="10761"/>
                    <a:pt x="18229" y="9912"/>
                    <a:pt x="18264" y="8820"/>
                  </a:cubicBezTo>
                  <a:cubicBezTo>
                    <a:pt x="18281" y="7850"/>
                    <a:pt x="18299" y="6689"/>
                    <a:pt x="18212" y="5511"/>
                  </a:cubicBezTo>
                  <a:cubicBezTo>
                    <a:pt x="18160" y="4835"/>
                    <a:pt x="18091" y="4142"/>
                    <a:pt x="17969" y="3466"/>
                  </a:cubicBezTo>
                  <a:cubicBezTo>
                    <a:pt x="17727" y="2201"/>
                    <a:pt x="17328" y="1109"/>
                    <a:pt x="16687" y="53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3041250" y="3242825"/>
              <a:ext cx="13900" cy="5225"/>
            </a:xfrm>
            <a:custGeom>
              <a:avLst/>
              <a:gdLst/>
              <a:ahLst/>
              <a:cxnLst/>
              <a:rect l="l" t="t" r="r" b="b"/>
              <a:pathLst>
                <a:path w="556" h="209" fill="none" extrusionOk="0">
                  <a:moveTo>
                    <a:pt x="555" y="208"/>
                  </a:moveTo>
                  <a:cubicBezTo>
                    <a:pt x="382" y="122"/>
                    <a:pt x="191" y="52"/>
                    <a:pt x="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6"/>
            <p:cNvSpPr/>
            <p:nvPr/>
          </p:nvSpPr>
          <p:spPr>
            <a:xfrm>
              <a:off x="2681700" y="3239350"/>
              <a:ext cx="460075" cy="472225"/>
            </a:xfrm>
            <a:custGeom>
              <a:avLst/>
              <a:gdLst/>
              <a:ahLst/>
              <a:cxnLst/>
              <a:rect l="l" t="t" r="r" b="b"/>
              <a:pathLst>
                <a:path w="18403" h="18889" fill="none" extrusionOk="0">
                  <a:moveTo>
                    <a:pt x="14383" y="139"/>
                  </a:moveTo>
                  <a:lnTo>
                    <a:pt x="14383" y="139"/>
                  </a:lnTo>
                  <a:cubicBezTo>
                    <a:pt x="15076" y="1"/>
                    <a:pt x="16393" y="1179"/>
                    <a:pt x="16809" y="1734"/>
                  </a:cubicBezTo>
                  <a:cubicBezTo>
                    <a:pt x="17328" y="2409"/>
                    <a:pt x="17710" y="3189"/>
                    <a:pt x="17918" y="4021"/>
                  </a:cubicBezTo>
                  <a:cubicBezTo>
                    <a:pt x="18108" y="4749"/>
                    <a:pt x="18212" y="5494"/>
                    <a:pt x="18264" y="6239"/>
                  </a:cubicBezTo>
                  <a:cubicBezTo>
                    <a:pt x="18316" y="7227"/>
                    <a:pt x="18299" y="8232"/>
                    <a:pt x="18316" y="9202"/>
                  </a:cubicBezTo>
                  <a:cubicBezTo>
                    <a:pt x="18316" y="9531"/>
                    <a:pt x="18316" y="9861"/>
                    <a:pt x="18334" y="10190"/>
                  </a:cubicBezTo>
                  <a:cubicBezTo>
                    <a:pt x="18403" y="11056"/>
                    <a:pt x="18403" y="11940"/>
                    <a:pt x="18334" y="12806"/>
                  </a:cubicBezTo>
                  <a:cubicBezTo>
                    <a:pt x="18282" y="13777"/>
                    <a:pt x="17970" y="14712"/>
                    <a:pt x="17450" y="15527"/>
                  </a:cubicBezTo>
                  <a:cubicBezTo>
                    <a:pt x="17069" y="16064"/>
                    <a:pt x="16601" y="16532"/>
                    <a:pt x="16046" y="16896"/>
                  </a:cubicBezTo>
                  <a:lnTo>
                    <a:pt x="15960" y="16965"/>
                  </a:lnTo>
                  <a:cubicBezTo>
                    <a:pt x="15128" y="17485"/>
                    <a:pt x="14209" y="17849"/>
                    <a:pt x="13256" y="18039"/>
                  </a:cubicBezTo>
                  <a:cubicBezTo>
                    <a:pt x="12546" y="18195"/>
                    <a:pt x="11818" y="18317"/>
                    <a:pt x="11090" y="18386"/>
                  </a:cubicBezTo>
                  <a:cubicBezTo>
                    <a:pt x="9981" y="18525"/>
                    <a:pt x="8890" y="18594"/>
                    <a:pt x="7902" y="18733"/>
                  </a:cubicBezTo>
                  <a:cubicBezTo>
                    <a:pt x="7833" y="18733"/>
                    <a:pt x="7746" y="18767"/>
                    <a:pt x="7677" y="18767"/>
                  </a:cubicBezTo>
                  <a:cubicBezTo>
                    <a:pt x="6914" y="18871"/>
                    <a:pt x="6152" y="18889"/>
                    <a:pt x="5407" y="18837"/>
                  </a:cubicBezTo>
                  <a:cubicBezTo>
                    <a:pt x="3553" y="18663"/>
                    <a:pt x="1716" y="17970"/>
                    <a:pt x="538" y="16549"/>
                  </a:cubicBezTo>
                  <a:cubicBezTo>
                    <a:pt x="330" y="16272"/>
                    <a:pt x="139" y="15960"/>
                    <a:pt x="0" y="1564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6"/>
            <p:cNvSpPr/>
            <p:nvPr/>
          </p:nvSpPr>
          <p:spPr>
            <a:xfrm>
              <a:off x="3070725" y="3610175"/>
              <a:ext cx="46800" cy="17350"/>
            </a:xfrm>
            <a:custGeom>
              <a:avLst/>
              <a:gdLst/>
              <a:ahLst/>
              <a:cxnLst/>
              <a:rect l="l" t="t" r="r" b="b"/>
              <a:pathLst>
                <a:path w="1872" h="694" fill="none" extrusionOk="0">
                  <a:moveTo>
                    <a:pt x="0" y="1"/>
                  </a:moveTo>
                  <a:cubicBezTo>
                    <a:pt x="624" y="70"/>
                    <a:pt x="1109" y="417"/>
                    <a:pt x="1594" y="625"/>
                  </a:cubicBezTo>
                  <a:cubicBezTo>
                    <a:pt x="1819" y="555"/>
                    <a:pt x="1733" y="625"/>
                    <a:pt x="1871" y="69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3089775" y="3543025"/>
              <a:ext cx="50275" cy="16925"/>
            </a:xfrm>
            <a:custGeom>
              <a:avLst/>
              <a:gdLst/>
              <a:ahLst/>
              <a:cxnLst/>
              <a:rect l="l" t="t" r="r" b="b"/>
              <a:pathLst>
                <a:path w="2011" h="677" fill="none" extrusionOk="0">
                  <a:moveTo>
                    <a:pt x="0" y="1"/>
                  </a:moveTo>
                  <a:cubicBezTo>
                    <a:pt x="590" y="70"/>
                    <a:pt x="1161" y="243"/>
                    <a:pt x="1664" y="538"/>
                  </a:cubicBezTo>
                  <a:cubicBezTo>
                    <a:pt x="1768" y="590"/>
                    <a:pt x="1889" y="642"/>
                    <a:pt x="2011" y="67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6"/>
            <p:cNvSpPr/>
            <p:nvPr/>
          </p:nvSpPr>
          <p:spPr>
            <a:xfrm>
              <a:off x="3094975" y="3455525"/>
              <a:ext cx="41600" cy="14325"/>
            </a:xfrm>
            <a:custGeom>
              <a:avLst/>
              <a:gdLst/>
              <a:ahLst/>
              <a:cxnLst/>
              <a:rect l="l" t="t" r="r" b="b"/>
              <a:pathLst>
                <a:path w="1664" h="573" fill="none" extrusionOk="0">
                  <a:moveTo>
                    <a:pt x="0" y="1"/>
                  </a:moveTo>
                  <a:cubicBezTo>
                    <a:pt x="624" y="1"/>
                    <a:pt x="832" y="364"/>
                    <a:pt x="1317" y="503"/>
                  </a:cubicBezTo>
                  <a:cubicBezTo>
                    <a:pt x="1421" y="555"/>
                    <a:pt x="1543" y="572"/>
                    <a:pt x="1664" y="572"/>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6"/>
            <p:cNvSpPr/>
            <p:nvPr/>
          </p:nvSpPr>
          <p:spPr>
            <a:xfrm>
              <a:off x="3093250" y="3372775"/>
              <a:ext cx="45075" cy="22550"/>
            </a:xfrm>
            <a:custGeom>
              <a:avLst/>
              <a:gdLst/>
              <a:ahLst/>
              <a:cxnLst/>
              <a:rect l="l" t="t" r="r" b="b"/>
              <a:pathLst>
                <a:path w="1803" h="902" fill="none" extrusionOk="0">
                  <a:moveTo>
                    <a:pt x="0" y="1"/>
                  </a:moveTo>
                  <a:lnTo>
                    <a:pt x="69" y="1"/>
                  </a:lnTo>
                  <a:cubicBezTo>
                    <a:pt x="555" y="347"/>
                    <a:pt x="1178" y="763"/>
                    <a:pt x="1802" y="902"/>
                  </a:cubicBezTo>
                  <a:lnTo>
                    <a:pt x="1802" y="902"/>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3089775" y="3320800"/>
              <a:ext cx="40300" cy="19075"/>
            </a:xfrm>
            <a:custGeom>
              <a:avLst/>
              <a:gdLst/>
              <a:ahLst/>
              <a:cxnLst/>
              <a:rect l="l" t="t" r="r" b="b"/>
              <a:pathLst>
                <a:path w="1612" h="763" fill="none" extrusionOk="0">
                  <a:moveTo>
                    <a:pt x="0" y="18"/>
                  </a:moveTo>
                  <a:cubicBezTo>
                    <a:pt x="780" y="1"/>
                    <a:pt x="1127" y="763"/>
                    <a:pt x="1612" y="763"/>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6"/>
            <p:cNvSpPr/>
            <p:nvPr/>
          </p:nvSpPr>
          <p:spPr>
            <a:xfrm>
              <a:off x="3041250" y="3641375"/>
              <a:ext cx="38150" cy="20375"/>
            </a:xfrm>
            <a:custGeom>
              <a:avLst/>
              <a:gdLst/>
              <a:ahLst/>
              <a:cxnLst/>
              <a:rect l="l" t="t" r="r" b="b"/>
              <a:pathLst>
                <a:path w="1526" h="815" fill="none" extrusionOk="0">
                  <a:moveTo>
                    <a:pt x="1" y="0"/>
                  </a:moveTo>
                  <a:lnTo>
                    <a:pt x="35" y="0"/>
                  </a:lnTo>
                  <a:cubicBezTo>
                    <a:pt x="590" y="191"/>
                    <a:pt x="1196" y="399"/>
                    <a:pt x="1526" y="81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6"/>
            <p:cNvSpPr/>
            <p:nvPr/>
          </p:nvSpPr>
          <p:spPr>
            <a:xfrm>
              <a:off x="2979300" y="3665200"/>
              <a:ext cx="34250" cy="25575"/>
            </a:xfrm>
            <a:custGeom>
              <a:avLst/>
              <a:gdLst/>
              <a:ahLst/>
              <a:cxnLst/>
              <a:rect l="l" t="t" r="r" b="b"/>
              <a:pathLst>
                <a:path w="1370" h="1023" fill="none" extrusionOk="0">
                  <a:moveTo>
                    <a:pt x="1" y="0"/>
                  </a:moveTo>
                  <a:cubicBezTo>
                    <a:pt x="486" y="226"/>
                    <a:pt x="1092" y="468"/>
                    <a:pt x="1370" y="1023"/>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6"/>
            <p:cNvSpPr/>
            <p:nvPr/>
          </p:nvSpPr>
          <p:spPr>
            <a:xfrm>
              <a:off x="2913450" y="3670400"/>
              <a:ext cx="44650" cy="24275"/>
            </a:xfrm>
            <a:custGeom>
              <a:avLst/>
              <a:gdLst/>
              <a:ahLst/>
              <a:cxnLst/>
              <a:rect l="l" t="t" r="r" b="b"/>
              <a:pathLst>
                <a:path w="1786" h="971" fill="none" extrusionOk="0">
                  <a:moveTo>
                    <a:pt x="1" y="18"/>
                  </a:moveTo>
                  <a:cubicBezTo>
                    <a:pt x="36" y="0"/>
                    <a:pt x="88" y="0"/>
                    <a:pt x="157" y="0"/>
                  </a:cubicBezTo>
                  <a:cubicBezTo>
                    <a:pt x="746" y="0"/>
                    <a:pt x="1404" y="659"/>
                    <a:pt x="1786" y="97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2845875" y="3676025"/>
              <a:ext cx="32950" cy="27750"/>
            </a:xfrm>
            <a:custGeom>
              <a:avLst/>
              <a:gdLst/>
              <a:ahLst/>
              <a:cxnLst/>
              <a:rect l="l" t="t" r="r" b="b"/>
              <a:pathLst>
                <a:path w="1318" h="1110" fill="none" extrusionOk="0">
                  <a:moveTo>
                    <a:pt x="1" y="1"/>
                  </a:moveTo>
                  <a:cubicBezTo>
                    <a:pt x="209" y="1"/>
                    <a:pt x="1040" y="832"/>
                    <a:pt x="1318" y="111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6"/>
            <p:cNvSpPr/>
            <p:nvPr/>
          </p:nvSpPr>
          <p:spPr>
            <a:xfrm>
              <a:off x="2783500" y="3677750"/>
              <a:ext cx="32950" cy="32525"/>
            </a:xfrm>
            <a:custGeom>
              <a:avLst/>
              <a:gdLst/>
              <a:ahLst/>
              <a:cxnLst/>
              <a:rect l="l" t="t" r="r" b="b"/>
              <a:pathLst>
                <a:path w="1318" h="1301" fill="none" extrusionOk="0">
                  <a:moveTo>
                    <a:pt x="0" y="1"/>
                  </a:moveTo>
                  <a:cubicBezTo>
                    <a:pt x="624" y="261"/>
                    <a:pt x="919" y="815"/>
                    <a:pt x="1317" y="130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 name="Google Shape;1867;p56"/>
          <p:cNvGrpSpPr/>
          <p:nvPr/>
        </p:nvGrpSpPr>
        <p:grpSpPr>
          <a:xfrm>
            <a:off x="5037593" y="3226571"/>
            <a:ext cx="418074" cy="395746"/>
            <a:chOff x="2637950" y="3234600"/>
            <a:chExt cx="503825" cy="476975"/>
          </a:xfrm>
        </p:grpSpPr>
        <p:sp>
          <p:nvSpPr>
            <p:cNvPr id="1868" name="Google Shape;1868;p56"/>
            <p:cNvSpPr/>
            <p:nvPr/>
          </p:nvSpPr>
          <p:spPr>
            <a:xfrm>
              <a:off x="2637950" y="3235025"/>
              <a:ext cx="457475" cy="440150"/>
            </a:xfrm>
            <a:custGeom>
              <a:avLst/>
              <a:gdLst/>
              <a:ahLst/>
              <a:cxnLst/>
              <a:rect l="l" t="t" r="r" b="b"/>
              <a:pathLst>
                <a:path w="18299" h="17606" extrusionOk="0">
                  <a:moveTo>
                    <a:pt x="12240" y="46"/>
                  </a:moveTo>
                  <a:cubicBezTo>
                    <a:pt x="9927" y="46"/>
                    <a:pt x="8445" y="294"/>
                    <a:pt x="6030" y="468"/>
                  </a:cubicBezTo>
                  <a:cubicBezTo>
                    <a:pt x="0" y="902"/>
                    <a:pt x="1612" y="5528"/>
                    <a:pt x="1386" y="9618"/>
                  </a:cubicBezTo>
                  <a:cubicBezTo>
                    <a:pt x="1334" y="11489"/>
                    <a:pt x="711" y="14106"/>
                    <a:pt x="1889" y="15787"/>
                  </a:cubicBezTo>
                  <a:cubicBezTo>
                    <a:pt x="1976" y="15908"/>
                    <a:pt x="2062" y="16012"/>
                    <a:pt x="2149" y="16116"/>
                  </a:cubicBezTo>
                  <a:cubicBezTo>
                    <a:pt x="2998" y="17051"/>
                    <a:pt x="4402" y="17433"/>
                    <a:pt x="5840" y="17554"/>
                  </a:cubicBezTo>
                  <a:cubicBezTo>
                    <a:pt x="6247" y="17589"/>
                    <a:pt x="6659" y="17606"/>
                    <a:pt x="7072" y="17606"/>
                  </a:cubicBezTo>
                  <a:cubicBezTo>
                    <a:pt x="7486" y="17606"/>
                    <a:pt x="7902" y="17589"/>
                    <a:pt x="8318" y="17554"/>
                  </a:cubicBezTo>
                  <a:cubicBezTo>
                    <a:pt x="8664" y="17537"/>
                    <a:pt x="8994" y="17502"/>
                    <a:pt x="9288" y="17485"/>
                  </a:cubicBezTo>
                  <a:cubicBezTo>
                    <a:pt x="9929" y="17433"/>
                    <a:pt x="10553" y="17415"/>
                    <a:pt x="11177" y="17381"/>
                  </a:cubicBezTo>
                  <a:cubicBezTo>
                    <a:pt x="11991" y="17346"/>
                    <a:pt x="12823" y="17277"/>
                    <a:pt x="13637" y="17138"/>
                  </a:cubicBezTo>
                  <a:cubicBezTo>
                    <a:pt x="14279" y="17017"/>
                    <a:pt x="14920" y="16844"/>
                    <a:pt x="15526" y="16601"/>
                  </a:cubicBezTo>
                  <a:cubicBezTo>
                    <a:pt x="15751" y="16514"/>
                    <a:pt x="15959" y="16393"/>
                    <a:pt x="16167" y="16254"/>
                  </a:cubicBezTo>
                  <a:cubicBezTo>
                    <a:pt x="16653" y="15942"/>
                    <a:pt x="17034" y="15509"/>
                    <a:pt x="17311" y="15007"/>
                  </a:cubicBezTo>
                  <a:cubicBezTo>
                    <a:pt x="17727" y="14175"/>
                    <a:pt x="17987" y="13257"/>
                    <a:pt x="18056" y="12338"/>
                  </a:cubicBezTo>
                  <a:cubicBezTo>
                    <a:pt x="18108" y="11888"/>
                    <a:pt x="18125" y="11472"/>
                    <a:pt x="18143" y="11056"/>
                  </a:cubicBezTo>
                  <a:cubicBezTo>
                    <a:pt x="18160" y="10761"/>
                    <a:pt x="18229" y="9930"/>
                    <a:pt x="18264" y="8821"/>
                  </a:cubicBezTo>
                  <a:cubicBezTo>
                    <a:pt x="18299" y="7850"/>
                    <a:pt x="18299" y="6689"/>
                    <a:pt x="18212" y="5528"/>
                  </a:cubicBezTo>
                  <a:cubicBezTo>
                    <a:pt x="18160" y="4835"/>
                    <a:pt x="18091" y="4159"/>
                    <a:pt x="17969" y="3484"/>
                  </a:cubicBezTo>
                  <a:cubicBezTo>
                    <a:pt x="17727" y="2219"/>
                    <a:pt x="17346" y="1127"/>
                    <a:pt x="16687" y="538"/>
                  </a:cubicBezTo>
                  <a:cubicBezTo>
                    <a:pt x="16514" y="451"/>
                    <a:pt x="16323" y="382"/>
                    <a:pt x="16133" y="312"/>
                  </a:cubicBezTo>
                  <a:cubicBezTo>
                    <a:pt x="15128" y="1"/>
                    <a:pt x="13880" y="70"/>
                    <a:pt x="12892" y="53"/>
                  </a:cubicBezTo>
                  <a:cubicBezTo>
                    <a:pt x="12667" y="48"/>
                    <a:pt x="12450" y="46"/>
                    <a:pt x="12240"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6"/>
            <p:cNvSpPr/>
            <p:nvPr/>
          </p:nvSpPr>
          <p:spPr>
            <a:xfrm>
              <a:off x="2637950" y="3234600"/>
              <a:ext cx="457475" cy="440575"/>
            </a:xfrm>
            <a:custGeom>
              <a:avLst/>
              <a:gdLst/>
              <a:ahLst/>
              <a:cxnLst/>
              <a:rect l="l" t="t" r="r" b="b"/>
              <a:pathLst>
                <a:path w="18299" h="17623" fill="none" extrusionOk="0">
                  <a:moveTo>
                    <a:pt x="16133" y="329"/>
                  </a:moveTo>
                  <a:cubicBezTo>
                    <a:pt x="15110" y="18"/>
                    <a:pt x="13880" y="70"/>
                    <a:pt x="12892" y="52"/>
                  </a:cubicBezTo>
                  <a:cubicBezTo>
                    <a:pt x="10189" y="0"/>
                    <a:pt x="8664" y="277"/>
                    <a:pt x="6030" y="468"/>
                  </a:cubicBezTo>
                  <a:cubicBezTo>
                    <a:pt x="0" y="901"/>
                    <a:pt x="1594" y="5528"/>
                    <a:pt x="1386" y="9617"/>
                  </a:cubicBezTo>
                  <a:cubicBezTo>
                    <a:pt x="1334" y="11489"/>
                    <a:pt x="711" y="14105"/>
                    <a:pt x="1889" y="15786"/>
                  </a:cubicBezTo>
                  <a:cubicBezTo>
                    <a:pt x="1976" y="15908"/>
                    <a:pt x="2062" y="16029"/>
                    <a:pt x="2149" y="16133"/>
                  </a:cubicBezTo>
                  <a:cubicBezTo>
                    <a:pt x="2998" y="17051"/>
                    <a:pt x="4402" y="17432"/>
                    <a:pt x="5840" y="17571"/>
                  </a:cubicBezTo>
                  <a:cubicBezTo>
                    <a:pt x="6654" y="17623"/>
                    <a:pt x="7486" y="17623"/>
                    <a:pt x="8318" y="17571"/>
                  </a:cubicBezTo>
                  <a:cubicBezTo>
                    <a:pt x="8664" y="17536"/>
                    <a:pt x="8994" y="17519"/>
                    <a:pt x="9288" y="17484"/>
                  </a:cubicBezTo>
                  <a:cubicBezTo>
                    <a:pt x="9929" y="17432"/>
                    <a:pt x="10553" y="17415"/>
                    <a:pt x="11177" y="17380"/>
                  </a:cubicBezTo>
                  <a:cubicBezTo>
                    <a:pt x="11991" y="17363"/>
                    <a:pt x="12823" y="17276"/>
                    <a:pt x="13637" y="17138"/>
                  </a:cubicBezTo>
                  <a:cubicBezTo>
                    <a:pt x="14279" y="17034"/>
                    <a:pt x="14920" y="16843"/>
                    <a:pt x="15526" y="16601"/>
                  </a:cubicBezTo>
                  <a:cubicBezTo>
                    <a:pt x="15751" y="16514"/>
                    <a:pt x="15959" y="16393"/>
                    <a:pt x="16167" y="16271"/>
                  </a:cubicBezTo>
                  <a:cubicBezTo>
                    <a:pt x="16653" y="15942"/>
                    <a:pt x="17034" y="15509"/>
                    <a:pt x="17311" y="15006"/>
                  </a:cubicBezTo>
                  <a:cubicBezTo>
                    <a:pt x="17727" y="14175"/>
                    <a:pt x="17987" y="13256"/>
                    <a:pt x="18056" y="12321"/>
                  </a:cubicBezTo>
                  <a:cubicBezTo>
                    <a:pt x="18108" y="11887"/>
                    <a:pt x="18125" y="11454"/>
                    <a:pt x="18143" y="11056"/>
                  </a:cubicBezTo>
                  <a:cubicBezTo>
                    <a:pt x="18160" y="10761"/>
                    <a:pt x="18229" y="9912"/>
                    <a:pt x="18264" y="8820"/>
                  </a:cubicBezTo>
                  <a:cubicBezTo>
                    <a:pt x="18281" y="7850"/>
                    <a:pt x="18299" y="6689"/>
                    <a:pt x="18212" y="5511"/>
                  </a:cubicBezTo>
                  <a:cubicBezTo>
                    <a:pt x="18160" y="4835"/>
                    <a:pt x="18091" y="4142"/>
                    <a:pt x="17969" y="3466"/>
                  </a:cubicBezTo>
                  <a:cubicBezTo>
                    <a:pt x="17727" y="2201"/>
                    <a:pt x="17328" y="1109"/>
                    <a:pt x="16687" y="53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6"/>
            <p:cNvSpPr/>
            <p:nvPr/>
          </p:nvSpPr>
          <p:spPr>
            <a:xfrm>
              <a:off x="3041250" y="3242825"/>
              <a:ext cx="13900" cy="5225"/>
            </a:xfrm>
            <a:custGeom>
              <a:avLst/>
              <a:gdLst/>
              <a:ahLst/>
              <a:cxnLst/>
              <a:rect l="l" t="t" r="r" b="b"/>
              <a:pathLst>
                <a:path w="556" h="209" fill="none" extrusionOk="0">
                  <a:moveTo>
                    <a:pt x="555" y="208"/>
                  </a:moveTo>
                  <a:cubicBezTo>
                    <a:pt x="382" y="122"/>
                    <a:pt x="191" y="52"/>
                    <a:pt x="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2681700" y="3239350"/>
              <a:ext cx="460075" cy="472225"/>
            </a:xfrm>
            <a:custGeom>
              <a:avLst/>
              <a:gdLst/>
              <a:ahLst/>
              <a:cxnLst/>
              <a:rect l="l" t="t" r="r" b="b"/>
              <a:pathLst>
                <a:path w="18403" h="18889" fill="none" extrusionOk="0">
                  <a:moveTo>
                    <a:pt x="14383" y="139"/>
                  </a:moveTo>
                  <a:lnTo>
                    <a:pt x="14383" y="139"/>
                  </a:lnTo>
                  <a:cubicBezTo>
                    <a:pt x="15076" y="1"/>
                    <a:pt x="16393" y="1179"/>
                    <a:pt x="16809" y="1734"/>
                  </a:cubicBezTo>
                  <a:cubicBezTo>
                    <a:pt x="17328" y="2409"/>
                    <a:pt x="17710" y="3189"/>
                    <a:pt x="17918" y="4021"/>
                  </a:cubicBezTo>
                  <a:cubicBezTo>
                    <a:pt x="18108" y="4749"/>
                    <a:pt x="18212" y="5494"/>
                    <a:pt x="18264" y="6239"/>
                  </a:cubicBezTo>
                  <a:cubicBezTo>
                    <a:pt x="18316" y="7227"/>
                    <a:pt x="18299" y="8232"/>
                    <a:pt x="18316" y="9202"/>
                  </a:cubicBezTo>
                  <a:cubicBezTo>
                    <a:pt x="18316" y="9531"/>
                    <a:pt x="18316" y="9861"/>
                    <a:pt x="18334" y="10190"/>
                  </a:cubicBezTo>
                  <a:cubicBezTo>
                    <a:pt x="18403" y="11056"/>
                    <a:pt x="18403" y="11940"/>
                    <a:pt x="18334" y="12806"/>
                  </a:cubicBezTo>
                  <a:cubicBezTo>
                    <a:pt x="18282" y="13777"/>
                    <a:pt x="17970" y="14712"/>
                    <a:pt x="17450" y="15527"/>
                  </a:cubicBezTo>
                  <a:cubicBezTo>
                    <a:pt x="17069" y="16064"/>
                    <a:pt x="16601" y="16532"/>
                    <a:pt x="16046" y="16896"/>
                  </a:cubicBezTo>
                  <a:lnTo>
                    <a:pt x="15960" y="16965"/>
                  </a:lnTo>
                  <a:cubicBezTo>
                    <a:pt x="15128" y="17485"/>
                    <a:pt x="14209" y="17849"/>
                    <a:pt x="13256" y="18039"/>
                  </a:cubicBezTo>
                  <a:cubicBezTo>
                    <a:pt x="12546" y="18195"/>
                    <a:pt x="11818" y="18317"/>
                    <a:pt x="11090" y="18386"/>
                  </a:cubicBezTo>
                  <a:cubicBezTo>
                    <a:pt x="9981" y="18525"/>
                    <a:pt x="8890" y="18594"/>
                    <a:pt x="7902" y="18733"/>
                  </a:cubicBezTo>
                  <a:cubicBezTo>
                    <a:pt x="7833" y="18733"/>
                    <a:pt x="7746" y="18767"/>
                    <a:pt x="7677" y="18767"/>
                  </a:cubicBezTo>
                  <a:cubicBezTo>
                    <a:pt x="6914" y="18871"/>
                    <a:pt x="6152" y="18889"/>
                    <a:pt x="5407" y="18837"/>
                  </a:cubicBezTo>
                  <a:cubicBezTo>
                    <a:pt x="3553" y="18663"/>
                    <a:pt x="1716" y="17970"/>
                    <a:pt x="538" y="16549"/>
                  </a:cubicBezTo>
                  <a:cubicBezTo>
                    <a:pt x="330" y="16272"/>
                    <a:pt x="139" y="15960"/>
                    <a:pt x="0" y="1564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6"/>
            <p:cNvSpPr/>
            <p:nvPr/>
          </p:nvSpPr>
          <p:spPr>
            <a:xfrm>
              <a:off x="3070725" y="3610175"/>
              <a:ext cx="46800" cy="17350"/>
            </a:xfrm>
            <a:custGeom>
              <a:avLst/>
              <a:gdLst/>
              <a:ahLst/>
              <a:cxnLst/>
              <a:rect l="l" t="t" r="r" b="b"/>
              <a:pathLst>
                <a:path w="1872" h="694" fill="none" extrusionOk="0">
                  <a:moveTo>
                    <a:pt x="0" y="1"/>
                  </a:moveTo>
                  <a:cubicBezTo>
                    <a:pt x="624" y="70"/>
                    <a:pt x="1109" y="417"/>
                    <a:pt x="1594" y="625"/>
                  </a:cubicBezTo>
                  <a:cubicBezTo>
                    <a:pt x="1819" y="555"/>
                    <a:pt x="1733" y="625"/>
                    <a:pt x="1871" y="69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6"/>
            <p:cNvSpPr/>
            <p:nvPr/>
          </p:nvSpPr>
          <p:spPr>
            <a:xfrm>
              <a:off x="3089775" y="3543025"/>
              <a:ext cx="50275" cy="16925"/>
            </a:xfrm>
            <a:custGeom>
              <a:avLst/>
              <a:gdLst/>
              <a:ahLst/>
              <a:cxnLst/>
              <a:rect l="l" t="t" r="r" b="b"/>
              <a:pathLst>
                <a:path w="2011" h="677" fill="none" extrusionOk="0">
                  <a:moveTo>
                    <a:pt x="0" y="1"/>
                  </a:moveTo>
                  <a:cubicBezTo>
                    <a:pt x="590" y="70"/>
                    <a:pt x="1161" y="243"/>
                    <a:pt x="1664" y="538"/>
                  </a:cubicBezTo>
                  <a:cubicBezTo>
                    <a:pt x="1768" y="590"/>
                    <a:pt x="1889" y="642"/>
                    <a:pt x="2011" y="67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3094975" y="3455525"/>
              <a:ext cx="41600" cy="14325"/>
            </a:xfrm>
            <a:custGeom>
              <a:avLst/>
              <a:gdLst/>
              <a:ahLst/>
              <a:cxnLst/>
              <a:rect l="l" t="t" r="r" b="b"/>
              <a:pathLst>
                <a:path w="1664" h="573" fill="none" extrusionOk="0">
                  <a:moveTo>
                    <a:pt x="0" y="1"/>
                  </a:moveTo>
                  <a:cubicBezTo>
                    <a:pt x="624" y="1"/>
                    <a:pt x="832" y="364"/>
                    <a:pt x="1317" y="503"/>
                  </a:cubicBezTo>
                  <a:cubicBezTo>
                    <a:pt x="1421" y="555"/>
                    <a:pt x="1543" y="572"/>
                    <a:pt x="1664" y="572"/>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3093250" y="3372775"/>
              <a:ext cx="45075" cy="22550"/>
            </a:xfrm>
            <a:custGeom>
              <a:avLst/>
              <a:gdLst/>
              <a:ahLst/>
              <a:cxnLst/>
              <a:rect l="l" t="t" r="r" b="b"/>
              <a:pathLst>
                <a:path w="1803" h="902" fill="none" extrusionOk="0">
                  <a:moveTo>
                    <a:pt x="0" y="1"/>
                  </a:moveTo>
                  <a:lnTo>
                    <a:pt x="69" y="1"/>
                  </a:lnTo>
                  <a:cubicBezTo>
                    <a:pt x="555" y="347"/>
                    <a:pt x="1178" y="763"/>
                    <a:pt x="1802" y="902"/>
                  </a:cubicBezTo>
                  <a:lnTo>
                    <a:pt x="1802" y="902"/>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3089775" y="3320800"/>
              <a:ext cx="40300" cy="19075"/>
            </a:xfrm>
            <a:custGeom>
              <a:avLst/>
              <a:gdLst/>
              <a:ahLst/>
              <a:cxnLst/>
              <a:rect l="l" t="t" r="r" b="b"/>
              <a:pathLst>
                <a:path w="1612" h="763" fill="none" extrusionOk="0">
                  <a:moveTo>
                    <a:pt x="0" y="18"/>
                  </a:moveTo>
                  <a:cubicBezTo>
                    <a:pt x="780" y="1"/>
                    <a:pt x="1127" y="763"/>
                    <a:pt x="1612" y="763"/>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3041250" y="3641375"/>
              <a:ext cx="38150" cy="20375"/>
            </a:xfrm>
            <a:custGeom>
              <a:avLst/>
              <a:gdLst/>
              <a:ahLst/>
              <a:cxnLst/>
              <a:rect l="l" t="t" r="r" b="b"/>
              <a:pathLst>
                <a:path w="1526" h="815" fill="none" extrusionOk="0">
                  <a:moveTo>
                    <a:pt x="1" y="0"/>
                  </a:moveTo>
                  <a:lnTo>
                    <a:pt x="35" y="0"/>
                  </a:lnTo>
                  <a:cubicBezTo>
                    <a:pt x="590" y="191"/>
                    <a:pt x="1196" y="399"/>
                    <a:pt x="1526" y="81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2979300" y="3665200"/>
              <a:ext cx="34250" cy="25575"/>
            </a:xfrm>
            <a:custGeom>
              <a:avLst/>
              <a:gdLst/>
              <a:ahLst/>
              <a:cxnLst/>
              <a:rect l="l" t="t" r="r" b="b"/>
              <a:pathLst>
                <a:path w="1370" h="1023" fill="none" extrusionOk="0">
                  <a:moveTo>
                    <a:pt x="1" y="0"/>
                  </a:moveTo>
                  <a:cubicBezTo>
                    <a:pt x="486" y="226"/>
                    <a:pt x="1092" y="468"/>
                    <a:pt x="1370" y="1023"/>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2913450" y="3670400"/>
              <a:ext cx="44650" cy="24275"/>
            </a:xfrm>
            <a:custGeom>
              <a:avLst/>
              <a:gdLst/>
              <a:ahLst/>
              <a:cxnLst/>
              <a:rect l="l" t="t" r="r" b="b"/>
              <a:pathLst>
                <a:path w="1786" h="971" fill="none" extrusionOk="0">
                  <a:moveTo>
                    <a:pt x="1" y="18"/>
                  </a:moveTo>
                  <a:cubicBezTo>
                    <a:pt x="36" y="0"/>
                    <a:pt x="88" y="0"/>
                    <a:pt x="157" y="0"/>
                  </a:cubicBezTo>
                  <a:cubicBezTo>
                    <a:pt x="746" y="0"/>
                    <a:pt x="1404" y="659"/>
                    <a:pt x="1786" y="97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2845875" y="3676025"/>
              <a:ext cx="32950" cy="27750"/>
            </a:xfrm>
            <a:custGeom>
              <a:avLst/>
              <a:gdLst/>
              <a:ahLst/>
              <a:cxnLst/>
              <a:rect l="l" t="t" r="r" b="b"/>
              <a:pathLst>
                <a:path w="1318" h="1110" fill="none" extrusionOk="0">
                  <a:moveTo>
                    <a:pt x="1" y="1"/>
                  </a:moveTo>
                  <a:cubicBezTo>
                    <a:pt x="209" y="1"/>
                    <a:pt x="1040" y="832"/>
                    <a:pt x="1318" y="111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2783500" y="3677750"/>
              <a:ext cx="32950" cy="32525"/>
            </a:xfrm>
            <a:custGeom>
              <a:avLst/>
              <a:gdLst/>
              <a:ahLst/>
              <a:cxnLst/>
              <a:rect l="l" t="t" r="r" b="b"/>
              <a:pathLst>
                <a:path w="1318" h="1301" fill="none" extrusionOk="0">
                  <a:moveTo>
                    <a:pt x="0" y="1"/>
                  </a:moveTo>
                  <a:cubicBezTo>
                    <a:pt x="624" y="261"/>
                    <a:pt x="919" y="815"/>
                    <a:pt x="1317" y="130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2" name="Google Shape;1882;p56"/>
          <p:cNvSpPr/>
          <p:nvPr/>
        </p:nvSpPr>
        <p:spPr>
          <a:xfrm>
            <a:off x="3726751" y="3306224"/>
            <a:ext cx="202865" cy="203062"/>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 name="Google Shape;1883;p56"/>
          <p:cNvGrpSpPr/>
          <p:nvPr/>
        </p:nvGrpSpPr>
        <p:grpSpPr>
          <a:xfrm>
            <a:off x="4429205" y="3306335"/>
            <a:ext cx="203066" cy="202841"/>
            <a:chOff x="3303268" y="3817349"/>
            <a:chExt cx="346056" cy="345674"/>
          </a:xfrm>
        </p:grpSpPr>
        <p:sp>
          <p:nvSpPr>
            <p:cNvPr id="1884" name="Google Shape;1884;p5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56"/>
          <p:cNvGrpSpPr/>
          <p:nvPr/>
        </p:nvGrpSpPr>
        <p:grpSpPr>
          <a:xfrm>
            <a:off x="5131855" y="3306335"/>
            <a:ext cx="203066" cy="202841"/>
            <a:chOff x="3752358" y="3817349"/>
            <a:chExt cx="346056" cy="345674"/>
          </a:xfrm>
        </p:grpSpPr>
        <p:sp>
          <p:nvSpPr>
            <p:cNvPr id="1889" name="Google Shape;1889;p5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56"/>
          <p:cNvGrpSpPr/>
          <p:nvPr/>
        </p:nvGrpSpPr>
        <p:grpSpPr>
          <a:xfrm>
            <a:off x="1073063" y="585940"/>
            <a:ext cx="1793216" cy="3757389"/>
            <a:chOff x="1109700" y="585950"/>
            <a:chExt cx="1756678" cy="3720924"/>
          </a:xfrm>
        </p:grpSpPr>
        <p:grpSp>
          <p:nvGrpSpPr>
            <p:cNvPr id="1894" name="Google Shape;1894;p56"/>
            <p:cNvGrpSpPr/>
            <p:nvPr/>
          </p:nvGrpSpPr>
          <p:grpSpPr>
            <a:xfrm>
              <a:off x="1142500" y="585950"/>
              <a:ext cx="634750" cy="851875"/>
              <a:chOff x="1578725" y="1324950"/>
              <a:chExt cx="634750" cy="851875"/>
            </a:xfrm>
          </p:grpSpPr>
          <p:sp>
            <p:nvSpPr>
              <p:cNvPr id="1895" name="Google Shape;1895;p56"/>
              <p:cNvSpPr/>
              <p:nvPr/>
            </p:nvSpPr>
            <p:spPr>
              <a:xfrm>
                <a:off x="1593850" y="1662275"/>
                <a:ext cx="595050" cy="494700"/>
              </a:xfrm>
              <a:custGeom>
                <a:avLst/>
                <a:gdLst/>
                <a:ahLst/>
                <a:cxnLst/>
                <a:rect l="l" t="t" r="r" b="b"/>
                <a:pathLst>
                  <a:path w="23802" h="19788" extrusionOk="0">
                    <a:moveTo>
                      <a:pt x="11463" y="4810"/>
                    </a:moveTo>
                    <a:cubicBezTo>
                      <a:pt x="12077" y="4810"/>
                      <a:pt x="12690" y="4987"/>
                      <a:pt x="13221" y="5342"/>
                    </a:cubicBezTo>
                    <a:cubicBezTo>
                      <a:pt x="14291" y="6101"/>
                      <a:pt x="14757" y="7447"/>
                      <a:pt x="14395" y="8707"/>
                    </a:cubicBezTo>
                    <a:cubicBezTo>
                      <a:pt x="14239" y="9173"/>
                      <a:pt x="13980" y="9587"/>
                      <a:pt x="13911" y="10071"/>
                    </a:cubicBezTo>
                    <a:cubicBezTo>
                      <a:pt x="13791" y="10761"/>
                      <a:pt x="14067" y="11451"/>
                      <a:pt x="14222" y="12142"/>
                    </a:cubicBezTo>
                    <a:cubicBezTo>
                      <a:pt x="14377" y="12832"/>
                      <a:pt x="14360" y="13678"/>
                      <a:pt x="13808" y="14109"/>
                    </a:cubicBezTo>
                    <a:cubicBezTo>
                      <a:pt x="13581" y="14296"/>
                      <a:pt x="13316" y="14375"/>
                      <a:pt x="13039" y="14375"/>
                    </a:cubicBezTo>
                    <a:cubicBezTo>
                      <a:pt x="12473" y="14375"/>
                      <a:pt x="11861" y="14044"/>
                      <a:pt x="11443" y="13626"/>
                    </a:cubicBezTo>
                    <a:cubicBezTo>
                      <a:pt x="10667" y="12815"/>
                      <a:pt x="10235" y="11728"/>
                      <a:pt x="10252" y="10623"/>
                    </a:cubicBezTo>
                    <a:cubicBezTo>
                      <a:pt x="9320" y="10571"/>
                      <a:pt x="8595" y="9708"/>
                      <a:pt x="8371" y="8776"/>
                    </a:cubicBezTo>
                    <a:cubicBezTo>
                      <a:pt x="8095" y="7499"/>
                      <a:pt x="8578" y="6170"/>
                      <a:pt x="9631" y="5393"/>
                    </a:cubicBezTo>
                    <a:cubicBezTo>
                      <a:pt x="10178" y="5005"/>
                      <a:pt x="10821" y="4810"/>
                      <a:pt x="11463" y="4810"/>
                    </a:cubicBezTo>
                    <a:close/>
                    <a:moveTo>
                      <a:pt x="11806" y="0"/>
                    </a:moveTo>
                    <a:cubicBezTo>
                      <a:pt x="10251" y="0"/>
                      <a:pt x="8695" y="69"/>
                      <a:pt x="7146" y="198"/>
                    </a:cubicBezTo>
                    <a:cubicBezTo>
                      <a:pt x="5092" y="353"/>
                      <a:pt x="2813" y="664"/>
                      <a:pt x="1467" y="2235"/>
                    </a:cubicBezTo>
                    <a:cubicBezTo>
                      <a:pt x="363" y="3495"/>
                      <a:pt x="173" y="5307"/>
                      <a:pt x="104" y="6981"/>
                    </a:cubicBezTo>
                    <a:cubicBezTo>
                      <a:pt x="0" y="10071"/>
                      <a:pt x="207" y="13143"/>
                      <a:pt x="725" y="16181"/>
                    </a:cubicBezTo>
                    <a:cubicBezTo>
                      <a:pt x="880" y="17078"/>
                      <a:pt x="1105" y="18027"/>
                      <a:pt x="1761" y="18649"/>
                    </a:cubicBezTo>
                    <a:cubicBezTo>
                      <a:pt x="2434" y="19270"/>
                      <a:pt x="3366" y="19391"/>
                      <a:pt x="4246" y="19494"/>
                    </a:cubicBezTo>
                    <a:cubicBezTo>
                      <a:pt x="6084" y="19690"/>
                      <a:pt x="7932" y="19788"/>
                      <a:pt x="9782" y="19788"/>
                    </a:cubicBezTo>
                    <a:cubicBezTo>
                      <a:pt x="12169" y="19788"/>
                      <a:pt x="14559" y="19626"/>
                      <a:pt x="16932" y="19305"/>
                    </a:cubicBezTo>
                    <a:cubicBezTo>
                      <a:pt x="18658" y="19063"/>
                      <a:pt x="20487" y="18683"/>
                      <a:pt x="21782" y="17510"/>
                    </a:cubicBezTo>
                    <a:cubicBezTo>
                      <a:pt x="23370" y="16060"/>
                      <a:pt x="23801" y="13730"/>
                      <a:pt x="23767" y="11572"/>
                    </a:cubicBezTo>
                    <a:cubicBezTo>
                      <a:pt x="23715" y="9484"/>
                      <a:pt x="23301" y="7413"/>
                      <a:pt x="22541" y="5445"/>
                    </a:cubicBezTo>
                    <a:cubicBezTo>
                      <a:pt x="21972" y="3995"/>
                      <a:pt x="21178" y="2597"/>
                      <a:pt x="19952" y="1648"/>
                    </a:cubicBezTo>
                    <a:cubicBezTo>
                      <a:pt x="18451" y="509"/>
                      <a:pt x="16500" y="198"/>
                      <a:pt x="14619" y="77"/>
                    </a:cubicBezTo>
                    <a:cubicBezTo>
                      <a:pt x="13683" y="25"/>
                      <a:pt x="12745" y="0"/>
                      <a:pt x="11806"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1578725" y="1647750"/>
                <a:ext cx="634750" cy="529075"/>
              </a:xfrm>
              <a:custGeom>
                <a:avLst/>
                <a:gdLst/>
                <a:ahLst/>
                <a:cxnLst/>
                <a:rect l="l" t="t" r="r" b="b"/>
                <a:pathLst>
                  <a:path w="25390" h="21163" extrusionOk="0">
                    <a:moveTo>
                      <a:pt x="11899" y="684"/>
                    </a:moveTo>
                    <a:cubicBezTo>
                      <a:pt x="14942" y="684"/>
                      <a:pt x="17975" y="1258"/>
                      <a:pt x="20730" y="2505"/>
                    </a:cubicBezTo>
                    <a:cubicBezTo>
                      <a:pt x="22369" y="3247"/>
                      <a:pt x="22922" y="4783"/>
                      <a:pt x="23440" y="6389"/>
                    </a:cubicBezTo>
                    <a:cubicBezTo>
                      <a:pt x="23940" y="7959"/>
                      <a:pt x="24251" y="9582"/>
                      <a:pt x="24389" y="11221"/>
                    </a:cubicBezTo>
                    <a:cubicBezTo>
                      <a:pt x="24544" y="12688"/>
                      <a:pt x="24458" y="14190"/>
                      <a:pt x="24130" y="15622"/>
                    </a:cubicBezTo>
                    <a:cubicBezTo>
                      <a:pt x="23698" y="17366"/>
                      <a:pt x="22369" y="18349"/>
                      <a:pt x="20764" y="18936"/>
                    </a:cubicBezTo>
                    <a:cubicBezTo>
                      <a:pt x="17847" y="19972"/>
                      <a:pt x="14534" y="20265"/>
                      <a:pt x="11461" y="20403"/>
                    </a:cubicBezTo>
                    <a:cubicBezTo>
                      <a:pt x="10925" y="20421"/>
                      <a:pt x="10387" y="20431"/>
                      <a:pt x="9847" y="20431"/>
                    </a:cubicBezTo>
                    <a:cubicBezTo>
                      <a:pt x="8824" y="20431"/>
                      <a:pt x="7795" y="20396"/>
                      <a:pt x="6767" y="20317"/>
                    </a:cubicBezTo>
                    <a:cubicBezTo>
                      <a:pt x="5041" y="20196"/>
                      <a:pt x="3004" y="20214"/>
                      <a:pt x="1900" y="18660"/>
                    </a:cubicBezTo>
                    <a:cubicBezTo>
                      <a:pt x="1106" y="17521"/>
                      <a:pt x="1002" y="15830"/>
                      <a:pt x="829" y="14501"/>
                    </a:cubicBezTo>
                    <a:cubicBezTo>
                      <a:pt x="640" y="12895"/>
                      <a:pt x="553" y="11290"/>
                      <a:pt x="571" y="9685"/>
                    </a:cubicBezTo>
                    <a:cubicBezTo>
                      <a:pt x="538" y="7141"/>
                      <a:pt x="567" y="3821"/>
                      <a:pt x="2670" y="2053"/>
                    </a:cubicBezTo>
                    <a:lnTo>
                      <a:pt x="2670" y="2053"/>
                    </a:lnTo>
                    <a:cubicBezTo>
                      <a:pt x="2702" y="2190"/>
                      <a:pt x="2803" y="2304"/>
                      <a:pt x="2952" y="2304"/>
                    </a:cubicBezTo>
                    <a:cubicBezTo>
                      <a:pt x="2989" y="2304"/>
                      <a:pt x="3030" y="2297"/>
                      <a:pt x="3073" y="2281"/>
                    </a:cubicBezTo>
                    <a:cubicBezTo>
                      <a:pt x="5850" y="1249"/>
                      <a:pt x="8880" y="684"/>
                      <a:pt x="11899" y="684"/>
                    </a:cubicBezTo>
                    <a:close/>
                    <a:moveTo>
                      <a:pt x="11710" y="0"/>
                    </a:moveTo>
                    <a:cubicBezTo>
                      <a:pt x="9714" y="0"/>
                      <a:pt x="7715" y="241"/>
                      <a:pt x="5766" y="710"/>
                    </a:cubicBezTo>
                    <a:cubicBezTo>
                      <a:pt x="4874" y="933"/>
                      <a:pt x="3983" y="1214"/>
                      <a:pt x="3105" y="1541"/>
                    </a:cubicBezTo>
                    <a:lnTo>
                      <a:pt x="3105" y="1541"/>
                    </a:lnTo>
                    <a:cubicBezTo>
                      <a:pt x="3088" y="1530"/>
                      <a:pt x="3068" y="1524"/>
                      <a:pt x="3046" y="1524"/>
                    </a:cubicBezTo>
                    <a:cubicBezTo>
                      <a:pt x="3028" y="1524"/>
                      <a:pt x="3008" y="1528"/>
                      <a:pt x="2987" y="1539"/>
                    </a:cubicBezTo>
                    <a:cubicBezTo>
                      <a:pt x="743" y="2764"/>
                      <a:pt x="243" y="5387"/>
                      <a:pt x="105" y="7752"/>
                    </a:cubicBezTo>
                    <a:cubicBezTo>
                      <a:pt x="1" y="9685"/>
                      <a:pt x="36" y="11618"/>
                      <a:pt x="208" y="13534"/>
                    </a:cubicBezTo>
                    <a:cubicBezTo>
                      <a:pt x="346" y="15122"/>
                      <a:pt x="484" y="16813"/>
                      <a:pt x="1088" y="18298"/>
                    </a:cubicBezTo>
                    <a:cubicBezTo>
                      <a:pt x="2262" y="21163"/>
                      <a:pt x="6111" y="20904"/>
                      <a:pt x="8665" y="21007"/>
                    </a:cubicBezTo>
                    <a:cubicBezTo>
                      <a:pt x="9117" y="21022"/>
                      <a:pt x="9570" y="21029"/>
                      <a:pt x="10022" y="21029"/>
                    </a:cubicBezTo>
                    <a:cubicBezTo>
                      <a:pt x="13317" y="21029"/>
                      <a:pt x="16615" y="20642"/>
                      <a:pt x="19832" y="19868"/>
                    </a:cubicBezTo>
                    <a:cubicBezTo>
                      <a:pt x="22663" y="19195"/>
                      <a:pt x="24682" y="17590"/>
                      <a:pt x="25010" y="14587"/>
                    </a:cubicBezTo>
                    <a:cubicBezTo>
                      <a:pt x="25390" y="11135"/>
                      <a:pt x="24855" y="7631"/>
                      <a:pt x="23474" y="4438"/>
                    </a:cubicBezTo>
                    <a:cubicBezTo>
                      <a:pt x="22180" y="1539"/>
                      <a:pt x="18710" y="865"/>
                      <a:pt x="15828" y="348"/>
                    </a:cubicBezTo>
                    <a:cubicBezTo>
                      <a:pt x="14467" y="115"/>
                      <a:pt x="13089" y="0"/>
                      <a:pt x="1171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1785425" y="1769775"/>
                <a:ext cx="185125" cy="148600"/>
              </a:xfrm>
              <a:custGeom>
                <a:avLst/>
                <a:gdLst/>
                <a:ahLst/>
                <a:cxnLst/>
                <a:rect l="l" t="t" r="r" b="b"/>
                <a:pathLst>
                  <a:path w="7405" h="5944" extrusionOk="0">
                    <a:moveTo>
                      <a:pt x="4113" y="1"/>
                    </a:moveTo>
                    <a:cubicBezTo>
                      <a:pt x="2484" y="1"/>
                      <a:pt x="1219" y="1000"/>
                      <a:pt x="639" y="2509"/>
                    </a:cubicBezTo>
                    <a:cubicBezTo>
                      <a:pt x="104" y="3924"/>
                      <a:pt x="967" y="5771"/>
                      <a:pt x="2538" y="5943"/>
                    </a:cubicBezTo>
                    <a:cubicBezTo>
                      <a:pt x="2658" y="5943"/>
                      <a:pt x="2693" y="5788"/>
                      <a:pt x="2589" y="5719"/>
                    </a:cubicBezTo>
                    <a:cubicBezTo>
                      <a:pt x="0" y="4286"/>
                      <a:pt x="1157" y="714"/>
                      <a:pt x="3987" y="593"/>
                    </a:cubicBezTo>
                    <a:cubicBezTo>
                      <a:pt x="4014" y="592"/>
                      <a:pt x="4040" y="592"/>
                      <a:pt x="4066" y="592"/>
                    </a:cubicBezTo>
                    <a:cubicBezTo>
                      <a:pt x="5260" y="592"/>
                      <a:pt x="6326" y="1360"/>
                      <a:pt x="6697" y="2491"/>
                    </a:cubicBezTo>
                    <a:cubicBezTo>
                      <a:pt x="7111" y="3786"/>
                      <a:pt x="6058" y="4770"/>
                      <a:pt x="5040" y="5305"/>
                    </a:cubicBezTo>
                    <a:cubicBezTo>
                      <a:pt x="4902" y="5408"/>
                      <a:pt x="4971" y="5650"/>
                      <a:pt x="5144" y="5684"/>
                    </a:cubicBezTo>
                    <a:cubicBezTo>
                      <a:pt x="6628" y="5667"/>
                      <a:pt x="7405" y="3993"/>
                      <a:pt x="7336" y="2698"/>
                    </a:cubicBezTo>
                    <a:cubicBezTo>
                      <a:pt x="7249" y="1231"/>
                      <a:pt x="5679" y="75"/>
                      <a:pt x="4315" y="6"/>
                    </a:cubicBezTo>
                    <a:cubicBezTo>
                      <a:pt x="4247" y="3"/>
                      <a:pt x="4180" y="1"/>
                      <a:pt x="411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1848125" y="1892725"/>
                <a:ext cx="103025" cy="119775"/>
              </a:xfrm>
              <a:custGeom>
                <a:avLst/>
                <a:gdLst/>
                <a:ahLst/>
                <a:cxnLst/>
                <a:rect l="l" t="t" r="r" b="b"/>
                <a:pathLst>
                  <a:path w="4121" h="4791" extrusionOk="0">
                    <a:moveTo>
                      <a:pt x="3229" y="1"/>
                    </a:moveTo>
                    <a:cubicBezTo>
                      <a:pt x="3130" y="1"/>
                      <a:pt x="3031" y="63"/>
                      <a:pt x="3015" y="197"/>
                    </a:cubicBezTo>
                    <a:cubicBezTo>
                      <a:pt x="2618" y="1353"/>
                      <a:pt x="3740" y="2423"/>
                      <a:pt x="3499" y="3614"/>
                    </a:cubicBezTo>
                    <a:cubicBezTo>
                      <a:pt x="3401" y="4127"/>
                      <a:pt x="2984" y="4286"/>
                      <a:pt x="2577" y="4286"/>
                    </a:cubicBezTo>
                    <a:cubicBezTo>
                      <a:pt x="2408" y="4286"/>
                      <a:pt x="2242" y="4259"/>
                      <a:pt x="2101" y="4218"/>
                    </a:cubicBezTo>
                    <a:cubicBezTo>
                      <a:pt x="1704" y="4132"/>
                      <a:pt x="1393" y="3770"/>
                      <a:pt x="1169" y="3459"/>
                    </a:cubicBezTo>
                    <a:cubicBezTo>
                      <a:pt x="685" y="2803"/>
                      <a:pt x="565" y="1992"/>
                      <a:pt x="565" y="1181"/>
                    </a:cubicBezTo>
                    <a:cubicBezTo>
                      <a:pt x="565" y="1093"/>
                      <a:pt x="477" y="1038"/>
                      <a:pt x="394" y="1038"/>
                    </a:cubicBezTo>
                    <a:cubicBezTo>
                      <a:pt x="330" y="1038"/>
                      <a:pt x="269" y="1071"/>
                      <a:pt x="254" y="1146"/>
                    </a:cubicBezTo>
                    <a:lnTo>
                      <a:pt x="271" y="1146"/>
                    </a:lnTo>
                    <a:cubicBezTo>
                      <a:pt x="0" y="2686"/>
                      <a:pt x="858" y="4790"/>
                      <a:pt x="2632" y="4790"/>
                    </a:cubicBezTo>
                    <a:cubicBezTo>
                      <a:pt x="2668" y="4790"/>
                      <a:pt x="2703" y="4790"/>
                      <a:pt x="2739" y="4788"/>
                    </a:cubicBezTo>
                    <a:cubicBezTo>
                      <a:pt x="3464" y="4753"/>
                      <a:pt x="3930" y="4184"/>
                      <a:pt x="4068" y="3528"/>
                    </a:cubicBezTo>
                    <a:cubicBezTo>
                      <a:pt x="4120" y="3131"/>
                      <a:pt x="4086" y="2734"/>
                      <a:pt x="3965" y="2372"/>
                    </a:cubicBezTo>
                    <a:cubicBezTo>
                      <a:pt x="3792" y="1629"/>
                      <a:pt x="3533" y="1025"/>
                      <a:pt x="3447" y="249"/>
                    </a:cubicBezTo>
                    <a:cubicBezTo>
                      <a:pt x="3466" y="89"/>
                      <a:pt x="3347" y="1"/>
                      <a:pt x="322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1644325" y="1324950"/>
                <a:ext cx="498400" cy="391700"/>
              </a:xfrm>
              <a:custGeom>
                <a:avLst/>
                <a:gdLst/>
                <a:ahLst/>
                <a:cxnLst/>
                <a:rect l="l" t="t" r="r" b="b"/>
                <a:pathLst>
                  <a:path w="19936" h="15668" extrusionOk="0">
                    <a:moveTo>
                      <a:pt x="11421" y="0"/>
                    </a:moveTo>
                    <a:cubicBezTo>
                      <a:pt x="11155" y="0"/>
                      <a:pt x="10892" y="8"/>
                      <a:pt x="10632" y="21"/>
                    </a:cubicBezTo>
                    <a:cubicBezTo>
                      <a:pt x="7353" y="194"/>
                      <a:pt x="4074" y="1281"/>
                      <a:pt x="2106" y="4026"/>
                    </a:cubicBezTo>
                    <a:cubicBezTo>
                      <a:pt x="0" y="6960"/>
                      <a:pt x="70" y="11275"/>
                      <a:pt x="691" y="14658"/>
                    </a:cubicBezTo>
                    <a:cubicBezTo>
                      <a:pt x="698" y="14703"/>
                      <a:pt x="740" y="14726"/>
                      <a:pt x="784" y="14726"/>
                    </a:cubicBezTo>
                    <a:cubicBezTo>
                      <a:pt x="839" y="14726"/>
                      <a:pt x="898" y="14690"/>
                      <a:pt x="898" y="14623"/>
                    </a:cubicBezTo>
                    <a:cubicBezTo>
                      <a:pt x="812" y="11292"/>
                      <a:pt x="553" y="8030"/>
                      <a:pt x="2210" y="4992"/>
                    </a:cubicBezTo>
                    <a:cubicBezTo>
                      <a:pt x="3849" y="1955"/>
                      <a:pt x="7388" y="884"/>
                      <a:pt x="10632" y="660"/>
                    </a:cubicBezTo>
                    <a:cubicBezTo>
                      <a:pt x="10918" y="635"/>
                      <a:pt x="11205" y="622"/>
                      <a:pt x="11492" y="622"/>
                    </a:cubicBezTo>
                    <a:cubicBezTo>
                      <a:pt x="12571" y="622"/>
                      <a:pt x="13648" y="799"/>
                      <a:pt x="14671" y="1126"/>
                    </a:cubicBezTo>
                    <a:cubicBezTo>
                      <a:pt x="16501" y="1730"/>
                      <a:pt x="17312" y="3232"/>
                      <a:pt x="17812" y="4992"/>
                    </a:cubicBezTo>
                    <a:cubicBezTo>
                      <a:pt x="18278" y="6735"/>
                      <a:pt x="18606" y="8530"/>
                      <a:pt x="18779" y="10343"/>
                    </a:cubicBezTo>
                    <a:cubicBezTo>
                      <a:pt x="18934" y="12051"/>
                      <a:pt x="18693" y="13812"/>
                      <a:pt x="18952" y="15486"/>
                    </a:cubicBezTo>
                    <a:cubicBezTo>
                      <a:pt x="18968" y="15611"/>
                      <a:pt x="19061" y="15668"/>
                      <a:pt x="19161" y="15668"/>
                    </a:cubicBezTo>
                    <a:cubicBezTo>
                      <a:pt x="19267" y="15668"/>
                      <a:pt x="19382" y="15602"/>
                      <a:pt x="19418" y="15486"/>
                    </a:cubicBezTo>
                    <a:cubicBezTo>
                      <a:pt x="19935" y="13622"/>
                      <a:pt x="19573" y="11327"/>
                      <a:pt x="19366" y="9428"/>
                    </a:cubicBezTo>
                    <a:cubicBezTo>
                      <a:pt x="19159" y="7443"/>
                      <a:pt x="18727" y="5493"/>
                      <a:pt x="18071" y="3594"/>
                    </a:cubicBezTo>
                    <a:cubicBezTo>
                      <a:pt x="17050" y="781"/>
                      <a:pt x="14125" y="0"/>
                      <a:pt x="114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1741400" y="1444575"/>
                <a:ext cx="320625" cy="238200"/>
              </a:xfrm>
              <a:custGeom>
                <a:avLst/>
                <a:gdLst/>
                <a:ahLst/>
                <a:cxnLst/>
                <a:rect l="l" t="t" r="r" b="b"/>
                <a:pathLst>
                  <a:path w="12825" h="9528" extrusionOk="0">
                    <a:moveTo>
                      <a:pt x="6101" y="63"/>
                    </a:moveTo>
                    <a:cubicBezTo>
                      <a:pt x="4291" y="63"/>
                      <a:pt x="2126" y="412"/>
                      <a:pt x="1019" y="1968"/>
                    </a:cubicBezTo>
                    <a:cubicBezTo>
                      <a:pt x="432" y="2796"/>
                      <a:pt x="260" y="3694"/>
                      <a:pt x="173" y="4695"/>
                    </a:cubicBezTo>
                    <a:cubicBezTo>
                      <a:pt x="53" y="6058"/>
                      <a:pt x="1" y="7456"/>
                      <a:pt x="18" y="8837"/>
                    </a:cubicBezTo>
                    <a:cubicBezTo>
                      <a:pt x="18" y="8933"/>
                      <a:pt x="104" y="8992"/>
                      <a:pt x="183" y="8992"/>
                    </a:cubicBezTo>
                    <a:cubicBezTo>
                      <a:pt x="246" y="8992"/>
                      <a:pt x="304" y="8955"/>
                      <a:pt x="312" y="8872"/>
                    </a:cubicBezTo>
                    <a:cubicBezTo>
                      <a:pt x="570" y="7128"/>
                      <a:pt x="536" y="5316"/>
                      <a:pt x="898" y="3573"/>
                    </a:cubicBezTo>
                    <a:cubicBezTo>
                      <a:pt x="1399" y="1226"/>
                      <a:pt x="4040" y="708"/>
                      <a:pt x="6042" y="673"/>
                    </a:cubicBezTo>
                    <a:cubicBezTo>
                      <a:pt x="6227" y="673"/>
                      <a:pt x="6418" y="672"/>
                      <a:pt x="6612" y="672"/>
                    </a:cubicBezTo>
                    <a:cubicBezTo>
                      <a:pt x="7484" y="672"/>
                      <a:pt x="8417" y="706"/>
                      <a:pt x="9166" y="1087"/>
                    </a:cubicBezTo>
                    <a:cubicBezTo>
                      <a:pt x="9960" y="1484"/>
                      <a:pt x="10408" y="2468"/>
                      <a:pt x="10771" y="3228"/>
                    </a:cubicBezTo>
                    <a:cubicBezTo>
                      <a:pt x="11651" y="5092"/>
                      <a:pt x="12134" y="7146"/>
                      <a:pt x="12186" y="9217"/>
                    </a:cubicBezTo>
                    <a:cubicBezTo>
                      <a:pt x="12186" y="9424"/>
                      <a:pt x="12346" y="9527"/>
                      <a:pt x="12505" y="9527"/>
                    </a:cubicBezTo>
                    <a:cubicBezTo>
                      <a:pt x="12665" y="9527"/>
                      <a:pt x="12825" y="9424"/>
                      <a:pt x="12825" y="9217"/>
                    </a:cubicBezTo>
                    <a:cubicBezTo>
                      <a:pt x="12738" y="6887"/>
                      <a:pt x="12152" y="4608"/>
                      <a:pt x="11116" y="2520"/>
                    </a:cubicBezTo>
                    <a:cubicBezTo>
                      <a:pt x="10754" y="1743"/>
                      <a:pt x="10184" y="1070"/>
                      <a:pt x="9494" y="552"/>
                    </a:cubicBezTo>
                    <a:cubicBezTo>
                      <a:pt x="8682" y="0"/>
                      <a:pt x="7423" y="104"/>
                      <a:pt x="6508" y="69"/>
                    </a:cubicBezTo>
                    <a:cubicBezTo>
                      <a:pt x="6375" y="65"/>
                      <a:pt x="6239" y="63"/>
                      <a:pt x="6101" y="63"/>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2011200" y="2026525"/>
                <a:ext cx="121975" cy="69225"/>
              </a:xfrm>
              <a:custGeom>
                <a:avLst/>
                <a:gdLst/>
                <a:ahLst/>
                <a:cxnLst/>
                <a:rect l="l" t="t" r="r" b="b"/>
                <a:pathLst>
                  <a:path w="4879" h="2769" extrusionOk="0">
                    <a:moveTo>
                      <a:pt x="4578" y="0"/>
                    </a:moveTo>
                    <a:cubicBezTo>
                      <a:pt x="4520" y="0"/>
                      <a:pt x="4462" y="22"/>
                      <a:pt x="4415" y="74"/>
                    </a:cubicBezTo>
                    <a:cubicBezTo>
                      <a:pt x="3811" y="782"/>
                      <a:pt x="3500" y="1542"/>
                      <a:pt x="2568" y="1921"/>
                    </a:cubicBezTo>
                    <a:cubicBezTo>
                      <a:pt x="1774" y="2232"/>
                      <a:pt x="911" y="2318"/>
                      <a:pt x="100" y="2560"/>
                    </a:cubicBezTo>
                    <a:cubicBezTo>
                      <a:pt x="1" y="2593"/>
                      <a:pt x="12" y="2768"/>
                      <a:pt x="119" y="2768"/>
                    </a:cubicBezTo>
                    <a:cubicBezTo>
                      <a:pt x="124" y="2768"/>
                      <a:pt x="129" y="2768"/>
                      <a:pt x="134" y="2767"/>
                    </a:cubicBezTo>
                    <a:cubicBezTo>
                      <a:pt x="1981" y="2646"/>
                      <a:pt x="4259" y="2422"/>
                      <a:pt x="4829" y="316"/>
                    </a:cubicBezTo>
                    <a:cubicBezTo>
                      <a:pt x="4879" y="154"/>
                      <a:pt x="4730" y="0"/>
                      <a:pt x="457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2126200" y="1975650"/>
                <a:ext cx="15225" cy="32450"/>
              </a:xfrm>
              <a:custGeom>
                <a:avLst/>
                <a:gdLst/>
                <a:ahLst/>
                <a:cxnLst/>
                <a:rect l="l" t="t" r="r" b="b"/>
                <a:pathLst>
                  <a:path w="609" h="1298" extrusionOk="0">
                    <a:moveTo>
                      <a:pt x="363" y="1"/>
                    </a:moveTo>
                    <a:cubicBezTo>
                      <a:pt x="311" y="1"/>
                      <a:pt x="261" y="27"/>
                      <a:pt x="229" y="90"/>
                    </a:cubicBezTo>
                    <a:cubicBezTo>
                      <a:pt x="108" y="401"/>
                      <a:pt x="22" y="729"/>
                      <a:pt x="22" y="1057"/>
                    </a:cubicBezTo>
                    <a:cubicBezTo>
                      <a:pt x="1" y="1202"/>
                      <a:pt x="112" y="1298"/>
                      <a:pt x="218" y="1298"/>
                    </a:cubicBezTo>
                    <a:cubicBezTo>
                      <a:pt x="288" y="1298"/>
                      <a:pt x="357" y="1256"/>
                      <a:pt x="384" y="1160"/>
                    </a:cubicBezTo>
                    <a:cubicBezTo>
                      <a:pt x="453" y="850"/>
                      <a:pt x="609" y="504"/>
                      <a:pt x="557" y="176"/>
                    </a:cubicBezTo>
                    <a:cubicBezTo>
                      <a:pt x="546" y="78"/>
                      <a:pt x="452" y="1"/>
                      <a:pt x="36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1835475" y="1820025"/>
                <a:ext cx="16950" cy="19075"/>
              </a:xfrm>
              <a:custGeom>
                <a:avLst/>
                <a:gdLst/>
                <a:ahLst/>
                <a:cxnLst/>
                <a:rect l="l" t="t" r="r" b="b"/>
                <a:pathLst>
                  <a:path w="678" h="763" extrusionOk="0">
                    <a:moveTo>
                      <a:pt x="547" y="0"/>
                    </a:moveTo>
                    <a:cubicBezTo>
                      <a:pt x="525" y="0"/>
                      <a:pt x="502" y="10"/>
                      <a:pt x="484" y="33"/>
                    </a:cubicBezTo>
                    <a:cubicBezTo>
                      <a:pt x="259" y="205"/>
                      <a:pt x="87" y="447"/>
                      <a:pt x="0" y="706"/>
                    </a:cubicBezTo>
                    <a:cubicBezTo>
                      <a:pt x="0" y="734"/>
                      <a:pt x="12" y="762"/>
                      <a:pt x="35" y="762"/>
                    </a:cubicBezTo>
                    <a:cubicBezTo>
                      <a:pt x="40" y="762"/>
                      <a:pt x="46" y="761"/>
                      <a:pt x="52" y="757"/>
                    </a:cubicBezTo>
                    <a:cubicBezTo>
                      <a:pt x="311" y="619"/>
                      <a:pt x="501" y="412"/>
                      <a:pt x="639" y="153"/>
                    </a:cubicBezTo>
                    <a:cubicBezTo>
                      <a:pt x="677" y="77"/>
                      <a:pt x="612" y="0"/>
                      <a:pt x="54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1832850" y="1807050"/>
                <a:ext cx="70850" cy="61400"/>
              </a:xfrm>
              <a:custGeom>
                <a:avLst/>
                <a:gdLst/>
                <a:ahLst/>
                <a:cxnLst/>
                <a:rect l="l" t="t" r="r" b="b"/>
                <a:pathLst>
                  <a:path w="2834" h="2456" extrusionOk="0">
                    <a:moveTo>
                      <a:pt x="2655" y="1"/>
                    </a:moveTo>
                    <a:cubicBezTo>
                      <a:pt x="2634" y="1"/>
                      <a:pt x="2613" y="6"/>
                      <a:pt x="2591" y="17"/>
                    </a:cubicBezTo>
                    <a:cubicBezTo>
                      <a:pt x="1659" y="672"/>
                      <a:pt x="796" y="1449"/>
                      <a:pt x="54" y="2312"/>
                    </a:cubicBezTo>
                    <a:cubicBezTo>
                      <a:pt x="0" y="2379"/>
                      <a:pt x="50" y="2455"/>
                      <a:pt x="115" y="2455"/>
                    </a:cubicBezTo>
                    <a:cubicBezTo>
                      <a:pt x="134" y="2455"/>
                      <a:pt x="155" y="2449"/>
                      <a:pt x="175" y="2433"/>
                    </a:cubicBezTo>
                    <a:lnTo>
                      <a:pt x="157" y="2433"/>
                    </a:lnTo>
                    <a:cubicBezTo>
                      <a:pt x="986" y="1656"/>
                      <a:pt x="1883" y="966"/>
                      <a:pt x="2746" y="224"/>
                    </a:cubicBezTo>
                    <a:cubicBezTo>
                      <a:pt x="2833" y="137"/>
                      <a:pt x="2762" y="1"/>
                      <a:pt x="265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1855375" y="1832250"/>
                <a:ext cx="61775" cy="44100"/>
              </a:xfrm>
              <a:custGeom>
                <a:avLst/>
                <a:gdLst/>
                <a:ahLst/>
                <a:cxnLst/>
                <a:rect l="l" t="t" r="r" b="b"/>
                <a:pathLst>
                  <a:path w="2471" h="1764" extrusionOk="0">
                    <a:moveTo>
                      <a:pt x="2292" y="0"/>
                    </a:moveTo>
                    <a:cubicBezTo>
                      <a:pt x="2276" y="0"/>
                      <a:pt x="2260" y="3"/>
                      <a:pt x="2242" y="10"/>
                    </a:cubicBezTo>
                    <a:cubicBezTo>
                      <a:pt x="1431" y="355"/>
                      <a:pt x="706" y="1011"/>
                      <a:pt x="67" y="1615"/>
                    </a:cubicBezTo>
                    <a:cubicBezTo>
                      <a:pt x="1" y="1668"/>
                      <a:pt x="58" y="1763"/>
                      <a:pt x="127" y="1763"/>
                    </a:cubicBezTo>
                    <a:cubicBezTo>
                      <a:pt x="148" y="1763"/>
                      <a:pt x="169" y="1755"/>
                      <a:pt x="188" y="1736"/>
                    </a:cubicBezTo>
                    <a:cubicBezTo>
                      <a:pt x="896" y="1183"/>
                      <a:pt x="1673" y="752"/>
                      <a:pt x="2380" y="234"/>
                    </a:cubicBezTo>
                    <a:cubicBezTo>
                      <a:pt x="2471" y="143"/>
                      <a:pt x="2403" y="0"/>
                      <a:pt x="22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1878550" y="1871300"/>
                <a:ext cx="39375" cy="28600"/>
              </a:xfrm>
              <a:custGeom>
                <a:avLst/>
                <a:gdLst/>
                <a:ahLst/>
                <a:cxnLst/>
                <a:rect l="l" t="t" r="r" b="b"/>
                <a:pathLst>
                  <a:path w="1575" h="1144" extrusionOk="0">
                    <a:moveTo>
                      <a:pt x="1350" y="1"/>
                    </a:moveTo>
                    <a:cubicBezTo>
                      <a:pt x="832" y="105"/>
                      <a:pt x="366" y="588"/>
                      <a:pt x="55" y="985"/>
                    </a:cubicBezTo>
                    <a:cubicBezTo>
                      <a:pt x="0" y="1053"/>
                      <a:pt x="54" y="1143"/>
                      <a:pt x="130" y="1143"/>
                    </a:cubicBezTo>
                    <a:cubicBezTo>
                      <a:pt x="150" y="1143"/>
                      <a:pt x="172" y="1137"/>
                      <a:pt x="193" y="1123"/>
                    </a:cubicBezTo>
                    <a:lnTo>
                      <a:pt x="211" y="1123"/>
                    </a:lnTo>
                    <a:cubicBezTo>
                      <a:pt x="400" y="933"/>
                      <a:pt x="608" y="778"/>
                      <a:pt x="815" y="622"/>
                    </a:cubicBezTo>
                    <a:cubicBezTo>
                      <a:pt x="1039" y="484"/>
                      <a:pt x="1281" y="381"/>
                      <a:pt x="1471" y="225"/>
                    </a:cubicBezTo>
                    <a:cubicBezTo>
                      <a:pt x="1574" y="139"/>
                      <a:pt x="1453" y="1"/>
                      <a:pt x="13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1882925" y="1916925"/>
                <a:ext cx="26550" cy="22025"/>
              </a:xfrm>
              <a:custGeom>
                <a:avLst/>
                <a:gdLst/>
                <a:ahLst/>
                <a:cxnLst/>
                <a:rect l="l" t="t" r="r" b="b"/>
                <a:pathLst>
                  <a:path w="1062" h="881" extrusionOk="0">
                    <a:moveTo>
                      <a:pt x="914" y="0"/>
                    </a:moveTo>
                    <a:cubicBezTo>
                      <a:pt x="903" y="0"/>
                      <a:pt x="892" y="2"/>
                      <a:pt x="881" y="5"/>
                    </a:cubicBezTo>
                    <a:cubicBezTo>
                      <a:pt x="536" y="109"/>
                      <a:pt x="260" y="437"/>
                      <a:pt x="53" y="730"/>
                    </a:cubicBezTo>
                    <a:cubicBezTo>
                      <a:pt x="1" y="796"/>
                      <a:pt x="77" y="881"/>
                      <a:pt x="155" y="881"/>
                    </a:cubicBezTo>
                    <a:cubicBezTo>
                      <a:pt x="179" y="881"/>
                      <a:pt x="204" y="872"/>
                      <a:pt x="225" y="851"/>
                    </a:cubicBezTo>
                    <a:cubicBezTo>
                      <a:pt x="450" y="592"/>
                      <a:pt x="760" y="437"/>
                      <a:pt x="985" y="195"/>
                    </a:cubicBezTo>
                    <a:cubicBezTo>
                      <a:pt x="1062" y="118"/>
                      <a:pt x="1001" y="0"/>
                      <a:pt x="91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1891350" y="1955300"/>
                <a:ext cx="22525" cy="20675"/>
              </a:xfrm>
              <a:custGeom>
                <a:avLst/>
                <a:gdLst/>
                <a:ahLst/>
                <a:cxnLst/>
                <a:rect l="l" t="t" r="r" b="b"/>
                <a:pathLst>
                  <a:path w="901" h="827" extrusionOk="0">
                    <a:moveTo>
                      <a:pt x="753" y="1"/>
                    </a:moveTo>
                    <a:cubicBezTo>
                      <a:pt x="741" y="1"/>
                      <a:pt x="729" y="2"/>
                      <a:pt x="717" y="7"/>
                    </a:cubicBezTo>
                    <a:cubicBezTo>
                      <a:pt x="423" y="93"/>
                      <a:pt x="234" y="369"/>
                      <a:pt x="78" y="611"/>
                    </a:cubicBezTo>
                    <a:cubicBezTo>
                      <a:pt x="1" y="714"/>
                      <a:pt x="97" y="827"/>
                      <a:pt x="194" y="827"/>
                    </a:cubicBezTo>
                    <a:cubicBezTo>
                      <a:pt x="226" y="827"/>
                      <a:pt x="259" y="814"/>
                      <a:pt x="285" y="783"/>
                    </a:cubicBezTo>
                    <a:cubicBezTo>
                      <a:pt x="492" y="593"/>
                      <a:pt x="682" y="404"/>
                      <a:pt x="855" y="179"/>
                    </a:cubicBezTo>
                    <a:cubicBezTo>
                      <a:pt x="901" y="103"/>
                      <a:pt x="839" y="1"/>
                      <a:pt x="7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1903175" y="1982875"/>
                <a:ext cx="8700" cy="6575"/>
              </a:xfrm>
              <a:custGeom>
                <a:avLst/>
                <a:gdLst/>
                <a:ahLst/>
                <a:cxnLst/>
                <a:rect l="l" t="t" r="r" b="b"/>
                <a:pathLst>
                  <a:path w="348" h="263" extrusionOk="0">
                    <a:moveTo>
                      <a:pt x="146" y="0"/>
                    </a:moveTo>
                    <a:cubicBezTo>
                      <a:pt x="4" y="0"/>
                      <a:pt x="0" y="262"/>
                      <a:pt x="137" y="262"/>
                    </a:cubicBezTo>
                    <a:cubicBezTo>
                      <a:pt x="153" y="262"/>
                      <a:pt x="172" y="258"/>
                      <a:pt x="192" y="250"/>
                    </a:cubicBezTo>
                    <a:lnTo>
                      <a:pt x="244" y="233"/>
                    </a:lnTo>
                    <a:cubicBezTo>
                      <a:pt x="347" y="198"/>
                      <a:pt x="347" y="60"/>
                      <a:pt x="244" y="25"/>
                    </a:cubicBezTo>
                    <a:lnTo>
                      <a:pt x="192" y="8"/>
                    </a:lnTo>
                    <a:cubicBezTo>
                      <a:pt x="175" y="3"/>
                      <a:pt x="160" y="0"/>
                      <a:pt x="14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2071025" y="1635725"/>
                <a:ext cx="27675" cy="14050"/>
              </a:xfrm>
              <a:custGeom>
                <a:avLst/>
                <a:gdLst/>
                <a:ahLst/>
                <a:cxnLst/>
                <a:rect l="l" t="t" r="r" b="b"/>
                <a:pathLst>
                  <a:path w="1107" h="562" extrusionOk="0">
                    <a:moveTo>
                      <a:pt x="969" y="0"/>
                    </a:moveTo>
                    <a:cubicBezTo>
                      <a:pt x="641" y="35"/>
                      <a:pt x="347" y="156"/>
                      <a:pt x="106" y="345"/>
                    </a:cubicBezTo>
                    <a:cubicBezTo>
                      <a:pt x="0" y="421"/>
                      <a:pt x="66" y="562"/>
                      <a:pt x="176" y="562"/>
                    </a:cubicBezTo>
                    <a:cubicBezTo>
                      <a:pt x="192" y="562"/>
                      <a:pt x="209" y="559"/>
                      <a:pt x="227" y="552"/>
                    </a:cubicBezTo>
                    <a:cubicBezTo>
                      <a:pt x="485" y="414"/>
                      <a:pt x="762" y="345"/>
                      <a:pt x="1003" y="190"/>
                    </a:cubicBezTo>
                    <a:cubicBezTo>
                      <a:pt x="1107" y="138"/>
                      <a:pt x="1072" y="0"/>
                      <a:pt x="96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2085975" y="1655575"/>
                <a:ext cx="19200" cy="9200"/>
              </a:xfrm>
              <a:custGeom>
                <a:avLst/>
                <a:gdLst/>
                <a:ahLst/>
                <a:cxnLst/>
                <a:rect l="l" t="t" r="r" b="b"/>
                <a:pathLst>
                  <a:path w="768" h="368" extrusionOk="0">
                    <a:moveTo>
                      <a:pt x="595" y="0"/>
                    </a:moveTo>
                    <a:cubicBezTo>
                      <a:pt x="423" y="52"/>
                      <a:pt x="250" y="104"/>
                      <a:pt x="95" y="190"/>
                    </a:cubicBezTo>
                    <a:cubicBezTo>
                      <a:pt x="0" y="221"/>
                      <a:pt x="20" y="367"/>
                      <a:pt x="116" y="367"/>
                    </a:cubicBezTo>
                    <a:cubicBezTo>
                      <a:pt x="125" y="367"/>
                      <a:pt x="136" y="366"/>
                      <a:pt x="146" y="363"/>
                    </a:cubicBezTo>
                    <a:cubicBezTo>
                      <a:pt x="336" y="328"/>
                      <a:pt x="509" y="259"/>
                      <a:pt x="681" y="190"/>
                    </a:cubicBezTo>
                    <a:cubicBezTo>
                      <a:pt x="768" y="121"/>
                      <a:pt x="699" y="0"/>
                      <a:pt x="5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1626925" y="1729325"/>
                <a:ext cx="30150" cy="44300"/>
              </a:xfrm>
              <a:custGeom>
                <a:avLst/>
                <a:gdLst/>
                <a:ahLst/>
                <a:cxnLst/>
                <a:rect l="l" t="t" r="r" b="b"/>
                <a:pathLst>
                  <a:path w="1206" h="1772" extrusionOk="0">
                    <a:moveTo>
                      <a:pt x="1118" y="1"/>
                    </a:moveTo>
                    <a:cubicBezTo>
                      <a:pt x="1104" y="1"/>
                      <a:pt x="1089" y="6"/>
                      <a:pt x="1076" y="19"/>
                    </a:cubicBezTo>
                    <a:cubicBezTo>
                      <a:pt x="835" y="260"/>
                      <a:pt x="645" y="519"/>
                      <a:pt x="489" y="795"/>
                    </a:cubicBezTo>
                    <a:cubicBezTo>
                      <a:pt x="299" y="1072"/>
                      <a:pt x="144" y="1348"/>
                      <a:pt x="23" y="1658"/>
                    </a:cubicBezTo>
                    <a:cubicBezTo>
                      <a:pt x="1" y="1726"/>
                      <a:pt x="58" y="1771"/>
                      <a:pt x="116" y="1771"/>
                    </a:cubicBezTo>
                    <a:cubicBezTo>
                      <a:pt x="147" y="1771"/>
                      <a:pt x="178" y="1758"/>
                      <a:pt x="196" y="1727"/>
                    </a:cubicBezTo>
                    <a:cubicBezTo>
                      <a:pt x="369" y="1469"/>
                      <a:pt x="524" y="1192"/>
                      <a:pt x="679" y="916"/>
                    </a:cubicBezTo>
                    <a:cubicBezTo>
                      <a:pt x="852" y="657"/>
                      <a:pt x="1024" y="381"/>
                      <a:pt x="1180" y="105"/>
                    </a:cubicBezTo>
                    <a:cubicBezTo>
                      <a:pt x="1206" y="53"/>
                      <a:pt x="1163" y="1"/>
                      <a:pt x="111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1632875" y="1778650"/>
                <a:ext cx="10625" cy="16275"/>
              </a:xfrm>
              <a:custGeom>
                <a:avLst/>
                <a:gdLst/>
                <a:ahLst/>
                <a:cxnLst/>
                <a:rect l="l" t="t" r="r" b="b"/>
                <a:pathLst>
                  <a:path w="425" h="651" extrusionOk="0">
                    <a:moveTo>
                      <a:pt x="308" y="1"/>
                    </a:moveTo>
                    <a:cubicBezTo>
                      <a:pt x="288" y="1"/>
                      <a:pt x="268" y="9"/>
                      <a:pt x="251" y="31"/>
                    </a:cubicBezTo>
                    <a:cubicBezTo>
                      <a:pt x="113" y="169"/>
                      <a:pt x="10" y="376"/>
                      <a:pt x="10" y="583"/>
                    </a:cubicBezTo>
                    <a:cubicBezTo>
                      <a:pt x="1" y="629"/>
                      <a:pt x="30" y="650"/>
                      <a:pt x="62" y="650"/>
                    </a:cubicBezTo>
                    <a:cubicBezTo>
                      <a:pt x="91" y="650"/>
                      <a:pt x="122" y="633"/>
                      <a:pt x="131" y="600"/>
                    </a:cubicBezTo>
                    <a:cubicBezTo>
                      <a:pt x="182" y="428"/>
                      <a:pt x="269" y="272"/>
                      <a:pt x="372" y="134"/>
                    </a:cubicBezTo>
                    <a:cubicBezTo>
                      <a:pt x="424" y="82"/>
                      <a:pt x="368" y="1"/>
                      <a:pt x="30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 name="Google Shape;1914;p56"/>
            <p:cNvGrpSpPr/>
            <p:nvPr/>
          </p:nvGrpSpPr>
          <p:grpSpPr>
            <a:xfrm>
              <a:off x="1109700" y="1740975"/>
              <a:ext cx="842450" cy="616450"/>
              <a:chOff x="2622525" y="1826200"/>
              <a:chExt cx="842450" cy="616450"/>
            </a:xfrm>
          </p:grpSpPr>
          <p:sp>
            <p:nvSpPr>
              <p:cNvPr id="1915" name="Google Shape;1915;p56"/>
              <p:cNvSpPr/>
              <p:nvPr/>
            </p:nvSpPr>
            <p:spPr>
              <a:xfrm>
                <a:off x="2622525" y="2080475"/>
                <a:ext cx="718875" cy="351950"/>
              </a:xfrm>
              <a:custGeom>
                <a:avLst/>
                <a:gdLst/>
                <a:ahLst/>
                <a:cxnLst/>
                <a:rect l="l" t="t" r="r" b="b"/>
                <a:pathLst>
                  <a:path w="28755" h="14078" extrusionOk="0">
                    <a:moveTo>
                      <a:pt x="16965" y="0"/>
                    </a:moveTo>
                    <a:cubicBezTo>
                      <a:pt x="10167" y="0"/>
                      <a:pt x="1813" y="649"/>
                      <a:pt x="1294" y="1386"/>
                    </a:cubicBezTo>
                    <a:cubicBezTo>
                      <a:pt x="0" y="3232"/>
                      <a:pt x="1899" y="12173"/>
                      <a:pt x="3987" y="13157"/>
                    </a:cubicBezTo>
                    <a:cubicBezTo>
                      <a:pt x="5255" y="13754"/>
                      <a:pt x="13393" y="14078"/>
                      <a:pt x="19808" y="14078"/>
                    </a:cubicBezTo>
                    <a:cubicBezTo>
                      <a:pt x="23960" y="14078"/>
                      <a:pt x="27391" y="13942"/>
                      <a:pt x="27771" y="13657"/>
                    </a:cubicBezTo>
                    <a:cubicBezTo>
                      <a:pt x="28755" y="12915"/>
                      <a:pt x="26666" y="2870"/>
                      <a:pt x="25700" y="1023"/>
                    </a:cubicBezTo>
                    <a:cubicBezTo>
                      <a:pt x="25307" y="286"/>
                      <a:pt x="21479" y="0"/>
                      <a:pt x="16965"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2633300" y="2080575"/>
                <a:ext cx="705500" cy="362075"/>
              </a:xfrm>
              <a:custGeom>
                <a:avLst/>
                <a:gdLst/>
                <a:ahLst/>
                <a:cxnLst/>
                <a:rect l="l" t="t" r="r" b="b"/>
                <a:pathLst>
                  <a:path w="28220" h="14483" extrusionOk="0">
                    <a:moveTo>
                      <a:pt x="25143" y="368"/>
                    </a:moveTo>
                    <a:cubicBezTo>
                      <a:pt x="25581" y="2444"/>
                      <a:pt x="25983" y="4537"/>
                      <a:pt x="26287" y="6629"/>
                    </a:cubicBezTo>
                    <a:cubicBezTo>
                      <a:pt x="26442" y="7664"/>
                      <a:pt x="26546" y="8683"/>
                      <a:pt x="26701" y="9701"/>
                    </a:cubicBezTo>
                    <a:cubicBezTo>
                      <a:pt x="26839" y="10581"/>
                      <a:pt x="27650" y="13187"/>
                      <a:pt x="26390" y="13567"/>
                    </a:cubicBezTo>
                    <a:cubicBezTo>
                      <a:pt x="25562" y="13809"/>
                      <a:pt x="24492" y="13722"/>
                      <a:pt x="23646" y="13774"/>
                    </a:cubicBezTo>
                    <a:cubicBezTo>
                      <a:pt x="22524" y="13843"/>
                      <a:pt x="21402" y="13860"/>
                      <a:pt x="20281" y="13860"/>
                    </a:cubicBezTo>
                    <a:cubicBezTo>
                      <a:pt x="17881" y="13860"/>
                      <a:pt x="15482" y="13722"/>
                      <a:pt x="13083" y="13584"/>
                    </a:cubicBezTo>
                    <a:cubicBezTo>
                      <a:pt x="11608" y="13507"/>
                      <a:pt x="10093" y="13351"/>
                      <a:pt x="8605" y="13351"/>
                    </a:cubicBezTo>
                    <a:cubicBezTo>
                      <a:pt x="8109" y="13351"/>
                      <a:pt x="7616" y="13369"/>
                      <a:pt x="7129" y="13412"/>
                    </a:cubicBezTo>
                    <a:cubicBezTo>
                      <a:pt x="6421" y="13481"/>
                      <a:pt x="5713" y="13567"/>
                      <a:pt x="5023" y="13602"/>
                    </a:cubicBezTo>
                    <a:cubicBezTo>
                      <a:pt x="4958" y="13604"/>
                      <a:pt x="4895" y="13606"/>
                      <a:pt x="4834" y="13606"/>
                    </a:cubicBezTo>
                    <a:cubicBezTo>
                      <a:pt x="3787" y="13606"/>
                      <a:pt x="3400" y="13179"/>
                      <a:pt x="3090" y="12134"/>
                    </a:cubicBezTo>
                    <a:cubicBezTo>
                      <a:pt x="2641" y="10650"/>
                      <a:pt x="2365" y="9045"/>
                      <a:pt x="1985" y="7526"/>
                    </a:cubicBezTo>
                    <a:cubicBezTo>
                      <a:pt x="1478" y="5368"/>
                      <a:pt x="1033" y="3193"/>
                      <a:pt x="680" y="1018"/>
                    </a:cubicBezTo>
                    <a:lnTo>
                      <a:pt x="680" y="1018"/>
                    </a:lnTo>
                    <a:cubicBezTo>
                      <a:pt x="8840" y="997"/>
                      <a:pt x="17000" y="824"/>
                      <a:pt x="25143" y="368"/>
                    </a:cubicBezTo>
                    <a:close/>
                    <a:moveTo>
                      <a:pt x="25251" y="0"/>
                    </a:moveTo>
                    <a:cubicBezTo>
                      <a:pt x="25245" y="0"/>
                      <a:pt x="25240" y="1"/>
                      <a:pt x="25234" y="1"/>
                    </a:cubicBezTo>
                    <a:cubicBezTo>
                      <a:pt x="16932" y="260"/>
                      <a:pt x="8648" y="450"/>
                      <a:pt x="346" y="450"/>
                    </a:cubicBezTo>
                    <a:cubicBezTo>
                      <a:pt x="139" y="450"/>
                      <a:pt x="1" y="622"/>
                      <a:pt x="52" y="812"/>
                    </a:cubicBezTo>
                    <a:cubicBezTo>
                      <a:pt x="467" y="3418"/>
                      <a:pt x="984" y="6025"/>
                      <a:pt x="1623" y="8596"/>
                    </a:cubicBezTo>
                    <a:cubicBezTo>
                      <a:pt x="2020" y="10167"/>
                      <a:pt x="2158" y="12186"/>
                      <a:pt x="3038" y="13584"/>
                    </a:cubicBezTo>
                    <a:cubicBezTo>
                      <a:pt x="3385" y="14118"/>
                      <a:pt x="4049" y="14262"/>
                      <a:pt x="4745" y="14262"/>
                    </a:cubicBezTo>
                    <a:cubicBezTo>
                      <a:pt x="5399" y="14262"/>
                      <a:pt x="6083" y="14135"/>
                      <a:pt x="6559" y="14085"/>
                    </a:cubicBezTo>
                    <a:cubicBezTo>
                      <a:pt x="7268" y="14010"/>
                      <a:pt x="7983" y="13982"/>
                      <a:pt x="8700" y="13982"/>
                    </a:cubicBezTo>
                    <a:cubicBezTo>
                      <a:pt x="10481" y="13982"/>
                      <a:pt x="12278" y="14159"/>
                      <a:pt x="14050" y="14257"/>
                    </a:cubicBezTo>
                    <a:cubicBezTo>
                      <a:pt x="16262" y="14370"/>
                      <a:pt x="18486" y="14483"/>
                      <a:pt x="20713" y="14483"/>
                    </a:cubicBezTo>
                    <a:cubicBezTo>
                      <a:pt x="21213" y="14483"/>
                      <a:pt x="21713" y="14477"/>
                      <a:pt x="22214" y="14465"/>
                    </a:cubicBezTo>
                    <a:cubicBezTo>
                      <a:pt x="23456" y="14430"/>
                      <a:pt x="24716" y="14309"/>
                      <a:pt x="25959" y="14223"/>
                    </a:cubicBezTo>
                    <a:cubicBezTo>
                      <a:pt x="26425" y="14188"/>
                      <a:pt x="27029" y="14102"/>
                      <a:pt x="27305" y="13705"/>
                    </a:cubicBezTo>
                    <a:cubicBezTo>
                      <a:pt x="28220" y="12376"/>
                      <a:pt x="27271" y="9770"/>
                      <a:pt x="27064" y="8320"/>
                    </a:cubicBezTo>
                    <a:cubicBezTo>
                      <a:pt x="26689" y="5598"/>
                      <a:pt x="26131" y="2893"/>
                      <a:pt x="25404" y="237"/>
                    </a:cubicBezTo>
                    <a:lnTo>
                      <a:pt x="25404" y="237"/>
                    </a:lnTo>
                    <a:cubicBezTo>
                      <a:pt x="25440" y="132"/>
                      <a:pt x="25389" y="0"/>
                      <a:pt x="2525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2710100" y="1898525"/>
                <a:ext cx="637775" cy="497950"/>
              </a:xfrm>
              <a:custGeom>
                <a:avLst/>
                <a:gdLst/>
                <a:ahLst/>
                <a:cxnLst/>
                <a:rect l="l" t="t" r="r" b="b"/>
                <a:pathLst>
                  <a:path w="25511" h="19918" extrusionOk="0">
                    <a:moveTo>
                      <a:pt x="16849" y="1"/>
                    </a:moveTo>
                    <a:cubicBezTo>
                      <a:pt x="15954" y="1"/>
                      <a:pt x="15087" y="107"/>
                      <a:pt x="14378" y="465"/>
                    </a:cubicBezTo>
                    <a:cubicBezTo>
                      <a:pt x="13774" y="759"/>
                      <a:pt x="13325" y="1294"/>
                      <a:pt x="13135" y="1932"/>
                    </a:cubicBezTo>
                    <a:cubicBezTo>
                      <a:pt x="12818" y="2872"/>
                      <a:pt x="11304" y="2996"/>
                      <a:pt x="10009" y="2996"/>
                    </a:cubicBezTo>
                    <a:cubicBezTo>
                      <a:pt x="9540" y="2996"/>
                      <a:pt x="9101" y="2980"/>
                      <a:pt x="8757" y="2980"/>
                    </a:cubicBezTo>
                    <a:cubicBezTo>
                      <a:pt x="8654" y="2980"/>
                      <a:pt x="8559" y="2981"/>
                      <a:pt x="8475" y="2985"/>
                    </a:cubicBezTo>
                    <a:cubicBezTo>
                      <a:pt x="7215" y="3020"/>
                      <a:pt x="5955" y="3037"/>
                      <a:pt x="4695" y="3037"/>
                    </a:cubicBezTo>
                    <a:cubicBezTo>
                      <a:pt x="4005" y="3037"/>
                      <a:pt x="3294" y="2970"/>
                      <a:pt x="2593" y="2970"/>
                    </a:cubicBezTo>
                    <a:cubicBezTo>
                      <a:pt x="2172" y="2970"/>
                      <a:pt x="1755" y="2994"/>
                      <a:pt x="1347" y="3072"/>
                    </a:cubicBezTo>
                    <a:cubicBezTo>
                      <a:pt x="743" y="3175"/>
                      <a:pt x="467" y="3693"/>
                      <a:pt x="380" y="4245"/>
                    </a:cubicBezTo>
                    <a:cubicBezTo>
                      <a:pt x="225" y="5419"/>
                      <a:pt x="122" y="6593"/>
                      <a:pt x="1" y="7766"/>
                    </a:cubicBezTo>
                    <a:cubicBezTo>
                      <a:pt x="1" y="7861"/>
                      <a:pt x="79" y="7914"/>
                      <a:pt x="158" y="7914"/>
                    </a:cubicBezTo>
                    <a:cubicBezTo>
                      <a:pt x="223" y="7914"/>
                      <a:pt x="288" y="7878"/>
                      <a:pt x="311" y="7801"/>
                    </a:cubicBezTo>
                    <a:cubicBezTo>
                      <a:pt x="484" y="6800"/>
                      <a:pt x="639" y="5816"/>
                      <a:pt x="812" y="4815"/>
                    </a:cubicBezTo>
                    <a:cubicBezTo>
                      <a:pt x="972" y="3711"/>
                      <a:pt x="1654" y="3550"/>
                      <a:pt x="2503" y="3550"/>
                    </a:cubicBezTo>
                    <a:cubicBezTo>
                      <a:pt x="2756" y="3550"/>
                      <a:pt x="3024" y="3564"/>
                      <a:pt x="3297" y="3572"/>
                    </a:cubicBezTo>
                    <a:cubicBezTo>
                      <a:pt x="4103" y="3596"/>
                      <a:pt x="4910" y="3607"/>
                      <a:pt x="5719" y="3607"/>
                    </a:cubicBezTo>
                    <a:cubicBezTo>
                      <a:pt x="7267" y="3607"/>
                      <a:pt x="8821" y="3565"/>
                      <a:pt x="10374" y="3486"/>
                    </a:cubicBezTo>
                    <a:cubicBezTo>
                      <a:pt x="11806" y="3417"/>
                      <a:pt x="13239" y="3676"/>
                      <a:pt x="13722" y="2105"/>
                    </a:cubicBezTo>
                    <a:cubicBezTo>
                      <a:pt x="14094" y="901"/>
                      <a:pt x="15465" y="630"/>
                      <a:pt x="16878" y="630"/>
                    </a:cubicBezTo>
                    <a:cubicBezTo>
                      <a:pt x="17957" y="630"/>
                      <a:pt x="19061" y="788"/>
                      <a:pt x="19763" y="811"/>
                    </a:cubicBezTo>
                    <a:lnTo>
                      <a:pt x="23025" y="931"/>
                    </a:lnTo>
                    <a:cubicBezTo>
                      <a:pt x="24389" y="983"/>
                      <a:pt x="24440" y="2036"/>
                      <a:pt x="24613" y="3089"/>
                    </a:cubicBezTo>
                    <a:cubicBezTo>
                      <a:pt x="24906" y="4953"/>
                      <a:pt x="24889" y="6886"/>
                      <a:pt x="24855" y="8785"/>
                    </a:cubicBezTo>
                    <a:cubicBezTo>
                      <a:pt x="24768" y="12426"/>
                      <a:pt x="24251" y="16051"/>
                      <a:pt x="24130" y="19710"/>
                    </a:cubicBezTo>
                    <a:cubicBezTo>
                      <a:pt x="24130" y="19848"/>
                      <a:pt x="24238" y="19917"/>
                      <a:pt x="24348" y="19917"/>
                    </a:cubicBezTo>
                    <a:cubicBezTo>
                      <a:pt x="24458" y="19917"/>
                      <a:pt x="24570" y="19848"/>
                      <a:pt x="24578" y="19710"/>
                    </a:cubicBezTo>
                    <a:cubicBezTo>
                      <a:pt x="24906" y="15550"/>
                      <a:pt x="25407" y="11408"/>
                      <a:pt x="25459" y="7248"/>
                    </a:cubicBezTo>
                    <a:cubicBezTo>
                      <a:pt x="25510" y="5384"/>
                      <a:pt x="25355" y="3503"/>
                      <a:pt x="24958" y="1674"/>
                    </a:cubicBezTo>
                    <a:cubicBezTo>
                      <a:pt x="24803" y="983"/>
                      <a:pt x="24578" y="534"/>
                      <a:pt x="23871" y="379"/>
                    </a:cubicBezTo>
                    <a:cubicBezTo>
                      <a:pt x="23301" y="250"/>
                      <a:pt x="22680" y="224"/>
                      <a:pt x="22056" y="224"/>
                    </a:cubicBezTo>
                    <a:cubicBezTo>
                      <a:pt x="21641" y="224"/>
                      <a:pt x="21224" y="235"/>
                      <a:pt x="20821" y="235"/>
                    </a:cubicBezTo>
                    <a:cubicBezTo>
                      <a:pt x="20620" y="235"/>
                      <a:pt x="20422" y="232"/>
                      <a:pt x="20229" y="224"/>
                    </a:cubicBezTo>
                    <a:cubicBezTo>
                      <a:pt x="19249" y="185"/>
                      <a:pt x="18024" y="1"/>
                      <a:pt x="168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2974600" y="2051075"/>
                <a:ext cx="192475" cy="14800"/>
              </a:xfrm>
              <a:custGeom>
                <a:avLst/>
                <a:gdLst/>
                <a:ahLst/>
                <a:cxnLst/>
                <a:rect l="l" t="t" r="r" b="b"/>
                <a:pathLst>
                  <a:path w="7699" h="592" extrusionOk="0">
                    <a:moveTo>
                      <a:pt x="4843" y="1"/>
                    </a:moveTo>
                    <a:cubicBezTo>
                      <a:pt x="3654" y="1"/>
                      <a:pt x="2463" y="11"/>
                      <a:pt x="1271" y="11"/>
                    </a:cubicBezTo>
                    <a:cubicBezTo>
                      <a:pt x="894" y="11"/>
                      <a:pt x="516" y="10"/>
                      <a:pt x="139" y="7"/>
                    </a:cubicBezTo>
                    <a:cubicBezTo>
                      <a:pt x="35" y="7"/>
                      <a:pt x="1" y="180"/>
                      <a:pt x="122" y="197"/>
                    </a:cubicBezTo>
                    <a:cubicBezTo>
                      <a:pt x="1531" y="459"/>
                      <a:pt x="2964" y="591"/>
                      <a:pt x="4399" y="591"/>
                    </a:cubicBezTo>
                    <a:cubicBezTo>
                      <a:pt x="5425" y="591"/>
                      <a:pt x="6453" y="524"/>
                      <a:pt x="7474" y="387"/>
                    </a:cubicBezTo>
                    <a:cubicBezTo>
                      <a:pt x="7699" y="352"/>
                      <a:pt x="7630" y="25"/>
                      <a:pt x="7423" y="25"/>
                    </a:cubicBezTo>
                    <a:cubicBezTo>
                      <a:pt x="6565" y="6"/>
                      <a:pt x="5704" y="1"/>
                      <a:pt x="48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3192500" y="2046875"/>
                <a:ext cx="56550" cy="12650"/>
              </a:xfrm>
              <a:custGeom>
                <a:avLst/>
                <a:gdLst/>
                <a:ahLst/>
                <a:cxnLst/>
                <a:rect l="l" t="t" r="r" b="b"/>
                <a:pathLst>
                  <a:path w="2262" h="506" extrusionOk="0">
                    <a:moveTo>
                      <a:pt x="1881" y="0"/>
                    </a:moveTo>
                    <a:cubicBezTo>
                      <a:pt x="1306" y="0"/>
                      <a:pt x="733" y="70"/>
                      <a:pt x="174" y="210"/>
                    </a:cubicBezTo>
                    <a:cubicBezTo>
                      <a:pt x="1" y="244"/>
                      <a:pt x="36" y="503"/>
                      <a:pt x="208" y="503"/>
                    </a:cubicBezTo>
                    <a:cubicBezTo>
                      <a:pt x="272" y="505"/>
                      <a:pt x="336" y="506"/>
                      <a:pt x="400" y="506"/>
                    </a:cubicBezTo>
                    <a:cubicBezTo>
                      <a:pt x="974" y="506"/>
                      <a:pt x="1547" y="436"/>
                      <a:pt x="2107" y="296"/>
                    </a:cubicBezTo>
                    <a:cubicBezTo>
                      <a:pt x="2262" y="244"/>
                      <a:pt x="2245" y="20"/>
                      <a:pt x="2072" y="3"/>
                    </a:cubicBezTo>
                    <a:cubicBezTo>
                      <a:pt x="2008" y="1"/>
                      <a:pt x="1944" y="0"/>
                      <a:pt x="18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3155050" y="2376975"/>
                <a:ext cx="42550" cy="24550"/>
              </a:xfrm>
              <a:custGeom>
                <a:avLst/>
                <a:gdLst/>
                <a:ahLst/>
                <a:cxnLst/>
                <a:rect l="l" t="t" r="r" b="b"/>
                <a:pathLst>
                  <a:path w="1702" h="982" extrusionOk="0">
                    <a:moveTo>
                      <a:pt x="1520" y="1"/>
                    </a:moveTo>
                    <a:cubicBezTo>
                      <a:pt x="1513" y="1"/>
                      <a:pt x="1506" y="1"/>
                      <a:pt x="1499" y="2"/>
                    </a:cubicBezTo>
                    <a:cubicBezTo>
                      <a:pt x="1016" y="140"/>
                      <a:pt x="567" y="468"/>
                      <a:pt x="135" y="727"/>
                    </a:cubicBezTo>
                    <a:cubicBezTo>
                      <a:pt x="0" y="802"/>
                      <a:pt x="87" y="982"/>
                      <a:pt x="214" y="982"/>
                    </a:cubicBezTo>
                    <a:cubicBezTo>
                      <a:pt x="233" y="982"/>
                      <a:pt x="253" y="978"/>
                      <a:pt x="274" y="969"/>
                    </a:cubicBezTo>
                    <a:cubicBezTo>
                      <a:pt x="722" y="727"/>
                      <a:pt x="1240" y="537"/>
                      <a:pt x="1620" y="209"/>
                    </a:cubicBezTo>
                    <a:cubicBezTo>
                      <a:pt x="1701" y="128"/>
                      <a:pt x="1629" y="1"/>
                      <a:pt x="15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3190475" y="2354300"/>
                <a:ext cx="86675" cy="57500"/>
              </a:xfrm>
              <a:custGeom>
                <a:avLst/>
                <a:gdLst/>
                <a:ahLst/>
                <a:cxnLst/>
                <a:rect l="l" t="t" r="r" b="b"/>
                <a:pathLst>
                  <a:path w="3467" h="2300" extrusionOk="0">
                    <a:moveTo>
                      <a:pt x="3284" y="0"/>
                    </a:moveTo>
                    <a:cubicBezTo>
                      <a:pt x="3265" y="0"/>
                      <a:pt x="3245" y="4"/>
                      <a:pt x="3223" y="12"/>
                    </a:cubicBezTo>
                    <a:cubicBezTo>
                      <a:pt x="2101" y="495"/>
                      <a:pt x="1066" y="1306"/>
                      <a:pt x="99" y="2048"/>
                    </a:cubicBezTo>
                    <a:cubicBezTo>
                      <a:pt x="0" y="2133"/>
                      <a:pt x="98" y="2300"/>
                      <a:pt x="213" y="2300"/>
                    </a:cubicBezTo>
                    <a:cubicBezTo>
                      <a:pt x="238" y="2300"/>
                      <a:pt x="264" y="2291"/>
                      <a:pt x="289" y="2273"/>
                    </a:cubicBezTo>
                    <a:cubicBezTo>
                      <a:pt x="1290" y="1600"/>
                      <a:pt x="2395" y="1030"/>
                      <a:pt x="3344" y="305"/>
                    </a:cubicBezTo>
                    <a:cubicBezTo>
                      <a:pt x="3466" y="214"/>
                      <a:pt x="3426" y="0"/>
                      <a:pt x="32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3254000" y="2386075"/>
                <a:ext cx="26700" cy="22400"/>
              </a:xfrm>
              <a:custGeom>
                <a:avLst/>
                <a:gdLst/>
                <a:ahLst/>
                <a:cxnLst/>
                <a:rect l="l" t="t" r="r" b="b"/>
                <a:pathLst>
                  <a:path w="1068" h="896" extrusionOk="0">
                    <a:moveTo>
                      <a:pt x="925" y="1"/>
                    </a:moveTo>
                    <a:cubicBezTo>
                      <a:pt x="908" y="1"/>
                      <a:pt x="890" y="6"/>
                      <a:pt x="872" y="18"/>
                    </a:cubicBezTo>
                    <a:cubicBezTo>
                      <a:pt x="596" y="225"/>
                      <a:pt x="337" y="450"/>
                      <a:pt x="95" y="691"/>
                    </a:cubicBezTo>
                    <a:cubicBezTo>
                      <a:pt x="1" y="772"/>
                      <a:pt x="86" y="896"/>
                      <a:pt x="186" y="896"/>
                    </a:cubicBezTo>
                    <a:cubicBezTo>
                      <a:pt x="213" y="896"/>
                      <a:pt x="242" y="886"/>
                      <a:pt x="268" y="864"/>
                    </a:cubicBezTo>
                    <a:cubicBezTo>
                      <a:pt x="527" y="657"/>
                      <a:pt x="769" y="432"/>
                      <a:pt x="1010" y="191"/>
                    </a:cubicBezTo>
                    <a:cubicBezTo>
                      <a:pt x="1067" y="119"/>
                      <a:pt x="1006" y="1"/>
                      <a:pt x="92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2816250" y="1826200"/>
                <a:ext cx="26350" cy="97175"/>
              </a:xfrm>
              <a:custGeom>
                <a:avLst/>
                <a:gdLst/>
                <a:ahLst/>
                <a:cxnLst/>
                <a:rect l="l" t="t" r="r" b="b"/>
                <a:pathLst>
                  <a:path w="1054" h="3887" extrusionOk="0">
                    <a:moveTo>
                      <a:pt x="207" y="1"/>
                    </a:moveTo>
                    <a:cubicBezTo>
                      <a:pt x="107" y="1"/>
                      <a:pt x="11" y="66"/>
                      <a:pt x="1" y="183"/>
                    </a:cubicBezTo>
                    <a:cubicBezTo>
                      <a:pt x="1" y="735"/>
                      <a:pt x="190" y="1235"/>
                      <a:pt x="329" y="1770"/>
                    </a:cubicBezTo>
                    <a:cubicBezTo>
                      <a:pt x="484" y="2426"/>
                      <a:pt x="587" y="3099"/>
                      <a:pt x="760" y="3773"/>
                    </a:cubicBezTo>
                    <a:cubicBezTo>
                      <a:pt x="776" y="3850"/>
                      <a:pt x="837" y="3886"/>
                      <a:pt x="899" y="3886"/>
                    </a:cubicBezTo>
                    <a:cubicBezTo>
                      <a:pt x="975" y="3886"/>
                      <a:pt x="1053" y="3833"/>
                      <a:pt x="1053" y="3738"/>
                    </a:cubicBezTo>
                    <a:cubicBezTo>
                      <a:pt x="1019" y="3117"/>
                      <a:pt x="950" y="2495"/>
                      <a:pt x="846" y="1891"/>
                    </a:cubicBezTo>
                    <a:cubicBezTo>
                      <a:pt x="743" y="1287"/>
                      <a:pt x="674" y="631"/>
                      <a:pt x="380" y="79"/>
                    </a:cubicBezTo>
                    <a:cubicBezTo>
                      <a:pt x="334" y="26"/>
                      <a:pt x="270" y="1"/>
                      <a:pt x="20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3368100" y="1850725"/>
                <a:ext cx="96875" cy="80750"/>
              </a:xfrm>
              <a:custGeom>
                <a:avLst/>
                <a:gdLst/>
                <a:ahLst/>
                <a:cxnLst/>
                <a:rect l="l" t="t" r="r" b="b"/>
                <a:pathLst>
                  <a:path w="3875" h="3230" extrusionOk="0">
                    <a:moveTo>
                      <a:pt x="3685" y="1"/>
                    </a:moveTo>
                    <a:cubicBezTo>
                      <a:pt x="3667" y="1"/>
                      <a:pt x="3647" y="4"/>
                      <a:pt x="3626" y="13"/>
                    </a:cubicBezTo>
                    <a:cubicBezTo>
                      <a:pt x="2970" y="272"/>
                      <a:pt x="2435" y="824"/>
                      <a:pt x="1900" y="1273"/>
                    </a:cubicBezTo>
                    <a:cubicBezTo>
                      <a:pt x="1244" y="1791"/>
                      <a:pt x="623" y="2377"/>
                      <a:pt x="71" y="3016"/>
                    </a:cubicBezTo>
                    <a:cubicBezTo>
                      <a:pt x="1" y="3100"/>
                      <a:pt x="56" y="3229"/>
                      <a:pt x="143" y="3229"/>
                    </a:cubicBezTo>
                    <a:cubicBezTo>
                      <a:pt x="164" y="3229"/>
                      <a:pt x="186" y="3222"/>
                      <a:pt x="209" y="3206"/>
                    </a:cubicBezTo>
                    <a:lnTo>
                      <a:pt x="226" y="3206"/>
                    </a:lnTo>
                    <a:cubicBezTo>
                      <a:pt x="778" y="2792"/>
                      <a:pt x="1279" y="2326"/>
                      <a:pt x="1814" y="1894"/>
                    </a:cubicBezTo>
                    <a:cubicBezTo>
                      <a:pt x="2453" y="1376"/>
                      <a:pt x="3281" y="945"/>
                      <a:pt x="3799" y="306"/>
                    </a:cubicBezTo>
                    <a:cubicBezTo>
                      <a:pt x="3875" y="200"/>
                      <a:pt x="3817" y="1"/>
                      <a:pt x="36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56"/>
            <p:cNvGrpSpPr/>
            <p:nvPr/>
          </p:nvGrpSpPr>
          <p:grpSpPr>
            <a:xfrm>
              <a:off x="1825487" y="3630453"/>
              <a:ext cx="577707" cy="616434"/>
              <a:chOff x="2513400" y="3953525"/>
              <a:chExt cx="419175" cy="447275"/>
            </a:xfrm>
          </p:grpSpPr>
          <p:sp>
            <p:nvSpPr>
              <p:cNvPr id="1926" name="Google Shape;1926;p56"/>
              <p:cNvSpPr/>
              <p:nvPr/>
            </p:nvSpPr>
            <p:spPr>
              <a:xfrm>
                <a:off x="2513400" y="3953525"/>
                <a:ext cx="419175" cy="447275"/>
              </a:xfrm>
              <a:custGeom>
                <a:avLst/>
                <a:gdLst/>
                <a:ahLst/>
                <a:cxnLst/>
                <a:rect l="l" t="t" r="r" b="b"/>
                <a:pathLst>
                  <a:path w="16767" h="17891" extrusionOk="0">
                    <a:moveTo>
                      <a:pt x="15655" y="6997"/>
                    </a:moveTo>
                    <a:cubicBezTo>
                      <a:pt x="15799" y="7188"/>
                      <a:pt x="15942" y="7380"/>
                      <a:pt x="16105" y="7562"/>
                    </a:cubicBezTo>
                    <a:cubicBezTo>
                      <a:pt x="15875" y="7811"/>
                      <a:pt x="15645" y="8060"/>
                      <a:pt x="15406" y="8300"/>
                    </a:cubicBezTo>
                    <a:cubicBezTo>
                      <a:pt x="15492" y="7869"/>
                      <a:pt x="15578" y="7428"/>
                      <a:pt x="15655" y="6997"/>
                    </a:cubicBezTo>
                    <a:close/>
                    <a:moveTo>
                      <a:pt x="1409" y="473"/>
                    </a:moveTo>
                    <a:lnTo>
                      <a:pt x="1409" y="473"/>
                    </a:lnTo>
                    <a:cubicBezTo>
                      <a:pt x="5064" y="1072"/>
                      <a:pt x="8755" y="1374"/>
                      <a:pt x="12453" y="1374"/>
                    </a:cubicBezTo>
                    <a:cubicBezTo>
                      <a:pt x="13718" y="1374"/>
                      <a:pt x="14984" y="1339"/>
                      <a:pt x="16249" y="1268"/>
                    </a:cubicBezTo>
                    <a:lnTo>
                      <a:pt x="16249" y="1268"/>
                    </a:lnTo>
                    <a:cubicBezTo>
                      <a:pt x="15732" y="3586"/>
                      <a:pt x="15185" y="5972"/>
                      <a:pt x="15003" y="8348"/>
                    </a:cubicBezTo>
                    <a:lnTo>
                      <a:pt x="15003" y="8338"/>
                    </a:lnTo>
                    <a:lnTo>
                      <a:pt x="15003" y="8338"/>
                    </a:lnTo>
                    <a:cubicBezTo>
                      <a:pt x="14994" y="8444"/>
                      <a:pt x="15070" y="8530"/>
                      <a:pt x="15176" y="8530"/>
                    </a:cubicBezTo>
                    <a:cubicBezTo>
                      <a:pt x="13653" y="10034"/>
                      <a:pt x="11976" y="11375"/>
                      <a:pt x="10156" y="12515"/>
                    </a:cubicBezTo>
                    <a:cubicBezTo>
                      <a:pt x="9907" y="12314"/>
                      <a:pt x="9658" y="12113"/>
                      <a:pt x="9399" y="11921"/>
                    </a:cubicBezTo>
                    <a:cubicBezTo>
                      <a:pt x="9048" y="11646"/>
                      <a:pt x="8584" y="11135"/>
                      <a:pt x="8100" y="11135"/>
                    </a:cubicBezTo>
                    <a:cubicBezTo>
                      <a:pt x="8095" y="11135"/>
                      <a:pt x="8091" y="11135"/>
                      <a:pt x="8086" y="11136"/>
                    </a:cubicBezTo>
                    <a:cubicBezTo>
                      <a:pt x="7607" y="11145"/>
                      <a:pt x="7176" y="11643"/>
                      <a:pt x="6841" y="11921"/>
                    </a:cubicBezTo>
                    <a:cubicBezTo>
                      <a:pt x="6611" y="12113"/>
                      <a:pt x="6381" y="12304"/>
                      <a:pt x="6142" y="12496"/>
                    </a:cubicBezTo>
                    <a:cubicBezTo>
                      <a:pt x="5059" y="11538"/>
                      <a:pt x="3948" y="10628"/>
                      <a:pt x="2817" y="9737"/>
                    </a:cubicBezTo>
                    <a:cubicBezTo>
                      <a:pt x="2511" y="9488"/>
                      <a:pt x="2166" y="9162"/>
                      <a:pt x="1802" y="8855"/>
                    </a:cubicBezTo>
                    <a:cubicBezTo>
                      <a:pt x="1811" y="8836"/>
                      <a:pt x="1821" y="8827"/>
                      <a:pt x="1821" y="8808"/>
                    </a:cubicBezTo>
                    <a:cubicBezTo>
                      <a:pt x="1984" y="6039"/>
                      <a:pt x="1744" y="3222"/>
                      <a:pt x="1409" y="473"/>
                    </a:cubicBezTo>
                    <a:close/>
                    <a:moveTo>
                      <a:pt x="422" y="8309"/>
                    </a:moveTo>
                    <a:lnTo>
                      <a:pt x="422" y="8309"/>
                    </a:lnTo>
                    <a:cubicBezTo>
                      <a:pt x="901" y="8558"/>
                      <a:pt x="1342" y="9047"/>
                      <a:pt x="1735" y="9363"/>
                    </a:cubicBezTo>
                    <a:lnTo>
                      <a:pt x="3191" y="10561"/>
                    </a:lnTo>
                    <a:cubicBezTo>
                      <a:pt x="4072" y="11289"/>
                      <a:pt x="4935" y="12036"/>
                      <a:pt x="5806" y="12774"/>
                    </a:cubicBezTo>
                    <a:cubicBezTo>
                      <a:pt x="5442" y="13071"/>
                      <a:pt x="5069" y="13377"/>
                      <a:pt x="4695" y="13684"/>
                    </a:cubicBezTo>
                    <a:cubicBezTo>
                      <a:pt x="3344" y="14805"/>
                      <a:pt x="1993" y="15926"/>
                      <a:pt x="710" y="17123"/>
                    </a:cubicBezTo>
                    <a:cubicBezTo>
                      <a:pt x="528" y="16750"/>
                      <a:pt x="623" y="16089"/>
                      <a:pt x="614" y="15696"/>
                    </a:cubicBezTo>
                    <a:cubicBezTo>
                      <a:pt x="604" y="15217"/>
                      <a:pt x="595" y="14738"/>
                      <a:pt x="585" y="14259"/>
                    </a:cubicBezTo>
                    <a:cubicBezTo>
                      <a:pt x="547" y="12276"/>
                      <a:pt x="537" y="10293"/>
                      <a:pt x="422" y="8309"/>
                    </a:cubicBezTo>
                    <a:close/>
                    <a:moveTo>
                      <a:pt x="16326" y="7955"/>
                    </a:moveTo>
                    <a:cubicBezTo>
                      <a:pt x="16306" y="11021"/>
                      <a:pt x="16230" y="14086"/>
                      <a:pt x="16076" y="17142"/>
                    </a:cubicBezTo>
                    <a:lnTo>
                      <a:pt x="11650" y="13684"/>
                    </a:lnTo>
                    <a:cubicBezTo>
                      <a:pt x="11258" y="13368"/>
                      <a:pt x="10865" y="13061"/>
                      <a:pt x="10472" y="12755"/>
                    </a:cubicBezTo>
                    <a:cubicBezTo>
                      <a:pt x="12656" y="11461"/>
                      <a:pt x="14630" y="9842"/>
                      <a:pt x="16326" y="7955"/>
                    </a:cubicBezTo>
                    <a:close/>
                    <a:moveTo>
                      <a:pt x="8106" y="11682"/>
                    </a:moveTo>
                    <a:cubicBezTo>
                      <a:pt x="8775" y="11682"/>
                      <a:pt x="9679" y="12680"/>
                      <a:pt x="10213" y="13100"/>
                    </a:cubicBezTo>
                    <a:lnTo>
                      <a:pt x="12043" y="14537"/>
                    </a:lnTo>
                    <a:lnTo>
                      <a:pt x="15636" y="17344"/>
                    </a:lnTo>
                    <a:cubicBezTo>
                      <a:pt x="11708" y="17363"/>
                      <a:pt x="7780" y="17392"/>
                      <a:pt x="3842" y="17420"/>
                    </a:cubicBezTo>
                    <a:lnTo>
                      <a:pt x="2425" y="17430"/>
                    </a:lnTo>
                    <a:cubicBezTo>
                      <a:pt x="2189" y="17430"/>
                      <a:pt x="1863" y="17474"/>
                      <a:pt x="1555" y="17474"/>
                    </a:cubicBezTo>
                    <a:cubicBezTo>
                      <a:pt x="1324" y="17474"/>
                      <a:pt x="1104" y="17449"/>
                      <a:pt x="940" y="17363"/>
                    </a:cubicBezTo>
                    <a:cubicBezTo>
                      <a:pt x="2041" y="16481"/>
                      <a:pt x="3114" y="15562"/>
                      <a:pt x="4197" y="14661"/>
                    </a:cubicBezTo>
                    <a:cubicBezTo>
                      <a:pt x="4820" y="14134"/>
                      <a:pt x="5442" y="13617"/>
                      <a:pt x="6075" y="13100"/>
                    </a:cubicBezTo>
                    <a:cubicBezTo>
                      <a:pt x="6611" y="12649"/>
                      <a:pt x="7435" y="11691"/>
                      <a:pt x="8096" y="11682"/>
                    </a:cubicBezTo>
                    <a:cubicBezTo>
                      <a:pt x="8099" y="11682"/>
                      <a:pt x="8102" y="11682"/>
                      <a:pt x="8106" y="11682"/>
                    </a:cubicBezTo>
                    <a:close/>
                    <a:moveTo>
                      <a:pt x="1191" y="0"/>
                    </a:moveTo>
                    <a:cubicBezTo>
                      <a:pt x="1079" y="0"/>
                      <a:pt x="942" y="76"/>
                      <a:pt x="959" y="214"/>
                    </a:cubicBezTo>
                    <a:cubicBezTo>
                      <a:pt x="1237" y="2379"/>
                      <a:pt x="1352" y="4554"/>
                      <a:pt x="1447" y="6738"/>
                    </a:cubicBezTo>
                    <a:cubicBezTo>
                      <a:pt x="1476" y="7371"/>
                      <a:pt x="1505" y="8003"/>
                      <a:pt x="1543" y="8635"/>
                    </a:cubicBezTo>
                    <a:cubicBezTo>
                      <a:pt x="1208" y="8348"/>
                      <a:pt x="815" y="8127"/>
                      <a:pt x="394" y="7993"/>
                    </a:cubicBezTo>
                    <a:cubicBezTo>
                      <a:pt x="394" y="7965"/>
                      <a:pt x="394" y="7936"/>
                      <a:pt x="394" y="7907"/>
                    </a:cubicBezTo>
                    <a:cubicBezTo>
                      <a:pt x="489" y="7773"/>
                      <a:pt x="576" y="7639"/>
                      <a:pt x="662" y="7514"/>
                    </a:cubicBezTo>
                    <a:cubicBezTo>
                      <a:pt x="873" y="7275"/>
                      <a:pt x="1112" y="7064"/>
                      <a:pt x="1342" y="6834"/>
                    </a:cubicBezTo>
                    <a:cubicBezTo>
                      <a:pt x="1361" y="6805"/>
                      <a:pt x="1380" y="6777"/>
                      <a:pt x="1380" y="6738"/>
                    </a:cubicBezTo>
                    <a:cubicBezTo>
                      <a:pt x="1380" y="6658"/>
                      <a:pt x="1314" y="6578"/>
                      <a:pt x="1235" y="6578"/>
                    </a:cubicBezTo>
                    <a:cubicBezTo>
                      <a:pt x="1211" y="6578"/>
                      <a:pt x="1185" y="6586"/>
                      <a:pt x="1160" y="6604"/>
                    </a:cubicBezTo>
                    <a:cubicBezTo>
                      <a:pt x="892" y="6815"/>
                      <a:pt x="662" y="7054"/>
                      <a:pt x="461" y="7332"/>
                    </a:cubicBezTo>
                    <a:cubicBezTo>
                      <a:pt x="298" y="7514"/>
                      <a:pt x="164" y="7725"/>
                      <a:pt x="58" y="7955"/>
                    </a:cubicBezTo>
                    <a:cubicBezTo>
                      <a:pt x="10" y="7993"/>
                      <a:pt x="1" y="8060"/>
                      <a:pt x="29" y="8118"/>
                    </a:cubicBezTo>
                    <a:lnTo>
                      <a:pt x="29" y="8137"/>
                    </a:lnTo>
                    <a:cubicBezTo>
                      <a:pt x="29" y="8175"/>
                      <a:pt x="59" y="8200"/>
                      <a:pt x="95" y="8200"/>
                    </a:cubicBezTo>
                    <a:cubicBezTo>
                      <a:pt x="105" y="8200"/>
                      <a:pt x="115" y="8199"/>
                      <a:pt x="125" y="8194"/>
                    </a:cubicBezTo>
                    <a:lnTo>
                      <a:pt x="154" y="8204"/>
                    </a:lnTo>
                    <a:cubicBezTo>
                      <a:pt x="87" y="10455"/>
                      <a:pt x="173" y="12716"/>
                      <a:pt x="212" y="14977"/>
                    </a:cubicBezTo>
                    <a:lnTo>
                      <a:pt x="240" y="16587"/>
                    </a:lnTo>
                    <a:cubicBezTo>
                      <a:pt x="240" y="16874"/>
                      <a:pt x="183" y="17248"/>
                      <a:pt x="326" y="17516"/>
                    </a:cubicBezTo>
                    <a:cubicBezTo>
                      <a:pt x="498" y="17819"/>
                      <a:pt x="876" y="17890"/>
                      <a:pt x="1272" y="17890"/>
                    </a:cubicBezTo>
                    <a:cubicBezTo>
                      <a:pt x="1628" y="17890"/>
                      <a:pt x="1997" y="17832"/>
                      <a:pt x="2243" y="17832"/>
                    </a:cubicBezTo>
                    <a:cubicBezTo>
                      <a:pt x="6927" y="17823"/>
                      <a:pt x="11602" y="17794"/>
                      <a:pt x="16278" y="17775"/>
                    </a:cubicBezTo>
                    <a:cubicBezTo>
                      <a:pt x="16393" y="17775"/>
                      <a:pt x="16488" y="17679"/>
                      <a:pt x="16498" y="17554"/>
                    </a:cubicBezTo>
                    <a:cubicBezTo>
                      <a:pt x="16661" y="14249"/>
                      <a:pt x="16747" y="10934"/>
                      <a:pt x="16766" y="7629"/>
                    </a:cubicBezTo>
                    <a:cubicBezTo>
                      <a:pt x="16759" y="7501"/>
                      <a:pt x="16662" y="7415"/>
                      <a:pt x="16553" y="7415"/>
                    </a:cubicBezTo>
                    <a:cubicBezTo>
                      <a:pt x="16516" y="7415"/>
                      <a:pt x="16477" y="7425"/>
                      <a:pt x="16440" y="7447"/>
                    </a:cubicBezTo>
                    <a:cubicBezTo>
                      <a:pt x="16211" y="7179"/>
                      <a:pt x="15971" y="6920"/>
                      <a:pt x="15712" y="6671"/>
                    </a:cubicBezTo>
                    <a:cubicBezTo>
                      <a:pt x="16048" y="4813"/>
                      <a:pt x="16326" y="2935"/>
                      <a:pt x="16728" y="1086"/>
                    </a:cubicBezTo>
                    <a:cubicBezTo>
                      <a:pt x="16766" y="952"/>
                      <a:pt x="16661" y="818"/>
                      <a:pt x="16517" y="818"/>
                    </a:cubicBezTo>
                    <a:cubicBezTo>
                      <a:pt x="15179" y="895"/>
                      <a:pt x="13838" y="934"/>
                      <a:pt x="12498" y="934"/>
                    </a:cubicBezTo>
                    <a:cubicBezTo>
                      <a:pt x="8725" y="934"/>
                      <a:pt x="4952" y="625"/>
                      <a:pt x="1227" y="3"/>
                    </a:cubicBezTo>
                    <a:cubicBezTo>
                      <a:pt x="1215" y="1"/>
                      <a:pt x="1203" y="0"/>
                      <a:pt x="119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2775175" y="4152150"/>
                <a:ext cx="146375" cy="229950"/>
              </a:xfrm>
              <a:custGeom>
                <a:avLst/>
                <a:gdLst/>
                <a:ahLst/>
                <a:cxnLst/>
                <a:rect l="l" t="t" r="r" b="b"/>
                <a:pathLst>
                  <a:path w="5855" h="9198" extrusionOk="0">
                    <a:moveTo>
                      <a:pt x="5855" y="0"/>
                    </a:moveTo>
                    <a:lnTo>
                      <a:pt x="5855" y="0"/>
                    </a:lnTo>
                    <a:cubicBezTo>
                      <a:pt x="4159" y="1897"/>
                      <a:pt x="2185" y="3516"/>
                      <a:pt x="1" y="4810"/>
                    </a:cubicBezTo>
                    <a:cubicBezTo>
                      <a:pt x="394" y="5116"/>
                      <a:pt x="787" y="5423"/>
                      <a:pt x="1179" y="5729"/>
                    </a:cubicBezTo>
                    <a:lnTo>
                      <a:pt x="5605" y="9197"/>
                    </a:lnTo>
                    <a:cubicBezTo>
                      <a:pt x="5759" y="6132"/>
                      <a:pt x="5835" y="3076"/>
                      <a:pt x="5855"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2898525" y="4128200"/>
                <a:ext cx="17525" cy="32825"/>
              </a:xfrm>
              <a:custGeom>
                <a:avLst/>
                <a:gdLst/>
                <a:ahLst/>
                <a:cxnLst/>
                <a:rect l="l" t="t" r="r" b="b"/>
                <a:pathLst>
                  <a:path w="701" h="1313" extrusionOk="0">
                    <a:moveTo>
                      <a:pt x="250" y="0"/>
                    </a:moveTo>
                    <a:cubicBezTo>
                      <a:pt x="173" y="441"/>
                      <a:pt x="87" y="872"/>
                      <a:pt x="1" y="1313"/>
                    </a:cubicBezTo>
                    <a:cubicBezTo>
                      <a:pt x="240" y="1073"/>
                      <a:pt x="470" y="824"/>
                      <a:pt x="700" y="575"/>
                    </a:cubicBezTo>
                    <a:cubicBezTo>
                      <a:pt x="537" y="393"/>
                      <a:pt x="394" y="201"/>
                      <a:pt x="250"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2536875" y="4245550"/>
                <a:ext cx="367425" cy="144825"/>
              </a:xfrm>
              <a:custGeom>
                <a:avLst/>
                <a:gdLst/>
                <a:ahLst/>
                <a:cxnLst/>
                <a:rect l="l" t="t" r="r" b="b"/>
                <a:pathLst>
                  <a:path w="14697" h="5793" extrusionOk="0">
                    <a:moveTo>
                      <a:pt x="7176" y="0"/>
                    </a:moveTo>
                    <a:cubicBezTo>
                      <a:pt x="7170" y="0"/>
                      <a:pt x="7163" y="0"/>
                      <a:pt x="7157" y="1"/>
                    </a:cubicBezTo>
                    <a:cubicBezTo>
                      <a:pt x="6486" y="10"/>
                      <a:pt x="5672" y="968"/>
                      <a:pt x="5136" y="1419"/>
                    </a:cubicBezTo>
                    <a:cubicBezTo>
                      <a:pt x="4503" y="1936"/>
                      <a:pt x="3881" y="2453"/>
                      <a:pt x="3258" y="2971"/>
                    </a:cubicBezTo>
                    <a:cubicBezTo>
                      <a:pt x="2175" y="3881"/>
                      <a:pt x="1102" y="4800"/>
                      <a:pt x="1" y="5682"/>
                    </a:cubicBezTo>
                    <a:cubicBezTo>
                      <a:pt x="165" y="5768"/>
                      <a:pt x="385" y="5793"/>
                      <a:pt x="616" y="5793"/>
                    </a:cubicBezTo>
                    <a:cubicBezTo>
                      <a:pt x="924" y="5793"/>
                      <a:pt x="1250" y="5749"/>
                      <a:pt x="1486" y="5749"/>
                    </a:cubicBezTo>
                    <a:lnTo>
                      <a:pt x="2903" y="5730"/>
                    </a:lnTo>
                    <a:cubicBezTo>
                      <a:pt x="6841" y="5711"/>
                      <a:pt x="10769" y="5682"/>
                      <a:pt x="14697" y="5663"/>
                    </a:cubicBezTo>
                    <a:lnTo>
                      <a:pt x="11104" y="2856"/>
                    </a:lnTo>
                    <a:cubicBezTo>
                      <a:pt x="10491" y="2377"/>
                      <a:pt x="9887" y="1898"/>
                      <a:pt x="9274" y="1419"/>
                    </a:cubicBezTo>
                    <a:cubicBezTo>
                      <a:pt x="8743" y="991"/>
                      <a:pt x="7854" y="0"/>
                      <a:pt x="717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2582150" y="4084350"/>
                <a:ext cx="294600" cy="15375"/>
              </a:xfrm>
              <a:custGeom>
                <a:avLst/>
                <a:gdLst/>
                <a:ahLst/>
                <a:cxnLst/>
                <a:rect l="l" t="t" r="r" b="b"/>
                <a:pathLst>
                  <a:path w="11784" h="615" extrusionOk="0">
                    <a:moveTo>
                      <a:pt x="11554" y="1"/>
                    </a:moveTo>
                    <a:cubicBezTo>
                      <a:pt x="11551" y="1"/>
                      <a:pt x="11548" y="1"/>
                      <a:pt x="11544" y="1"/>
                    </a:cubicBezTo>
                    <a:cubicBezTo>
                      <a:pt x="7732" y="116"/>
                      <a:pt x="3909" y="202"/>
                      <a:pt x="106" y="451"/>
                    </a:cubicBezTo>
                    <a:cubicBezTo>
                      <a:pt x="0" y="451"/>
                      <a:pt x="0" y="614"/>
                      <a:pt x="106" y="614"/>
                    </a:cubicBezTo>
                    <a:cubicBezTo>
                      <a:pt x="223" y="615"/>
                      <a:pt x="340" y="615"/>
                      <a:pt x="458" y="615"/>
                    </a:cubicBezTo>
                    <a:cubicBezTo>
                      <a:pt x="4020" y="615"/>
                      <a:pt x="7600" y="477"/>
                      <a:pt x="11161" y="375"/>
                    </a:cubicBezTo>
                    <a:cubicBezTo>
                      <a:pt x="11190" y="394"/>
                      <a:pt x="11219" y="394"/>
                      <a:pt x="11257" y="394"/>
                    </a:cubicBezTo>
                    <a:lnTo>
                      <a:pt x="11544" y="356"/>
                    </a:lnTo>
                    <a:cubicBezTo>
                      <a:pt x="11771" y="337"/>
                      <a:pt x="11784" y="1"/>
                      <a:pt x="115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2590525" y="4026175"/>
                <a:ext cx="274025" cy="12775"/>
              </a:xfrm>
              <a:custGeom>
                <a:avLst/>
                <a:gdLst/>
                <a:ahLst/>
                <a:cxnLst/>
                <a:rect l="l" t="t" r="r" b="b"/>
                <a:pathLst>
                  <a:path w="10961" h="511" extrusionOk="0">
                    <a:moveTo>
                      <a:pt x="10730" y="0"/>
                    </a:moveTo>
                    <a:cubicBezTo>
                      <a:pt x="7205" y="19"/>
                      <a:pt x="3660" y="67"/>
                      <a:pt x="125" y="153"/>
                    </a:cubicBezTo>
                    <a:cubicBezTo>
                      <a:pt x="1" y="153"/>
                      <a:pt x="1" y="345"/>
                      <a:pt x="125" y="345"/>
                    </a:cubicBezTo>
                    <a:cubicBezTo>
                      <a:pt x="1893" y="455"/>
                      <a:pt x="3663" y="510"/>
                      <a:pt x="5431" y="510"/>
                    </a:cubicBezTo>
                    <a:cubicBezTo>
                      <a:pt x="7200" y="510"/>
                      <a:pt x="8968" y="455"/>
                      <a:pt x="10730" y="345"/>
                    </a:cubicBezTo>
                    <a:cubicBezTo>
                      <a:pt x="10960" y="326"/>
                      <a:pt x="10960" y="0"/>
                      <a:pt x="1073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6"/>
              <p:cNvSpPr/>
              <p:nvPr/>
            </p:nvSpPr>
            <p:spPr>
              <a:xfrm>
                <a:off x="2602750" y="4167000"/>
                <a:ext cx="230425" cy="12000"/>
              </a:xfrm>
              <a:custGeom>
                <a:avLst/>
                <a:gdLst/>
                <a:ahLst/>
                <a:cxnLst/>
                <a:rect l="l" t="t" r="r" b="b"/>
                <a:pathLst>
                  <a:path w="9217" h="480" extrusionOk="0">
                    <a:moveTo>
                      <a:pt x="2424" y="1"/>
                    </a:moveTo>
                    <a:cubicBezTo>
                      <a:pt x="1646" y="1"/>
                      <a:pt x="870" y="9"/>
                      <a:pt x="96" y="29"/>
                    </a:cubicBezTo>
                    <a:cubicBezTo>
                      <a:pt x="0" y="29"/>
                      <a:pt x="0" y="163"/>
                      <a:pt x="96" y="163"/>
                    </a:cubicBezTo>
                    <a:cubicBezTo>
                      <a:pt x="3047" y="364"/>
                      <a:pt x="6026" y="412"/>
                      <a:pt x="8977" y="479"/>
                    </a:cubicBezTo>
                    <a:cubicBezTo>
                      <a:pt x="8980" y="479"/>
                      <a:pt x="8983" y="480"/>
                      <a:pt x="8986" y="480"/>
                    </a:cubicBezTo>
                    <a:cubicBezTo>
                      <a:pt x="9216" y="480"/>
                      <a:pt x="9213" y="115"/>
                      <a:pt x="8977" y="115"/>
                    </a:cubicBezTo>
                    <a:cubicBezTo>
                      <a:pt x="6800" y="66"/>
                      <a:pt x="4608" y="1"/>
                      <a:pt x="24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6"/>
              <p:cNvSpPr/>
              <p:nvPr/>
            </p:nvSpPr>
            <p:spPr>
              <a:xfrm>
                <a:off x="2523950" y="4161250"/>
                <a:ext cx="134625" cy="220125"/>
              </a:xfrm>
              <a:custGeom>
                <a:avLst/>
                <a:gdLst/>
                <a:ahLst/>
                <a:cxnLst/>
                <a:rect l="l" t="t" r="r" b="b"/>
                <a:pathLst>
                  <a:path w="5385" h="8805" extrusionOk="0">
                    <a:moveTo>
                      <a:pt x="0" y="0"/>
                    </a:moveTo>
                    <a:lnTo>
                      <a:pt x="0" y="0"/>
                    </a:lnTo>
                    <a:cubicBezTo>
                      <a:pt x="125" y="1974"/>
                      <a:pt x="125" y="3967"/>
                      <a:pt x="173" y="5950"/>
                    </a:cubicBezTo>
                    <a:cubicBezTo>
                      <a:pt x="173" y="6429"/>
                      <a:pt x="192" y="6908"/>
                      <a:pt x="201" y="7387"/>
                    </a:cubicBezTo>
                    <a:cubicBezTo>
                      <a:pt x="201" y="7770"/>
                      <a:pt x="106" y="8431"/>
                      <a:pt x="288" y="8805"/>
                    </a:cubicBezTo>
                    <a:cubicBezTo>
                      <a:pt x="1571" y="7617"/>
                      <a:pt x="2922" y="6496"/>
                      <a:pt x="4273" y="5375"/>
                    </a:cubicBezTo>
                    <a:cubicBezTo>
                      <a:pt x="4647" y="5068"/>
                      <a:pt x="5020" y="4762"/>
                      <a:pt x="5384" y="4455"/>
                    </a:cubicBezTo>
                    <a:cubicBezTo>
                      <a:pt x="4513" y="3727"/>
                      <a:pt x="3641" y="2980"/>
                      <a:pt x="2769" y="2252"/>
                    </a:cubicBezTo>
                    <a:cubicBezTo>
                      <a:pt x="2290" y="1849"/>
                      <a:pt x="1801" y="1447"/>
                      <a:pt x="1313" y="1054"/>
                    </a:cubicBezTo>
                    <a:cubicBezTo>
                      <a:pt x="930" y="728"/>
                      <a:pt x="479" y="240"/>
                      <a:pt x="0"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56"/>
            <p:cNvGrpSpPr/>
            <p:nvPr/>
          </p:nvGrpSpPr>
          <p:grpSpPr>
            <a:xfrm>
              <a:off x="1172863" y="3315844"/>
              <a:ext cx="517324" cy="991029"/>
              <a:chOff x="4891475" y="4515375"/>
              <a:chExt cx="281675" cy="539600"/>
            </a:xfrm>
          </p:grpSpPr>
          <p:sp>
            <p:nvSpPr>
              <p:cNvPr id="1935" name="Google Shape;1935;p56"/>
              <p:cNvSpPr/>
              <p:nvPr/>
            </p:nvSpPr>
            <p:spPr>
              <a:xfrm>
                <a:off x="4929800" y="4515375"/>
                <a:ext cx="243350" cy="240600"/>
              </a:xfrm>
              <a:custGeom>
                <a:avLst/>
                <a:gdLst/>
                <a:ahLst/>
                <a:cxnLst/>
                <a:rect l="l" t="t" r="r" b="b"/>
                <a:pathLst>
                  <a:path w="9734" h="9624" extrusionOk="0">
                    <a:moveTo>
                      <a:pt x="4920" y="413"/>
                    </a:moveTo>
                    <a:cubicBezTo>
                      <a:pt x="5300" y="413"/>
                      <a:pt x="5683" y="470"/>
                      <a:pt x="6055" y="589"/>
                    </a:cubicBezTo>
                    <a:cubicBezTo>
                      <a:pt x="8076" y="1231"/>
                      <a:pt x="9015" y="3195"/>
                      <a:pt x="9034" y="5216"/>
                    </a:cubicBezTo>
                    <a:cubicBezTo>
                      <a:pt x="9059" y="7336"/>
                      <a:pt x="7442" y="8652"/>
                      <a:pt x="5549" y="8652"/>
                    </a:cubicBezTo>
                    <a:cubicBezTo>
                      <a:pt x="5235" y="8652"/>
                      <a:pt x="4913" y="8616"/>
                      <a:pt x="4589" y="8541"/>
                    </a:cubicBezTo>
                    <a:cubicBezTo>
                      <a:pt x="4627" y="8493"/>
                      <a:pt x="4675" y="8445"/>
                      <a:pt x="4714" y="8397"/>
                    </a:cubicBezTo>
                    <a:cubicBezTo>
                      <a:pt x="4823" y="8258"/>
                      <a:pt x="4710" y="8080"/>
                      <a:pt x="4578" y="8080"/>
                    </a:cubicBezTo>
                    <a:cubicBezTo>
                      <a:pt x="4536" y="8080"/>
                      <a:pt x="4493" y="8097"/>
                      <a:pt x="4455" y="8138"/>
                    </a:cubicBezTo>
                    <a:cubicBezTo>
                      <a:pt x="4139" y="8493"/>
                      <a:pt x="3803" y="8819"/>
                      <a:pt x="3449" y="9125"/>
                    </a:cubicBezTo>
                    <a:cubicBezTo>
                      <a:pt x="3411" y="8771"/>
                      <a:pt x="3401" y="8407"/>
                      <a:pt x="3411" y="8052"/>
                    </a:cubicBezTo>
                    <a:cubicBezTo>
                      <a:pt x="3420" y="7995"/>
                      <a:pt x="3372" y="7937"/>
                      <a:pt x="3315" y="7937"/>
                    </a:cubicBezTo>
                    <a:cubicBezTo>
                      <a:pt x="3296" y="7889"/>
                      <a:pt x="3267" y="7861"/>
                      <a:pt x="3229" y="7851"/>
                    </a:cubicBezTo>
                    <a:cubicBezTo>
                      <a:pt x="1083" y="7334"/>
                      <a:pt x="450" y="4498"/>
                      <a:pt x="1284" y="2706"/>
                    </a:cubicBezTo>
                    <a:cubicBezTo>
                      <a:pt x="1934" y="1306"/>
                      <a:pt x="3410" y="413"/>
                      <a:pt x="4920" y="413"/>
                    </a:cubicBezTo>
                    <a:close/>
                    <a:moveTo>
                      <a:pt x="4931" y="1"/>
                    </a:moveTo>
                    <a:cubicBezTo>
                      <a:pt x="3247" y="1"/>
                      <a:pt x="1599" y="1002"/>
                      <a:pt x="891" y="2572"/>
                    </a:cubicBezTo>
                    <a:cubicBezTo>
                      <a:pt x="0" y="4536"/>
                      <a:pt x="747" y="7688"/>
                      <a:pt x="3142" y="8119"/>
                    </a:cubicBezTo>
                    <a:cubicBezTo>
                      <a:pt x="3123" y="8560"/>
                      <a:pt x="3123" y="9010"/>
                      <a:pt x="3142" y="9451"/>
                    </a:cubicBezTo>
                    <a:cubicBezTo>
                      <a:pt x="3150" y="9554"/>
                      <a:pt x="3237" y="9623"/>
                      <a:pt x="3329" y="9623"/>
                    </a:cubicBezTo>
                    <a:cubicBezTo>
                      <a:pt x="3356" y="9623"/>
                      <a:pt x="3384" y="9617"/>
                      <a:pt x="3411" y="9604"/>
                    </a:cubicBezTo>
                    <a:cubicBezTo>
                      <a:pt x="3736" y="9365"/>
                      <a:pt x="4052" y="9096"/>
                      <a:pt x="4340" y="8809"/>
                    </a:cubicBezTo>
                    <a:cubicBezTo>
                      <a:pt x="4359" y="8857"/>
                      <a:pt x="4407" y="8895"/>
                      <a:pt x="4455" y="8914"/>
                    </a:cubicBezTo>
                    <a:cubicBezTo>
                      <a:pt x="4860" y="9065"/>
                      <a:pt x="5273" y="9135"/>
                      <a:pt x="5680" y="9135"/>
                    </a:cubicBezTo>
                    <a:cubicBezTo>
                      <a:pt x="7494" y="9135"/>
                      <a:pt x="9175" y="7737"/>
                      <a:pt x="9417" y="5858"/>
                    </a:cubicBezTo>
                    <a:cubicBezTo>
                      <a:pt x="9734" y="3482"/>
                      <a:pt x="8526" y="924"/>
                      <a:pt x="6160" y="187"/>
                    </a:cubicBezTo>
                    <a:cubicBezTo>
                      <a:pt x="5757" y="61"/>
                      <a:pt x="5343" y="1"/>
                      <a:pt x="493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6"/>
              <p:cNvSpPr/>
              <p:nvPr/>
            </p:nvSpPr>
            <p:spPr>
              <a:xfrm>
                <a:off x="5007875" y="4559225"/>
                <a:ext cx="96550" cy="120475"/>
              </a:xfrm>
              <a:custGeom>
                <a:avLst/>
                <a:gdLst/>
                <a:ahLst/>
                <a:cxnLst/>
                <a:rect l="l" t="t" r="r" b="b"/>
                <a:pathLst>
                  <a:path w="3862" h="4819" extrusionOk="0">
                    <a:moveTo>
                      <a:pt x="3279" y="374"/>
                    </a:moveTo>
                    <a:cubicBezTo>
                      <a:pt x="3329" y="374"/>
                      <a:pt x="3380" y="375"/>
                      <a:pt x="3430" y="377"/>
                    </a:cubicBezTo>
                    <a:lnTo>
                      <a:pt x="3440" y="377"/>
                    </a:lnTo>
                    <a:cubicBezTo>
                      <a:pt x="3171" y="1403"/>
                      <a:pt x="2980" y="2504"/>
                      <a:pt x="2577" y="3472"/>
                    </a:cubicBezTo>
                    <a:cubicBezTo>
                      <a:pt x="2459" y="3754"/>
                      <a:pt x="1933" y="4436"/>
                      <a:pt x="1552" y="4436"/>
                    </a:cubicBezTo>
                    <a:cubicBezTo>
                      <a:pt x="1533" y="4436"/>
                      <a:pt x="1513" y="4434"/>
                      <a:pt x="1495" y="4430"/>
                    </a:cubicBezTo>
                    <a:cubicBezTo>
                      <a:pt x="1207" y="4372"/>
                      <a:pt x="1073" y="3913"/>
                      <a:pt x="968" y="3683"/>
                    </a:cubicBezTo>
                    <a:cubicBezTo>
                      <a:pt x="719" y="3156"/>
                      <a:pt x="489" y="2619"/>
                      <a:pt x="211" y="2112"/>
                    </a:cubicBezTo>
                    <a:lnTo>
                      <a:pt x="211" y="2112"/>
                    </a:lnTo>
                    <a:cubicBezTo>
                      <a:pt x="233" y="2125"/>
                      <a:pt x="256" y="2130"/>
                      <a:pt x="280" y="2130"/>
                    </a:cubicBezTo>
                    <a:cubicBezTo>
                      <a:pt x="309" y="2130"/>
                      <a:pt x="338" y="2122"/>
                      <a:pt x="364" y="2112"/>
                    </a:cubicBezTo>
                    <a:lnTo>
                      <a:pt x="422" y="2083"/>
                    </a:lnTo>
                    <a:cubicBezTo>
                      <a:pt x="479" y="2054"/>
                      <a:pt x="518" y="1977"/>
                      <a:pt x="498" y="1910"/>
                    </a:cubicBezTo>
                    <a:cubicBezTo>
                      <a:pt x="671" y="1824"/>
                      <a:pt x="834" y="1728"/>
                      <a:pt x="987" y="1613"/>
                    </a:cubicBezTo>
                    <a:cubicBezTo>
                      <a:pt x="1159" y="2083"/>
                      <a:pt x="1361" y="2543"/>
                      <a:pt x="1600" y="2983"/>
                    </a:cubicBezTo>
                    <a:cubicBezTo>
                      <a:pt x="1634" y="3039"/>
                      <a:pt x="1693" y="3066"/>
                      <a:pt x="1753" y="3066"/>
                    </a:cubicBezTo>
                    <a:cubicBezTo>
                      <a:pt x="1826" y="3066"/>
                      <a:pt x="1899" y="3025"/>
                      <a:pt x="1926" y="2945"/>
                    </a:cubicBezTo>
                    <a:cubicBezTo>
                      <a:pt x="2050" y="2274"/>
                      <a:pt x="2117" y="1546"/>
                      <a:pt x="2319" y="895"/>
                    </a:cubicBezTo>
                    <a:cubicBezTo>
                      <a:pt x="2443" y="492"/>
                      <a:pt x="2376" y="492"/>
                      <a:pt x="2826" y="406"/>
                    </a:cubicBezTo>
                    <a:cubicBezTo>
                      <a:pt x="2977" y="385"/>
                      <a:pt x="3128" y="374"/>
                      <a:pt x="3279" y="374"/>
                    </a:cubicBezTo>
                    <a:close/>
                    <a:moveTo>
                      <a:pt x="2948" y="1"/>
                    </a:moveTo>
                    <a:cubicBezTo>
                      <a:pt x="2646" y="1"/>
                      <a:pt x="2345" y="36"/>
                      <a:pt x="2165" y="195"/>
                    </a:cubicBezTo>
                    <a:cubicBezTo>
                      <a:pt x="1955" y="387"/>
                      <a:pt x="1974" y="876"/>
                      <a:pt x="1916" y="1134"/>
                    </a:cubicBezTo>
                    <a:cubicBezTo>
                      <a:pt x="1830" y="1537"/>
                      <a:pt x="1753" y="1939"/>
                      <a:pt x="1677" y="2341"/>
                    </a:cubicBezTo>
                    <a:cubicBezTo>
                      <a:pt x="1514" y="1997"/>
                      <a:pt x="1370" y="1652"/>
                      <a:pt x="1246" y="1288"/>
                    </a:cubicBezTo>
                    <a:cubicBezTo>
                      <a:pt x="1218" y="1211"/>
                      <a:pt x="1144" y="1160"/>
                      <a:pt x="1069" y="1160"/>
                    </a:cubicBezTo>
                    <a:cubicBezTo>
                      <a:pt x="1041" y="1160"/>
                      <a:pt x="1013" y="1167"/>
                      <a:pt x="987" y="1182"/>
                    </a:cubicBezTo>
                    <a:cubicBezTo>
                      <a:pt x="709" y="1355"/>
                      <a:pt x="249" y="1518"/>
                      <a:pt x="96" y="1834"/>
                    </a:cubicBezTo>
                    <a:cubicBezTo>
                      <a:pt x="77" y="1862"/>
                      <a:pt x="67" y="1910"/>
                      <a:pt x="77" y="1949"/>
                    </a:cubicBezTo>
                    <a:cubicBezTo>
                      <a:pt x="29" y="1949"/>
                      <a:pt x="0" y="1997"/>
                      <a:pt x="10" y="2035"/>
                    </a:cubicBezTo>
                    <a:cubicBezTo>
                      <a:pt x="153" y="2476"/>
                      <a:pt x="336" y="2897"/>
                      <a:pt x="518" y="3328"/>
                    </a:cubicBezTo>
                    <a:cubicBezTo>
                      <a:pt x="661" y="3654"/>
                      <a:pt x="815" y="4363"/>
                      <a:pt x="1054" y="4612"/>
                    </a:cubicBezTo>
                    <a:cubicBezTo>
                      <a:pt x="1194" y="4758"/>
                      <a:pt x="1466" y="4818"/>
                      <a:pt x="1731" y="4818"/>
                    </a:cubicBezTo>
                    <a:cubicBezTo>
                      <a:pt x="1918" y="4818"/>
                      <a:pt x="2101" y="4788"/>
                      <a:pt x="2232" y="4737"/>
                    </a:cubicBezTo>
                    <a:cubicBezTo>
                      <a:pt x="2788" y="4516"/>
                      <a:pt x="2826" y="3903"/>
                      <a:pt x="2970" y="3395"/>
                    </a:cubicBezTo>
                    <a:cubicBezTo>
                      <a:pt x="3257" y="2341"/>
                      <a:pt x="3545" y="1288"/>
                      <a:pt x="3832" y="243"/>
                    </a:cubicBezTo>
                    <a:cubicBezTo>
                      <a:pt x="3861" y="128"/>
                      <a:pt x="3784" y="23"/>
                      <a:pt x="3660" y="23"/>
                    </a:cubicBezTo>
                    <a:cubicBezTo>
                      <a:pt x="3645" y="23"/>
                      <a:pt x="3631" y="24"/>
                      <a:pt x="3615" y="24"/>
                    </a:cubicBezTo>
                    <a:cubicBezTo>
                      <a:pt x="3432" y="24"/>
                      <a:pt x="3190" y="1"/>
                      <a:pt x="29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4891475" y="4771000"/>
                <a:ext cx="178450" cy="283975"/>
              </a:xfrm>
              <a:custGeom>
                <a:avLst/>
                <a:gdLst/>
                <a:ahLst/>
                <a:cxnLst/>
                <a:rect l="l" t="t" r="r" b="b"/>
                <a:pathLst>
                  <a:path w="7138" h="11359" extrusionOk="0">
                    <a:moveTo>
                      <a:pt x="4866" y="446"/>
                    </a:moveTo>
                    <a:cubicBezTo>
                      <a:pt x="5440" y="446"/>
                      <a:pt x="6036" y="523"/>
                      <a:pt x="6333" y="1017"/>
                    </a:cubicBezTo>
                    <a:cubicBezTo>
                      <a:pt x="6611" y="1477"/>
                      <a:pt x="6572" y="2138"/>
                      <a:pt x="6582" y="2656"/>
                    </a:cubicBezTo>
                    <a:cubicBezTo>
                      <a:pt x="6611" y="3949"/>
                      <a:pt x="6620" y="5252"/>
                      <a:pt x="6591" y="6555"/>
                    </a:cubicBezTo>
                    <a:cubicBezTo>
                      <a:pt x="6582" y="7139"/>
                      <a:pt x="6563" y="7733"/>
                      <a:pt x="6544" y="8318"/>
                    </a:cubicBezTo>
                    <a:cubicBezTo>
                      <a:pt x="6524" y="8959"/>
                      <a:pt x="6668" y="9908"/>
                      <a:pt x="6189" y="10339"/>
                    </a:cubicBezTo>
                    <a:cubicBezTo>
                      <a:pt x="5700" y="10770"/>
                      <a:pt x="4752" y="10693"/>
                      <a:pt x="4110" y="10770"/>
                    </a:cubicBezTo>
                    <a:cubicBezTo>
                      <a:pt x="3535" y="10828"/>
                      <a:pt x="2960" y="10923"/>
                      <a:pt x="2376" y="10943"/>
                    </a:cubicBezTo>
                    <a:cubicBezTo>
                      <a:pt x="2336" y="10944"/>
                      <a:pt x="2296" y="10944"/>
                      <a:pt x="2256" y="10944"/>
                    </a:cubicBezTo>
                    <a:cubicBezTo>
                      <a:pt x="1593" y="10944"/>
                      <a:pt x="916" y="10783"/>
                      <a:pt x="700" y="10052"/>
                    </a:cubicBezTo>
                    <a:cubicBezTo>
                      <a:pt x="527" y="9467"/>
                      <a:pt x="613" y="8720"/>
                      <a:pt x="594" y="8126"/>
                    </a:cubicBezTo>
                    <a:cubicBezTo>
                      <a:pt x="518" y="5625"/>
                      <a:pt x="470" y="3135"/>
                      <a:pt x="297" y="644"/>
                    </a:cubicBezTo>
                    <a:lnTo>
                      <a:pt x="297" y="644"/>
                    </a:lnTo>
                    <a:cubicBezTo>
                      <a:pt x="326" y="653"/>
                      <a:pt x="355" y="653"/>
                      <a:pt x="374" y="653"/>
                    </a:cubicBezTo>
                    <a:cubicBezTo>
                      <a:pt x="1619" y="529"/>
                      <a:pt x="2874" y="462"/>
                      <a:pt x="4129" y="462"/>
                    </a:cubicBezTo>
                    <a:cubicBezTo>
                      <a:pt x="4350" y="462"/>
                      <a:pt x="4606" y="446"/>
                      <a:pt x="4866" y="446"/>
                    </a:cubicBezTo>
                    <a:close/>
                    <a:moveTo>
                      <a:pt x="3918" y="1"/>
                    </a:moveTo>
                    <a:cubicBezTo>
                      <a:pt x="2731" y="1"/>
                      <a:pt x="1527" y="118"/>
                      <a:pt x="374" y="232"/>
                    </a:cubicBezTo>
                    <a:cubicBezTo>
                      <a:pt x="297" y="241"/>
                      <a:pt x="240" y="280"/>
                      <a:pt x="211" y="347"/>
                    </a:cubicBezTo>
                    <a:cubicBezTo>
                      <a:pt x="190" y="335"/>
                      <a:pt x="167" y="330"/>
                      <a:pt x="146" y="330"/>
                    </a:cubicBezTo>
                    <a:cubicBezTo>
                      <a:pt x="79" y="330"/>
                      <a:pt x="19" y="380"/>
                      <a:pt x="19" y="452"/>
                    </a:cubicBezTo>
                    <a:cubicBezTo>
                      <a:pt x="0" y="2234"/>
                      <a:pt x="48" y="4016"/>
                      <a:pt x="96" y="5798"/>
                    </a:cubicBezTo>
                    <a:cubicBezTo>
                      <a:pt x="125" y="6746"/>
                      <a:pt x="153" y="7704"/>
                      <a:pt x="182" y="8653"/>
                    </a:cubicBezTo>
                    <a:cubicBezTo>
                      <a:pt x="201" y="9199"/>
                      <a:pt x="144" y="9860"/>
                      <a:pt x="355" y="10387"/>
                    </a:cubicBezTo>
                    <a:cubicBezTo>
                      <a:pt x="681" y="11179"/>
                      <a:pt x="1475" y="11359"/>
                      <a:pt x="2236" y="11359"/>
                    </a:cubicBezTo>
                    <a:cubicBezTo>
                      <a:pt x="2368" y="11359"/>
                      <a:pt x="2498" y="11353"/>
                      <a:pt x="2625" y="11345"/>
                    </a:cubicBezTo>
                    <a:cubicBezTo>
                      <a:pt x="3478" y="11287"/>
                      <a:pt x="4330" y="11163"/>
                      <a:pt x="5174" y="11067"/>
                    </a:cubicBezTo>
                    <a:cubicBezTo>
                      <a:pt x="5633" y="11019"/>
                      <a:pt x="6237" y="11048"/>
                      <a:pt x="6591" y="10693"/>
                    </a:cubicBezTo>
                    <a:cubicBezTo>
                      <a:pt x="6860" y="10444"/>
                      <a:pt x="6869" y="10080"/>
                      <a:pt x="6908" y="9735"/>
                    </a:cubicBezTo>
                    <a:cubicBezTo>
                      <a:pt x="6984" y="8797"/>
                      <a:pt x="6984" y="7848"/>
                      <a:pt x="7003" y="6900"/>
                    </a:cubicBezTo>
                    <a:cubicBezTo>
                      <a:pt x="7032" y="5233"/>
                      <a:pt x="7137" y="3489"/>
                      <a:pt x="6955" y="1822"/>
                    </a:cubicBezTo>
                    <a:cubicBezTo>
                      <a:pt x="6850" y="893"/>
                      <a:pt x="6457" y="193"/>
                      <a:pt x="5461" y="78"/>
                    </a:cubicBezTo>
                    <a:cubicBezTo>
                      <a:pt x="4954" y="23"/>
                      <a:pt x="4438" y="1"/>
                      <a:pt x="391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6"/>
              <p:cNvSpPr/>
              <p:nvPr/>
            </p:nvSpPr>
            <p:spPr>
              <a:xfrm>
                <a:off x="4898900" y="4782175"/>
                <a:ext cx="159300" cy="262450"/>
              </a:xfrm>
              <a:custGeom>
                <a:avLst/>
                <a:gdLst/>
                <a:ahLst/>
                <a:cxnLst/>
                <a:rect l="l" t="t" r="r" b="b"/>
                <a:pathLst>
                  <a:path w="6372" h="10498" extrusionOk="0">
                    <a:moveTo>
                      <a:pt x="3507" y="580"/>
                    </a:moveTo>
                    <a:cubicBezTo>
                      <a:pt x="3669" y="580"/>
                      <a:pt x="3826" y="587"/>
                      <a:pt x="3976" y="599"/>
                    </a:cubicBezTo>
                    <a:cubicBezTo>
                      <a:pt x="4187" y="599"/>
                      <a:pt x="4187" y="915"/>
                      <a:pt x="3976" y="915"/>
                    </a:cubicBezTo>
                    <a:lnTo>
                      <a:pt x="3976" y="925"/>
                    </a:lnTo>
                    <a:cubicBezTo>
                      <a:pt x="3823" y="930"/>
                      <a:pt x="3669" y="930"/>
                      <a:pt x="3517" y="930"/>
                    </a:cubicBezTo>
                    <a:cubicBezTo>
                      <a:pt x="3365" y="930"/>
                      <a:pt x="3214" y="930"/>
                      <a:pt x="3066" y="934"/>
                    </a:cubicBezTo>
                    <a:cubicBezTo>
                      <a:pt x="2787" y="943"/>
                      <a:pt x="2508" y="984"/>
                      <a:pt x="2236" y="984"/>
                    </a:cubicBezTo>
                    <a:cubicBezTo>
                      <a:pt x="2209" y="984"/>
                      <a:pt x="2182" y="983"/>
                      <a:pt x="2156" y="982"/>
                    </a:cubicBezTo>
                    <a:cubicBezTo>
                      <a:pt x="2031" y="973"/>
                      <a:pt x="2012" y="810"/>
                      <a:pt x="2127" y="772"/>
                    </a:cubicBezTo>
                    <a:cubicBezTo>
                      <a:pt x="2540" y="636"/>
                      <a:pt x="3039" y="580"/>
                      <a:pt x="3507" y="580"/>
                    </a:cubicBezTo>
                    <a:close/>
                    <a:moveTo>
                      <a:pt x="5001" y="1624"/>
                    </a:moveTo>
                    <a:cubicBezTo>
                      <a:pt x="5116" y="1624"/>
                      <a:pt x="5202" y="1710"/>
                      <a:pt x="5202" y="1816"/>
                    </a:cubicBezTo>
                    <a:cubicBezTo>
                      <a:pt x="5336" y="2937"/>
                      <a:pt x="5432" y="4058"/>
                      <a:pt x="5490" y="5178"/>
                    </a:cubicBezTo>
                    <a:cubicBezTo>
                      <a:pt x="5509" y="5715"/>
                      <a:pt x="5528" y="6251"/>
                      <a:pt x="5528" y="6778"/>
                    </a:cubicBezTo>
                    <a:cubicBezTo>
                      <a:pt x="5538" y="7037"/>
                      <a:pt x="5605" y="7459"/>
                      <a:pt x="5509" y="7717"/>
                    </a:cubicBezTo>
                    <a:cubicBezTo>
                      <a:pt x="5327" y="8177"/>
                      <a:pt x="4695" y="8110"/>
                      <a:pt x="4283" y="8148"/>
                    </a:cubicBezTo>
                    <a:cubicBezTo>
                      <a:pt x="3210" y="8263"/>
                      <a:pt x="2146" y="8369"/>
                      <a:pt x="1073" y="8465"/>
                    </a:cubicBezTo>
                    <a:cubicBezTo>
                      <a:pt x="1070" y="8465"/>
                      <a:pt x="1067" y="8465"/>
                      <a:pt x="1064" y="8465"/>
                    </a:cubicBezTo>
                    <a:cubicBezTo>
                      <a:pt x="956" y="8465"/>
                      <a:pt x="912" y="8309"/>
                      <a:pt x="987" y="8244"/>
                    </a:cubicBezTo>
                    <a:cubicBezTo>
                      <a:pt x="824" y="8081"/>
                      <a:pt x="872" y="7851"/>
                      <a:pt x="872" y="7621"/>
                    </a:cubicBezTo>
                    <a:lnTo>
                      <a:pt x="872" y="5878"/>
                    </a:lnTo>
                    <a:cubicBezTo>
                      <a:pt x="882" y="4594"/>
                      <a:pt x="882" y="3310"/>
                      <a:pt x="882" y="2027"/>
                    </a:cubicBezTo>
                    <a:cubicBezTo>
                      <a:pt x="882" y="1921"/>
                      <a:pt x="968" y="1835"/>
                      <a:pt x="1073" y="1835"/>
                    </a:cubicBezTo>
                    <a:lnTo>
                      <a:pt x="5001" y="1624"/>
                    </a:lnTo>
                    <a:close/>
                    <a:moveTo>
                      <a:pt x="3048" y="8861"/>
                    </a:moveTo>
                    <a:cubicBezTo>
                      <a:pt x="3142" y="8861"/>
                      <a:pt x="3238" y="8888"/>
                      <a:pt x="3325" y="8944"/>
                    </a:cubicBezTo>
                    <a:cubicBezTo>
                      <a:pt x="3554" y="9106"/>
                      <a:pt x="3574" y="9461"/>
                      <a:pt x="3353" y="9652"/>
                    </a:cubicBezTo>
                    <a:cubicBezTo>
                      <a:pt x="3275" y="9735"/>
                      <a:pt x="3172" y="9774"/>
                      <a:pt x="3070" y="9774"/>
                    </a:cubicBezTo>
                    <a:cubicBezTo>
                      <a:pt x="2925" y="9774"/>
                      <a:pt x="2783" y="9694"/>
                      <a:pt x="2721" y="9547"/>
                    </a:cubicBezTo>
                    <a:cubicBezTo>
                      <a:pt x="2673" y="9461"/>
                      <a:pt x="2663" y="9365"/>
                      <a:pt x="2683" y="9269"/>
                    </a:cubicBezTo>
                    <a:cubicBezTo>
                      <a:pt x="2616" y="9241"/>
                      <a:pt x="2596" y="9164"/>
                      <a:pt x="2625" y="9097"/>
                    </a:cubicBezTo>
                    <a:cubicBezTo>
                      <a:pt x="2723" y="8944"/>
                      <a:pt x="2883" y="8861"/>
                      <a:pt x="3048" y="8861"/>
                    </a:cubicBezTo>
                    <a:close/>
                    <a:moveTo>
                      <a:pt x="4539" y="1"/>
                    </a:moveTo>
                    <a:cubicBezTo>
                      <a:pt x="4287" y="1"/>
                      <a:pt x="4040" y="15"/>
                      <a:pt x="3823" y="15"/>
                    </a:cubicBezTo>
                    <a:cubicBezTo>
                      <a:pt x="2577" y="15"/>
                      <a:pt x="1322" y="82"/>
                      <a:pt x="77" y="206"/>
                    </a:cubicBezTo>
                    <a:cubicBezTo>
                      <a:pt x="48" y="206"/>
                      <a:pt x="29" y="206"/>
                      <a:pt x="0" y="197"/>
                    </a:cubicBezTo>
                    <a:lnTo>
                      <a:pt x="0" y="197"/>
                    </a:lnTo>
                    <a:cubicBezTo>
                      <a:pt x="173" y="2688"/>
                      <a:pt x="221" y="5178"/>
                      <a:pt x="297" y="7679"/>
                    </a:cubicBezTo>
                    <a:cubicBezTo>
                      <a:pt x="316" y="8273"/>
                      <a:pt x="230" y="9020"/>
                      <a:pt x="403" y="9605"/>
                    </a:cubicBezTo>
                    <a:cubicBezTo>
                      <a:pt x="611" y="10329"/>
                      <a:pt x="1299" y="10497"/>
                      <a:pt x="1964" y="10497"/>
                    </a:cubicBezTo>
                    <a:cubicBezTo>
                      <a:pt x="2003" y="10497"/>
                      <a:pt x="2041" y="10497"/>
                      <a:pt x="2079" y="10496"/>
                    </a:cubicBezTo>
                    <a:cubicBezTo>
                      <a:pt x="2663" y="10476"/>
                      <a:pt x="3238" y="10381"/>
                      <a:pt x="3813" y="10323"/>
                    </a:cubicBezTo>
                    <a:cubicBezTo>
                      <a:pt x="4455" y="10256"/>
                      <a:pt x="5413" y="10333"/>
                      <a:pt x="5892" y="9892"/>
                    </a:cubicBezTo>
                    <a:cubicBezTo>
                      <a:pt x="6371" y="9461"/>
                      <a:pt x="6227" y="8512"/>
                      <a:pt x="6247" y="7871"/>
                    </a:cubicBezTo>
                    <a:cubicBezTo>
                      <a:pt x="6266" y="7286"/>
                      <a:pt x="6285" y="6692"/>
                      <a:pt x="6294" y="6108"/>
                    </a:cubicBezTo>
                    <a:cubicBezTo>
                      <a:pt x="6314" y="4805"/>
                      <a:pt x="6314" y="3502"/>
                      <a:pt x="6285" y="2209"/>
                    </a:cubicBezTo>
                    <a:cubicBezTo>
                      <a:pt x="6266" y="1691"/>
                      <a:pt x="6314" y="1030"/>
                      <a:pt x="6036" y="570"/>
                    </a:cubicBezTo>
                    <a:cubicBezTo>
                      <a:pt x="5728" y="75"/>
                      <a:pt x="5122" y="1"/>
                      <a:pt x="4539"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6"/>
              <p:cNvSpPr/>
              <p:nvPr/>
            </p:nvSpPr>
            <p:spPr>
              <a:xfrm>
                <a:off x="4919500" y="4823000"/>
                <a:ext cx="119775" cy="171050"/>
              </a:xfrm>
              <a:custGeom>
                <a:avLst/>
                <a:gdLst/>
                <a:ahLst/>
                <a:cxnLst/>
                <a:rect l="l" t="t" r="r" b="b"/>
                <a:pathLst>
                  <a:path w="4791" h="6842" extrusionOk="0">
                    <a:moveTo>
                      <a:pt x="4005" y="394"/>
                    </a:moveTo>
                    <a:cubicBezTo>
                      <a:pt x="4187" y="1974"/>
                      <a:pt x="4302" y="3565"/>
                      <a:pt x="4330" y="5155"/>
                    </a:cubicBezTo>
                    <a:cubicBezTo>
                      <a:pt x="4340" y="5711"/>
                      <a:pt x="4407" y="5931"/>
                      <a:pt x="3813" y="6113"/>
                    </a:cubicBezTo>
                    <a:cubicBezTo>
                      <a:pt x="3382" y="6247"/>
                      <a:pt x="2836" y="6228"/>
                      <a:pt x="2386" y="6295"/>
                    </a:cubicBezTo>
                    <a:cubicBezTo>
                      <a:pt x="1772" y="6372"/>
                      <a:pt x="1150" y="6467"/>
                      <a:pt x="527" y="6544"/>
                    </a:cubicBezTo>
                    <a:cubicBezTo>
                      <a:pt x="575" y="6467"/>
                      <a:pt x="546" y="6353"/>
                      <a:pt x="460" y="6305"/>
                    </a:cubicBezTo>
                    <a:lnTo>
                      <a:pt x="412" y="6285"/>
                    </a:lnTo>
                    <a:cubicBezTo>
                      <a:pt x="326" y="5960"/>
                      <a:pt x="441" y="5184"/>
                      <a:pt x="441" y="4944"/>
                    </a:cubicBezTo>
                    <a:lnTo>
                      <a:pt x="441" y="3373"/>
                    </a:lnTo>
                    <a:lnTo>
                      <a:pt x="441" y="585"/>
                    </a:lnTo>
                    <a:cubicBezTo>
                      <a:pt x="1629" y="518"/>
                      <a:pt x="2817" y="451"/>
                      <a:pt x="4005" y="394"/>
                    </a:cubicBezTo>
                    <a:close/>
                    <a:moveTo>
                      <a:pt x="4177" y="1"/>
                    </a:moveTo>
                    <a:lnTo>
                      <a:pt x="249" y="202"/>
                    </a:lnTo>
                    <a:cubicBezTo>
                      <a:pt x="144" y="202"/>
                      <a:pt x="58" y="288"/>
                      <a:pt x="58" y="394"/>
                    </a:cubicBezTo>
                    <a:cubicBezTo>
                      <a:pt x="48" y="1677"/>
                      <a:pt x="48" y="2961"/>
                      <a:pt x="48" y="4245"/>
                    </a:cubicBezTo>
                    <a:lnTo>
                      <a:pt x="48" y="5998"/>
                    </a:lnTo>
                    <a:cubicBezTo>
                      <a:pt x="48" y="6228"/>
                      <a:pt x="0" y="6448"/>
                      <a:pt x="163" y="6611"/>
                    </a:cubicBezTo>
                    <a:cubicBezTo>
                      <a:pt x="88" y="6676"/>
                      <a:pt x="132" y="6841"/>
                      <a:pt x="240" y="6841"/>
                    </a:cubicBezTo>
                    <a:cubicBezTo>
                      <a:pt x="243" y="6841"/>
                      <a:pt x="246" y="6841"/>
                      <a:pt x="249" y="6841"/>
                    </a:cubicBezTo>
                    <a:cubicBezTo>
                      <a:pt x="1322" y="6736"/>
                      <a:pt x="2386" y="6640"/>
                      <a:pt x="3459" y="6515"/>
                    </a:cubicBezTo>
                    <a:cubicBezTo>
                      <a:pt x="3871" y="6477"/>
                      <a:pt x="4503" y="6544"/>
                      <a:pt x="4685" y="6084"/>
                    </a:cubicBezTo>
                    <a:cubicBezTo>
                      <a:pt x="4790" y="5835"/>
                      <a:pt x="4704" y="5404"/>
                      <a:pt x="4704" y="5155"/>
                    </a:cubicBezTo>
                    <a:cubicBezTo>
                      <a:pt x="4704" y="4618"/>
                      <a:pt x="4685" y="4082"/>
                      <a:pt x="4666" y="3555"/>
                    </a:cubicBezTo>
                    <a:cubicBezTo>
                      <a:pt x="4618" y="2425"/>
                      <a:pt x="4512" y="1313"/>
                      <a:pt x="4378" y="192"/>
                    </a:cubicBezTo>
                    <a:cubicBezTo>
                      <a:pt x="4378" y="87"/>
                      <a:pt x="4292" y="1"/>
                      <a:pt x="417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4949200" y="4796775"/>
                <a:ext cx="54375" cy="10250"/>
              </a:xfrm>
              <a:custGeom>
                <a:avLst/>
                <a:gdLst/>
                <a:ahLst/>
                <a:cxnLst/>
                <a:rect l="l" t="t" r="r" b="b"/>
                <a:pathLst>
                  <a:path w="2175" h="410" extrusionOk="0">
                    <a:moveTo>
                      <a:pt x="1513" y="0"/>
                    </a:moveTo>
                    <a:cubicBezTo>
                      <a:pt x="1039" y="0"/>
                      <a:pt x="534" y="50"/>
                      <a:pt x="115" y="188"/>
                    </a:cubicBezTo>
                    <a:cubicBezTo>
                      <a:pt x="0" y="226"/>
                      <a:pt x="19" y="398"/>
                      <a:pt x="144" y="408"/>
                    </a:cubicBezTo>
                    <a:cubicBezTo>
                      <a:pt x="170" y="409"/>
                      <a:pt x="197" y="409"/>
                      <a:pt x="224" y="409"/>
                    </a:cubicBezTo>
                    <a:cubicBezTo>
                      <a:pt x="496" y="409"/>
                      <a:pt x="775" y="369"/>
                      <a:pt x="1054" y="360"/>
                    </a:cubicBezTo>
                    <a:cubicBezTo>
                      <a:pt x="1351" y="341"/>
                      <a:pt x="1657" y="350"/>
                      <a:pt x="1964" y="341"/>
                    </a:cubicBezTo>
                    <a:cubicBezTo>
                      <a:pt x="2175" y="341"/>
                      <a:pt x="2175" y="15"/>
                      <a:pt x="1964" y="15"/>
                    </a:cubicBezTo>
                    <a:cubicBezTo>
                      <a:pt x="1820" y="6"/>
                      <a:pt x="1668" y="0"/>
                      <a:pt x="151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6"/>
              <p:cNvSpPr/>
              <p:nvPr/>
            </p:nvSpPr>
            <p:spPr>
              <a:xfrm>
                <a:off x="4963800" y="5003875"/>
                <a:ext cx="24450" cy="22675"/>
              </a:xfrm>
              <a:custGeom>
                <a:avLst/>
                <a:gdLst/>
                <a:ahLst/>
                <a:cxnLst/>
                <a:rect l="l" t="t" r="r" b="b"/>
                <a:pathLst>
                  <a:path w="978" h="907" extrusionOk="0">
                    <a:moveTo>
                      <a:pt x="441" y="277"/>
                    </a:moveTo>
                    <a:cubicBezTo>
                      <a:pt x="470" y="277"/>
                      <a:pt x="508" y="286"/>
                      <a:pt x="547" y="296"/>
                    </a:cubicBezTo>
                    <a:cubicBezTo>
                      <a:pt x="652" y="344"/>
                      <a:pt x="671" y="488"/>
                      <a:pt x="575" y="564"/>
                    </a:cubicBezTo>
                    <a:cubicBezTo>
                      <a:pt x="538" y="607"/>
                      <a:pt x="501" y="625"/>
                      <a:pt x="468" y="625"/>
                    </a:cubicBezTo>
                    <a:cubicBezTo>
                      <a:pt x="345" y="625"/>
                      <a:pt x="269" y="388"/>
                      <a:pt x="412" y="305"/>
                    </a:cubicBezTo>
                    <a:cubicBezTo>
                      <a:pt x="422" y="296"/>
                      <a:pt x="432" y="286"/>
                      <a:pt x="441" y="277"/>
                    </a:cubicBezTo>
                    <a:close/>
                    <a:moveTo>
                      <a:pt x="458" y="0"/>
                    </a:moveTo>
                    <a:cubicBezTo>
                      <a:pt x="291" y="0"/>
                      <a:pt x="128" y="81"/>
                      <a:pt x="29" y="229"/>
                    </a:cubicBezTo>
                    <a:cubicBezTo>
                      <a:pt x="0" y="296"/>
                      <a:pt x="20" y="373"/>
                      <a:pt x="87" y="411"/>
                    </a:cubicBezTo>
                    <a:cubicBezTo>
                      <a:pt x="67" y="497"/>
                      <a:pt x="77" y="593"/>
                      <a:pt x="125" y="679"/>
                    </a:cubicBezTo>
                    <a:cubicBezTo>
                      <a:pt x="193" y="826"/>
                      <a:pt x="334" y="906"/>
                      <a:pt x="477" y="906"/>
                    </a:cubicBezTo>
                    <a:cubicBezTo>
                      <a:pt x="577" y="906"/>
                      <a:pt x="679" y="867"/>
                      <a:pt x="757" y="784"/>
                    </a:cubicBezTo>
                    <a:cubicBezTo>
                      <a:pt x="978" y="593"/>
                      <a:pt x="958" y="248"/>
                      <a:pt x="729" y="76"/>
                    </a:cubicBezTo>
                    <a:cubicBezTo>
                      <a:pt x="643" y="24"/>
                      <a:pt x="550" y="0"/>
                      <a:pt x="45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56"/>
            <p:cNvGrpSpPr/>
            <p:nvPr/>
          </p:nvGrpSpPr>
          <p:grpSpPr>
            <a:xfrm>
              <a:off x="1172872" y="2616639"/>
              <a:ext cx="634767" cy="309554"/>
              <a:chOff x="2472200" y="3243200"/>
              <a:chExt cx="399300" cy="194725"/>
            </a:xfrm>
          </p:grpSpPr>
          <p:sp>
            <p:nvSpPr>
              <p:cNvPr id="1943" name="Google Shape;1943;p56"/>
              <p:cNvSpPr/>
              <p:nvPr/>
            </p:nvSpPr>
            <p:spPr>
              <a:xfrm>
                <a:off x="2575450" y="3259325"/>
                <a:ext cx="180350" cy="167575"/>
              </a:xfrm>
              <a:custGeom>
                <a:avLst/>
                <a:gdLst/>
                <a:ahLst/>
                <a:cxnLst/>
                <a:rect l="l" t="t" r="r" b="b"/>
                <a:pathLst>
                  <a:path w="7214" h="6703" extrusionOk="0">
                    <a:moveTo>
                      <a:pt x="3866" y="2092"/>
                    </a:moveTo>
                    <a:cubicBezTo>
                      <a:pt x="4301" y="2092"/>
                      <a:pt x="4745" y="2352"/>
                      <a:pt x="4953" y="2795"/>
                    </a:cubicBezTo>
                    <a:cubicBezTo>
                      <a:pt x="5279" y="3476"/>
                      <a:pt x="4934" y="4376"/>
                      <a:pt x="4235" y="4654"/>
                    </a:cubicBezTo>
                    <a:lnTo>
                      <a:pt x="4235" y="4664"/>
                    </a:lnTo>
                    <a:cubicBezTo>
                      <a:pt x="4089" y="4721"/>
                      <a:pt x="3936" y="4747"/>
                      <a:pt x="3782" y="4747"/>
                    </a:cubicBezTo>
                    <a:cubicBezTo>
                      <a:pt x="3186" y="4747"/>
                      <a:pt x="2588" y="4345"/>
                      <a:pt x="2443" y="3744"/>
                    </a:cubicBezTo>
                    <a:cubicBezTo>
                      <a:pt x="2290" y="3131"/>
                      <a:pt x="2711" y="2383"/>
                      <a:pt x="3334" y="2240"/>
                    </a:cubicBezTo>
                    <a:cubicBezTo>
                      <a:pt x="3497" y="2140"/>
                      <a:pt x="3681" y="2092"/>
                      <a:pt x="3866" y="2092"/>
                    </a:cubicBezTo>
                    <a:close/>
                    <a:moveTo>
                      <a:pt x="3521" y="1"/>
                    </a:moveTo>
                    <a:cubicBezTo>
                      <a:pt x="3361" y="1"/>
                      <a:pt x="3199" y="12"/>
                      <a:pt x="3037" y="36"/>
                    </a:cubicBezTo>
                    <a:cubicBezTo>
                      <a:pt x="1456" y="295"/>
                      <a:pt x="259" y="1588"/>
                      <a:pt x="115" y="3188"/>
                    </a:cubicBezTo>
                    <a:cubicBezTo>
                      <a:pt x="0" y="4462"/>
                      <a:pt x="575" y="5890"/>
                      <a:pt x="1744" y="6474"/>
                    </a:cubicBezTo>
                    <a:cubicBezTo>
                      <a:pt x="2443" y="6608"/>
                      <a:pt x="3152" y="6675"/>
                      <a:pt x="3861" y="6695"/>
                    </a:cubicBezTo>
                    <a:cubicBezTo>
                      <a:pt x="3992" y="6700"/>
                      <a:pt x="4123" y="6702"/>
                      <a:pt x="4255" y="6702"/>
                    </a:cubicBezTo>
                    <a:cubicBezTo>
                      <a:pt x="4616" y="6702"/>
                      <a:pt x="4979" y="6684"/>
                      <a:pt x="5336" y="6656"/>
                    </a:cubicBezTo>
                    <a:cubicBezTo>
                      <a:pt x="5336" y="6589"/>
                      <a:pt x="5384" y="6541"/>
                      <a:pt x="5442" y="6513"/>
                    </a:cubicBezTo>
                    <a:cubicBezTo>
                      <a:pt x="7080" y="5698"/>
                      <a:pt x="7214" y="3543"/>
                      <a:pt x="6563" y="2019"/>
                    </a:cubicBezTo>
                    <a:cubicBezTo>
                      <a:pt x="6042" y="782"/>
                      <a:pt x="4829" y="1"/>
                      <a:pt x="352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2472200" y="3243200"/>
                <a:ext cx="399300" cy="194725"/>
              </a:xfrm>
              <a:custGeom>
                <a:avLst/>
                <a:gdLst/>
                <a:ahLst/>
                <a:cxnLst/>
                <a:rect l="l" t="t" r="r" b="b"/>
                <a:pathLst>
                  <a:path w="15972" h="7789" extrusionOk="0">
                    <a:moveTo>
                      <a:pt x="5653" y="815"/>
                    </a:moveTo>
                    <a:cubicBezTo>
                      <a:pt x="4686" y="1419"/>
                      <a:pt x="4034" y="2415"/>
                      <a:pt x="3862" y="3546"/>
                    </a:cubicBezTo>
                    <a:cubicBezTo>
                      <a:pt x="3689" y="4734"/>
                      <a:pt x="4073" y="6123"/>
                      <a:pt x="4973" y="6918"/>
                    </a:cubicBezTo>
                    <a:cubicBezTo>
                      <a:pt x="3287" y="6468"/>
                      <a:pt x="1716" y="5673"/>
                      <a:pt x="346" y="4590"/>
                    </a:cubicBezTo>
                    <a:cubicBezTo>
                      <a:pt x="1428" y="3507"/>
                      <a:pt x="2434" y="2396"/>
                      <a:pt x="3766" y="1620"/>
                    </a:cubicBezTo>
                    <a:cubicBezTo>
                      <a:pt x="4360" y="1275"/>
                      <a:pt x="5002" y="1007"/>
                      <a:pt x="5653" y="815"/>
                    </a:cubicBezTo>
                    <a:close/>
                    <a:moveTo>
                      <a:pt x="8939" y="461"/>
                    </a:moveTo>
                    <a:lnTo>
                      <a:pt x="8939" y="461"/>
                    </a:lnTo>
                    <a:cubicBezTo>
                      <a:pt x="11555" y="681"/>
                      <a:pt x="13864" y="2080"/>
                      <a:pt x="15435" y="4169"/>
                    </a:cubicBezTo>
                    <a:cubicBezTo>
                      <a:pt x="14323" y="4791"/>
                      <a:pt x="13442" y="5692"/>
                      <a:pt x="12359" y="6382"/>
                    </a:cubicBezTo>
                    <a:cubicBezTo>
                      <a:pt x="11746" y="6755"/>
                      <a:pt x="11066" y="7023"/>
                      <a:pt x="10348" y="7167"/>
                    </a:cubicBezTo>
                    <a:cubicBezTo>
                      <a:pt x="11651" y="6113"/>
                      <a:pt x="11718" y="4015"/>
                      <a:pt x="11095" y="2521"/>
                    </a:cubicBezTo>
                    <a:cubicBezTo>
                      <a:pt x="10693" y="1563"/>
                      <a:pt x="9917" y="815"/>
                      <a:pt x="8939" y="461"/>
                    </a:cubicBezTo>
                    <a:close/>
                    <a:moveTo>
                      <a:pt x="7644" y="646"/>
                    </a:moveTo>
                    <a:cubicBezTo>
                      <a:pt x="8959" y="646"/>
                      <a:pt x="10172" y="1427"/>
                      <a:pt x="10693" y="2664"/>
                    </a:cubicBezTo>
                    <a:cubicBezTo>
                      <a:pt x="11334" y="4188"/>
                      <a:pt x="11210" y="6343"/>
                      <a:pt x="9572" y="7158"/>
                    </a:cubicBezTo>
                    <a:cubicBezTo>
                      <a:pt x="9514" y="7186"/>
                      <a:pt x="9476" y="7234"/>
                      <a:pt x="9466" y="7301"/>
                    </a:cubicBezTo>
                    <a:cubicBezTo>
                      <a:pt x="9109" y="7329"/>
                      <a:pt x="8746" y="7347"/>
                      <a:pt x="8385" y="7347"/>
                    </a:cubicBezTo>
                    <a:cubicBezTo>
                      <a:pt x="8253" y="7347"/>
                      <a:pt x="8122" y="7345"/>
                      <a:pt x="7991" y="7340"/>
                    </a:cubicBezTo>
                    <a:cubicBezTo>
                      <a:pt x="7282" y="7320"/>
                      <a:pt x="6573" y="7253"/>
                      <a:pt x="5874" y="7119"/>
                    </a:cubicBezTo>
                    <a:cubicBezTo>
                      <a:pt x="4705" y="6535"/>
                      <a:pt x="4140" y="5107"/>
                      <a:pt x="4245" y="3833"/>
                    </a:cubicBezTo>
                    <a:cubicBezTo>
                      <a:pt x="4389" y="2233"/>
                      <a:pt x="5586" y="940"/>
                      <a:pt x="7157" y="681"/>
                    </a:cubicBezTo>
                    <a:cubicBezTo>
                      <a:pt x="7320" y="657"/>
                      <a:pt x="7483" y="646"/>
                      <a:pt x="7644" y="646"/>
                    </a:cubicBezTo>
                    <a:close/>
                    <a:moveTo>
                      <a:pt x="8257" y="1"/>
                    </a:moveTo>
                    <a:cubicBezTo>
                      <a:pt x="4964" y="1"/>
                      <a:pt x="1950" y="1795"/>
                      <a:pt x="58" y="4456"/>
                    </a:cubicBezTo>
                    <a:cubicBezTo>
                      <a:pt x="39" y="4485"/>
                      <a:pt x="39" y="4513"/>
                      <a:pt x="39" y="4552"/>
                    </a:cubicBezTo>
                    <a:cubicBezTo>
                      <a:pt x="1" y="4600"/>
                      <a:pt x="1" y="4676"/>
                      <a:pt x="58" y="4724"/>
                    </a:cubicBezTo>
                    <a:cubicBezTo>
                      <a:pt x="1994" y="6774"/>
                      <a:pt x="4954" y="7646"/>
                      <a:pt x="7703" y="7771"/>
                    </a:cubicBezTo>
                    <a:cubicBezTo>
                      <a:pt x="7953" y="7782"/>
                      <a:pt x="8204" y="7789"/>
                      <a:pt x="8455" y="7789"/>
                    </a:cubicBezTo>
                    <a:cubicBezTo>
                      <a:pt x="9704" y="7789"/>
                      <a:pt x="10967" y="7625"/>
                      <a:pt x="12091" y="7043"/>
                    </a:cubicBezTo>
                    <a:cubicBezTo>
                      <a:pt x="13442" y="6334"/>
                      <a:pt x="14467" y="5155"/>
                      <a:pt x="15828" y="4456"/>
                    </a:cubicBezTo>
                    <a:cubicBezTo>
                      <a:pt x="15875" y="4427"/>
                      <a:pt x="15914" y="4379"/>
                      <a:pt x="15933" y="4322"/>
                    </a:cubicBezTo>
                    <a:cubicBezTo>
                      <a:pt x="15971" y="4264"/>
                      <a:pt x="15971" y="4178"/>
                      <a:pt x="15923" y="4111"/>
                    </a:cubicBezTo>
                    <a:cubicBezTo>
                      <a:pt x="14218" y="1591"/>
                      <a:pt x="11382" y="59"/>
                      <a:pt x="8336" y="1"/>
                    </a:cubicBezTo>
                    <a:cubicBezTo>
                      <a:pt x="8310" y="1"/>
                      <a:pt x="8283" y="1"/>
                      <a:pt x="825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2632675" y="3311750"/>
                <a:ext cx="74750" cy="66275"/>
              </a:xfrm>
              <a:custGeom>
                <a:avLst/>
                <a:gdLst/>
                <a:ahLst/>
                <a:cxnLst/>
                <a:rect l="l" t="t" r="r" b="b"/>
                <a:pathLst>
                  <a:path w="2990" h="2651" extrusionOk="0">
                    <a:moveTo>
                      <a:pt x="1600" y="422"/>
                    </a:moveTo>
                    <a:cubicBezTo>
                      <a:pt x="1970" y="422"/>
                      <a:pt x="2327" y="730"/>
                      <a:pt x="2377" y="1168"/>
                    </a:cubicBezTo>
                    <a:cubicBezTo>
                      <a:pt x="2425" y="1637"/>
                      <a:pt x="2118" y="2145"/>
                      <a:pt x="1639" y="2231"/>
                    </a:cubicBezTo>
                    <a:cubicBezTo>
                      <a:pt x="1586" y="2240"/>
                      <a:pt x="1533" y="2244"/>
                      <a:pt x="1481" y="2244"/>
                    </a:cubicBezTo>
                    <a:cubicBezTo>
                      <a:pt x="1051" y="2244"/>
                      <a:pt x="655" y="1970"/>
                      <a:pt x="518" y="1551"/>
                    </a:cubicBezTo>
                    <a:cubicBezTo>
                      <a:pt x="441" y="1244"/>
                      <a:pt x="528" y="909"/>
                      <a:pt x="748" y="679"/>
                    </a:cubicBezTo>
                    <a:cubicBezTo>
                      <a:pt x="785" y="737"/>
                      <a:pt x="848" y="766"/>
                      <a:pt x="910" y="766"/>
                    </a:cubicBezTo>
                    <a:cubicBezTo>
                      <a:pt x="960" y="766"/>
                      <a:pt x="1010" y="747"/>
                      <a:pt x="1045" y="708"/>
                    </a:cubicBezTo>
                    <a:cubicBezTo>
                      <a:pt x="1204" y="509"/>
                      <a:pt x="1404" y="422"/>
                      <a:pt x="1600" y="422"/>
                    </a:cubicBezTo>
                    <a:close/>
                    <a:moveTo>
                      <a:pt x="1586" y="1"/>
                    </a:moveTo>
                    <a:cubicBezTo>
                      <a:pt x="1401" y="1"/>
                      <a:pt x="1218" y="49"/>
                      <a:pt x="1055" y="152"/>
                    </a:cubicBezTo>
                    <a:cubicBezTo>
                      <a:pt x="432" y="296"/>
                      <a:pt x="1" y="1043"/>
                      <a:pt x="154" y="1656"/>
                    </a:cubicBezTo>
                    <a:cubicBezTo>
                      <a:pt x="299" y="2250"/>
                      <a:pt x="909" y="2650"/>
                      <a:pt x="1500" y="2650"/>
                    </a:cubicBezTo>
                    <a:cubicBezTo>
                      <a:pt x="1652" y="2650"/>
                      <a:pt x="1804" y="2624"/>
                      <a:pt x="1946" y="2567"/>
                    </a:cubicBezTo>
                    <a:cubicBezTo>
                      <a:pt x="2645" y="2289"/>
                      <a:pt x="2990" y="1379"/>
                      <a:pt x="2664" y="708"/>
                    </a:cubicBezTo>
                    <a:cubicBezTo>
                      <a:pt x="2456" y="265"/>
                      <a:pt x="2018" y="1"/>
                      <a:pt x="158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56"/>
            <p:cNvGrpSpPr/>
            <p:nvPr/>
          </p:nvGrpSpPr>
          <p:grpSpPr>
            <a:xfrm>
              <a:off x="2035320" y="862438"/>
              <a:ext cx="418195" cy="356324"/>
              <a:chOff x="2113675" y="1071100"/>
              <a:chExt cx="207675" cy="176950"/>
            </a:xfrm>
          </p:grpSpPr>
          <p:sp>
            <p:nvSpPr>
              <p:cNvPr id="1947" name="Google Shape;1947;p56"/>
              <p:cNvSpPr/>
              <p:nvPr/>
            </p:nvSpPr>
            <p:spPr>
              <a:xfrm>
                <a:off x="2119900" y="1193775"/>
                <a:ext cx="60625" cy="54275"/>
              </a:xfrm>
              <a:custGeom>
                <a:avLst/>
                <a:gdLst/>
                <a:ahLst/>
                <a:cxnLst/>
                <a:rect l="l" t="t" r="r" b="b"/>
                <a:pathLst>
                  <a:path w="2425" h="2171" extrusionOk="0">
                    <a:moveTo>
                      <a:pt x="1265" y="388"/>
                    </a:moveTo>
                    <a:cubicBezTo>
                      <a:pt x="1474" y="388"/>
                      <a:pt x="1690" y="529"/>
                      <a:pt x="1773" y="737"/>
                    </a:cubicBezTo>
                    <a:cubicBezTo>
                      <a:pt x="1907" y="1082"/>
                      <a:pt x="1773" y="1532"/>
                      <a:pt x="1399" y="1657"/>
                    </a:cubicBezTo>
                    <a:cubicBezTo>
                      <a:pt x="1343" y="1673"/>
                      <a:pt x="1283" y="1680"/>
                      <a:pt x="1222" y="1680"/>
                    </a:cubicBezTo>
                    <a:cubicBezTo>
                      <a:pt x="950" y="1680"/>
                      <a:pt x="659" y="1527"/>
                      <a:pt x="604" y="1245"/>
                    </a:cubicBezTo>
                    <a:cubicBezTo>
                      <a:pt x="546" y="977"/>
                      <a:pt x="661" y="795"/>
                      <a:pt x="824" y="622"/>
                    </a:cubicBezTo>
                    <a:cubicBezTo>
                      <a:pt x="863" y="613"/>
                      <a:pt x="901" y="593"/>
                      <a:pt x="920" y="565"/>
                    </a:cubicBezTo>
                    <a:cubicBezTo>
                      <a:pt x="1011" y="441"/>
                      <a:pt x="1137" y="388"/>
                      <a:pt x="1265" y="388"/>
                    </a:cubicBezTo>
                    <a:close/>
                    <a:moveTo>
                      <a:pt x="1235" y="1"/>
                    </a:moveTo>
                    <a:cubicBezTo>
                      <a:pt x="1034" y="1"/>
                      <a:pt x="844" y="67"/>
                      <a:pt x="719" y="220"/>
                    </a:cubicBezTo>
                    <a:cubicBezTo>
                      <a:pt x="240" y="344"/>
                      <a:pt x="0" y="1063"/>
                      <a:pt x="163" y="1504"/>
                    </a:cubicBezTo>
                    <a:cubicBezTo>
                      <a:pt x="315" y="1933"/>
                      <a:pt x="749" y="2171"/>
                      <a:pt x="1183" y="2171"/>
                    </a:cubicBezTo>
                    <a:cubicBezTo>
                      <a:pt x="1378" y="2171"/>
                      <a:pt x="1574" y="2122"/>
                      <a:pt x="1744" y="2021"/>
                    </a:cubicBezTo>
                    <a:cubicBezTo>
                      <a:pt x="2290" y="1695"/>
                      <a:pt x="2424" y="842"/>
                      <a:pt x="2012" y="354"/>
                    </a:cubicBezTo>
                    <a:cubicBezTo>
                      <a:pt x="1837" y="139"/>
                      <a:pt x="1524" y="1"/>
                      <a:pt x="123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2116225" y="1154675"/>
                <a:ext cx="116900" cy="79275"/>
              </a:xfrm>
              <a:custGeom>
                <a:avLst/>
                <a:gdLst/>
                <a:ahLst/>
                <a:cxnLst/>
                <a:rect l="l" t="t" r="r" b="b"/>
                <a:pathLst>
                  <a:path w="4676" h="3171" extrusionOk="0">
                    <a:moveTo>
                      <a:pt x="1549" y="1"/>
                    </a:moveTo>
                    <a:cubicBezTo>
                      <a:pt x="1056" y="1"/>
                      <a:pt x="564" y="124"/>
                      <a:pt x="128" y="395"/>
                    </a:cubicBezTo>
                    <a:cubicBezTo>
                      <a:pt x="0" y="471"/>
                      <a:pt x="62" y="693"/>
                      <a:pt x="199" y="693"/>
                    </a:cubicBezTo>
                    <a:cubicBezTo>
                      <a:pt x="216" y="693"/>
                      <a:pt x="234" y="689"/>
                      <a:pt x="253" y="682"/>
                    </a:cubicBezTo>
                    <a:cubicBezTo>
                      <a:pt x="643" y="521"/>
                      <a:pt x="1055" y="429"/>
                      <a:pt x="1464" y="429"/>
                    </a:cubicBezTo>
                    <a:cubicBezTo>
                      <a:pt x="1909" y="429"/>
                      <a:pt x="2349" y="538"/>
                      <a:pt x="2753" y="787"/>
                    </a:cubicBezTo>
                    <a:cubicBezTo>
                      <a:pt x="3568" y="1295"/>
                      <a:pt x="3750" y="2119"/>
                      <a:pt x="3903" y="2991"/>
                    </a:cubicBezTo>
                    <a:cubicBezTo>
                      <a:pt x="3922" y="3111"/>
                      <a:pt x="4035" y="3171"/>
                      <a:pt x="4147" y="3171"/>
                    </a:cubicBezTo>
                    <a:cubicBezTo>
                      <a:pt x="4260" y="3171"/>
                      <a:pt x="4372" y="3111"/>
                      <a:pt x="4391" y="2991"/>
                    </a:cubicBezTo>
                    <a:cubicBezTo>
                      <a:pt x="4676" y="1249"/>
                      <a:pt x="3114" y="1"/>
                      <a:pt x="15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2125000" y="1108425"/>
                <a:ext cx="145325" cy="110250"/>
              </a:xfrm>
              <a:custGeom>
                <a:avLst/>
                <a:gdLst/>
                <a:ahLst/>
                <a:cxnLst/>
                <a:rect l="l" t="t" r="r" b="b"/>
                <a:pathLst>
                  <a:path w="5813" h="4410" extrusionOk="0">
                    <a:moveTo>
                      <a:pt x="2355" y="0"/>
                    </a:moveTo>
                    <a:cubicBezTo>
                      <a:pt x="1627" y="0"/>
                      <a:pt x="885" y="223"/>
                      <a:pt x="189" y="568"/>
                    </a:cubicBezTo>
                    <a:cubicBezTo>
                      <a:pt x="1" y="658"/>
                      <a:pt x="115" y="907"/>
                      <a:pt x="287" y="907"/>
                    </a:cubicBezTo>
                    <a:cubicBezTo>
                      <a:pt x="299" y="907"/>
                      <a:pt x="311" y="906"/>
                      <a:pt x="323" y="903"/>
                    </a:cubicBezTo>
                    <a:cubicBezTo>
                      <a:pt x="978" y="765"/>
                      <a:pt x="1620" y="587"/>
                      <a:pt x="2250" y="587"/>
                    </a:cubicBezTo>
                    <a:cubicBezTo>
                      <a:pt x="2709" y="587"/>
                      <a:pt x="3162" y="681"/>
                      <a:pt x="3609" y="951"/>
                    </a:cubicBezTo>
                    <a:cubicBezTo>
                      <a:pt x="4711" y="1603"/>
                      <a:pt x="5066" y="2819"/>
                      <a:pt x="4807" y="4017"/>
                    </a:cubicBezTo>
                    <a:cubicBezTo>
                      <a:pt x="4761" y="4253"/>
                      <a:pt x="4953" y="4409"/>
                      <a:pt x="5139" y="4409"/>
                    </a:cubicBezTo>
                    <a:cubicBezTo>
                      <a:pt x="5263" y="4409"/>
                      <a:pt x="5384" y="4340"/>
                      <a:pt x="5430" y="4180"/>
                    </a:cubicBezTo>
                    <a:cubicBezTo>
                      <a:pt x="5813" y="2877"/>
                      <a:pt x="5353" y="1469"/>
                      <a:pt x="4270" y="635"/>
                    </a:cubicBezTo>
                    <a:cubicBezTo>
                      <a:pt x="3675" y="187"/>
                      <a:pt x="3021" y="0"/>
                      <a:pt x="235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2113675" y="1071100"/>
                <a:ext cx="207675" cy="172350"/>
              </a:xfrm>
              <a:custGeom>
                <a:avLst/>
                <a:gdLst/>
                <a:ahLst/>
                <a:cxnLst/>
                <a:rect l="l" t="t" r="r" b="b"/>
                <a:pathLst>
                  <a:path w="8307" h="6894" extrusionOk="0">
                    <a:moveTo>
                      <a:pt x="3448" y="1"/>
                    </a:moveTo>
                    <a:cubicBezTo>
                      <a:pt x="2375" y="1"/>
                      <a:pt x="1261" y="276"/>
                      <a:pt x="173" y="480"/>
                    </a:cubicBezTo>
                    <a:cubicBezTo>
                      <a:pt x="0" y="509"/>
                      <a:pt x="58" y="768"/>
                      <a:pt x="211" y="777"/>
                    </a:cubicBezTo>
                    <a:cubicBezTo>
                      <a:pt x="300" y="781"/>
                      <a:pt x="389" y="783"/>
                      <a:pt x="478" y="783"/>
                    </a:cubicBezTo>
                    <a:cubicBezTo>
                      <a:pt x="1407" y="783"/>
                      <a:pt x="2340" y="597"/>
                      <a:pt x="3245" y="597"/>
                    </a:cubicBezTo>
                    <a:cubicBezTo>
                      <a:pt x="4028" y="597"/>
                      <a:pt x="4790" y="736"/>
                      <a:pt x="5509" y="1256"/>
                    </a:cubicBezTo>
                    <a:cubicBezTo>
                      <a:pt x="7051" y="2358"/>
                      <a:pt x="7502" y="4226"/>
                      <a:pt x="7454" y="6027"/>
                    </a:cubicBezTo>
                    <a:cubicBezTo>
                      <a:pt x="7348" y="6104"/>
                      <a:pt x="7310" y="6238"/>
                      <a:pt x="7348" y="6353"/>
                    </a:cubicBezTo>
                    <a:lnTo>
                      <a:pt x="7444" y="6650"/>
                    </a:lnTo>
                    <a:cubicBezTo>
                      <a:pt x="7495" y="6816"/>
                      <a:pt x="7635" y="6893"/>
                      <a:pt x="7777" y="6893"/>
                    </a:cubicBezTo>
                    <a:cubicBezTo>
                      <a:pt x="7954" y="6893"/>
                      <a:pt x="8133" y="6773"/>
                      <a:pt x="8144" y="6554"/>
                    </a:cubicBezTo>
                    <a:cubicBezTo>
                      <a:pt x="8306" y="4466"/>
                      <a:pt x="7856" y="2224"/>
                      <a:pt x="6132" y="864"/>
                    </a:cubicBezTo>
                    <a:cubicBezTo>
                      <a:pt x="5296" y="211"/>
                      <a:pt x="4387" y="1"/>
                      <a:pt x="34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1" name="Google Shape;1951;p56"/>
            <p:cNvSpPr/>
            <p:nvPr/>
          </p:nvSpPr>
          <p:spPr>
            <a:xfrm>
              <a:off x="2733287" y="4163591"/>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2594650" y="401320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1777287" y="1539291"/>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2101850" y="3023375"/>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5" name="Google Shape;1955;p56"/>
            <p:cNvGrpSpPr/>
            <p:nvPr/>
          </p:nvGrpSpPr>
          <p:grpSpPr>
            <a:xfrm>
              <a:off x="2023941" y="2320302"/>
              <a:ext cx="842433" cy="475720"/>
              <a:chOff x="3815600" y="639725"/>
              <a:chExt cx="581550" cy="328400"/>
            </a:xfrm>
          </p:grpSpPr>
          <p:sp>
            <p:nvSpPr>
              <p:cNvPr id="1956" name="Google Shape;1956;p56"/>
              <p:cNvSpPr/>
              <p:nvPr/>
            </p:nvSpPr>
            <p:spPr>
              <a:xfrm>
                <a:off x="3815600" y="639725"/>
                <a:ext cx="581550" cy="328400"/>
              </a:xfrm>
              <a:custGeom>
                <a:avLst/>
                <a:gdLst/>
                <a:ahLst/>
                <a:cxnLst/>
                <a:rect l="l" t="t" r="r" b="b"/>
                <a:pathLst>
                  <a:path w="23262" h="13136" extrusionOk="0">
                    <a:moveTo>
                      <a:pt x="5402" y="575"/>
                    </a:moveTo>
                    <a:cubicBezTo>
                      <a:pt x="5444" y="575"/>
                      <a:pt x="5486" y="576"/>
                      <a:pt x="5528" y="577"/>
                    </a:cubicBezTo>
                    <a:cubicBezTo>
                      <a:pt x="7713" y="644"/>
                      <a:pt x="10568" y="1976"/>
                      <a:pt x="11238" y="4218"/>
                    </a:cubicBezTo>
                    <a:cubicBezTo>
                      <a:pt x="12091" y="7053"/>
                      <a:pt x="9466" y="9180"/>
                      <a:pt x="6965" y="9630"/>
                    </a:cubicBezTo>
                    <a:cubicBezTo>
                      <a:pt x="6841" y="9650"/>
                      <a:pt x="6755" y="9745"/>
                      <a:pt x="6755" y="9870"/>
                    </a:cubicBezTo>
                    <a:cubicBezTo>
                      <a:pt x="6716" y="9899"/>
                      <a:pt x="6688" y="9927"/>
                      <a:pt x="6669" y="9966"/>
                    </a:cubicBezTo>
                    <a:cubicBezTo>
                      <a:pt x="6007" y="11192"/>
                      <a:pt x="4906" y="11978"/>
                      <a:pt x="3565" y="12102"/>
                    </a:cubicBezTo>
                    <a:cubicBezTo>
                      <a:pt x="4082" y="11441"/>
                      <a:pt x="4312" y="10608"/>
                      <a:pt x="4197" y="9774"/>
                    </a:cubicBezTo>
                    <a:cubicBezTo>
                      <a:pt x="4187" y="9755"/>
                      <a:pt x="4178" y="9726"/>
                      <a:pt x="4158" y="9717"/>
                    </a:cubicBezTo>
                    <a:cubicBezTo>
                      <a:pt x="4149" y="9669"/>
                      <a:pt x="4111" y="9630"/>
                      <a:pt x="4063" y="9611"/>
                    </a:cubicBezTo>
                    <a:cubicBezTo>
                      <a:pt x="2022" y="8787"/>
                      <a:pt x="480" y="6593"/>
                      <a:pt x="892" y="4342"/>
                    </a:cubicBezTo>
                    <a:cubicBezTo>
                      <a:pt x="1277" y="2228"/>
                      <a:pt x="3265" y="575"/>
                      <a:pt x="5402" y="575"/>
                    </a:cubicBezTo>
                    <a:close/>
                    <a:moveTo>
                      <a:pt x="16375" y="1183"/>
                    </a:moveTo>
                    <a:cubicBezTo>
                      <a:pt x="18021" y="1183"/>
                      <a:pt x="19614" y="1771"/>
                      <a:pt x="20579" y="3125"/>
                    </a:cubicBezTo>
                    <a:cubicBezTo>
                      <a:pt x="22629" y="5999"/>
                      <a:pt x="20589" y="9774"/>
                      <a:pt x="17159" y="10014"/>
                    </a:cubicBezTo>
                    <a:cubicBezTo>
                      <a:pt x="17025" y="10014"/>
                      <a:pt x="16910" y="10109"/>
                      <a:pt x="16881" y="10234"/>
                    </a:cubicBezTo>
                    <a:cubicBezTo>
                      <a:pt x="16833" y="10282"/>
                      <a:pt x="16804" y="10339"/>
                      <a:pt x="16804" y="10406"/>
                    </a:cubicBezTo>
                    <a:cubicBezTo>
                      <a:pt x="16728" y="11192"/>
                      <a:pt x="17006" y="11968"/>
                      <a:pt x="17446" y="12610"/>
                    </a:cubicBezTo>
                    <a:cubicBezTo>
                      <a:pt x="17434" y="12610"/>
                      <a:pt x="17421" y="12610"/>
                      <a:pt x="17409" y="12610"/>
                    </a:cubicBezTo>
                    <a:cubicBezTo>
                      <a:pt x="16041" y="12610"/>
                      <a:pt x="15144" y="11563"/>
                      <a:pt x="14793" y="10244"/>
                    </a:cubicBezTo>
                    <a:cubicBezTo>
                      <a:pt x="14877" y="10084"/>
                      <a:pt x="14805" y="9850"/>
                      <a:pt x="14585" y="9850"/>
                    </a:cubicBezTo>
                    <a:cubicBezTo>
                      <a:pt x="14581" y="9850"/>
                      <a:pt x="14577" y="9851"/>
                      <a:pt x="14572" y="9851"/>
                    </a:cubicBezTo>
                    <a:cubicBezTo>
                      <a:pt x="14502" y="9855"/>
                      <a:pt x="14432" y="9857"/>
                      <a:pt x="14363" y="9857"/>
                    </a:cubicBezTo>
                    <a:cubicBezTo>
                      <a:pt x="12911" y="9857"/>
                      <a:pt x="11865" y="8998"/>
                      <a:pt x="11133" y="7791"/>
                    </a:cubicBezTo>
                    <a:cubicBezTo>
                      <a:pt x="11832" y="6852"/>
                      <a:pt x="12120" y="5664"/>
                      <a:pt x="11909" y="4505"/>
                    </a:cubicBezTo>
                    <a:cubicBezTo>
                      <a:pt x="11823" y="4026"/>
                      <a:pt x="11650" y="3576"/>
                      <a:pt x="11411" y="3154"/>
                    </a:cubicBezTo>
                    <a:cubicBezTo>
                      <a:pt x="11430" y="3145"/>
                      <a:pt x="11439" y="3135"/>
                      <a:pt x="11459" y="3125"/>
                    </a:cubicBezTo>
                    <a:cubicBezTo>
                      <a:pt x="12635" y="1913"/>
                      <a:pt x="14539" y="1183"/>
                      <a:pt x="16375" y="1183"/>
                    </a:cubicBezTo>
                    <a:close/>
                    <a:moveTo>
                      <a:pt x="5405" y="1"/>
                    </a:moveTo>
                    <a:cubicBezTo>
                      <a:pt x="2922" y="1"/>
                      <a:pt x="618" y="1978"/>
                      <a:pt x="307" y="4457"/>
                    </a:cubicBezTo>
                    <a:cubicBezTo>
                      <a:pt x="1" y="6852"/>
                      <a:pt x="1581" y="9238"/>
                      <a:pt x="3909" y="9860"/>
                    </a:cubicBezTo>
                    <a:cubicBezTo>
                      <a:pt x="3756" y="10770"/>
                      <a:pt x="3459" y="11537"/>
                      <a:pt x="2769" y="12188"/>
                    </a:cubicBezTo>
                    <a:cubicBezTo>
                      <a:pt x="2578" y="12361"/>
                      <a:pt x="2741" y="12629"/>
                      <a:pt x="2961" y="12648"/>
                    </a:cubicBezTo>
                    <a:cubicBezTo>
                      <a:pt x="3074" y="12658"/>
                      <a:pt x="3187" y="12662"/>
                      <a:pt x="3300" y="12662"/>
                    </a:cubicBezTo>
                    <a:cubicBezTo>
                      <a:pt x="4895" y="12662"/>
                      <a:pt x="6476" y="11729"/>
                      <a:pt x="7138" y="10244"/>
                    </a:cubicBezTo>
                    <a:cubicBezTo>
                      <a:pt x="7138" y="10224"/>
                      <a:pt x="7148" y="10205"/>
                      <a:pt x="7148" y="10196"/>
                    </a:cubicBezTo>
                    <a:cubicBezTo>
                      <a:pt x="8575" y="9927"/>
                      <a:pt x="9974" y="9180"/>
                      <a:pt x="10893" y="8098"/>
                    </a:cubicBezTo>
                    <a:cubicBezTo>
                      <a:pt x="11300" y="9512"/>
                      <a:pt x="12858" y="10400"/>
                      <a:pt x="14293" y="10400"/>
                    </a:cubicBezTo>
                    <a:cubicBezTo>
                      <a:pt x="14344" y="10400"/>
                      <a:pt x="14396" y="10399"/>
                      <a:pt x="14448" y="10397"/>
                    </a:cubicBezTo>
                    <a:lnTo>
                      <a:pt x="14448" y="10397"/>
                    </a:lnTo>
                    <a:cubicBezTo>
                      <a:pt x="14405" y="12042"/>
                      <a:pt x="15972" y="13135"/>
                      <a:pt x="17502" y="13135"/>
                    </a:cubicBezTo>
                    <a:cubicBezTo>
                      <a:pt x="17683" y="13135"/>
                      <a:pt x="17863" y="13120"/>
                      <a:pt x="18040" y="13089"/>
                    </a:cubicBezTo>
                    <a:cubicBezTo>
                      <a:pt x="18251" y="13051"/>
                      <a:pt x="18280" y="12773"/>
                      <a:pt x="18165" y="12639"/>
                    </a:cubicBezTo>
                    <a:cubicBezTo>
                      <a:pt x="17619" y="12035"/>
                      <a:pt x="17408" y="11384"/>
                      <a:pt x="17322" y="10608"/>
                    </a:cubicBezTo>
                    <a:cubicBezTo>
                      <a:pt x="21077" y="10387"/>
                      <a:pt x="23262" y="6105"/>
                      <a:pt x="21144" y="2943"/>
                    </a:cubicBezTo>
                    <a:cubicBezTo>
                      <a:pt x="20097" y="1377"/>
                      <a:pt x="18198" y="625"/>
                      <a:pt x="16278" y="625"/>
                    </a:cubicBezTo>
                    <a:cubicBezTo>
                      <a:pt x="14333" y="625"/>
                      <a:pt x="12366" y="1396"/>
                      <a:pt x="11238" y="2876"/>
                    </a:cubicBezTo>
                    <a:cubicBezTo>
                      <a:pt x="10031" y="1094"/>
                      <a:pt x="7550" y="50"/>
                      <a:pt x="5528" y="2"/>
                    </a:cubicBezTo>
                    <a:cubicBezTo>
                      <a:pt x="5487" y="1"/>
                      <a:pt x="5446" y="1"/>
                      <a:pt x="540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3885050" y="771775"/>
                <a:ext cx="24475" cy="24725"/>
              </a:xfrm>
              <a:custGeom>
                <a:avLst/>
                <a:gdLst/>
                <a:ahLst/>
                <a:cxnLst/>
                <a:rect l="l" t="t" r="r" b="b"/>
                <a:pathLst>
                  <a:path w="979" h="989" extrusionOk="0">
                    <a:moveTo>
                      <a:pt x="355" y="305"/>
                    </a:moveTo>
                    <a:lnTo>
                      <a:pt x="355" y="305"/>
                    </a:lnTo>
                    <a:cubicBezTo>
                      <a:pt x="365" y="305"/>
                      <a:pt x="375" y="315"/>
                      <a:pt x="384" y="315"/>
                    </a:cubicBezTo>
                    <a:cubicBezTo>
                      <a:pt x="480" y="363"/>
                      <a:pt x="595" y="373"/>
                      <a:pt x="614" y="497"/>
                    </a:cubicBezTo>
                    <a:cubicBezTo>
                      <a:pt x="624" y="593"/>
                      <a:pt x="547" y="641"/>
                      <a:pt x="470" y="650"/>
                    </a:cubicBezTo>
                    <a:cubicBezTo>
                      <a:pt x="459" y="652"/>
                      <a:pt x="448" y="653"/>
                      <a:pt x="438" y="653"/>
                    </a:cubicBezTo>
                    <a:cubicBezTo>
                      <a:pt x="260" y="653"/>
                      <a:pt x="265" y="423"/>
                      <a:pt x="355" y="305"/>
                    </a:cubicBezTo>
                    <a:close/>
                    <a:moveTo>
                      <a:pt x="521" y="1"/>
                    </a:moveTo>
                    <a:cubicBezTo>
                      <a:pt x="488" y="1"/>
                      <a:pt x="455" y="6"/>
                      <a:pt x="422" y="18"/>
                    </a:cubicBezTo>
                    <a:cubicBezTo>
                      <a:pt x="375" y="37"/>
                      <a:pt x="327" y="76"/>
                      <a:pt x="317" y="133"/>
                    </a:cubicBezTo>
                    <a:cubicBezTo>
                      <a:pt x="125" y="191"/>
                      <a:pt x="1" y="363"/>
                      <a:pt x="11" y="564"/>
                    </a:cubicBezTo>
                    <a:cubicBezTo>
                      <a:pt x="19" y="806"/>
                      <a:pt x="220" y="989"/>
                      <a:pt x="450" y="989"/>
                    </a:cubicBezTo>
                    <a:cubicBezTo>
                      <a:pt x="466" y="989"/>
                      <a:pt x="482" y="988"/>
                      <a:pt x="499" y="986"/>
                    </a:cubicBezTo>
                    <a:cubicBezTo>
                      <a:pt x="767" y="986"/>
                      <a:pt x="978" y="756"/>
                      <a:pt x="969" y="497"/>
                    </a:cubicBezTo>
                    <a:cubicBezTo>
                      <a:pt x="960" y="279"/>
                      <a:pt x="753" y="1"/>
                      <a:pt x="5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3960275" y="776050"/>
                <a:ext cx="24450" cy="23525"/>
              </a:xfrm>
              <a:custGeom>
                <a:avLst/>
                <a:gdLst/>
                <a:ahLst/>
                <a:cxnLst/>
                <a:rect l="l" t="t" r="r" b="b"/>
                <a:pathLst>
                  <a:path w="978" h="941" extrusionOk="0">
                    <a:moveTo>
                      <a:pt x="537" y="182"/>
                    </a:moveTo>
                    <a:lnTo>
                      <a:pt x="537" y="182"/>
                    </a:lnTo>
                    <a:cubicBezTo>
                      <a:pt x="716" y="267"/>
                      <a:pt x="765" y="595"/>
                      <a:pt x="519" y="595"/>
                    </a:cubicBezTo>
                    <a:cubicBezTo>
                      <a:pt x="515" y="595"/>
                      <a:pt x="512" y="594"/>
                      <a:pt x="508" y="594"/>
                    </a:cubicBezTo>
                    <a:cubicBezTo>
                      <a:pt x="288" y="585"/>
                      <a:pt x="374" y="326"/>
                      <a:pt x="489" y="249"/>
                    </a:cubicBezTo>
                    <a:cubicBezTo>
                      <a:pt x="508" y="230"/>
                      <a:pt x="527" y="211"/>
                      <a:pt x="537" y="182"/>
                    </a:cubicBezTo>
                    <a:close/>
                    <a:moveTo>
                      <a:pt x="422" y="0"/>
                    </a:moveTo>
                    <a:cubicBezTo>
                      <a:pt x="173" y="0"/>
                      <a:pt x="0" y="269"/>
                      <a:pt x="10" y="499"/>
                    </a:cubicBezTo>
                    <a:cubicBezTo>
                      <a:pt x="28" y="754"/>
                      <a:pt x="238" y="941"/>
                      <a:pt x="490" y="941"/>
                    </a:cubicBezTo>
                    <a:cubicBezTo>
                      <a:pt x="502" y="941"/>
                      <a:pt x="515" y="940"/>
                      <a:pt x="527" y="939"/>
                    </a:cubicBezTo>
                    <a:cubicBezTo>
                      <a:pt x="776" y="930"/>
                      <a:pt x="977" y="728"/>
                      <a:pt x="977" y="479"/>
                    </a:cubicBezTo>
                    <a:cubicBezTo>
                      <a:pt x="968" y="246"/>
                      <a:pt x="777" y="67"/>
                      <a:pt x="554" y="67"/>
                    </a:cubicBezTo>
                    <a:cubicBezTo>
                      <a:pt x="548" y="67"/>
                      <a:pt x="542" y="67"/>
                      <a:pt x="537" y="67"/>
                    </a:cubicBezTo>
                    <a:cubicBezTo>
                      <a:pt x="517" y="29"/>
                      <a:pt x="470" y="0"/>
                      <a:pt x="4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4049350" y="769625"/>
                <a:ext cx="29725" cy="27400"/>
              </a:xfrm>
              <a:custGeom>
                <a:avLst/>
                <a:gdLst/>
                <a:ahLst/>
                <a:cxnLst/>
                <a:rect l="l" t="t" r="r" b="b"/>
                <a:pathLst>
                  <a:path w="1189" h="1096" extrusionOk="0">
                    <a:moveTo>
                      <a:pt x="614" y="351"/>
                    </a:moveTo>
                    <a:cubicBezTo>
                      <a:pt x="624" y="351"/>
                      <a:pt x="633" y="352"/>
                      <a:pt x="643" y="353"/>
                    </a:cubicBezTo>
                    <a:cubicBezTo>
                      <a:pt x="710" y="382"/>
                      <a:pt x="720" y="449"/>
                      <a:pt x="720" y="516"/>
                    </a:cubicBezTo>
                    <a:cubicBezTo>
                      <a:pt x="698" y="663"/>
                      <a:pt x="585" y="718"/>
                      <a:pt x="462" y="718"/>
                    </a:cubicBezTo>
                    <a:cubicBezTo>
                      <a:pt x="417" y="718"/>
                      <a:pt x="370" y="711"/>
                      <a:pt x="327" y="698"/>
                    </a:cubicBezTo>
                    <a:lnTo>
                      <a:pt x="298" y="526"/>
                    </a:lnTo>
                    <a:lnTo>
                      <a:pt x="298" y="526"/>
                    </a:lnTo>
                    <a:cubicBezTo>
                      <a:pt x="311" y="528"/>
                      <a:pt x="323" y="530"/>
                      <a:pt x="336" y="530"/>
                    </a:cubicBezTo>
                    <a:cubicBezTo>
                      <a:pt x="408" y="530"/>
                      <a:pt x="475" y="484"/>
                      <a:pt x="499" y="411"/>
                    </a:cubicBezTo>
                    <a:cubicBezTo>
                      <a:pt x="523" y="371"/>
                      <a:pt x="567" y="351"/>
                      <a:pt x="614" y="351"/>
                    </a:cubicBezTo>
                    <a:close/>
                    <a:moveTo>
                      <a:pt x="632" y="0"/>
                    </a:moveTo>
                    <a:cubicBezTo>
                      <a:pt x="460" y="0"/>
                      <a:pt x="301" y="86"/>
                      <a:pt x="202" y="238"/>
                    </a:cubicBezTo>
                    <a:cubicBezTo>
                      <a:pt x="187" y="233"/>
                      <a:pt x="172" y="230"/>
                      <a:pt x="157" y="230"/>
                    </a:cubicBezTo>
                    <a:cubicBezTo>
                      <a:pt x="98" y="230"/>
                      <a:pt x="47" y="274"/>
                      <a:pt x="39" y="344"/>
                    </a:cubicBezTo>
                    <a:lnTo>
                      <a:pt x="20" y="631"/>
                    </a:lnTo>
                    <a:cubicBezTo>
                      <a:pt x="1" y="717"/>
                      <a:pt x="1" y="813"/>
                      <a:pt x="30" y="899"/>
                    </a:cubicBezTo>
                    <a:cubicBezTo>
                      <a:pt x="106" y="1014"/>
                      <a:pt x="308" y="1072"/>
                      <a:pt x="432" y="1091"/>
                    </a:cubicBezTo>
                    <a:cubicBezTo>
                      <a:pt x="459" y="1094"/>
                      <a:pt x="485" y="1096"/>
                      <a:pt x="511" y="1096"/>
                    </a:cubicBezTo>
                    <a:cubicBezTo>
                      <a:pt x="779" y="1096"/>
                      <a:pt x="1024" y="922"/>
                      <a:pt x="1103" y="660"/>
                    </a:cubicBezTo>
                    <a:cubicBezTo>
                      <a:pt x="1189" y="382"/>
                      <a:pt x="1036" y="94"/>
                      <a:pt x="767" y="18"/>
                    </a:cubicBezTo>
                    <a:cubicBezTo>
                      <a:pt x="722" y="6"/>
                      <a:pt x="677" y="0"/>
                      <a:pt x="63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4138225" y="783525"/>
                <a:ext cx="24200" cy="21125"/>
              </a:xfrm>
              <a:custGeom>
                <a:avLst/>
                <a:gdLst/>
                <a:ahLst/>
                <a:cxnLst/>
                <a:rect l="l" t="t" r="r" b="b"/>
                <a:pathLst>
                  <a:path w="968" h="845" extrusionOk="0">
                    <a:moveTo>
                      <a:pt x="537" y="410"/>
                    </a:moveTo>
                    <a:lnTo>
                      <a:pt x="537" y="410"/>
                    </a:lnTo>
                    <a:cubicBezTo>
                      <a:pt x="527" y="468"/>
                      <a:pt x="470" y="506"/>
                      <a:pt x="412" y="506"/>
                    </a:cubicBezTo>
                    <a:cubicBezTo>
                      <a:pt x="355" y="497"/>
                      <a:pt x="345" y="477"/>
                      <a:pt x="345" y="449"/>
                    </a:cubicBezTo>
                    <a:lnTo>
                      <a:pt x="345" y="449"/>
                    </a:lnTo>
                    <a:cubicBezTo>
                      <a:pt x="355" y="453"/>
                      <a:pt x="367" y="456"/>
                      <a:pt x="380" y="456"/>
                    </a:cubicBezTo>
                    <a:cubicBezTo>
                      <a:pt x="393" y="456"/>
                      <a:pt x="407" y="453"/>
                      <a:pt x="422" y="449"/>
                    </a:cubicBezTo>
                    <a:lnTo>
                      <a:pt x="537" y="410"/>
                    </a:lnTo>
                    <a:close/>
                    <a:moveTo>
                      <a:pt x="718" y="0"/>
                    </a:moveTo>
                    <a:cubicBezTo>
                      <a:pt x="702" y="0"/>
                      <a:pt x="686" y="3"/>
                      <a:pt x="671" y="8"/>
                    </a:cubicBezTo>
                    <a:lnTo>
                      <a:pt x="336" y="113"/>
                    </a:lnTo>
                    <a:cubicBezTo>
                      <a:pt x="297" y="123"/>
                      <a:pt x="269" y="152"/>
                      <a:pt x="249" y="180"/>
                    </a:cubicBezTo>
                    <a:cubicBezTo>
                      <a:pt x="192" y="209"/>
                      <a:pt x="144" y="247"/>
                      <a:pt x="106" y="305"/>
                    </a:cubicBezTo>
                    <a:cubicBezTo>
                      <a:pt x="0" y="468"/>
                      <a:pt x="58" y="688"/>
                      <a:pt x="230" y="784"/>
                    </a:cubicBezTo>
                    <a:cubicBezTo>
                      <a:pt x="299" y="825"/>
                      <a:pt x="377" y="845"/>
                      <a:pt x="455" y="845"/>
                    </a:cubicBezTo>
                    <a:cubicBezTo>
                      <a:pt x="560" y="845"/>
                      <a:pt x="665" y="808"/>
                      <a:pt x="748" y="736"/>
                    </a:cubicBezTo>
                    <a:cubicBezTo>
                      <a:pt x="920" y="583"/>
                      <a:pt x="968" y="334"/>
                      <a:pt x="891" y="123"/>
                    </a:cubicBezTo>
                    <a:cubicBezTo>
                      <a:pt x="868" y="52"/>
                      <a:pt x="792" y="0"/>
                      <a:pt x="7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4211750" y="777175"/>
                <a:ext cx="31625" cy="28925"/>
              </a:xfrm>
              <a:custGeom>
                <a:avLst/>
                <a:gdLst/>
                <a:ahLst/>
                <a:cxnLst/>
                <a:rect l="l" t="t" r="r" b="b"/>
                <a:pathLst>
                  <a:path w="1265" h="1157" extrusionOk="0">
                    <a:moveTo>
                      <a:pt x="709" y="463"/>
                    </a:moveTo>
                    <a:cubicBezTo>
                      <a:pt x="748" y="511"/>
                      <a:pt x="767" y="569"/>
                      <a:pt x="757" y="636"/>
                    </a:cubicBezTo>
                    <a:cubicBezTo>
                      <a:pt x="739" y="707"/>
                      <a:pt x="672" y="761"/>
                      <a:pt x="594" y="761"/>
                    </a:cubicBezTo>
                    <a:cubicBezTo>
                      <a:pt x="588" y="761"/>
                      <a:pt x="582" y="761"/>
                      <a:pt x="575" y="760"/>
                    </a:cubicBezTo>
                    <a:cubicBezTo>
                      <a:pt x="479" y="760"/>
                      <a:pt x="403" y="693"/>
                      <a:pt x="393" y="597"/>
                    </a:cubicBezTo>
                    <a:cubicBezTo>
                      <a:pt x="393" y="569"/>
                      <a:pt x="393" y="530"/>
                      <a:pt x="412" y="501"/>
                    </a:cubicBezTo>
                    <a:cubicBezTo>
                      <a:pt x="446" y="529"/>
                      <a:pt x="489" y="544"/>
                      <a:pt x="533" y="544"/>
                    </a:cubicBezTo>
                    <a:cubicBezTo>
                      <a:pt x="564" y="544"/>
                      <a:pt x="595" y="537"/>
                      <a:pt x="623" y="521"/>
                    </a:cubicBezTo>
                    <a:cubicBezTo>
                      <a:pt x="652" y="501"/>
                      <a:pt x="681" y="482"/>
                      <a:pt x="709" y="463"/>
                    </a:cubicBezTo>
                    <a:close/>
                    <a:moveTo>
                      <a:pt x="698" y="0"/>
                    </a:moveTo>
                    <a:cubicBezTo>
                      <a:pt x="660" y="0"/>
                      <a:pt x="622" y="8"/>
                      <a:pt x="585" y="22"/>
                    </a:cubicBezTo>
                    <a:cubicBezTo>
                      <a:pt x="556" y="42"/>
                      <a:pt x="537" y="51"/>
                      <a:pt x="518" y="70"/>
                    </a:cubicBezTo>
                    <a:cubicBezTo>
                      <a:pt x="221" y="109"/>
                      <a:pt x="0" y="386"/>
                      <a:pt x="39" y="683"/>
                    </a:cubicBezTo>
                    <a:cubicBezTo>
                      <a:pt x="72" y="974"/>
                      <a:pt x="342" y="1157"/>
                      <a:pt x="620" y="1157"/>
                    </a:cubicBezTo>
                    <a:cubicBezTo>
                      <a:pt x="663" y="1157"/>
                      <a:pt x="705" y="1152"/>
                      <a:pt x="748" y="1143"/>
                    </a:cubicBezTo>
                    <a:cubicBezTo>
                      <a:pt x="1073" y="1067"/>
                      <a:pt x="1265" y="722"/>
                      <a:pt x="1160" y="406"/>
                    </a:cubicBezTo>
                    <a:cubicBezTo>
                      <a:pt x="1112" y="262"/>
                      <a:pt x="1006" y="137"/>
                      <a:pt x="872" y="61"/>
                    </a:cubicBezTo>
                    <a:cubicBezTo>
                      <a:pt x="819" y="20"/>
                      <a:pt x="759" y="0"/>
                      <a:pt x="69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4285275" y="781775"/>
                <a:ext cx="28775" cy="25150"/>
              </a:xfrm>
              <a:custGeom>
                <a:avLst/>
                <a:gdLst/>
                <a:ahLst/>
                <a:cxnLst/>
                <a:rect l="l" t="t" r="r" b="b"/>
                <a:pathLst>
                  <a:path w="1151" h="1006" extrusionOk="0">
                    <a:moveTo>
                      <a:pt x="566" y="461"/>
                    </a:moveTo>
                    <a:cubicBezTo>
                      <a:pt x="595" y="461"/>
                      <a:pt x="623" y="471"/>
                      <a:pt x="623" y="490"/>
                    </a:cubicBezTo>
                    <a:cubicBezTo>
                      <a:pt x="614" y="519"/>
                      <a:pt x="604" y="538"/>
                      <a:pt x="585" y="557"/>
                    </a:cubicBezTo>
                    <a:cubicBezTo>
                      <a:pt x="552" y="597"/>
                      <a:pt x="509" y="614"/>
                      <a:pt x="467" y="614"/>
                    </a:cubicBezTo>
                    <a:cubicBezTo>
                      <a:pt x="448" y="614"/>
                      <a:pt x="430" y="611"/>
                      <a:pt x="412" y="605"/>
                    </a:cubicBezTo>
                    <a:cubicBezTo>
                      <a:pt x="432" y="576"/>
                      <a:pt x="451" y="547"/>
                      <a:pt x="460" y="509"/>
                    </a:cubicBezTo>
                    <a:cubicBezTo>
                      <a:pt x="460" y="489"/>
                      <a:pt x="475" y="468"/>
                      <a:pt x="473" y="468"/>
                    </a:cubicBezTo>
                    <a:lnTo>
                      <a:pt x="473" y="468"/>
                    </a:lnTo>
                    <a:cubicBezTo>
                      <a:pt x="472" y="468"/>
                      <a:pt x="469" y="472"/>
                      <a:pt x="460" y="480"/>
                    </a:cubicBezTo>
                    <a:cubicBezTo>
                      <a:pt x="470" y="466"/>
                      <a:pt x="470" y="464"/>
                      <a:pt x="471" y="464"/>
                    </a:cubicBezTo>
                    <a:cubicBezTo>
                      <a:pt x="472" y="464"/>
                      <a:pt x="473" y="464"/>
                      <a:pt x="475" y="464"/>
                    </a:cubicBezTo>
                    <a:cubicBezTo>
                      <a:pt x="478" y="464"/>
                      <a:pt x="482" y="464"/>
                      <a:pt x="489" y="461"/>
                    </a:cubicBezTo>
                    <a:lnTo>
                      <a:pt x="489" y="461"/>
                    </a:lnTo>
                    <a:cubicBezTo>
                      <a:pt x="480" y="464"/>
                      <a:pt x="481" y="465"/>
                      <a:pt x="486" y="465"/>
                    </a:cubicBezTo>
                    <a:cubicBezTo>
                      <a:pt x="498" y="465"/>
                      <a:pt x="527" y="461"/>
                      <a:pt x="527" y="461"/>
                    </a:cubicBezTo>
                    <a:close/>
                    <a:moveTo>
                      <a:pt x="376" y="0"/>
                    </a:moveTo>
                    <a:cubicBezTo>
                      <a:pt x="364" y="0"/>
                      <a:pt x="350" y="4"/>
                      <a:pt x="336" y="11"/>
                    </a:cubicBezTo>
                    <a:cubicBezTo>
                      <a:pt x="250" y="49"/>
                      <a:pt x="173" y="107"/>
                      <a:pt x="125" y="183"/>
                    </a:cubicBezTo>
                    <a:cubicBezTo>
                      <a:pt x="116" y="183"/>
                      <a:pt x="106" y="193"/>
                      <a:pt x="106" y="202"/>
                    </a:cubicBezTo>
                    <a:lnTo>
                      <a:pt x="87" y="231"/>
                    </a:lnTo>
                    <a:cubicBezTo>
                      <a:pt x="58" y="279"/>
                      <a:pt x="29" y="327"/>
                      <a:pt x="20" y="385"/>
                    </a:cubicBezTo>
                    <a:cubicBezTo>
                      <a:pt x="20" y="394"/>
                      <a:pt x="20" y="404"/>
                      <a:pt x="20" y="413"/>
                    </a:cubicBezTo>
                    <a:cubicBezTo>
                      <a:pt x="1" y="528"/>
                      <a:pt x="20" y="634"/>
                      <a:pt x="58" y="739"/>
                    </a:cubicBezTo>
                    <a:cubicBezTo>
                      <a:pt x="142" y="922"/>
                      <a:pt x="309" y="1005"/>
                      <a:pt x="482" y="1005"/>
                    </a:cubicBezTo>
                    <a:cubicBezTo>
                      <a:pt x="626" y="1005"/>
                      <a:pt x="773" y="949"/>
                      <a:pt x="882" y="844"/>
                    </a:cubicBezTo>
                    <a:cubicBezTo>
                      <a:pt x="1150" y="595"/>
                      <a:pt x="1064" y="164"/>
                      <a:pt x="729" y="40"/>
                    </a:cubicBezTo>
                    <a:cubicBezTo>
                      <a:pt x="673" y="17"/>
                      <a:pt x="613" y="8"/>
                      <a:pt x="554" y="8"/>
                    </a:cubicBezTo>
                    <a:cubicBezTo>
                      <a:pt x="513" y="8"/>
                      <a:pt x="471" y="13"/>
                      <a:pt x="432" y="20"/>
                    </a:cubicBezTo>
                    <a:cubicBezTo>
                      <a:pt x="414" y="9"/>
                      <a:pt x="396" y="0"/>
                      <a:pt x="37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3" name="Google Shape;1963;p56"/>
          <p:cNvGrpSpPr/>
          <p:nvPr/>
        </p:nvGrpSpPr>
        <p:grpSpPr>
          <a:xfrm>
            <a:off x="6459489" y="540000"/>
            <a:ext cx="1920444" cy="3780688"/>
            <a:chOff x="6459489" y="540000"/>
            <a:chExt cx="1920444" cy="3780688"/>
          </a:xfrm>
        </p:grpSpPr>
        <p:grpSp>
          <p:nvGrpSpPr>
            <p:cNvPr id="1964" name="Google Shape;1964;p56"/>
            <p:cNvGrpSpPr/>
            <p:nvPr/>
          </p:nvGrpSpPr>
          <p:grpSpPr>
            <a:xfrm>
              <a:off x="6561675" y="2926200"/>
              <a:ext cx="686075" cy="684400"/>
              <a:chOff x="4382575" y="521850"/>
              <a:chExt cx="686075" cy="684400"/>
            </a:xfrm>
          </p:grpSpPr>
          <p:sp>
            <p:nvSpPr>
              <p:cNvPr id="1965" name="Google Shape;1965;p56"/>
              <p:cNvSpPr/>
              <p:nvPr/>
            </p:nvSpPr>
            <p:spPr>
              <a:xfrm>
                <a:off x="4502950" y="689525"/>
                <a:ext cx="406400" cy="323025"/>
              </a:xfrm>
              <a:custGeom>
                <a:avLst/>
                <a:gdLst/>
                <a:ahLst/>
                <a:cxnLst/>
                <a:rect l="l" t="t" r="r" b="b"/>
                <a:pathLst>
                  <a:path w="16256" h="12921" extrusionOk="0">
                    <a:moveTo>
                      <a:pt x="9433" y="3675"/>
                    </a:moveTo>
                    <a:cubicBezTo>
                      <a:pt x="11459" y="3675"/>
                      <a:pt x="12447" y="5721"/>
                      <a:pt x="12289" y="6884"/>
                    </a:cubicBezTo>
                    <a:cubicBezTo>
                      <a:pt x="12130" y="8074"/>
                      <a:pt x="11226" y="9362"/>
                      <a:pt x="9433" y="9362"/>
                    </a:cubicBezTo>
                    <a:cubicBezTo>
                      <a:pt x="9094" y="9362"/>
                      <a:pt x="8723" y="9316"/>
                      <a:pt x="8320" y="9214"/>
                    </a:cubicBezTo>
                    <a:cubicBezTo>
                      <a:pt x="5782" y="8558"/>
                      <a:pt x="5282" y="5037"/>
                      <a:pt x="8078" y="3950"/>
                    </a:cubicBezTo>
                    <a:cubicBezTo>
                      <a:pt x="8571" y="3759"/>
                      <a:pt x="9024" y="3675"/>
                      <a:pt x="9433" y="3675"/>
                    </a:cubicBezTo>
                    <a:close/>
                    <a:moveTo>
                      <a:pt x="9411" y="0"/>
                    </a:moveTo>
                    <a:cubicBezTo>
                      <a:pt x="8482" y="0"/>
                      <a:pt x="7456" y="188"/>
                      <a:pt x="6335" y="619"/>
                    </a:cubicBezTo>
                    <a:cubicBezTo>
                      <a:pt x="0" y="3070"/>
                      <a:pt x="1122" y="11113"/>
                      <a:pt x="6887" y="12580"/>
                    </a:cubicBezTo>
                    <a:cubicBezTo>
                      <a:pt x="7808" y="12814"/>
                      <a:pt x="8654" y="12920"/>
                      <a:pt x="9427" y="12920"/>
                    </a:cubicBezTo>
                    <a:cubicBezTo>
                      <a:pt x="13494" y="12920"/>
                      <a:pt x="15549" y="9982"/>
                      <a:pt x="15897" y="7298"/>
                    </a:cubicBezTo>
                    <a:cubicBezTo>
                      <a:pt x="16256" y="4654"/>
                      <a:pt x="14031" y="0"/>
                      <a:pt x="9411"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6"/>
              <p:cNvSpPr/>
              <p:nvPr/>
            </p:nvSpPr>
            <p:spPr>
              <a:xfrm>
                <a:off x="4382575" y="521850"/>
                <a:ext cx="686075" cy="684400"/>
              </a:xfrm>
              <a:custGeom>
                <a:avLst/>
                <a:gdLst/>
                <a:ahLst/>
                <a:cxnLst/>
                <a:rect l="l" t="t" r="r" b="b"/>
                <a:pathLst>
                  <a:path w="27443" h="27376" extrusionOk="0">
                    <a:moveTo>
                      <a:pt x="12524" y="0"/>
                    </a:moveTo>
                    <a:cubicBezTo>
                      <a:pt x="12503" y="0"/>
                      <a:pt x="12482" y="3"/>
                      <a:pt x="12461" y="8"/>
                    </a:cubicBezTo>
                    <a:cubicBezTo>
                      <a:pt x="10373" y="612"/>
                      <a:pt x="8388" y="1509"/>
                      <a:pt x="6576" y="2683"/>
                    </a:cubicBezTo>
                    <a:cubicBezTo>
                      <a:pt x="6393" y="2805"/>
                      <a:pt x="6519" y="3060"/>
                      <a:pt x="6705" y="3060"/>
                    </a:cubicBezTo>
                    <a:cubicBezTo>
                      <a:pt x="6730" y="3060"/>
                      <a:pt x="6756" y="3056"/>
                      <a:pt x="6783" y="3046"/>
                    </a:cubicBezTo>
                    <a:cubicBezTo>
                      <a:pt x="8546" y="1998"/>
                      <a:pt x="10421" y="1174"/>
                      <a:pt x="12393" y="606"/>
                    </a:cubicBezTo>
                    <a:lnTo>
                      <a:pt x="12393" y="606"/>
                    </a:lnTo>
                    <a:cubicBezTo>
                      <a:pt x="12896" y="1799"/>
                      <a:pt x="13562" y="2844"/>
                      <a:pt x="14981" y="2925"/>
                    </a:cubicBezTo>
                    <a:cubicBezTo>
                      <a:pt x="15007" y="2926"/>
                      <a:pt x="15032" y="2927"/>
                      <a:pt x="15056" y="2927"/>
                    </a:cubicBezTo>
                    <a:cubicBezTo>
                      <a:pt x="15541" y="2927"/>
                      <a:pt x="15945" y="2613"/>
                      <a:pt x="16224" y="2252"/>
                    </a:cubicBezTo>
                    <a:cubicBezTo>
                      <a:pt x="16537" y="1849"/>
                      <a:pt x="16593" y="1292"/>
                      <a:pt x="17235" y="1292"/>
                    </a:cubicBezTo>
                    <a:cubicBezTo>
                      <a:pt x="17337" y="1292"/>
                      <a:pt x="17453" y="1306"/>
                      <a:pt x="17588" y="1337"/>
                    </a:cubicBezTo>
                    <a:cubicBezTo>
                      <a:pt x="18174" y="1458"/>
                      <a:pt x="18761" y="1682"/>
                      <a:pt x="19348" y="1855"/>
                    </a:cubicBezTo>
                    <a:cubicBezTo>
                      <a:pt x="19780" y="1993"/>
                      <a:pt x="20211" y="2165"/>
                      <a:pt x="20643" y="2321"/>
                    </a:cubicBezTo>
                    <a:cubicBezTo>
                      <a:pt x="21160" y="2511"/>
                      <a:pt x="22110" y="2631"/>
                      <a:pt x="21937" y="3287"/>
                    </a:cubicBezTo>
                    <a:cubicBezTo>
                      <a:pt x="21799" y="3926"/>
                      <a:pt x="21885" y="4582"/>
                      <a:pt x="22196" y="5169"/>
                    </a:cubicBezTo>
                    <a:cubicBezTo>
                      <a:pt x="22718" y="6095"/>
                      <a:pt x="23694" y="6637"/>
                      <a:pt x="24721" y="6637"/>
                    </a:cubicBezTo>
                    <a:cubicBezTo>
                      <a:pt x="24954" y="6637"/>
                      <a:pt x="25189" y="6609"/>
                      <a:pt x="25422" y="6552"/>
                    </a:cubicBezTo>
                    <a:lnTo>
                      <a:pt x="25422" y="6552"/>
                    </a:lnTo>
                    <a:lnTo>
                      <a:pt x="26539" y="11431"/>
                    </a:lnTo>
                    <a:lnTo>
                      <a:pt x="26539" y="11431"/>
                    </a:lnTo>
                    <a:cubicBezTo>
                      <a:pt x="25612" y="11596"/>
                      <a:pt x="24771" y="12390"/>
                      <a:pt x="24802" y="13401"/>
                    </a:cubicBezTo>
                    <a:cubicBezTo>
                      <a:pt x="24850" y="14659"/>
                      <a:pt x="25675" y="15535"/>
                      <a:pt x="26765" y="15988"/>
                    </a:cubicBezTo>
                    <a:lnTo>
                      <a:pt x="26765" y="15988"/>
                    </a:lnTo>
                    <a:cubicBezTo>
                      <a:pt x="26124" y="17491"/>
                      <a:pt x="25606" y="19048"/>
                      <a:pt x="25236" y="20645"/>
                    </a:cubicBezTo>
                    <a:lnTo>
                      <a:pt x="25236" y="20645"/>
                    </a:lnTo>
                    <a:cubicBezTo>
                      <a:pt x="24834" y="20499"/>
                      <a:pt x="24437" y="20432"/>
                      <a:pt x="24057" y="20432"/>
                    </a:cubicBezTo>
                    <a:cubicBezTo>
                      <a:pt x="21866" y="20432"/>
                      <a:pt x="20218" y="22667"/>
                      <a:pt x="21160" y="24944"/>
                    </a:cubicBezTo>
                    <a:lnTo>
                      <a:pt x="21160" y="24944"/>
                    </a:lnTo>
                    <a:cubicBezTo>
                      <a:pt x="19422" y="25535"/>
                      <a:pt x="17671" y="26139"/>
                      <a:pt x="15933" y="26744"/>
                    </a:cubicBezTo>
                    <a:lnTo>
                      <a:pt x="15933" y="26744"/>
                    </a:lnTo>
                    <a:cubicBezTo>
                      <a:pt x="15688" y="25500"/>
                      <a:pt x="14713" y="24681"/>
                      <a:pt x="13512" y="24681"/>
                    </a:cubicBezTo>
                    <a:cubicBezTo>
                      <a:pt x="13224" y="24681"/>
                      <a:pt x="12923" y="24728"/>
                      <a:pt x="12617" y="24827"/>
                    </a:cubicBezTo>
                    <a:cubicBezTo>
                      <a:pt x="11683" y="25118"/>
                      <a:pt x="11387" y="26305"/>
                      <a:pt x="10430" y="26305"/>
                    </a:cubicBezTo>
                    <a:cubicBezTo>
                      <a:pt x="10307" y="26305"/>
                      <a:pt x="10174" y="26286"/>
                      <a:pt x="10028" y="26243"/>
                    </a:cubicBezTo>
                    <a:cubicBezTo>
                      <a:pt x="8593" y="25796"/>
                      <a:pt x="7173" y="25291"/>
                      <a:pt x="5794" y="24727"/>
                    </a:cubicBezTo>
                    <a:lnTo>
                      <a:pt x="5794" y="24727"/>
                    </a:lnTo>
                    <a:cubicBezTo>
                      <a:pt x="6583" y="23753"/>
                      <a:pt x="6587" y="22337"/>
                      <a:pt x="5765" y="21341"/>
                    </a:cubicBezTo>
                    <a:cubicBezTo>
                      <a:pt x="5161" y="20650"/>
                      <a:pt x="4488" y="20581"/>
                      <a:pt x="3607" y="20392"/>
                    </a:cubicBezTo>
                    <a:cubicBezTo>
                      <a:pt x="2831" y="20236"/>
                      <a:pt x="2261" y="18821"/>
                      <a:pt x="1899" y="18200"/>
                    </a:cubicBezTo>
                    <a:cubicBezTo>
                      <a:pt x="1482" y="17490"/>
                      <a:pt x="1065" y="16780"/>
                      <a:pt x="648" y="16070"/>
                    </a:cubicBezTo>
                    <a:lnTo>
                      <a:pt x="648" y="16070"/>
                    </a:lnTo>
                    <a:cubicBezTo>
                      <a:pt x="1931" y="15501"/>
                      <a:pt x="2715" y="14145"/>
                      <a:pt x="2554" y="12728"/>
                    </a:cubicBezTo>
                    <a:cubicBezTo>
                      <a:pt x="2399" y="11641"/>
                      <a:pt x="1312" y="10830"/>
                      <a:pt x="1605" y="9760"/>
                    </a:cubicBezTo>
                    <a:cubicBezTo>
                      <a:pt x="2007" y="8234"/>
                      <a:pt x="2483" y="6708"/>
                      <a:pt x="2923" y="5196"/>
                    </a:cubicBezTo>
                    <a:lnTo>
                      <a:pt x="2923" y="5196"/>
                    </a:lnTo>
                    <a:cubicBezTo>
                      <a:pt x="3321" y="5422"/>
                      <a:pt x="3732" y="5525"/>
                      <a:pt x="4125" y="5525"/>
                    </a:cubicBezTo>
                    <a:cubicBezTo>
                      <a:pt x="5515" y="5525"/>
                      <a:pt x="6697" y="4245"/>
                      <a:pt x="6403" y="2597"/>
                    </a:cubicBezTo>
                    <a:cubicBezTo>
                      <a:pt x="6383" y="2460"/>
                      <a:pt x="6289" y="2402"/>
                      <a:pt x="6187" y="2402"/>
                    </a:cubicBezTo>
                    <a:cubicBezTo>
                      <a:pt x="6031" y="2402"/>
                      <a:pt x="5854" y="2537"/>
                      <a:pt x="5886" y="2735"/>
                    </a:cubicBezTo>
                    <a:cubicBezTo>
                      <a:pt x="6124" y="4065"/>
                      <a:pt x="5195" y="4975"/>
                      <a:pt x="4119" y="4975"/>
                    </a:cubicBezTo>
                    <a:cubicBezTo>
                      <a:pt x="3715" y="4975"/>
                      <a:pt x="3291" y="4847"/>
                      <a:pt x="2900" y="4564"/>
                    </a:cubicBezTo>
                    <a:cubicBezTo>
                      <a:pt x="2854" y="4539"/>
                      <a:pt x="2806" y="4527"/>
                      <a:pt x="2759" y="4527"/>
                    </a:cubicBezTo>
                    <a:cubicBezTo>
                      <a:pt x="2647" y="4527"/>
                      <a:pt x="2544" y="4598"/>
                      <a:pt x="2520" y="4720"/>
                    </a:cubicBezTo>
                    <a:lnTo>
                      <a:pt x="1484" y="8275"/>
                    </a:lnTo>
                    <a:cubicBezTo>
                      <a:pt x="1260" y="9000"/>
                      <a:pt x="794" y="9949"/>
                      <a:pt x="1001" y="10726"/>
                    </a:cubicBezTo>
                    <a:cubicBezTo>
                      <a:pt x="1087" y="10968"/>
                      <a:pt x="1225" y="11209"/>
                      <a:pt x="1415" y="11399"/>
                    </a:cubicBezTo>
                    <a:cubicBezTo>
                      <a:pt x="1830" y="11865"/>
                      <a:pt x="2054" y="12452"/>
                      <a:pt x="2071" y="13073"/>
                    </a:cubicBezTo>
                    <a:cubicBezTo>
                      <a:pt x="2088" y="14264"/>
                      <a:pt x="1346" y="15317"/>
                      <a:pt x="224" y="15697"/>
                    </a:cubicBezTo>
                    <a:cubicBezTo>
                      <a:pt x="69" y="15749"/>
                      <a:pt x="0" y="15921"/>
                      <a:pt x="86" y="16059"/>
                    </a:cubicBezTo>
                    <a:cubicBezTo>
                      <a:pt x="621" y="16991"/>
                      <a:pt x="1174" y="17923"/>
                      <a:pt x="1709" y="18838"/>
                    </a:cubicBezTo>
                    <a:cubicBezTo>
                      <a:pt x="2123" y="19546"/>
                      <a:pt x="2451" y="20236"/>
                      <a:pt x="3124" y="20720"/>
                    </a:cubicBezTo>
                    <a:cubicBezTo>
                      <a:pt x="3935" y="21306"/>
                      <a:pt x="4850" y="20858"/>
                      <a:pt x="5540" y="21841"/>
                    </a:cubicBezTo>
                    <a:cubicBezTo>
                      <a:pt x="6127" y="22722"/>
                      <a:pt x="5989" y="23913"/>
                      <a:pt x="5212" y="24637"/>
                    </a:cubicBezTo>
                    <a:cubicBezTo>
                      <a:pt x="5092" y="24741"/>
                      <a:pt x="5126" y="24931"/>
                      <a:pt x="5264" y="25000"/>
                    </a:cubicBezTo>
                    <a:cubicBezTo>
                      <a:pt x="6093" y="25362"/>
                      <a:pt x="6938" y="25708"/>
                      <a:pt x="7784" y="26018"/>
                    </a:cubicBezTo>
                    <a:cubicBezTo>
                      <a:pt x="8497" y="26278"/>
                      <a:pt x="9591" y="26872"/>
                      <a:pt x="10408" y="26872"/>
                    </a:cubicBezTo>
                    <a:cubicBezTo>
                      <a:pt x="10461" y="26872"/>
                      <a:pt x="10512" y="26869"/>
                      <a:pt x="10563" y="26864"/>
                    </a:cubicBezTo>
                    <a:cubicBezTo>
                      <a:pt x="11184" y="26795"/>
                      <a:pt x="11478" y="26519"/>
                      <a:pt x="11875" y="26018"/>
                    </a:cubicBezTo>
                    <a:cubicBezTo>
                      <a:pt x="12314" y="25469"/>
                      <a:pt x="12902" y="25217"/>
                      <a:pt x="13473" y="25217"/>
                    </a:cubicBezTo>
                    <a:cubicBezTo>
                      <a:pt x="14426" y="25217"/>
                      <a:pt x="15333" y="25918"/>
                      <a:pt x="15430" y="27106"/>
                    </a:cubicBezTo>
                    <a:cubicBezTo>
                      <a:pt x="15430" y="27253"/>
                      <a:pt x="15556" y="27376"/>
                      <a:pt x="15701" y="27376"/>
                    </a:cubicBezTo>
                    <a:cubicBezTo>
                      <a:pt x="15725" y="27376"/>
                      <a:pt x="15750" y="27372"/>
                      <a:pt x="15775" y="27365"/>
                    </a:cubicBezTo>
                    <a:cubicBezTo>
                      <a:pt x="17726" y="26691"/>
                      <a:pt x="19659" y="26036"/>
                      <a:pt x="21609" y="25362"/>
                    </a:cubicBezTo>
                    <a:cubicBezTo>
                      <a:pt x="21764" y="25311"/>
                      <a:pt x="21851" y="25121"/>
                      <a:pt x="21764" y="24965"/>
                    </a:cubicBezTo>
                    <a:cubicBezTo>
                      <a:pt x="20669" y="23074"/>
                      <a:pt x="22164" y="20960"/>
                      <a:pt x="24047" y="20960"/>
                    </a:cubicBezTo>
                    <a:cubicBezTo>
                      <a:pt x="24449" y="20960"/>
                      <a:pt x="24869" y="21056"/>
                      <a:pt x="25285" y="21272"/>
                    </a:cubicBezTo>
                    <a:cubicBezTo>
                      <a:pt x="25327" y="21295"/>
                      <a:pt x="25372" y="21306"/>
                      <a:pt x="25417" y="21306"/>
                    </a:cubicBezTo>
                    <a:cubicBezTo>
                      <a:pt x="25541" y="21306"/>
                      <a:pt x="25662" y="21226"/>
                      <a:pt x="25700" y="21099"/>
                    </a:cubicBezTo>
                    <a:cubicBezTo>
                      <a:pt x="26097" y="19339"/>
                      <a:pt x="26649" y="17630"/>
                      <a:pt x="27357" y="15973"/>
                    </a:cubicBezTo>
                    <a:cubicBezTo>
                      <a:pt x="27443" y="15818"/>
                      <a:pt x="27357" y="15628"/>
                      <a:pt x="27201" y="15559"/>
                    </a:cubicBezTo>
                    <a:cubicBezTo>
                      <a:pt x="26355" y="15283"/>
                      <a:pt x="25734" y="14851"/>
                      <a:pt x="25406" y="13971"/>
                    </a:cubicBezTo>
                    <a:cubicBezTo>
                      <a:pt x="25044" y="12987"/>
                      <a:pt x="25907" y="11969"/>
                      <a:pt x="26891" y="11969"/>
                    </a:cubicBezTo>
                    <a:cubicBezTo>
                      <a:pt x="27080" y="11969"/>
                      <a:pt x="27201" y="11796"/>
                      <a:pt x="27167" y="11606"/>
                    </a:cubicBezTo>
                    <a:lnTo>
                      <a:pt x="25907" y="6101"/>
                    </a:lnTo>
                    <a:cubicBezTo>
                      <a:pt x="25877" y="5968"/>
                      <a:pt x="25760" y="5886"/>
                      <a:pt x="25630" y="5886"/>
                    </a:cubicBezTo>
                    <a:cubicBezTo>
                      <a:pt x="25607" y="5886"/>
                      <a:pt x="25584" y="5888"/>
                      <a:pt x="25562" y="5893"/>
                    </a:cubicBezTo>
                    <a:cubicBezTo>
                      <a:pt x="25272" y="5990"/>
                      <a:pt x="24989" y="6035"/>
                      <a:pt x="24721" y="6035"/>
                    </a:cubicBezTo>
                    <a:cubicBezTo>
                      <a:pt x="23117" y="6035"/>
                      <a:pt x="22002" y="4442"/>
                      <a:pt x="22696" y="2787"/>
                    </a:cubicBezTo>
                    <a:cubicBezTo>
                      <a:pt x="22731" y="2666"/>
                      <a:pt x="22679" y="2528"/>
                      <a:pt x="22576" y="2459"/>
                    </a:cubicBezTo>
                    <a:cubicBezTo>
                      <a:pt x="21713" y="2096"/>
                      <a:pt x="20815" y="1751"/>
                      <a:pt x="19918" y="1440"/>
                    </a:cubicBezTo>
                    <a:cubicBezTo>
                      <a:pt x="19060" y="1139"/>
                      <a:pt x="18056" y="705"/>
                      <a:pt x="17121" y="705"/>
                    </a:cubicBezTo>
                    <a:cubicBezTo>
                      <a:pt x="17040" y="705"/>
                      <a:pt x="16960" y="709"/>
                      <a:pt x="16880" y="716"/>
                    </a:cubicBezTo>
                    <a:cubicBezTo>
                      <a:pt x="16500" y="733"/>
                      <a:pt x="16241" y="1113"/>
                      <a:pt x="16051" y="1406"/>
                    </a:cubicBezTo>
                    <a:cubicBezTo>
                      <a:pt x="15690" y="1955"/>
                      <a:pt x="15445" y="2359"/>
                      <a:pt x="14914" y="2359"/>
                    </a:cubicBezTo>
                    <a:cubicBezTo>
                      <a:pt x="14710" y="2359"/>
                      <a:pt x="14464" y="2299"/>
                      <a:pt x="14153" y="2165"/>
                    </a:cubicBezTo>
                    <a:cubicBezTo>
                      <a:pt x="13428" y="1855"/>
                      <a:pt x="13066" y="871"/>
                      <a:pt x="12789" y="198"/>
                    </a:cubicBezTo>
                    <a:cubicBezTo>
                      <a:pt x="12760" y="80"/>
                      <a:pt x="12643" y="0"/>
                      <a:pt x="125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4545225" y="686650"/>
                <a:ext cx="382325" cy="339000"/>
              </a:xfrm>
              <a:custGeom>
                <a:avLst/>
                <a:gdLst/>
                <a:ahLst/>
                <a:cxnLst/>
                <a:rect l="l" t="t" r="r" b="b"/>
                <a:pathLst>
                  <a:path w="15293" h="13560" extrusionOk="0">
                    <a:moveTo>
                      <a:pt x="7521" y="439"/>
                    </a:moveTo>
                    <a:cubicBezTo>
                      <a:pt x="9788" y="439"/>
                      <a:pt x="11955" y="1546"/>
                      <a:pt x="13187" y="3634"/>
                    </a:cubicBezTo>
                    <a:cubicBezTo>
                      <a:pt x="14930" y="6602"/>
                      <a:pt x="13809" y="10330"/>
                      <a:pt x="11030" y="12160"/>
                    </a:cubicBezTo>
                    <a:cubicBezTo>
                      <a:pt x="10014" y="12835"/>
                      <a:pt x="8879" y="13145"/>
                      <a:pt x="7749" y="13145"/>
                    </a:cubicBezTo>
                    <a:cubicBezTo>
                      <a:pt x="5558" y="13145"/>
                      <a:pt x="3388" y="11979"/>
                      <a:pt x="2158" y="10054"/>
                    </a:cubicBezTo>
                    <a:cubicBezTo>
                      <a:pt x="104" y="6809"/>
                      <a:pt x="1692" y="2771"/>
                      <a:pt x="4747" y="907"/>
                    </a:cubicBezTo>
                    <a:cubicBezTo>
                      <a:pt x="4781" y="886"/>
                      <a:pt x="4799" y="858"/>
                      <a:pt x="4805" y="828"/>
                    </a:cubicBezTo>
                    <a:lnTo>
                      <a:pt x="4805" y="828"/>
                    </a:lnTo>
                    <a:cubicBezTo>
                      <a:pt x="4833" y="879"/>
                      <a:pt x="4880" y="917"/>
                      <a:pt x="4937" y="917"/>
                    </a:cubicBezTo>
                    <a:cubicBezTo>
                      <a:pt x="4954" y="917"/>
                      <a:pt x="4971" y="914"/>
                      <a:pt x="4989" y="907"/>
                    </a:cubicBezTo>
                    <a:cubicBezTo>
                      <a:pt x="5818" y="593"/>
                      <a:pt x="6677" y="439"/>
                      <a:pt x="7521" y="439"/>
                    </a:cubicBezTo>
                    <a:close/>
                    <a:moveTo>
                      <a:pt x="7716" y="1"/>
                    </a:moveTo>
                    <a:cubicBezTo>
                      <a:pt x="6736" y="1"/>
                      <a:pt x="5754" y="200"/>
                      <a:pt x="4851" y="613"/>
                    </a:cubicBezTo>
                    <a:cubicBezTo>
                      <a:pt x="4803" y="634"/>
                      <a:pt x="4782" y="677"/>
                      <a:pt x="4779" y="723"/>
                    </a:cubicBezTo>
                    <a:lnTo>
                      <a:pt x="4779" y="723"/>
                    </a:lnTo>
                    <a:cubicBezTo>
                      <a:pt x="4755" y="691"/>
                      <a:pt x="4716" y="668"/>
                      <a:pt x="4671" y="668"/>
                    </a:cubicBezTo>
                    <a:cubicBezTo>
                      <a:pt x="4652" y="668"/>
                      <a:pt x="4631" y="673"/>
                      <a:pt x="4609" y="682"/>
                    </a:cubicBezTo>
                    <a:lnTo>
                      <a:pt x="4644" y="699"/>
                    </a:lnTo>
                    <a:cubicBezTo>
                      <a:pt x="1140" y="2356"/>
                      <a:pt x="1" y="6568"/>
                      <a:pt x="1623" y="9951"/>
                    </a:cubicBezTo>
                    <a:cubicBezTo>
                      <a:pt x="2758" y="12325"/>
                      <a:pt x="5202" y="13560"/>
                      <a:pt x="7672" y="13560"/>
                    </a:cubicBezTo>
                    <a:cubicBezTo>
                      <a:pt x="8810" y="13560"/>
                      <a:pt x="9954" y="13298"/>
                      <a:pt x="10978" y="12764"/>
                    </a:cubicBezTo>
                    <a:cubicBezTo>
                      <a:pt x="14326" y="11038"/>
                      <a:pt x="15293" y="6965"/>
                      <a:pt x="13791" y="3685"/>
                    </a:cubicBezTo>
                    <a:cubicBezTo>
                      <a:pt x="12700" y="1304"/>
                      <a:pt x="10217" y="1"/>
                      <a:pt x="771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4620425" y="776650"/>
                <a:ext cx="207900" cy="162025"/>
              </a:xfrm>
              <a:custGeom>
                <a:avLst/>
                <a:gdLst/>
                <a:ahLst/>
                <a:cxnLst/>
                <a:rect l="l" t="t" r="r" b="b"/>
                <a:pathLst>
                  <a:path w="8316" h="6481" extrusionOk="0">
                    <a:moveTo>
                      <a:pt x="4567" y="450"/>
                    </a:moveTo>
                    <a:cubicBezTo>
                      <a:pt x="5515" y="450"/>
                      <a:pt x="6396" y="859"/>
                      <a:pt x="6986" y="1725"/>
                    </a:cubicBezTo>
                    <a:cubicBezTo>
                      <a:pt x="7901" y="3054"/>
                      <a:pt x="7262" y="4797"/>
                      <a:pt x="5985" y="5609"/>
                    </a:cubicBezTo>
                    <a:cubicBezTo>
                      <a:pt x="5589" y="5860"/>
                      <a:pt x="5156" y="5972"/>
                      <a:pt x="4724" y="5972"/>
                    </a:cubicBezTo>
                    <a:cubicBezTo>
                      <a:pt x="3821" y="5972"/>
                      <a:pt x="2921" y="5481"/>
                      <a:pt x="2361" y="4746"/>
                    </a:cubicBezTo>
                    <a:cubicBezTo>
                      <a:pt x="1263" y="3322"/>
                      <a:pt x="2092" y="1540"/>
                      <a:pt x="3356" y="603"/>
                    </a:cubicBezTo>
                    <a:lnTo>
                      <a:pt x="3356" y="603"/>
                    </a:lnTo>
                    <a:cubicBezTo>
                      <a:pt x="3380" y="618"/>
                      <a:pt x="3408" y="627"/>
                      <a:pt x="3438" y="627"/>
                    </a:cubicBezTo>
                    <a:cubicBezTo>
                      <a:pt x="3452" y="627"/>
                      <a:pt x="3467" y="625"/>
                      <a:pt x="3483" y="620"/>
                    </a:cubicBezTo>
                    <a:cubicBezTo>
                      <a:pt x="3845" y="507"/>
                      <a:pt x="4211" y="450"/>
                      <a:pt x="4567" y="450"/>
                    </a:cubicBezTo>
                    <a:close/>
                    <a:moveTo>
                      <a:pt x="4756" y="1"/>
                    </a:moveTo>
                    <a:cubicBezTo>
                      <a:pt x="4274" y="1"/>
                      <a:pt x="3790" y="102"/>
                      <a:pt x="3344" y="310"/>
                    </a:cubicBezTo>
                    <a:cubicBezTo>
                      <a:pt x="3321" y="319"/>
                      <a:pt x="3303" y="332"/>
                      <a:pt x="3290" y="348"/>
                    </a:cubicBezTo>
                    <a:lnTo>
                      <a:pt x="3290" y="348"/>
                    </a:lnTo>
                    <a:cubicBezTo>
                      <a:pt x="3274" y="350"/>
                      <a:pt x="3258" y="354"/>
                      <a:pt x="3241" y="362"/>
                    </a:cubicBezTo>
                    <a:cubicBezTo>
                      <a:pt x="0" y="1808"/>
                      <a:pt x="1722" y="6480"/>
                      <a:pt x="4624" y="6480"/>
                    </a:cubicBezTo>
                    <a:cubicBezTo>
                      <a:pt x="5045" y="6480"/>
                      <a:pt x="5491" y="6382"/>
                      <a:pt x="5951" y="6161"/>
                    </a:cubicBezTo>
                    <a:cubicBezTo>
                      <a:pt x="7642" y="5350"/>
                      <a:pt x="8315" y="3572"/>
                      <a:pt x="7625" y="1811"/>
                    </a:cubicBezTo>
                    <a:cubicBezTo>
                      <a:pt x="7132" y="629"/>
                      <a:pt x="5955" y="1"/>
                      <a:pt x="475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4646525" y="747675"/>
                <a:ext cx="23925" cy="19900"/>
              </a:xfrm>
              <a:custGeom>
                <a:avLst/>
                <a:gdLst/>
                <a:ahLst/>
                <a:cxnLst/>
                <a:rect l="l" t="t" r="r" b="b"/>
                <a:pathLst>
                  <a:path w="957" h="796" extrusionOk="0">
                    <a:moveTo>
                      <a:pt x="122" y="0"/>
                    </a:moveTo>
                    <a:cubicBezTo>
                      <a:pt x="47" y="0"/>
                      <a:pt x="1" y="104"/>
                      <a:pt x="57" y="174"/>
                    </a:cubicBezTo>
                    <a:lnTo>
                      <a:pt x="74" y="174"/>
                    </a:lnTo>
                    <a:cubicBezTo>
                      <a:pt x="264" y="399"/>
                      <a:pt x="488" y="606"/>
                      <a:pt x="747" y="778"/>
                    </a:cubicBezTo>
                    <a:cubicBezTo>
                      <a:pt x="768" y="790"/>
                      <a:pt x="788" y="796"/>
                      <a:pt x="808" y="796"/>
                    </a:cubicBezTo>
                    <a:cubicBezTo>
                      <a:pt x="898" y="796"/>
                      <a:pt x="956" y="677"/>
                      <a:pt x="885" y="606"/>
                    </a:cubicBezTo>
                    <a:cubicBezTo>
                      <a:pt x="678" y="364"/>
                      <a:pt x="436" y="174"/>
                      <a:pt x="178" y="19"/>
                    </a:cubicBezTo>
                    <a:cubicBezTo>
                      <a:pt x="158" y="6"/>
                      <a:pt x="139"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4676650" y="734650"/>
                <a:ext cx="13800" cy="8900"/>
              </a:xfrm>
              <a:custGeom>
                <a:avLst/>
                <a:gdLst/>
                <a:ahLst/>
                <a:cxnLst/>
                <a:rect l="l" t="t" r="r" b="b"/>
                <a:pathLst>
                  <a:path w="552" h="356" extrusionOk="0">
                    <a:moveTo>
                      <a:pt x="137" y="0"/>
                    </a:moveTo>
                    <a:cubicBezTo>
                      <a:pt x="49" y="0"/>
                      <a:pt x="0" y="149"/>
                      <a:pt x="94" y="212"/>
                    </a:cubicBezTo>
                    <a:cubicBezTo>
                      <a:pt x="181" y="264"/>
                      <a:pt x="284" y="316"/>
                      <a:pt x="388" y="350"/>
                    </a:cubicBezTo>
                    <a:cubicBezTo>
                      <a:pt x="400" y="353"/>
                      <a:pt x="411" y="355"/>
                      <a:pt x="421" y="355"/>
                    </a:cubicBezTo>
                    <a:cubicBezTo>
                      <a:pt x="517" y="355"/>
                      <a:pt x="552" y="223"/>
                      <a:pt x="474" y="160"/>
                    </a:cubicBezTo>
                    <a:cubicBezTo>
                      <a:pt x="371" y="91"/>
                      <a:pt x="284" y="39"/>
                      <a:pt x="163" y="5"/>
                    </a:cubicBezTo>
                    <a:cubicBezTo>
                      <a:pt x="154" y="2"/>
                      <a:pt x="145" y="0"/>
                      <a:pt x="13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4596150" y="872125"/>
                <a:ext cx="22025" cy="7500"/>
              </a:xfrm>
              <a:custGeom>
                <a:avLst/>
                <a:gdLst/>
                <a:ahLst/>
                <a:cxnLst/>
                <a:rect l="l" t="t" r="r" b="b"/>
                <a:pathLst>
                  <a:path w="881" h="300" extrusionOk="0">
                    <a:moveTo>
                      <a:pt x="423" y="0"/>
                    </a:moveTo>
                    <a:cubicBezTo>
                      <a:pt x="342" y="0"/>
                      <a:pt x="259" y="5"/>
                      <a:pt x="173" y="12"/>
                    </a:cubicBezTo>
                    <a:cubicBezTo>
                      <a:pt x="1" y="12"/>
                      <a:pt x="1" y="288"/>
                      <a:pt x="173" y="288"/>
                    </a:cubicBezTo>
                    <a:cubicBezTo>
                      <a:pt x="259" y="295"/>
                      <a:pt x="342" y="299"/>
                      <a:pt x="423" y="299"/>
                    </a:cubicBezTo>
                    <a:cubicBezTo>
                      <a:pt x="538" y="299"/>
                      <a:pt x="649" y="291"/>
                      <a:pt x="760" y="271"/>
                    </a:cubicBezTo>
                    <a:cubicBezTo>
                      <a:pt x="881" y="236"/>
                      <a:pt x="881" y="64"/>
                      <a:pt x="760" y="29"/>
                    </a:cubicBezTo>
                    <a:cubicBezTo>
                      <a:pt x="649" y="9"/>
                      <a:pt x="538" y="0"/>
                      <a:pt x="42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4642750" y="938850"/>
                <a:ext cx="27200" cy="22400"/>
              </a:xfrm>
              <a:custGeom>
                <a:avLst/>
                <a:gdLst/>
                <a:ahLst/>
                <a:cxnLst/>
                <a:rect l="l" t="t" r="r" b="b"/>
                <a:pathLst>
                  <a:path w="1088" h="896" extrusionOk="0">
                    <a:moveTo>
                      <a:pt x="950" y="1"/>
                    </a:moveTo>
                    <a:cubicBezTo>
                      <a:pt x="570" y="53"/>
                      <a:pt x="1" y="363"/>
                      <a:pt x="1" y="795"/>
                    </a:cubicBezTo>
                    <a:cubicBezTo>
                      <a:pt x="1" y="853"/>
                      <a:pt x="48" y="896"/>
                      <a:pt x="100" y="896"/>
                    </a:cubicBezTo>
                    <a:cubicBezTo>
                      <a:pt x="125" y="896"/>
                      <a:pt x="151" y="886"/>
                      <a:pt x="173" y="864"/>
                    </a:cubicBezTo>
                    <a:cubicBezTo>
                      <a:pt x="277" y="760"/>
                      <a:pt x="398" y="639"/>
                      <a:pt x="484" y="501"/>
                    </a:cubicBezTo>
                    <a:cubicBezTo>
                      <a:pt x="639" y="380"/>
                      <a:pt x="795" y="294"/>
                      <a:pt x="984" y="242"/>
                    </a:cubicBezTo>
                    <a:cubicBezTo>
                      <a:pt x="1083" y="193"/>
                      <a:pt x="1088" y="17"/>
                      <a:pt x="967" y="17"/>
                    </a:cubicBezTo>
                    <a:cubicBezTo>
                      <a:pt x="962" y="17"/>
                      <a:pt x="956" y="17"/>
                      <a:pt x="950" y="18"/>
                    </a:cubicBezTo>
                    <a:lnTo>
                      <a:pt x="950" y="1"/>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4679425" y="955750"/>
                <a:ext cx="15025" cy="16350"/>
              </a:xfrm>
              <a:custGeom>
                <a:avLst/>
                <a:gdLst/>
                <a:ahLst/>
                <a:cxnLst/>
                <a:rect l="l" t="t" r="r" b="b"/>
                <a:pathLst>
                  <a:path w="601" h="654" extrusionOk="0">
                    <a:moveTo>
                      <a:pt x="459" y="0"/>
                    </a:moveTo>
                    <a:cubicBezTo>
                      <a:pt x="409" y="0"/>
                      <a:pt x="360" y="30"/>
                      <a:pt x="346" y="101"/>
                    </a:cubicBezTo>
                    <a:cubicBezTo>
                      <a:pt x="294" y="257"/>
                      <a:pt x="156" y="343"/>
                      <a:pt x="70" y="481"/>
                    </a:cubicBezTo>
                    <a:cubicBezTo>
                      <a:pt x="1" y="567"/>
                      <a:pt x="104" y="654"/>
                      <a:pt x="191" y="654"/>
                    </a:cubicBezTo>
                    <a:cubicBezTo>
                      <a:pt x="432" y="619"/>
                      <a:pt x="536" y="378"/>
                      <a:pt x="570" y="153"/>
                    </a:cubicBezTo>
                    <a:cubicBezTo>
                      <a:pt x="601" y="62"/>
                      <a:pt x="530" y="0"/>
                      <a:pt x="45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4776225" y="970000"/>
                <a:ext cx="18575" cy="16225"/>
              </a:xfrm>
              <a:custGeom>
                <a:avLst/>
                <a:gdLst/>
                <a:ahLst/>
                <a:cxnLst/>
                <a:rect l="l" t="t" r="r" b="b"/>
                <a:pathLst>
                  <a:path w="743" h="649" extrusionOk="0">
                    <a:moveTo>
                      <a:pt x="180" y="0"/>
                    </a:moveTo>
                    <a:cubicBezTo>
                      <a:pt x="88" y="0"/>
                      <a:pt x="0" y="123"/>
                      <a:pt x="81" y="205"/>
                    </a:cubicBezTo>
                    <a:cubicBezTo>
                      <a:pt x="219" y="360"/>
                      <a:pt x="357" y="515"/>
                      <a:pt x="530" y="636"/>
                    </a:cubicBezTo>
                    <a:cubicBezTo>
                      <a:pt x="547" y="645"/>
                      <a:pt x="564" y="648"/>
                      <a:pt x="582" y="648"/>
                    </a:cubicBezTo>
                    <a:cubicBezTo>
                      <a:pt x="668" y="648"/>
                      <a:pt x="743" y="550"/>
                      <a:pt x="685" y="463"/>
                    </a:cubicBezTo>
                    <a:cubicBezTo>
                      <a:pt x="564" y="308"/>
                      <a:pt x="426" y="153"/>
                      <a:pt x="254" y="32"/>
                    </a:cubicBezTo>
                    <a:cubicBezTo>
                      <a:pt x="231" y="10"/>
                      <a:pt x="206" y="0"/>
                      <a:pt x="18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4813975" y="934350"/>
                <a:ext cx="22100" cy="13600"/>
              </a:xfrm>
              <a:custGeom>
                <a:avLst/>
                <a:gdLst/>
                <a:ahLst/>
                <a:cxnLst/>
                <a:rect l="l" t="t" r="r" b="b"/>
                <a:pathLst>
                  <a:path w="884" h="544" extrusionOk="0">
                    <a:moveTo>
                      <a:pt x="183" y="0"/>
                    </a:moveTo>
                    <a:cubicBezTo>
                      <a:pt x="57" y="0"/>
                      <a:pt x="0" y="190"/>
                      <a:pt x="124" y="267"/>
                    </a:cubicBezTo>
                    <a:cubicBezTo>
                      <a:pt x="297" y="405"/>
                      <a:pt x="521" y="491"/>
                      <a:pt x="746" y="543"/>
                    </a:cubicBezTo>
                    <a:cubicBezTo>
                      <a:pt x="849" y="543"/>
                      <a:pt x="884" y="405"/>
                      <a:pt x="832" y="336"/>
                    </a:cubicBezTo>
                    <a:cubicBezTo>
                      <a:pt x="660" y="181"/>
                      <a:pt x="452" y="77"/>
                      <a:pt x="228" y="8"/>
                    </a:cubicBezTo>
                    <a:cubicBezTo>
                      <a:pt x="212" y="3"/>
                      <a:pt x="197" y="0"/>
                      <a:pt x="18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4852025" y="854175"/>
                <a:ext cx="19875" cy="8875"/>
              </a:xfrm>
              <a:custGeom>
                <a:avLst/>
                <a:gdLst/>
                <a:ahLst/>
                <a:cxnLst/>
                <a:rect l="l" t="t" r="r" b="b"/>
                <a:pathLst>
                  <a:path w="795" h="355" extrusionOk="0">
                    <a:moveTo>
                      <a:pt x="400" y="1"/>
                    </a:moveTo>
                    <a:cubicBezTo>
                      <a:pt x="315" y="1"/>
                      <a:pt x="233" y="13"/>
                      <a:pt x="156" y="39"/>
                    </a:cubicBezTo>
                    <a:cubicBezTo>
                      <a:pt x="0" y="74"/>
                      <a:pt x="0" y="281"/>
                      <a:pt x="156" y="333"/>
                    </a:cubicBezTo>
                    <a:lnTo>
                      <a:pt x="156" y="316"/>
                    </a:lnTo>
                    <a:cubicBezTo>
                      <a:pt x="233" y="341"/>
                      <a:pt x="315" y="354"/>
                      <a:pt x="400" y="354"/>
                    </a:cubicBezTo>
                    <a:cubicBezTo>
                      <a:pt x="484" y="354"/>
                      <a:pt x="570" y="341"/>
                      <a:pt x="656" y="316"/>
                    </a:cubicBezTo>
                    <a:cubicBezTo>
                      <a:pt x="794" y="281"/>
                      <a:pt x="794" y="74"/>
                      <a:pt x="656" y="39"/>
                    </a:cubicBezTo>
                    <a:cubicBezTo>
                      <a:pt x="570" y="13"/>
                      <a:pt x="484" y="1"/>
                      <a:pt x="4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4845975" y="822100"/>
                <a:ext cx="13850" cy="6925"/>
              </a:xfrm>
              <a:custGeom>
                <a:avLst/>
                <a:gdLst/>
                <a:ahLst/>
                <a:cxnLst/>
                <a:rect l="l" t="t" r="r" b="b"/>
                <a:pathLst>
                  <a:path w="554" h="277" extrusionOk="0">
                    <a:moveTo>
                      <a:pt x="270" y="0"/>
                    </a:moveTo>
                    <a:cubicBezTo>
                      <a:pt x="232" y="0"/>
                      <a:pt x="194" y="4"/>
                      <a:pt x="156" y="11"/>
                    </a:cubicBezTo>
                    <a:cubicBezTo>
                      <a:pt x="1" y="28"/>
                      <a:pt x="1" y="252"/>
                      <a:pt x="156" y="270"/>
                    </a:cubicBezTo>
                    <a:cubicBezTo>
                      <a:pt x="184" y="274"/>
                      <a:pt x="212" y="276"/>
                      <a:pt x="239" y="276"/>
                    </a:cubicBezTo>
                    <a:cubicBezTo>
                      <a:pt x="315" y="276"/>
                      <a:pt x="391" y="260"/>
                      <a:pt x="467" y="235"/>
                    </a:cubicBezTo>
                    <a:cubicBezTo>
                      <a:pt x="553" y="200"/>
                      <a:pt x="553" y="80"/>
                      <a:pt x="467" y="45"/>
                    </a:cubicBezTo>
                    <a:cubicBezTo>
                      <a:pt x="401" y="12"/>
                      <a:pt x="336" y="0"/>
                      <a:pt x="27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p:nvPr/>
            </p:nvSpPr>
            <p:spPr>
              <a:xfrm>
                <a:off x="4767875" y="734325"/>
                <a:ext cx="16850" cy="18525"/>
              </a:xfrm>
              <a:custGeom>
                <a:avLst/>
                <a:gdLst/>
                <a:ahLst/>
                <a:cxnLst/>
                <a:rect l="l" t="t" r="r" b="b"/>
                <a:pathLst>
                  <a:path w="674" h="741" extrusionOk="0">
                    <a:moveTo>
                      <a:pt x="519" y="1"/>
                    </a:moveTo>
                    <a:cubicBezTo>
                      <a:pt x="173" y="52"/>
                      <a:pt x="1" y="415"/>
                      <a:pt x="173" y="708"/>
                    </a:cubicBezTo>
                    <a:cubicBezTo>
                      <a:pt x="192" y="727"/>
                      <a:pt x="222" y="741"/>
                      <a:pt x="247" y="741"/>
                    </a:cubicBezTo>
                    <a:cubicBezTo>
                      <a:pt x="268" y="741"/>
                      <a:pt x="286" y="732"/>
                      <a:pt x="294" y="708"/>
                    </a:cubicBezTo>
                    <a:cubicBezTo>
                      <a:pt x="329" y="622"/>
                      <a:pt x="363" y="518"/>
                      <a:pt x="415" y="432"/>
                    </a:cubicBezTo>
                    <a:cubicBezTo>
                      <a:pt x="484" y="346"/>
                      <a:pt x="553" y="277"/>
                      <a:pt x="622" y="191"/>
                    </a:cubicBezTo>
                    <a:cubicBezTo>
                      <a:pt x="674" y="104"/>
                      <a:pt x="605" y="1"/>
                      <a:pt x="5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6"/>
              <p:cNvSpPr/>
              <p:nvPr/>
            </p:nvSpPr>
            <p:spPr>
              <a:xfrm>
                <a:off x="4765725" y="745125"/>
                <a:ext cx="16000" cy="12100"/>
              </a:xfrm>
              <a:custGeom>
                <a:avLst/>
                <a:gdLst/>
                <a:ahLst/>
                <a:cxnLst/>
                <a:rect l="l" t="t" r="r" b="b"/>
                <a:pathLst>
                  <a:path w="640" h="484" extrusionOk="0">
                    <a:moveTo>
                      <a:pt x="311" y="0"/>
                    </a:moveTo>
                    <a:cubicBezTo>
                      <a:pt x="1" y="0"/>
                      <a:pt x="1" y="483"/>
                      <a:pt x="311" y="483"/>
                    </a:cubicBezTo>
                    <a:cubicBezTo>
                      <a:pt x="639" y="483"/>
                      <a:pt x="639" y="0"/>
                      <a:pt x="31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4790725" y="748375"/>
                <a:ext cx="15900" cy="25525"/>
              </a:xfrm>
              <a:custGeom>
                <a:avLst/>
                <a:gdLst/>
                <a:ahLst/>
                <a:cxnLst/>
                <a:rect l="l" t="t" r="r" b="b"/>
                <a:pathLst>
                  <a:path w="636" h="1021" extrusionOk="0">
                    <a:moveTo>
                      <a:pt x="526" y="0"/>
                    </a:moveTo>
                    <a:cubicBezTo>
                      <a:pt x="506" y="0"/>
                      <a:pt x="486" y="8"/>
                      <a:pt x="468" y="25"/>
                    </a:cubicBezTo>
                    <a:cubicBezTo>
                      <a:pt x="295" y="284"/>
                      <a:pt x="140" y="578"/>
                      <a:pt x="36" y="871"/>
                    </a:cubicBezTo>
                    <a:cubicBezTo>
                      <a:pt x="1" y="954"/>
                      <a:pt x="63" y="1021"/>
                      <a:pt x="128" y="1021"/>
                    </a:cubicBezTo>
                    <a:cubicBezTo>
                      <a:pt x="157" y="1021"/>
                      <a:pt x="187" y="1007"/>
                      <a:pt x="209" y="975"/>
                    </a:cubicBezTo>
                    <a:cubicBezTo>
                      <a:pt x="381" y="716"/>
                      <a:pt x="519" y="422"/>
                      <a:pt x="623" y="112"/>
                    </a:cubicBezTo>
                    <a:cubicBezTo>
                      <a:pt x="636" y="61"/>
                      <a:pt x="582" y="0"/>
                      <a:pt x="5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6"/>
              <p:cNvSpPr/>
              <p:nvPr/>
            </p:nvSpPr>
            <p:spPr>
              <a:xfrm>
                <a:off x="4577175" y="653550"/>
                <a:ext cx="122125" cy="62875"/>
              </a:xfrm>
              <a:custGeom>
                <a:avLst/>
                <a:gdLst/>
                <a:ahLst/>
                <a:cxnLst/>
                <a:rect l="l" t="t" r="r" b="b"/>
                <a:pathLst>
                  <a:path w="4885" h="2515" extrusionOk="0">
                    <a:moveTo>
                      <a:pt x="4511" y="1"/>
                    </a:moveTo>
                    <a:cubicBezTo>
                      <a:pt x="2829" y="1"/>
                      <a:pt x="987" y="999"/>
                      <a:pt x="52" y="2369"/>
                    </a:cubicBezTo>
                    <a:cubicBezTo>
                      <a:pt x="0" y="2446"/>
                      <a:pt x="75" y="2514"/>
                      <a:pt x="151" y="2514"/>
                    </a:cubicBezTo>
                    <a:cubicBezTo>
                      <a:pt x="177" y="2514"/>
                      <a:pt x="203" y="2507"/>
                      <a:pt x="224" y="2489"/>
                    </a:cubicBezTo>
                    <a:cubicBezTo>
                      <a:pt x="1605" y="1247"/>
                      <a:pt x="2882" y="643"/>
                      <a:pt x="4712" y="298"/>
                    </a:cubicBezTo>
                    <a:cubicBezTo>
                      <a:pt x="4885" y="263"/>
                      <a:pt x="4833" y="21"/>
                      <a:pt x="4677" y="4"/>
                    </a:cubicBezTo>
                    <a:cubicBezTo>
                      <a:pt x="4622" y="2"/>
                      <a:pt x="4567" y="1"/>
                      <a:pt x="45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6"/>
              <p:cNvSpPr/>
              <p:nvPr/>
            </p:nvSpPr>
            <p:spPr>
              <a:xfrm>
                <a:off x="4732075" y="650550"/>
                <a:ext cx="41875" cy="9575"/>
              </a:xfrm>
              <a:custGeom>
                <a:avLst/>
                <a:gdLst/>
                <a:ahLst/>
                <a:cxnLst/>
                <a:rect l="l" t="t" r="r" b="b"/>
                <a:pathLst>
                  <a:path w="1675" h="383" extrusionOk="0">
                    <a:moveTo>
                      <a:pt x="316" y="0"/>
                    </a:moveTo>
                    <a:cubicBezTo>
                      <a:pt x="257" y="0"/>
                      <a:pt x="198" y="1"/>
                      <a:pt x="138" y="3"/>
                    </a:cubicBezTo>
                    <a:cubicBezTo>
                      <a:pt x="18" y="3"/>
                      <a:pt x="0" y="141"/>
                      <a:pt x="104" y="176"/>
                    </a:cubicBezTo>
                    <a:cubicBezTo>
                      <a:pt x="570" y="314"/>
                      <a:pt x="1053" y="383"/>
                      <a:pt x="1536" y="383"/>
                    </a:cubicBezTo>
                    <a:cubicBezTo>
                      <a:pt x="1640" y="383"/>
                      <a:pt x="1675" y="210"/>
                      <a:pt x="1554" y="176"/>
                    </a:cubicBezTo>
                    <a:cubicBezTo>
                      <a:pt x="1145" y="55"/>
                      <a:pt x="736" y="0"/>
                      <a:pt x="3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4677825" y="1023050"/>
                <a:ext cx="196725" cy="50750"/>
              </a:xfrm>
              <a:custGeom>
                <a:avLst/>
                <a:gdLst/>
                <a:ahLst/>
                <a:cxnLst/>
                <a:rect l="l" t="t" r="r" b="b"/>
                <a:pathLst>
                  <a:path w="7869" h="2030" extrusionOk="0">
                    <a:moveTo>
                      <a:pt x="7657" y="1"/>
                    </a:moveTo>
                    <a:cubicBezTo>
                      <a:pt x="7635" y="1"/>
                      <a:pt x="7613" y="6"/>
                      <a:pt x="7590" y="16"/>
                    </a:cubicBezTo>
                    <a:cubicBezTo>
                      <a:pt x="5926" y="1035"/>
                      <a:pt x="4374" y="1585"/>
                      <a:pt x="2674" y="1585"/>
                    </a:cubicBezTo>
                    <a:cubicBezTo>
                      <a:pt x="1870" y="1585"/>
                      <a:pt x="1032" y="1462"/>
                      <a:pt x="134" y="1207"/>
                    </a:cubicBezTo>
                    <a:cubicBezTo>
                      <a:pt x="128" y="1205"/>
                      <a:pt x="122" y="1205"/>
                      <a:pt x="117" y="1205"/>
                    </a:cubicBezTo>
                    <a:cubicBezTo>
                      <a:pt x="41" y="1205"/>
                      <a:pt x="0" y="1312"/>
                      <a:pt x="65" y="1345"/>
                    </a:cubicBezTo>
                    <a:cubicBezTo>
                      <a:pt x="964" y="1801"/>
                      <a:pt x="2032" y="2029"/>
                      <a:pt x="3112" y="2029"/>
                    </a:cubicBezTo>
                    <a:cubicBezTo>
                      <a:pt x="4849" y="2029"/>
                      <a:pt x="6620" y="1439"/>
                      <a:pt x="7780" y="257"/>
                    </a:cubicBezTo>
                    <a:cubicBezTo>
                      <a:pt x="7868" y="154"/>
                      <a:pt x="7781" y="1"/>
                      <a:pt x="765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6"/>
              <p:cNvSpPr/>
              <p:nvPr/>
            </p:nvSpPr>
            <p:spPr>
              <a:xfrm>
                <a:off x="4886975" y="959025"/>
                <a:ext cx="39275" cy="44200"/>
              </a:xfrm>
              <a:custGeom>
                <a:avLst/>
                <a:gdLst/>
                <a:ahLst/>
                <a:cxnLst/>
                <a:rect l="l" t="t" r="r" b="b"/>
                <a:pathLst>
                  <a:path w="1571" h="1768" extrusionOk="0">
                    <a:moveTo>
                      <a:pt x="1417" y="1"/>
                    </a:moveTo>
                    <a:cubicBezTo>
                      <a:pt x="1387" y="1"/>
                      <a:pt x="1357" y="12"/>
                      <a:pt x="1330" y="39"/>
                    </a:cubicBezTo>
                    <a:cubicBezTo>
                      <a:pt x="812" y="436"/>
                      <a:pt x="432" y="1058"/>
                      <a:pt x="52" y="1576"/>
                    </a:cubicBezTo>
                    <a:cubicBezTo>
                      <a:pt x="0" y="1667"/>
                      <a:pt x="85" y="1767"/>
                      <a:pt x="175" y="1767"/>
                    </a:cubicBezTo>
                    <a:cubicBezTo>
                      <a:pt x="204" y="1767"/>
                      <a:pt x="234" y="1757"/>
                      <a:pt x="259" y="1731"/>
                    </a:cubicBezTo>
                    <a:cubicBezTo>
                      <a:pt x="691" y="1265"/>
                      <a:pt x="1226" y="764"/>
                      <a:pt x="1519" y="195"/>
                    </a:cubicBezTo>
                    <a:cubicBezTo>
                      <a:pt x="1570" y="93"/>
                      <a:pt x="1499" y="1"/>
                      <a:pt x="14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6"/>
              <p:cNvSpPr/>
              <p:nvPr/>
            </p:nvSpPr>
            <p:spPr>
              <a:xfrm>
                <a:off x="4918550" y="772425"/>
                <a:ext cx="27575" cy="51100"/>
              </a:xfrm>
              <a:custGeom>
                <a:avLst/>
                <a:gdLst/>
                <a:ahLst/>
                <a:cxnLst/>
                <a:rect l="l" t="t" r="r" b="b"/>
                <a:pathLst>
                  <a:path w="1103" h="2044" extrusionOk="0">
                    <a:moveTo>
                      <a:pt x="168" y="1"/>
                    </a:moveTo>
                    <a:cubicBezTo>
                      <a:pt x="86" y="1"/>
                      <a:pt x="1" y="93"/>
                      <a:pt x="67" y="185"/>
                    </a:cubicBezTo>
                    <a:lnTo>
                      <a:pt x="49" y="185"/>
                    </a:lnTo>
                    <a:cubicBezTo>
                      <a:pt x="256" y="444"/>
                      <a:pt x="412" y="738"/>
                      <a:pt x="533" y="1066"/>
                    </a:cubicBezTo>
                    <a:cubicBezTo>
                      <a:pt x="636" y="1342"/>
                      <a:pt x="653" y="1652"/>
                      <a:pt x="740" y="1946"/>
                    </a:cubicBezTo>
                    <a:cubicBezTo>
                      <a:pt x="757" y="2008"/>
                      <a:pt x="817" y="2043"/>
                      <a:pt x="872" y="2043"/>
                    </a:cubicBezTo>
                    <a:cubicBezTo>
                      <a:pt x="924" y="2043"/>
                      <a:pt x="973" y="2013"/>
                      <a:pt x="981" y="1946"/>
                    </a:cubicBezTo>
                    <a:cubicBezTo>
                      <a:pt x="1102" y="1273"/>
                      <a:pt x="688" y="531"/>
                      <a:pt x="239" y="30"/>
                    </a:cubicBezTo>
                    <a:cubicBezTo>
                      <a:pt x="219" y="10"/>
                      <a:pt x="194" y="1"/>
                      <a:pt x="16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4534875" y="911075"/>
                <a:ext cx="38850" cy="58800"/>
              </a:xfrm>
              <a:custGeom>
                <a:avLst/>
                <a:gdLst/>
                <a:ahLst/>
                <a:cxnLst/>
                <a:rect l="l" t="t" r="r" b="b"/>
                <a:pathLst>
                  <a:path w="1554" h="2352" extrusionOk="0">
                    <a:moveTo>
                      <a:pt x="146" y="1"/>
                    </a:moveTo>
                    <a:cubicBezTo>
                      <a:pt x="85" y="1"/>
                      <a:pt x="18" y="42"/>
                      <a:pt x="18" y="111"/>
                    </a:cubicBezTo>
                    <a:cubicBezTo>
                      <a:pt x="1" y="1043"/>
                      <a:pt x="484" y="1888"/>
                      <a:pt x="1295" y="2337"/>
                    </a:cubicBezTo>
                    <a:cubicBezTo>
                      <a:pt x="1313" y="2347"/>
                      <a:pt x="1332" y="2352"/>
                      <a:pt x="1350" y="2352"/>
                    </a:cubicBezTo>
                    <a:cubicBezTo>
                      <a:pt x="1456" y="2352"/>
                      <a:pt x="1553" y="2201"/>
                      <a:pt x="1450" y="2113"/>
                    </a:cubicBezTo>
                    <a:cubicBezTo>
                      <a:pt x="795" y="1630"/>
                      <a:pt x="346" y="887"/>
                      <a:pt x="242" y="76"/>
                    </a:cubicBezTo>
                    <a:cubicBezTo>
                      <a:pt x="235" y="24"/>
                      <a:pt x="192" y="1"/>
                      <a:pt x="14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 name="Google Shape;1987;p56"/>
            <p:cNvGrpSpPr/>
            <p:nvPr/>
          </p:nvGrpSpPr>
          <p:grpSpPr>
            <a:xfrm>
              <a:off x="7387393" y="1976344"/>
              <a:ext cx="736183" cy="610853"/>
              <a:chOff x="4802125" y="3966900"/>
              <a:chExt cx="453175" cy="376025"/>
            </a:xfrm>
          </p:grpSpPr>
          <p:sp>
            <p:nvSpPr>
              <p:cNvPr id="1988" name="Google Shape;1988;p56"/>
              <p:cNvSpPr/>
              <p:nvPr/>
            </p:nvSpPr>
            <p:spPr>
              <a:xfrm>
                <a:off x="4802125" y="3966900"/>
                <a:ext cx="453175" cy="376025"/>
              </a:xfrm>
              <a:custGeom>
                <a:avLst/>
                <a:gdLst/>
                <a:ahLst/>
                <a:cxnLst/>
                <a:rect l="l" t="t" r="r" b="b"/>
                <a:pathLst>
                  <a:path w="18127" h="15041" extrusionOk="0">
                    <a:moveTo>
                      <a:pt x="9087" y="401"/>
                    </a:moveTo>
                    <a:cubicBezTo>
                      <a:pt x="9808" y="401"/>
                      <a:pt x="10497" y="757"/>
                      <a:pt x="10903" y="1375"/>
                    </a:cubicBezTo>
                    <a:cubicBezTo>
                      <a:pt x="11459" y="2237"/>
                      <a:pt x="11229" y="3252"/>
                      <a:pt x="10913" y="4153"/>
                    </a:cubicBezTo>
                    <a:cubicBezTo>
                      <a:pt x="10424" y="5523"/>
                      <a:pt x="9821" y="6855"/>
                      <a:pt x="9274" y="8206"/>
                    </a:cubicBezTo>
                    <a:cubicBezTo>
                      <a:pt x="8355" y="7085"/>
                      <a:pt x="7636" y="5810"/>
                      <a:pt x="7148" y="4440"/>
                    </a:cubicBezTo>
                    <a:cubicBezTo>
                      <a:pt x="6640" y="2956"/>
                      <a:pt x="6822" y="810"/>
                      <a:pt x="8700" y="436"/>
                    </a:cubicBezTo>
                    <a:cubicBezTo>
                      <a:pt x="8829" y="413"/>
                      <a:pt x="8959" y="401"/>
                      <a:pt x="9087" y="401"/>
                    </a:cubicBezTo>
                    <a:close/>
                    <a:moveTo>
                      <a:pt x="3641" y="7075"/>
                    </a:moveTo>
                    <a:cubicBezTo>
                      <a:pt x="4612" y="7126"/>
                      <a:pt x="5596" y="7156"/>
                      <a:pt x="6575" y="7156"/>
                    </a:cubicBezTo>
                    <a:cubicBezTo>
                      <a:pt x="7065" y="7156"/>
                      <a:pt x="7553" y="7148"/>
                      <a:pt x="8039" y="7133"/>
                    </a:cubicBezTo>
                    <a:cubicBezTo>
                      <a:pt x="8383" y="7612"/>
                      <a:pt x="8757" y="8071"/>
                      <a:pt x="9179" y="8483"/>
                    </a:cubicBezTo>
                    <a:cubicBezTo>
                      <a:pt x="9204" y="8509"/>
                      <a:pt x="9235" y="8520"/>
                      <a:pt x="9265" y="8520"/>
                    </a:cubicBezTo>
                    <a:cubicBezTo>
                      <a:pt x="9315" y="8520"/>
                      <a:pt x="9362" y="8489"/>
                      <a:pt x="9380" y="8435"/>
                    </a:cubicBezTo>
                    <a:cubicBezTo>
                      <a:pt x="9406" y="8444"/>
                      <a:pt x="9433" y="8448"/>
                      <a:pt x="9459" y="8448"/>
                    </a:cubicBezTo>
                    <a:cubicBezTo>
                      <a:pt x="9548" y="8448"/>
                      <a:pt x="9630" y="8400"/>
                      <a:pt x="9667" y="8311"/>
                    </a:cubicBezTo>
                    <a:cubicBezTo>
                      <a:pt x="9801" y="7985"/>
                      <a:pt x="9926" y="7659"/>
                      <a:pt x="10060" y="7334"/>
                    </a:cubicBezTo>
                    <a:cubicBezTo>
                      <a:pt x="10686" y="7360"/>
                      <a:pt x="11312" y="7373"/>
                      <a:pt x="11938" y="7373"/>
                    </a:cubicBezTo>
                    <a:cubicBezTo>
                      <a:pt x="12921" y="7373"/>
                      <a:pt x="13905" y="7341"/>
                      <a:pt x="14888" y="7276"/>
                    </a:cubicBezTo>
                    <a:cubicBezTo>
                      <a:pt x="14888" y="7286"/>
                      <a:pt x="14888" y="7295"/>
                      <a:pt x="14888" y="7295"/>
                    </a:cubicBezTo>
                    <a:cubicBezTo>
                      <a:pt x="16067" y="9633"/>
                      <a:pt x="16565" y="12248"/>
                      <a:pt x="17763" y="14567"/>
                    </a:cubicBezTo>
                    <a:cubicBezTo>
                      <a:pt x="15978" y="14591"/>
                      <a:pt x="14195" y="14602"/>
                      <a:pt x="12413" y="14602"/>
                    </a:cubicBezTo>
                    <a:cubicBezTo>
                      <a:pt x="8471" y="14602"/>
                      <a:pt x="4533" y="14545"/>
                      <a:pt x="595" y="14433"/>
                    </a:cubicBezTo>
                    <a:cubicBezTo>
                      <a:pt x="1764" y="12047"/>
                      <a:pt x="2779" y="9595"/>
                      <a:pt x="3641" y="7075"/>
                    </a:cubicBezTo>
                    <a:close/>
                    <a:moveTo>
                      <a:pt x="9098" y="1"/>
                    </a:moveTo>
                    <a:cubicBezTo>
                      <a:pt x="8932" y="1"/>
                      <a:pt x="8764" y="18"/>
                      <a:pt x="8594" y="53"/>
                    </a:cubicBezTo>
                    <a:cubicBezTo>
                      <a:pt x="7061" y="378"/>
                      <a:pt x="6352" y="1921"/>
                      <a:pt x="6496" y="3377"/>
                    </a:cubicBezTo>
                    <a:cubicBezTo>
                      <a:pt x="6611" y="4536"/>
                      <a:pt x="7128" y="5743"/>
                      <a:pt x="7809" y="6797"/>
                    </a:cubicBezTo>
                    <a:cubicBezTo>
                      <a:pt x="7127" y="6770"/>
                      <a:pt x="6441" y="6758"/>
                      <a:pt x="5755" y="6758"/>
                    </a:cubicBezTo>
                    <a:cubicBezTo>
                      <a:pt x="5004" y="6758"/>
                      <a:pt x="4253" y="6772"/>
                      <a:pt x="3507" y="6797"/>
                    </a:cubicBezTo>
                    <a:cubicBezTo>
                      <a:pt x="3440" y="6797"/>
                      <a:pt x="3383" y="6855"/>
                      <a:pt x="3373" y="6922"/>
                    </a:cubicBezTo>
                    <a:cubicBezTo>
                      <a:pt x="3373" y="6931"/>
                      <a:pt x="3363" y="6941"/>
                      <a:pt x="3363" y="6950"/>
                    </a:cubicBezTo>
                    <a:cubicBezTo>
                      <a:pt x="2377" y="9528"/>
                      <a:pt x="1304" y="12057"/>
                      <a:pt x="77" y="14529"/>
                    </a:cubicBezTo>
                    <a:cubicBezTo>
                      <a:pt x="1" y="14672"/>
                      <a:pt x="106" y="14845"/>
                      <a:pt x="269" y="14845"/>
                    </a:cubicBezTo>
                    <a:cubicBezTo>
                      <a:pt x="4433" y="14974"/>
                      <a:pt x="8596" y="15041"/>
                      <a:pt x="12760" y="15041"/>
                    </a:cubicBezTo>
                    <a:cubicBezTo>
                      <a:pt x="14450" y="15041"/>
                      <a:pt x="16140" y="15030"/>
                      <a:pt x="17830" y="15008"/>
                    </a:cubicBezTo>
                    <a:cubicBezTo>
                      <a:pt x="17964" y="14998"/>
                      <a:pt x="18060" y="14873"/>
                      <a:pt x="18031" y="14739"/>
                    </a:cubicBezTo>
                    <a:cubicBezTo>
                      <a:pt x="18098" y="14701"/>
                      <a:pt x="18127" y="14615"/>
                      <a:pt x="18088" y="14538"/>
                    </a:cubicBezTo>
                    <a:cubicBezTo>
                      <a:pt x="17034" y="12105"/>
                      <a:pt x="16555" y="9403"/>
                      <a:pt x="15233" y="7094"/>
                    </a:cubicBezTo>
                    <a:cubicBezTo>
                      <a:pt x="15224" y="7065"/>
                      <a:pt x="15205" y="7046"/>
                      <a:pt x="15185" y="7037"/>
                    </a:cubicBezTo>
                    <a:cubicBezTo>
                      <a:pt x="15177" y="6966"/>
                      <a:pt x="15110" y="6911"/>
                      <a:pt x="15039" y="6911"/>
                    </a:cubicBezTo>
                    <a:cubicBezTo>
                      <a:pt x="15034" y="6911"/>
                      <a:pt x="15028" y="6911"/>
                      <a:pt x="15023" y="6912"/>
                    </a:cubicBezTo>
                    <a:cubicBezTo>
                      <a:pt x="14663" y="6904"/>
                      <a:pt x="14303" y="6899"/>
                      <a:pt x="13943" y="6899"/>
                    </a:cubicBezTo>
                    <a:cubicBezTo>
                      <a:pt x="12684" y="6899"/>
                      <a:pt x="11427" y="6952"/>
                      <a:pt x="10175" y="7056"/>
                    </a:cubicBezTo>
                    <a:cubicBezTo>
                      <a:pt x="10453" y="6385"/>
                      <a:pt x="10721" y="5715"/>
                      <a:pt x="10999" y="5044"/>
                    </a:cubicBezTo>
                    <a:cubicBezTo>
                      <a:pt x="11353" y="4153"/>
                      <a:pt x="11756" y="3195"/>
                      <a:pt x="11622" y="2208"/>
                    </a:cubicBezTo>
                    <a:cubicBezTo>
                      <a:pt x="11444" y="941"/>
                      <a:pt x="10342" y="1"/>
                      <a:pt x="909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4968100" y="3976925"/>
                <a:ext cx="120500" cy="195375"/>
              </a:xfrm>
              <a:custGeom>
                <a:avLst/>
                <a:gdLst/>
                <a:ahLst/>
                <a:cxnLst/>
                <a:rect l="l" t="t" r="r" b="b"/>
                <a:pathLst>
                  <a:path w="4820" h="7815" extrusionOk="0">
                    <a:moveTo>
                      <a:pt x="2452" y="788"/>
                    </a:moveTo>
                    <a:cubicBezTo>
                      <a:pt x="3070" y="788"/>
                      <a:pt x="3704" y="1161"/>
                      <a:pt x="3804" y="1798"/>
                    </a:cubicBezTo>
                    <a:cubicBezTo>
                      <a:pt x="3890" y="2516"/>
                      <a:pt x="3431" y="3177"/>
                      <a:pt x="2722" y="3340"/>
                    </a:cubicBezTo>
                    <a:cubicBezTo>
                      <a:pt x="2638" y="3356"/>
                      <a:pt x="2552" y="3364"/>
                      <a:pt x="2466" y="3364"/>
                    </a:cubicBezTo>
                    <a:cubicBezTo>
                      <a:pt x="1836" y="3364"/>
                      <a:pt x="1192" y="2946"/>
                      <a:pt x="1074" y="2305"/>
                    </a:cubicBezTo>
                    <a:cubicBezTo>
                      <a:pt x="968" y="1702"/>
                      <a:pt x="1333" y="1108"/>
                      <a:pt x="1927" y="926"/>
                    </a:cubicBezTo>
                    <a:cubicBezTo>
                      <a:pt x="1946" y="888"/>
                      <a:pt x="1974" y="868"/>
                      <a:pt x="2003" y="859"/>
                    </a:cubicBezTo>
                    <a:cubicBezTo>
                      <a:pt x="2146" y="811"/>
                      <a:pt x="2299" y="788"/>
                      <a:pt x="2452" y="788"/>
                    </a:cubicBezTo>
                    <a:close/>
                    <a:moveTo>
                      <a:pt x="2445" y="1"/>
                    </a:moveTo>
                    <a:cubicBezTo>
                      <a:pt x="2318" y="1"/>
                      <a:pt x="2189" y="12"/>
                      <a:pt x="2061" y="35"/>
                    </a:cubicBezTo>
                    <a:cubicBezTo>
                      <a:pt x="183" y="409"/>
                      <a:pt x="1" y="2555"/>
                      <a:pt x="509" y="4049"/>
                    </a:cubicBezTo>
                    <a:cubicBezTo>
                      <a:pt x="997" y="5419"/>
                      <a:pt x="1716" y="6684"/>
                      <a:pt x="2635" y="7814"/>
                    </a:cubicBezTo>
                    <a:cubicBezTo>
                      <a:pt x="3182" y="6463"/>
                      <a:pt x="3795" y="5122"/>
                      <a:pt x="4274" y="3752"/>
                    </a:cubicBezTo>
                    <a:cubicBezTo>
                      <a:pt x="4590" y="2861"/>
                      <a:pt x="4820" y="1836"/>
                      <a:pt x="4264" y="983"/>
                    </a:cubicBezTo>
                    <a:cubicBezTo>
                      <a:pt x="3857" y="364"/>
                      <a:pt x="3171" y="1"/>
                      <a:pt x="2445"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6"/>
              <p:cNvSpPr/>
              <p:nvPr/>
            </p:nvSpPr>
            <p:spPr>
              <a:xfrm>
                <a:off x="4992300" y="3996500"/>
                <a:ext cx="73075" cy="64550"/>
              </a:xfrm>
              <a:custGeom>
                <a:avLst/>
                <a:gdLst/>
                <a:ahLst/>
                <a:cxnLst/>
                <a:rect l="l" t="t" r="r" b="b"/>
                <a:pathLst>
                  <a:path w="2923" h="2582" extrusionOk="0">
                    <a:moveTo>
                      <a:pt x="1308" y="378"/>
                    </a:moveTo>
                    <a:cubicBezTo>
                      <a:pt x="1790" y="378"/>
                      <a:pt x="2323" y="460"/>
                      <a:pt x="2472" y="1005"/>
                    </a:cubicBezTo>
                    <a:cubicBezTo>
                      <a:pt x="2606" y="1494"/>
                      <a:pt x="2242" y="2049"/>
                      <a:pt x="1773" y="2193"/>
                    </a:cubicBezTo>
                    <a:cubicBezTo>
                      <a:pt x="1678" y="2224"/>
                      <a:pt x="1578" y="2239"/>
                      <a:pt x="1476" y="2239"/>
                    </a:cubicBezTo>
                    <a:cubicBezTo>
                      <a:pt x="1042" y="2239"/>
                      <a:pt x="583" y="1970"/>
                      <a:pt x="451" y="1551"/>
                    </a:cubicBezTo>
                    <a:cubicBezTo>
                      <a:pt x="297" y="1053"/>
                      <a:pt x="604" y="584"/>
                      <a:pt x="1035" y="382"/>
                    </a:cubicBezTo>
                    <a:lnTo>
                      <a:pt x="1083" y="382"/>
                    </a:lnTo>
                    <a:cubicBezTo>
                      <a:pt x="1156" y="380"/>
                      <a:pt x="1231" y="378"/>
                      <a:pt x="1308" y="378"/>
                    </a:cubicBezTo>
                    <a:close/>
                    <a:moveTo>
                      <a:pt x="1477" y="0"/>
                    </a:moveTo>
                    <a:cubicBezTo>
                      <a:pt x="1329" y="0"/>
                      <a:pt x="1182" y="22"/>
                      <a:pt x="1045" y="66"/>
                    </a:cubicBezTo>
                    <a:cubicBezTo>
                      <a:pt x="1006" y="85"/>
                      <a:pt x="978" y="105"/>
                      <a:pt x="959" y="133"/>
                    </a:cubicBezTo>
                    <a:cubicBezTo>
                      <a:pt x="365" y="315"/>
                      <a:pt x="0" y="909"/>
                      <a:pt x="106" y="1522"/>
                    </a:cubicBezTo>
                    <a:cubicBezTo>
                      <a:pt x="232" y="2163"/>
                      <a:pt x="870" y="2581"/>
                      <a:pt x="1505" y="2581"/>
                    </a:cubicBezTo>
                    <a:cubicBezTo>
                      <a:pt x="1591" y="2581"/>
                      <a:pt x="1678" y="2573"/>
                      <a:pt x="1763" y="2557"/>
                    </a:cubicBezTo>
                    <a:cubicBezTo>
                      <a:pt x="2463" y="2394"/>
                      <a:pt x="2922" y="1724"/>
                      <a:pt x="2836" y="1015"/>
                    </a:cubicBezTo>
                    <a:cubicBezTo>
                      <a:pt x="2736" y="373"/>
                      <a:pt x="2093" y="0"/>
                      <a:pt x="147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56"/>
            <p:cNvGrpSpPr/>
            <p:nvPr/>
          </p:nvGrpSpPr>
          <p:grpSpPr>
            <a:xfrm>
              <a:off x="6522781" y="1862784"/>
              <a:ext cx="736166" cy="684381"/>
              <a:chOff x="3094700" y="3626150"/>
              <a:chExt cx="416525" cy="387225"/>
            </a:xfrm>
          </p:grpSpPr>
          <p:sp>
            <p:nvSpPr>
              <p:cNvPr id="1992" name="Google Shape;1992;p56"/>
              <p:cNvSpPr/>
              <p:nvPr/>
            </p:nvSpPr>
            <p:spPr>
              <a:xfrm>
                <a:off x="3109300" y="3635825"/>
                <a:ext cx="383475" cy="367250"/>
              </a:xfrm>
              <a:custGeom>
                <a:avLst/>
                <a:gdLst/>
                <a:ahLst/>
                <a:cxnLst/>
                <a:rect l="l" t="t" r="r" b="b"/>
                <a:pathLst>
                  <a:path w="15339" h="14690" extrusionOk="0">
                    <a:moveTo>
                      <a:pt x="7061" y="5233"/>
                    </a:moveTo>
                    <a:cubicBezTo>
                      <a:pt x="7468" y="5233"/>
                      <a:pt x="7875" y="5395"/>
                      <a:pt x="8239" y="5679"/>
                    </a:cubicBezTo>
                    <a:cubicBezTo>
                      <a:pt x="8270" y="5644"/>
                      <a:pt x="8311" y="5627"/>
                      <a:pt x="8351" y="5627"/>
                    </a:cubicBezTo>
                    <a:cubicBezTo>
                      <a:pt x="8399" y="5627"/>
                      <a:pt x="8448" y="5652"/>
                      <a:pt x="8479" y="5698"/>
                    </a:cubicBezTo>
                    <a:cubicBezTo>
                      <a:pt x="9073" y="6637"/>
                      <a:pt x="9006" y="8017"/>
                      <a:pt x="8115" y="8764"/>
                    </a:cubicBezTo>
                    <a:cubicBezTo>
                      <a:pt x="7772" y="9056"/>
                      <a:pt x="7359" y="9204"/>
                      <a:pt x="6950" y="9204"/>
                    </a:cubicBezTo>
                    <a:cubicBezTo>
                      <a:pt x="6447" y="9204"/>
                      <a:pt x="5950" y="8979"/>
                      <a:pt x="5595" y="8525"/>
                    </a:cubicBezTo>
                    <a:cubicBezTo>
                      <a:pt x="4963" y="7691"/>
                      <a:pt x="5155" y="6513"/>
                      <a:pt x="5864" y="5785"/>
                    </a:cubicBezTo>
                    <a:cubicBezTo>
                      <a:pt x="6232" y="5402"/>
                      <a:pt x="6646" y="5233"/>
                      <a:pt x="7061" y="5233"/>
                    </a:cubicBezTo>
                    <a:close/>
                    <a:moveTo>
                      <a:pt x="7333" y="1"/>
                    </a:moveTo>
                    <a:cubicBezTo>
                      <a:pt x="7041" y="1"/>
                      <a:pt x="6748" y="16"/>
                      <a:pt x="6458" y="46"/>
                    </a:cubicBezTo>
                    <a:cubicBezTo>
                      <a:pt x="4963" y="199"/>
                      <a:pt x="3392" y="765"/>
                      <a:pt x="2300" y="1818"/>
                    </a:cubicBezTo>
                    <a:cubicBezTo>
                      <a:pt x="1236" y="2844"/>
                      <a:pt x="652" y="4367"/>
                      <a:pt x="432" y="5804"/>
                    </a:cubicBezTo>
                    <a:cubicBezTo>
                      <a:pt x="0" y="8601"/>
                      <a:pt x="1026" y="11648"/>
                      <a:pt x="3382" y="13324"/>
                    </a:cubicBezTo>
                    <a:cubicBezTo>
                      <a:pt x="4635" y="14217"/>
                      <a:pt x="6155" y="14689"/>
                      <a:pt x="7673" y="14689"/>
                    </a:cubicBezTo>
                    <a:cubicBezTo>
                      <a:pt x="8778" y="14689"/>
                      <a:pt x="9883" y="14439"/>
                      <a:pt x="10884" y="13918"/>
                    </a:cubicBezTo>
                    <a:cubicBezTo>
                      <a:pt x="10914" y="13903"/>
                      <a:pt x="10948" y="13895"/>
                      <a:pt x="10982" y="13895"/>
                    </a:cubicBezTo>
                    <a:cubicBezTo>
                      <a:pt x="11032" y="13895"/>
                      <a:pt x="11083" y="13913"/>
                      <a:pt x="11123" y="13947"/>
                    </a:cubicBezTo>
                    <a:cubicBezTo>
                      <a:pt x="11526" y="13784"/>
                      <a:pt x="11420" y="13315"/>
                      <a:pt x="11257" y="12980"/>
                    </a:cubicBezTo>
                    <a:cubicBezTo>
                      <a:pt x="11119" y="12702"/>
                      <a:pt x="10870" y="12503"/>
                      <a:pt x="10583" y="12503"/>
                    </a:cubicBezTo>
                    <a:cubicBezTo>
                      <a:pt x="10553" y="12503"/>
                      <a:pt x="10522" y="12506"/>
                      <a:pt x="10491" y="12510"/>
                    </a:cubicBezTo>
                    <a:cubicBezTo>
                      <a:pt x="10472" y="12529"/>
                      <a:pt x="10453" y="12558"/>
                      <a:pt x="10433" y="12577"/>
                    </a:cubicBezTo>
                    <a:cubicBezTo>
                      <a:pt x="9575" y="13247"/>
                      <a:pt x="8529" y="13569"/>
                      <a:pt x="7478" y="13569"/>
                    </a:cubicBezTo>
                    <a:cubicBezTo>
                      <a:pt x="6348" y="13569"/>
                      <a:pt x="5211" y="13196"/>
                      <a:pt x="4292" y="12481"/>
                    </a:cubicBezTo>
                    <a:cubicBezTo>
                      <a:pt x="729" y="9713"/>
                      <a:pt x="1188" y="2891"/>
                      <a:pt x="5892" y="1675"/>
                    </a:cubicBezTo>
                    <a:cubicBezTo>
                      <a:pt x="6510" y="1515"/>
                      <a:pt x="7169" y="1430"/>
                      <a:pt x="7834" y="1430"/>
                    </a:cubicBezTo>
                    <a:cubicBezTo>
                      <a:pt x="9519" y="1430"/>
                      <a:pt x="11235" y="1976"/>
                      <a:pt x="12369" y="3227"/>
                    </a:cubicBezTo>
                    <a:cubicBezTo>
                      <a:pt x="13557" y="4539"/>
                      <a:pt x="14026" y="6465"/>
                      <a:pt x="13499" y="8151"/>
                    </a:cubicBezTo>
                    <a:cubicBezTo>
                      <a:pt x="13516" y="8142"/>
                      <a:pt x="13535" y="8137"/>
                      <a:pt x="13553" y="8137"/>
                    </a:cubicBezTo>
                    <a:cubicBezTo>
                      <a:pt x="13643" y="8137"/>
                      <a:pt x="13727" y="8247"/>
                      <a:pt x="13671" y="8343"/>
                    </a:cubicBezTo>
                    <a:cubicBezTo>
                      <a:pt x="13353" y="8926"/>
                      <a:pt x="12641" y="9504"/>
                      <a:pt x="11956" y="9504"/>
                    </a:cubicBezTo>
                    <a:cubicBezTo>
                      <a:pt x="11651" y="9504"/>
                      <a:pt x="11351" y="9390"/>
                      <a:pt x="11094" y="9109"/>
                    </a:cubicBezTo>
                    <a:cubicBezTo>
                      <a:pt x="10654" y="8649"/>
                      <a:pt x="10759" y="7844"/>
                      <a:pt x="10769" y="7270"/>
                    </a:cubicBezTo>
                    <a:cubicBezTo>
                      <a:pt x="10788" y="6417"/>
                      <a:pt x="11085" y="5334"/>
                      <a:pt x="10759" y="4501"/>
                    </a:cubicBezTo>
                    <a:lnTo>
                      <a:pt x="10750" y="4491"/>
                    </a:lnTo>
                    <a:cubicBezTo>
                      <a:pt x="10575" y="4356"/>
                      <a:pt x="10380" y="4264"/>
                      <a:pt x="10180" y="4264"/>
                    </a:cubicBezTo>
                    <a:cubicBezTo>
                      <a:pt x="10041" y="4264"/>
                      <a:pt x="9900" y="4308"/>
                      <a:pt x="9763" y="4415"/>
                    </a:cubicBezTo>
                    <a:cubicBezTo>
                      <a:pt x="9437" y="4664"/>
                      <a:pt x="9389" y="5095"/>
                      <a:pt x="9427" y="5478"/>
                    </a:cubicBezTo>
                    <a:cubicBezTo>
                      <a:pt x="9434" y="5536"/>
                      <a:pt x="9392" y="5564"/>
                      <a:pt x="9347" y="5564"/>
                    </a:cubicBezTo>
                    <a:cubicBezTo>
                      <a:pt x="9325" y="5564"/>
                      <a:pt x="9302" y="5558"/>
                      <a:pt x="9284" y="5545"/>
                    </a:cubicBezTo>
                    <a:cubicBezTo>
                      <a:pt x="9261" y="5576"/>
                      <a:pt x="9229" y="5591"/>
                      <a:pt x="9197" y="5591"/>
                    </a:cubicBezTo>
                    <a:cubicBezTo>
                      <a:pt x="9159" y="5591"/>
                      <a:pt x="9122" y="5572"/>
                      <a:pt x="9102" y="5536"/>
                    </a:cubicBezTo>
                    <a:cubicBezTo>
                      <a:pt x="8762" y="4748"/>
                      <a:pt x="8058" y="4459"/>
                      <a:pt x="7304" y="4459"/>
                    </a:cubicBezTo>
                    <a:cubicBezTo>
                      <a:pt x="6718" y="4459"/>
                      <a:pt x="6103" y="4633"/>
                      <a:pt x="5605" y="4884"/>
                    </a:cubicBezTo>
                    <a:cubicBezTo>
                      <a:pt x="4427" y="5488"/>
                      <a:pt x="4062" y="6762"/>
                      <a:pt x="4264" y="7998"/>
                    </a:cubicBezTo>
                    <a:cubicBezTo>
                      <a:pt x="4465" y="9205"/>
                      <a:pt x="5509" y="10096"/>
                      <a:pt x="6726" y="10115"/>
                    </a:cubicBezTo>
                    <a:cubicBezTo>
                      <a:pt x="6752" y="10116"/>
                      <a:pt x="6778" y="10116"/>
                      <a:pt x="6805" y="10116"/>
                    </a:cubicBezTo>
                    <a:cubicBezTo>
                      <a:pt x="7835" y="10116"/>
                      <a:pt x="8736" y="9569"/>
                      <a:pt x="9408" y="8822"/>
                    </a:cubicBezTo>
                    <a:cubicBezTo>
                      <a:pt x="9445" y="8785"/>
                      <a:pt x="9492" y="8768"/>
                      <a:pt x="9537" y="8768"/>
                    </a:cubicBezTo>
                    <a:cubicBezTo>
                      <a:pt x="9611" y="8768"/>
                      <a:pt x="9682" y="8812"/>
                      <a:pt x="9705" y="8889"/>
                    </a:cubicBezTo>
                    <a:cubicBezTo>
                      <a:pt x="9782" y="8889"/>
                      <a:pt x="9839" y="8946"/>
                      <a:pt x="9839" y="9023"/>
                    </a:cubicBezTo>
                    <a:cubicBezTo>
                      <a:pt x="9953" y="10102"/>
                      <a:pt x="10735" y="10536"/>
                      <a:pt x="11595" y="10536"/>
                    </a:cubicBezTo>
                    <a:cubicBezTo>
                      <a:pt x="12109" y="10536"/>
                      <a:pt x="12652" y="10380"/>
                      <a:pt x="13097" y="10115"/>
                    </a:cubicBezTo>
                    <a:cubicBezTo>
                      <a:pt x="13834" y="9674"/>
                      <a:pt x="14371" y="8956"/>
                      <a:pt x="14677" y="8170"/>
                    </a:cubicBezTo>
                    <a:cubicBezTo>
                      <a:pt x="15338" y="6532"/>
                      <a:pt x="14936" y="4712"/>
                      <a:pt x="13940" y="3294"/>
                    </a:cubicBezTo>
                    <a:cubicBezTo>
                      <a:pt x="12443" y="1161"/>
                      <a:pt x="9896" y="1"/>
                      <a:pt x="733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3094700" y="3626150"/>
                <a:ext cx="416525" cy="387225"/>
              </a:xfrm>
              <a:custGeom>
                <a:avLst/>
                <a:gdLst/>
                <a:ahLst/>
                <a:cxnLst/>
                <a:rect l="l" t="t" r="r" b="b"/>
                <a:pathLst>
                  <a:path w="16661" h="15489" extrusionOk="0">
                    <a:moveTo>
                      <a:pt x="7899" y="390"/>
                    </a:moveTo>
                    <a:cubicBezTo>
                      <a:pt x="10469" y="390"/>
                      <a:pt x="13024" y="1543"/>
                      <a:pt x="14524" y="3681"/>
                    </a:cubicBezTo>
                    <a:cubicBezTo>
                      <a:pt x="15520" y="5099"/>
                      <a:pt x="15922" y="6919"/>
                      <a:pt x="15271" y="8557"/>
                    </a:cubicBezTo>
                    <a:lnTo>
                      <a:pt x="15261" y="8557"/>
                    </a:lnTo>
                    <a:cubicBezTo>
                      <a:pt x="14955" y="9343"/>
                      <a:pt x="14418" y="10061"/>
                      <a:pt x="13690" y="10502"/>
                    </a:cubicBezTo>
                    <a:cubicBezTo>
                      <a:pt x="13242" y="10767"/>
                      <a:pt x="12697" y="10923"/>
                      <a:pt x="12181" y="10923"/>
                    </a:cubicBezTo>
                    <a:cubicBezTo>
                      <a:pt x="11319" y="10923"/>
                      <a:pt x="10537" y="10489"/>
                      <a:pt x="10423" y="9410"/>
                    </a:cubicBezTo>
                    <a:cubicBezTo>
                      <a:pt x="10423" y="9333"/>
                      <a:pt x="10366" y="9276"/>
                      <a:pt x="10289" y="9276"/>
                    </a:cubicBezTo>
                    <a:cubicBezTo>
                      <a:pt x="10266" y="9199"/>
                      <a:pt x="10195" y="9155"/>
                      <a:pt x="10121" y="9155"/>
                    </a:cubicBezTo>
                    <a:cubicBezTo>
                      <a:pt x="10076" y="9155"/>
                      <a:pt x="10029" y="9172"/>
                      <a:pt x="9992" y="9209"/>
                    </a:cubicBezTo>
                    <a:cubicBezTo>
                      <a:pt x="9314" y="9962"/>
                      <a:pt x="8405" y="10502"/>
                      <a:pt x="7373" y="10502"/>
                    </a:cubicBezTo>
                    <a:cubicBezTo>
                      <a:pt x="7355" y="10502"/>
                      <a:pt x="7337" y="10502"/>
                      <a:pt x="7319" y="10502"/>
                    </a:cubicBezTo>
                    <a:cubicBezTo>
                      <a:pt x="6093" y="10483"/>
                      <a:pt x="5058" y="9592"/>
                      <a:pt x="4848" y="8385"/>
                    </a:cubicBezTo>
                    <a:cubicBezTo>
                      <a:pt x="4646" y="7149"/>
                      <a:pt x="5011" y="5875"/>
                      <a:pt x="6189" y="5271"/>
                    </a:cubicBezTo>
                    <a:cubicBezTo>
                      <a:pt x="6687" y="5020"/>
                      <a:pt x="7302" y="4846"/>
                      <a:pt x="7888" y="4846"/>
                    </a:cubicBezTo>
                    <a:cubicBezTo>
                      <a:pt x="8642" y="4846"/>
                      <a:pt x="9346" y="5135"/>
                      <a:pt x="9686" y="5923"/>
                    </a:cubicBezTo>
                    <a:cubicBezTo>
                      <a:pt x="9706" y="5959"/>
                      <a:pt x="9746" y="5978"/>
                      <a:pt x="9784" y="5978"/>
                    </a:cubicBezTo>
                    <a:cubicBezTo>
                      <a:pt x="9818" y="5978"/>
                      <a:pt x="9850" y="5963"/>
                      <a:pt x="9868" y="5932"/>
                    </a:cubicBezTo>
                    <a:cubicBezTo>
                      <a:pt x="9887" y="5943"/>
                      <a:pt x="9908" y="5949"/>
                      <a:pt x="9929" y="5949"/>
                    </a:cubicBezTo>
                    <a:cubicBezTo>
                      <a:pt x="9978" y="5949"/>
                      <a:pt x="10021" y="5917"/>
                      <a:pt x="10021" y="5856"/>
                    </a:cubicBezTo>
                    <a:cubicBezTo>
                      <a:pt x="9973" y="5472"/>
                      <a:pt x="10031" y="5051"/>
                      <a:pt x="10356" y="4802"/>
                    </a:cubicBezTo>
                    <a:cubicBezTo>
                      <a:pt x="10492" y="4694"/>
                      <a:pt x="10633" y="4648"/>
                      <a:pt x="10772" y="4648"/>
                    </a:cubicBezTo>
                    <a:cubicBezTo>
                      <a:pt x="10967" y="4648"/>
                      <a:pt x="11160" y="4739"/>
                      <a:pt x="11334" y="4878"/>
                    </a:cubicBezTo>
                    <a:lnTo>
                      <a:pt x="11343" y="4888"/>
                    </a:lnTo>
                    <a:cubicBezTo>
                      <a:pt x="11669" y="5712"/>
                      <a:pt x="11372" y="6804"/>
                      <a:pt x="11353" y="7657"/>
                    </a:cubicBezTo>
                    <a:cubicBezTo>
                      <a:pt x="11343" y="8231"/>
                      <a:pt x="11247" y="9036"/>
                      <a:pt x="11678" y="9496"/>
                    </a:cubicBezTo>
                    <a:cubicBezTo>
                      <a:pt x="11935" y="9777"/>
                      <a:pt x="12235" y="9891"/>
                      <a:pt x="12540" y="9891"/>
                    </a:cubicBezTo>
                    <a:cubicBezTo>
                      <a:pt x="13226" y="9891"/>
                      <a:pt x="13940" y="9313"/>
                      <a:pt x="14265" y="8730"/>
                    </a:cubicBezTo>
                    <a:cubicBezTo>
                      <a:pt x="14313" y="8634"/>
                      <a:pt x="14227" y="8524"/>
                      <a:pt x="14142" y="8524"/>
                    </a:cubicBezTo>
                    <a:cubicBezTo>
                      <a:pt x="14125" y="8524"/>
                      <a:pt x="14108" y="8529"/>
                      <a:pt x="14093" y="8538"/>
                    </a:cubicBezTo>
                    <a:cubicBezTo>
                      <a:pt x="14610" y="6852"/>
                      <a:pt x="14141" y="4926"/>
                      <a:pt x="12953" y="3614"/>
                    </a:cubicBezTo>
                    <a:cubicBezTo>
                      <a:pt x="11826" y="2363"/>
                      <a:pt x="10107" y="1817"/>
                      <a:pt x="8419" y="1817"/>
                    </a:cubicBezTo>
                    <a:cubicBezTo>
                      <a:pt x="7754" y="1817"/>
                      <a:pt x="7094" y="1902"/>
                      <a:pt x="6476" y="2062"/>
                    </a:cubicBezTo>
                    <a:cubicBezTo>
                      <a:pt x="1772" y="3278"/>
                      <a:pt x="1313" y="10100"/>
                      <a:pt x="4876" y="12868"/>
                    </a:cubicBezTo>
                    <a:cubicBezTo>
                      <a:pt x="5793" y="13582"/>
                      <a:pt x="6928" y="13955"/>
                      <a:pt x="8056" y="13955"/>
                    </a:cubicBezTo>
                    <a:cubicBezTo>
                      <a:pt x="9109" y="13955"/>
                      <a:pt x="10157" y="13630"/>
                      <a:pt x="11017" y="12955"/>
                    </a:cubicBezTo>
                    <a:cubicBezTo>
                      <a:pt x="11046" y="12945"/>
                      <a:pt x="11065" y="12916"/>
                      <a:pt x="11075" y="12888"/>
                    </a:cubicBezTo>
                    <a:cubicBezTo>
                      <a:pt x="11102" y="12884"/>
                      <a:pt x="11128" y="12883"/>
                      <a:pt x="11154" y="12883"/>
                    </a:cubicBezTo>
                    <a:cubicBezTo>
                      <a:pt x="11447" y="12883"/>
                      <a:pt x="11701" y="13075"/>
                      <a:pt x="11841" y="13357"/>
                    </a:cubicBezTo>
                    <a:cubicBezTo>
                      <a:pt x="12004" y="13702"/>
                      <a:pt x="12110" y="14171"/>
                      <a:pt x="11707" y="14334"/>
                    </a:cubicBezTo>
                    <a:cubicBezTo>
                      <a:pt x="11667" y="14300"/>
                      <a:pt x="11616" y="14282"/>
                      <a:pt x="11566" y="14282"/>
                    </a:cubicBezTo>
                    <a:cubicBezTo>
                      <a:pt x="11532" y="14282"/>
                      <a:pt x="11498" y="14290"/>
                      <a:pt x="11468" y="14305"/>
                    </a:cubicBezTo>
                    <a:cubicBezTo>
                      <a:pt x="10469" y="14825"/>
                      <a:pt x="9369" y="15073"/>
                      <a:pt x="8268" y="15073"/>
                    </a:cubicBezTo>
                    <a:cubicBezTo>
                      <a:pt x="6749" y="15073"/>
                      <a:pt x="5227" y="14600"/>
                      <a:pt x="3966" y="13711"/>
                    </a:cubicBezTo>
                    <a:cubicBezTo>
                      <a:pt x="1610" y="12035"/>
                      <a:pt x="584" y="8988"/>
                      <a:pt x="1016" y="6191"/>
                    </a:cubicBezTo>
                    <a:cubicBezTo>
                      <a:pt x="1236" y="4754"/>
                      <a:pt x="1830" y="3231"/>
                      <a:pt x="2884" y="2205"/>
                    </a:cubicBezTo>
                    <a:cubicBezTo>
                      <a:pt x="3976" y="1152"/>
                      <a:pt x="5547" y="586"/>
                      <a:pt x="7042" y="433"/>
                    </a:cubicBezTo>
                    <a:cubicBezTo>
                      <a:pt x="7326" y="404"/>
                      <a:pt x="7613" y="390"/>
                      <a:pt x="7899" y="390"/>
                    </a:cubicBezTo>
                    <a:close/>
                    <a:moveTo>
                      <a:pt x="7906" y="0"/>
                    </a:moveTo>
                    <a:cubicBezTo>
                      <a:pt x="5446" y="0"/>
                      <a:pt x="2953" y="977"/>
                      <a:pt x="1677" y="3135"/>
                    </a:cubicBezTo>
                    <a:cubicBezTo>
                      <a:pt x="0" y="5990"/>
                      <a:pt x="153" y="9870"/>
                      <a:pt x="2156" y="12514"/>
                    </a:cubicBezTo>
                    <a:cubicBezTo>
                      <a:pt x="3607" y="14425"/>
                      <a:pt x="5941" y="15488"/>
                      <a:pt x="8282" y="15488"/>
                    </a:cubicBezTo>
                    <a:cubicBezTo>
                      <a:pt x="9449" y="15488"/>
                      <a:pt x="10617" y="15224"/>
                      <a:pt x="11678" y="14669"/>
                    </a:cubicBezTo>
                    <a:cubicBezTo>
                      <a:pt x="11698" y="14660"/>
                      <a:pt x="11717" y="14641"/>
                      <a:pt x="11736" y="14631"/>
                    </a:cubicBezTo>
                    <a:cubicBezTo>
                      <a:pt x="11966" y="14612"/>
                      <a:pt x="12177" y="14468"/>
                      <a:pt x="12263" y="14257"/>
                    </a:cubicBezTo>
                    <a:cubicBezTo>
                      <a:pt x="12387" y="13970"/>
                      <a:pt x="12272" y="13635"/>
                      <a:pt x="12167" y="13357"/>
                    </a:cubicBezTo>
                    <a:cubicBezTo>
                      <a:pt x="12010" y="12988"/>
                      <a:pt x="11653" y="12631"/>
                      <a:pt x="11255" y="12631"/>
                    </a:cubicBezTo>
                    <a:cubicBezTo>
                      <a:pt x="11168" y="12631"/>
                      <a:pt x="11078" y="12648"/>
                      <a:pt x="10989" y="12686"/>
                    </a:cubicBezTo>
                    <a:cubicBezTo>
                      <a:pt x="10958" y="12665"/>
                      <a:pt x="10922" y="12655"/>
                      <a:pt x="10886" y="12655"/>
                    </a:cubicBezTo>
                    <a:cubicBezTo>
                      <a:pt x="10841" y="12655"/>
                      <a:pt x="10796" y="12670"/>
                      <a:pt x="10759" y="12696"/>
                    </a:cubicBezTo>
                    <a:cubicBezTo>
                      <a:pt x="9971" y="13314"/>
                      <a:pt x="9039" y="13596"/>
                      <a:pt x="8104" y="13596"/>
                    </a:cubicBezTo>
                    <a:cubicBezTo>
                      <a:pt x="6558" y="13596"/>
                      <a:pt x="5003" y="12825"/>
                      <a:pt x="4072" y="11518"/>
                    </a:cubicBezTo>
                    <a:cubicBezTo>
                      <a:pt x="2663" y="9544"/>
                      <a:pt x="2491" y="6612"/>
                      <a:pt x="3708" y="4495"/>
                    </a:cubicBezTo>
                    <a:cubicBezTo>
                      <a:pt x="4631" y="2901"/>
                      <a:pt x="6526" y="2169"/>
                      <a:pt x="8398" y="2169"/>
                    </a:cubicBezTo>
                    <a:cubicBezTo>
                      <a:pt x="9441" y="2169"/>
                      <a:pt x="10477" y="2396"/>
                      <a:pt x="11334" y="2828"/>
                    </a:cubicBezTo>
                    <a:cubicBezTo>
                      <a:pt x="13614" y="3978"/>
                      <a:pt x="14390" y="6603"/>
                      <a:pt x="13700" y="8940"/>
                    </a:cubicBezTo>
                    <a:cubicBezTo>
                      <a:pt x="13353" y="9271"/>
                      <a:pt x="12895" y="9605"/>
                      <a:pt x="12485" y="9605"/>
                    </a:cubicBezTo>
                    <a:cubicBezTo>
                      <a:pt x="12181" y="9605"/>
                      <a:pt x="11904" y="9422"/>
                      <a:pt x="11717" y="8921"/>
                    </a:cubicBezTo>
                    <a:cubicBezTo>
                      <a:pt x="11506" y="8356"/>
                      <a:pt x="11659" y="7475"/>
                      <a:pt x="11698" y="6881"/>
                    </a:cubicBezTo>
                    <a:cubicBezTo>
                      <a:pt x="11736" y="6181"/>
                      <a:pt x="11908" y="5415"/>
                      <a:pt x="11554" y="4811"/>
                    </a:cubicBezTo>
                    <a:cubicBezTo>
                      <a:pt x="11554" y="4773"/>
                      <a:pt x="11554" y="4744"/>
                      <a:pt x="11535" y="4725"/>
                    </a:cubicBezTo>
                    <a:cubicBezTo>
                      <a:pt x="11402" y="4460"/>
                      <a:pt x="11114" y="4348"/>
                      <a:pt x="10823" y="4348"/>
                    </a:cubicBezTo>
                    <a:cubicBezTo>
                      <a:pt x="10629" y="4348"/>
                      <a:pt x="10433" y="4398"/>
                      <a:pt x="10280" y="4486"/>
                    </a:cubicBezTo>
                    <a:cubicBezTo>
                      <a:pt x="9935" y="4706"/>
                      <a:pt x="9734" y="5099"/>
                      <a:pt x="9762" y="5511"/>
                    </a:cubicBezTo>
                    <a:cubicBezTo>
                      <a:pt x="9393" y="4792"/>
                      <a:pt x="8648" y="4521"/>
                      <a:pt x="7867" y="4521"/>
                    </a:cubicBezTo>
                    <a:cubicBezTo>
                      <a:pt x="7471" y="4521"/>
                      <a:pt x="7067" y="4590"/>
                      <a:pt x="6697" y="4706"/>
                    </a:cubicBezTo>
                    <a:cubicBezTo>
                      <a:pt x="5221" y="5175"/>
                      <a:pt x="4426" y="6296"/>
                      <a:pt x="4455" y="7839"/>
                    </a:cubicBezTo>
                    <a:cubicBezTo>
                      <a:pt x="4484" y="9142"/>
                      <a:pt x="5154" y="10243"/>
                      <a:pt x="6419" y="10684"/>
                    </a:cubicBezTo>
                    <a:cubicBezTo>
                      <a:pt x="6752" y="10801"/>
                      <a:pt x="7087" y="10854"/>
                      <a:pt x="7417" y="10854"/>
                    </a:cubicBezTo>
                    <a:cubicBezTo>
                      <a:pt x="8444" y="10854"/>
                      <a:pt x="9421" y="10336"/>
                      <a:pt x="10146" y="9582"/>
                    </a:cubicBezTo>
                    <a:cubicBezTo>
                      <a:pt x="10160" y="10753"/>
                      <a:pt x="11209" y="11326"/>
                      <a:pt x="12268" y="11326"/>
                    </a:cubicBezTo>
                    <a:cubicBezTo>
                      <a:pt x="12595" y="11326"/>
                      <a:pt x="12922" y="11272"/>
                      <a:pt x="13221" y="11163"/>
                    </a:cubicBezTo>
                    <a:cubicBezTo>
                      <a:pt x="14610" y="10674"/>
                      <a:pt x="15558" y="9352"/>
                      <a:pt x="15875" y="7954"/>
                    </a:cubicBezTo>
                    <a:cubicBezTo>
                      <a:pt x="16660" y="4486"/>
                      <a:pt x="13719" y="1401"/>
                      <a:pt x="10634" y="414"/>
                    </a:cubicBezTo>
                    <a:cubicBezTo>
                      <a:pt x="9775" y="142"/>
                      <a:pt x="8843" y="0"/>
                      <a:pt x="790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3234075" y="3766625"/>
                <a:ext cx="102300" cy="99225"/>
              </a:xfrm>
              <a:custGeom>
                <a:avLst/>
                <a:gdLst/>
                <a:ahLst/>
                <a:cxnLst/>
                <a:rect l="l" t="t" r="r" b="b"/>
                <a:pathLst>
                  <a:path w="4092" h="3969" extrusionOk="0">
                    <a:moveTo>
                      <a:pt x="2071" y="331"/>
                    </a:moveTo>
                    <a:cubicBezTo>
                      <a:pt x="2474" y="331"/>
                      <a:pt x="2876" y="540"/>
                      <a:pt x="3296" y="783"/>
                    </a:cubicBezTo>
                    <a:cubicBezTo>
                      <a:pt x="3517" y="1463"/>
                      <a:pt x="3670" y="2162"/>
                      <a:pt x="3277" y="2833"/>
                    </a:cubicBezTo>
                    <a:cubicBezTo>
                      <a:pt x="2985" y="3320"/>
                      <a:pt x="2469" y="3616"/>
                      <a:pt x="1954" y="3616"/>
                    </a:cubicBezTo>
                    <a:cubicBezTo>
                      <a:pt x="1609" y="3616"/>
                      <a:pt x="1264" y="3483"/>
                      <a:pt x="988" y="3187"/>
                    </a:cubicBezTo>
                    <a:cubicBezTo>
                      <a:pt x="346" y="2507"/>
                      <a:pt x="509" y="1434"/>
                      <a:pt x="1122" y="792"/>
                    </a:cubicBezTo>
                    <a:cubicBezTo>
                      <a:pt x="1444" y="457"/>
                      <a:pt x="1758" y="331"/>
                      <a:pt x="2071" y="331"/>
                    </a:cubicBezTo>
                    <a:close/>
                    <a:moveTo>
                      <a:pt x="2080" y="1"/>
                    </a:moveTo>
                    <a:cubicBezTo>
                      <a:pt x="1665" y="1"/>
                      <a:pt x="1250" y="170"/>
                      <a:pt x="882" y="553"/>
                    </a:cubicBezTo>
                    <a:cubicBezTo>
                      <a:pt x="173" y="1281"/>
                      <a:pt x="1" y="2478"/>
                      <a:pt x="614" y="3293"/>
                    </a:cubicBezTo>
                    <a:cubicBezTo>
                      <a:pt x="959" y="3744"/>
                      <a:pt x="1457" y="3968"/>
                      <a:pt x="1964" y="3968"/>
                    </a:cubicBezTo>
                    <a:cubicBezTo>
                      <a:pt x="2373" y="3968"/>
                      <a:pt x="2787" y="3823"/>
                      <a:pt x="3134" y="3532"/>
                    </a:cubicBezTo>
                    <a:cubicBezTo>
                      <a:pt x="4015" y="2785"/>
                      <a:pt x="4092" y="1405"/>
                      <a:pt x="3488" y="466"/>
                    </a:cubicBezTo>
                    <a:cubicBezTo>
                      <a:pt x="3456" y="424"/>
                      <a:pt x="3410" y="402"/>
                      <a:pt x="3364" y="402"/>
                    </a:cubicBezTo>
                    <a:cubicBezTo>
                      <a:pt x="3326" y="402"/>
                      <a:pt x="3288" y="417"/>
                      <a:pt x="3258" y="447"/>
                    </a:cubicBezTo>
                    <a:cubicBezTo>
                      <a:pt x="2893" y="163"/>
                      <a:pt x="2486" y="1"/>
                      <a:pt x="20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56"/>
            <p:cNvGrpSpPr/>
            <p:nvPr/>
          </p:nvGrpSpPr>
          <p:grpSpPr>
            <a:xfrm>
              <a:off x="6933227" y="919716"/>
              <a:ext cx="853142" cy="706493"/>
              <a:chOff x="4787275" y="5171300"/>
              <a:chExt cx="311150" cy="257675"/>
            </a:xfrm>
          </p:grpSpPr>
          <p:sp>
            <p:nvSpPr>
              <p:cNvPr id="1996" name="Google Shape;1996;p56"/>
              <p:cNvSpPr/>
              <p:nvPr/>
            </p:nvSpPr>
            <p:spPr>
              <a:xfrm>
                <a:off x="4799725" y="5289475"/>
                <a:ext cx="68525" cy="107250"/>
              </a:xfrm>
              <a:custGeom>
                <a:avLst/>
                <a:gdLst/>
                <a:ahLst/>
                <a:cxnLst/>
                <a:rect l="l" t="t" r="r" b="b"/>
                <a:pathLst>
                  <a:path w="2741" h="4290" extrusionOk="0">
                    <a:moveTo>
                      <a:pt x="1298" y="2764"/>
                    </a:moveTo>
                    <a:cubicBezTo>
                      <a:pt x="1372" y="2764"/>
                      <a:pt x="1446" y="2783"/>
                      <a:pt x="1515" y="2821"/>
                    </a:cubicBezTo>
                    <a:cubicBezTo>
                      <a:pt x="1735" y="2945"/>
                      <a:pt x="1792" y="3223"/>
                      <a:pt x="1658" y="3434"/>
                    </a:cubicBezTo>
                    <a:cubicBezTo>
                      <a:pt x="1569" y="3580"/>
                      <a:pt x="1413" y="3663"/>
                      <a:pt x="1256" y="3663"/>
                    </a:cubicBezTo>
                    <a:cubicBezTo>
                      <a:pt x="1176" y="3663"/>
                      <a:pt x="1097" y="3642"/>
                      <a:pt x="1026" y="3597"/>
                    </a:cubicBezTo>
                    <a:cubicBezTo>
                      <a:pt x="806" y="3463"/>
                      <a:pt x="739" y="3185"/>
                      <a:pt x="854" y="2955"/>
                    </a:cubicBezTo>
                    <a:cubicBezTo>
                      <a:pt x="879" y="2913"/>
                      <a:pt x="918" y="2886"/>
                      <a:pt x="966" y="2886"/>
                    </a:cubicBezTo>
                    <a:cubicBezTo>
                      <a:pt x="973" y="2886"/>
                      <a:pt x="980" y="2887"/>
                      <a:pt x="988" y="2888"/>
                    </a:cubicBezTo>
                    <a:cubicBezTo>
                      <a:pt x="1074" y="2807"/>
                      <a:pt x="1186" y="2764"/>
                      <a:pt x="1298" y="2764"/>
                    </a:cubicBezTo>
                    <a:close/>
                    <a:moveTo>
                      <a:pt x="1673" y="1"/>
                    </a:moveTo>
                    <a:cubicBezTo>
                      <a:pt x="1599" y="1"/>
                      <a:pt x="1527" y="5"/>
                      <a:pt x="1457" y="14"/>
                    </a:cubicBezTo>
                    <a:cubicBezTo>
                      <a:pt x="1420" y="7"/>
                      <a:pt x="1382" y="4"/>
                      <a:pt x="1344" y="4"/>
                    </a:cubicBezTo>
                    <a:cubicBezTo>
                      <a:pt x="1160" y="4"/>
                      <a:pt x="979" y="80"/>
                      <a:pt x="844" y="215"/>
                    </a:cubicBezTo>
                    <a:cubicBezTo>
                      <a:pt x="566" y="282"/>
                      <a:pt x="442" y="454"/>
                      <a:pt x="470" y="732"/>
                    </a:cubicBezTo>
                    <a:cubicBezTo>
                      <a:pt x="250" y="1307"/>
                      <a:pt x="260" y="2102"/>
                      <a:pt x="202" y="2715"/>
                    </a:cubicBezTo>
                    <a:cubicBezTo>
                      <a:pt x="135" y="3491"/>
                      <a:pt x="1" y="4095"/>
                      <a:pt x="921" y="4248"/>
                    </a:cubicBezTo>
                    <a:cubicBezTo>
                      <a:pt x="1111" y="4278"/>
                      <a:pt x="1297" y="4289"/>
                      <a:pt x="1481" y="4289"/>
                    </a:cubicBezTo>
                    <a:cubicBezTo>
                      <a:pt x="1770" y="4289"/>
                      <a:pt x="2056" y="4262"/>
                      <a:pt x="2348" y="4239"/>
                    </a:cubicBezTo>
                    <a:lnTo>
                      <a:pt x="2454" y="4229"/>
                    </a:lnTo>
                    <a:cubicBezTo>
                      <a:pt x="2588" y="2917"/>
                      <a:pt x="2674" y="1614"/>
                      <a:pt x="2731" y="301"/>
                    </a:cubicBezTo>
                    <a:cubicBezTo>
                      <a:pt x="2741" y="244"/>
                      <a:pt x="2741" y="177"/>
                      <a:pt x="2741" y="119"/>
                    </a:cubicBezTo>
                    <a:lnTo>
                      <a:pt x="2741" y="119"/>
                    </a:lnTo>
                    <a:cubicBezTo>
                      <a:pt x="2703" y="138"/>
                      <a:pt x="2674" y="138"/>
                      <a:pt x="2636" y="138"/>
                    </a:cubicBezTo>
                    <a:cubicBezTo>
                      <a:pt x="2347" y="76"/>
                      <a:pt x="1995" y="1"/>
                      <a:pt x="167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4858425" y="5175550"/>
                <a:ext cx="240000" cy="253425"/>
              </a:xfrm>
              <a:custGeom>
                <a:avLst/>
                <a:gdLst/>
                <a:ahLst/>
                <a:cxnLst/>
                <a:rect l="l" t="t" r="r" b="b"/>
                <a:pathLst>
                  <a:path w="9600" h="10137" extrusionOk="0">
                    <a:moveTo>
                      <a:pt x="6889" y="4014"/>
                    </a:moveTo>
                    <a:cubicBezTo>
                      <a:pt x="6911" y="4014"/>
                      <a:pt x="6933" y="4015"/>
                      <a:pt x="6955" y="4015"/>
                    </a:cubicBezTo>
                    <a:cubicBezTo>
                      <a:pt x="7310" y="4025"/>
                      <a:pt x="7664" y="4063"/>
                      <a:pt x="8009" y="4140"/>
                    </a:cubicBezTo>
                    <a:cubicBezTo>
                      <a:pt x="8249" y="4197"/>
                      <a:pt x="9504" y="4485"/>
                      <a:pt x="8852" y="5107"/>
                    </a:cubicBezTo>
                    <a:cubicBezTo>
                      <a:pt x="8579" y="5369"/>
                      <a:pt x="7998" y="5426"/>
                      <a:pt x="7453" y="5426"/>
                    </a:cubicBezTo>
                    <a:cubicBezTo>
                      <a:pt x="7101" y="5426"/>
                      <a:pt x="6763" y="5402"/>
                      <a:pt x="6534" y="5395"/>
                    </a:cubicBezTo>
                    <a:cubicBezTo>
                      <a:pt x="5748" y="5366"/>
                      <a:pt x="5183" y="5079"/>
                      <a:pt x="5547" y="4178"/>
                    </a:cubicBezTo>
                    <a:cubicBezTo>
                      <a:pt x="5547" y="4168"/>
                      <a:pt x="5557" y="4149"/>
                      <a:pt x="5557" y="4140"/>
                    </a:cubicBezTo>
                    <a:cubicBezTo>
                      <a:pt x="6004" y="4103"/>
                      <a:pt x="6443" y="4014"/>
                      <a:pt x="6889" y="4014"/>
                    </a:cubicBezTo>
                    <a:close/>
                    <a:moveTo>
                      <a:pt x="5576" y="5653"/>
                    </a:moveTo>
                    <a:lnTo>
                      <a:pt x="5576" y="5653"/>
                    </a:lnTo>
                    <a:cubicBezTo>
                      <a:pt x="5672" y="5692"/>
                      <a:pt x="5767" y="5720"/>
                      <a:pt x="5863" y="5740"/>
                    </a:cubicBezTo>
                    <a:cubicBezTo>
                      <a:pt x="6098" y="5796"/>
                      <a:pt x="6346" y="5813"/>
                      <a:pt x="6596" y="5813"/>
                    </a:cubicBezTo>
                    <a:cubicBezTo>
                      <a:pt x="6897" y="5813"/>
                      <a:pt x="7200" y="5788"/>
                      <a:pt x="7482" y="5778"/>
                    </a:cubicBezTo>
                    <a:cubicBezTo>
                      <a:pt x="7554" y="5782"/>
                      <a:pt x="7626" y="5784"/>
                      <a:pt x="7698" y="5784"/>
                    </a:cubicBezTo>
                    <a:cubicBezTo>
                      <a:pt x="7971" y="5784"/>
                      <a:pt x="8242" y="5756"/>
                      <a:pt x="8507" y="5711"/>
                    </a:cubicBezTo>
                    <a:lnTo>
                      <a:pt x="8507" y="5711"/>
                    </a:lnTo>
                    <a:cubicBezTo>
                      <a:pt x="9053" y="6084"/>
                      <a:pt x="8709" y="6765"/>
                      <a:pt x="8210" y="6956"/>
                    </a:cubicBezTo>
                    <a:cubicBezTo>
                      <a:pt x="7972" y="7048"/>
                      <a:pt x="7707" y="7067"/>
                      <a:pt x="7451" y="7067"/>
                    </a:cubicBezTo>
                    <a:cubicBezTo>
                      <a:pt x="7358" y="7067"/>
                      <a:pt x="7265" y="7064"/>
                      <a:pt x="7176" y="7062"/>
                    </a:cubicBezTo>
                    <a:cubicBezTo>
                      <a:pt x="6802" y="7062"/>
                      <a:pt x="6438" y="7023"/>
                      <a:pt x="6084" y="6947"/>
                    </a:cubicBezTo>
                    <a:cubicBezTo>
                      <a:pt x="5461" y="6803"/>
                      <a:pt x="4963" y="6171"/>
                      <a:pt x="5576" y="5653"/>
                    </a:cubicBezTo>
                    <a:close/>
                    <a:moveTo>
                      <a:pt x="5700" y="7225"/>
                    </a:moveTo>
                    <a:cubicBezTo>
                      <a:pt x="6170" y="7407"/>
                      <a:pt x="6754" y="7416"/>
                      <a:pt x="7176" y="7435"/>
                    </a:cubicBezTo>
                    <a:cubicBezTo>
                      <a:pt x="7256" y="7441"/>
                      <a:pt x="7336" y="7445"/>
                      <a:pt x="7416" y="7445"/>
                    </a:cubicBezTo>
                    <a:cubicBezTo>
                      <a:pt x="7709" y="7445"/>
                      <a:pt x="8001" y="7403"/>
                      <a:pt x="8287" y="7320"/>
                    </a:cubicBezTo>
                    <a:lnTo>
                      <a:pt x="8287" y="7320"/>
                    </a:lnTo>
                    <a:cubicBezTo>
                      <a:pt x="8459" y="7646"/>
                      <a:pt x="8383" y="8048"/>
                      <a:pt x="8105" y="8278"/>
                    </a:cubicBezTo>
                    <a:cubicBezTo>
                      <a:pt x="7802" y="8556"/>
                      <a:pt x="7367" y="8597"/>
                      <a:pt x="6966" y="8597"/>
                    </a:cubicBezTo>
                    <a:cubicBezTo>
                      <a:pt x="6897" y="8597"/>
                      <a:pt x="6830" y="8596"/>
                      <a:pt x="6764" y="8595"/>
                    </a:cubicBezTo>
                    <a:cubicBezTo>
                      <a:pt x="6719" y="8595"/>
                      <a:pt x="6672" y="8595"/>
                      <a:pt x="6623" y="8595"/>
                    </a:cubicBezTo>
                    <a:cubicBezTo>
                      <a:pt x="6184" y="8595"/>
                      <a:pt x="5625" y="8572"/>
                      <a:pt x="5461" y="8106"/>
                    </a:cubicBezTo>
                    <a:cubicBezTo>
                      <a:pt x="5365" y="7790"/>
                      <a:pt x="5461" y="7445"/>
                      <a:pt x="5700" y="7225"/>
                    </a:cubicBezTo>
                    <a:close/>
                    <a:moveTo>
                      <a:pt x="7971" y="8796"/>
                    </a:moveTo>
                    <a:cubicBezTo>
                      <a:pt x="7980" y="8824"/>
                      <a:pt x="7990" y="8853"/>
                      <a:pt x="8009" y="8882"/>
                    </a:cubicBezTo>
                    <a:cubicBezTo>
                      <a:pt x="8134" y="9074"/>
                      <a:pt x="8115" y="9323"/>
                      <a:pt x="7961" y="9485"/>
                    </a:cubicBezTo>
                    <a:cubicBezTo>
                      <a:pt x="7818" y="9600"/>
                      <a:pt x="7655" y="9677"/>
                      <a:pt x="7473" y="9696"/>
                    </a:cubicBezTo>
                    <a:cubicBezTo>
                      <a:pt x="7224" y="9754"/>
                      <a:pt x="6975" y="9773"/>
                      <a:pt x="6716" y="9773"/>
                    </a:cubicBezTo>
                    <a:cubicBezTo>
                      <a:pt x="6189" y="9763"/>
                      <a:pt x="5423" y="9399"/>
                      <a:pt x="5662" y="8796"/>
                    </a:cubicBezTo>
                    <a:lnTo>
                      <a:pt x="5662" y="8796"/>
                    </a:lnTo>
                    <a:cubicBezTo>
                      <a:pt x="5921" y="8901"/>
                      <a:pt x="6208" y="8959"/>
                      <a:pt x="6496" y="8959"/>
                    </a:cubicBezTo>
                    <a:cubicBezTo>
                      <a:pt x="6622" y="8964"/>
                      <a:pt x="6755" y="8968"/>
                      <a:pt x="6891" y="8968"/>
                    </a:cubicBezTo>
                    <a:cubicBezTo>
                      <a:pt x="7258" y="8968"/>
                      <a:pt x="7642" y="8936"/>
                      <a:pt x="7971" y="8796"/>
                    </a:cubicBezTo>
                    <a:close/>
                    <a:moveTo>
                      <a:pt x="6294" y="1"/>
                    </a:moveTo>
                    <a:lnTo>
                      <a:pt x="6131" y="193"/>
                    </a:lnTo>
                    <a:cubicBezTo>
                      <a:pt x="6304" y="279"/>
                      <a:pt x="6390" y="461"/>
                      <a:pt x="6352" y="643"/>
                    </a:cubicBezTo>
                    <a:lnTo>
                      <a:pt x="6342" y="652"/>
                    </a:lnTo>
                    <a:cubicBezTo>
                      <a:pt x="5595" y="1591"/>
                      <a:pt x="5030" y="2741"/>
                      <a:pt x="5164" y="3967"/>
                    </a:cubicBezTo>
                    <a:cubicBezTo>
                      <a:pt x="5164" y="4006"/>
                      <a:pt x="5193" y="4053"/>
                      <a:pt x="5231" y="4082"/>
                    </a:cubicBezTo>
                    <a:cubicBezTo>
                      <a:pt x="4915" y="4667"/>
                      <a:pt x="4924" y="5213"/>
                      <a:pt x="5365" y="5529"/>
                    </a:cubicBezTo>
                    <a:cubicBezTo>
                      <a:pt x="4972" y="5778"/>
                      <a:pt x="4829" y="6295"/>
                      <a:pt x="5049" y="6707"/>
                    </a:cubicBezTo>
                    <a:cubicBezTo>
                      <a:pt x="5145" y="6880"/>
                      <a:pt x="5279" y="7014"/>
                      <a:pt x="5442" y="7110"/>
                    </a:cubicBezTo>
                    <a:cubicBezTo>
                      <a:pt x="5164" y="7349"/>
                      <a:pt x="5020" y="7723"/>
                      <a:pt x="5097" y="8087"/>
                    </a:cubicBezTo>
                    <a:cubicBezTo>
                      <a:pt x="5126" y="8307"/>
                      <a:pt x="5250" y="8518"/>
                      <a:pt x="5432" y="8662"/>
                    </a:cubicBezTo>
                    <a:cubicBezTo>
                      <a:pt x="5260" y="8949"/>
                      <a:pt x="5269" y="9303"/>
                      <a:pt x="5461" y="9572"/>
                    </a:cubicBezTo>
                    <a:cubicBezTo>
                      <a:pt x="5461" y="9581"/>
                      <a:pt x="5470" y="9591"/>
                      <a:pt x="5470" y="9591"/>
                    </a:cubicBezTo>
                    <a:cubicBezTo>
                      <a:pt x="5160" y="9644"/>
                      <a:pt x="4861" y="9670"/>
                      <a:pt x="4571" y="9670"/>
                    </a:cubicBezTo>
                    <a:cubicBezTo>
                      <a:pt x="3233" y="9670"/>
                      <a:pt x="2100" y="9117"/>
                      <a:pt x="1044" y="8125"/>
                    </a:cubicBezTo>
                    <a:cubicBezTo>
                      <a:pt x="1016" y="8096"/>
                      <a:pt x="977" y="8087"/>
                      <a:pt x="949" y="8077"/>
                    </a:cubicBezTo>
                    <a:cubicBezTo>
                      <a:pt x="853" y="7962"/>
                      <a:pt x="747" y="7857"/>
                      <a:pt x="632" y="7761"/>
                    </a:cubicBezTo>
                    <a:cubicBezTo>
                      <a:pt x="747" y="6803"/>
                      <a:pt x="738" y="5826"/>
                      <a:pt x="623" y="4868"/>
                    </a:cubicBezTo>
                    <a:lnTo>
                      <a:pt x="383" y="4858"/>
                    </a:lnTo>
                    <a:cubicBezTo>
                      <a:pt x="326" y="6180"/>
                      <a:pt x="249" y="7474"/>
                      <a:pt x="115" y="8796"/>
                    </a:cubicBezTo>
                    <a:lnTo>
                      <a:pt x="0" y="8805"/>
                    </a:lnTo>
                    <a:lnTo>
                      <a:pt x="19" y="9045"/>
                    </a:lnTo>
                    <a:cubicBezTo>
                      <a:pt x="67" y="9026"/>
                      <a:pt x="115" y="9006"/>
                      <a:pt x="163" y="8978"/>
                    </a:cubicBezTo>
                    <a:cubicBezTo>
                      <a:pt x="198" y="9013"/>
                      <a:pt x="242" y="9028"/>
                      <a:pt x="285" y="9028"/>
                    </a:cubicBezTo>
                    <a:cubicBezTo>
                      <a:pt x="361" y="9028"/>
                      <a:pt x="436" y="8980"/>
                      <a:pt x="460" y="8901"/>
                    </a:cubicBezTo>
                    <a:cubicBezTo>
                      <a:pt x="498" y="8690"/>
                      <a:pt x="537" y="8480"/>
                      <a:pt x="565" y="8269"/>
                    </a:cubicBezTo>
                    <a:cubicBezTo>
                      <a:pt x="661" y="8384"/>
                      <a:pt x="776" y="8480"/>
                      <a:pt x="910" y="8547"/>
                    </a:cubicBezTo>
                    <a:cubicBezTo>
                      <a:pt x="1713" y="9531"/>
                      <a:pt x="3025" y="10068"/>
                      <a:pt x="4307" y="10068"/>
                    </a:cubicBezTo>
                    <a:cubicBezTo>
                      <a:pt x="4785" y="10068"/>
                      <a:pt x="5259" y="9993"/>
                      <a:pt x="5700" y="9840"/>
                    </a:cubicBezTo>
                    <a:cubicBezTo>
                      <a:pt x="5988" y="10070"/>
                      <a:pt x="6390" y="10137"/>
                      <a:pt x="6764" y="10137"/>
                    </a:cubicBezTo>
                    <a:lnTo>
                      <a:pt x="6793" y="10137"/>
                    </a:lnTo>
                    <a:cubicBezTo>
                      <a:pt x="7281" y="10137"/>
                      <a:pt x="7913" y="10089"/>
                      <a:pt x="8268" y="9706"/>
                    </a:cubicBezTo>
                    <a:cubicBezTo>
                      <a:pt x="8536" y="9399"/>
                      <a:pt x="8594" y="8901"/>
                      <a:pt x="8258" y="8623"/>
                    </a:cubicBezTo>
                    <a:cubicBezTo>
                      <a:pt x="8335" y="8566"/>
                      <a:pt x="8412" y="8499"/>
                      <a:pt x="8479" y="8422"/>
                    </a:cubicBezTo>
                    <a:cubicBezTo>
                      <a:pt x="8756" y="8087"/>
                      <a:pt x="8891" y="7541"/>
                      <a:pt x="8642" y="7167"/>
                    </a:cubicBezTo>
                    <a:cubicBezTo>
                      <a:pt x="8833" y="7052"/>
                      <a:pt x="8986" y="6889"/>
                      <a:pt x="9073" y="6688"/>
                    </a:cubicBezTo>
                    <a:cubicBezTo>
                      <a:pt x="9255" y="6305"/>
                      <a:pt x="9197" y="5835"/>
                      <a:pt x="8891" y="5567"/>
                    </a:cubicBezTo>
                    <a:cubicBezTo>
                      <a:pt x="8919" y="5558"/>
                      <a:pt x="8939" y="5548"/>
                      <a:pt x="8967" y="5538"/>
                    </a:cubicBezTo>
                    <a:cubicBezTo>
                      <a:pt x="9600" y="5107"/>
                      <a:pt x="9542" y="4341"/>
                      <a:pt x="8881" y="4015"/>
                    </a:cubicBezTo>
                    <a:cubicBezTo>
                      <a:pt x="8381" y="3765"/>
                      <a:pt x="7734" y="3629"/>
                      <a:pt x="7091" y="3629"/>
                    </a:cubicBezTo>
                    <a:cubicBezTo>
                      <a:pt x="6527" y="3629"/>
                      <a:pt x="5965" y="3734"/>
                      <a:pt x="5509" y="3958"/>
                    </a:cubicBezTo>
                    <a:cubicBezTo>
                      <a:pt x="5403" y="2923"/>
                      <a:pt x="5854" y="2061"/>
                      <a:pt x="6266" y="1160"/>
                    </a:cubicBezTo>
                    <a:cubicBezTo>
                      <a:pt x="6273" y="1163"/>
                      <a:pt x="6282" y="1164"/>
                      <a:pt x="6290" y="1164"/>
                    </a:cubicBezTo>
                    <a:cubicBezTo>
                      <a:pt x="6314" y="1164"/>
                      <a:pt x="6340" y="1155"/>
                      <a:pt x="6361" y="1141"/>
                    </a:cubicBezTo>
                    <a:cubicBezTo>
                      <a:pt x="6620" y="969"/>
                      <a:pt x="6735" y="633"/>
                      <a:pt x="6611" y="336"/>
                    </a:cubicBezTo>
                    <a:cubicBezTo>
                      <a:pt x="6553" y="193"/>
                      <a:pt x="6438" y="68"/>
                      <a:pt x="629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4922850" y="5171300"/>
                <a:ext cx="92950" cy="109900"/>
              </a:xfrm>
              <a:custGeom>
                <a:avLst/>
                <a:gdLst/>
                <a:ahLst/>
                <a:cxnLst/>
                <a:rect l="l" t="t" r="r" b="b"/>
                <a:pathLst>
                  <a:path w="3718" h="4396" extrusionOk="0">
                    <a:moveTo>
                      <a:pt x="3387" y="0"/>
                    </a:moveTo>
                    <a:cubicBezTo>
                      <a:pt x="2527" y="0"/>
                      <a:pt x="1838" y="618"/>
                      <a:pt x="1361" y="1311"/>
                    </a:cubicBezTo>
                    <a:cubicBezTo>
                      <a:pt x="776" y="2154"/>
                      <a:pt x="125" y="3323"/>
                      <a:pt x="0" y="4377"/>
                    </a:cubicBezTo>
                    <a:lnTo>
                      <a:pt x="221" y="4396"/>
                    </a:lnTo>
                    <a:cubicBezTo>
                      <a:pt x="1131" y="2892"/>
                      <a:pt x="1466" y="593"/>
                      <a:pt x="3554" y="353"/>
                    </a:cubicBezTo>
                    <a:lnTo>
                      <a:pt x="3717" y="161"/>
                    </a:lnTo>
                    <a:cubicBezTo>
                      <a:pt x="3708" y="75"/>
                      <a:pt x="3641" y="8"/>
                      <a:pt x="3554" y="8"/>
                    </a:cubicBezTo>
                    <a:cubicBezTo>
                      <a:pt x="3498" y="3"/>
                      <a:pt x="3442" y="0"/>
                      <a:pt x="338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4787275" y="5278975"/>
                <a:ext cx="146375" cy="127650"/>
              </a:xfrm>
              <a:custGeom>
                <a:avLst/>
                <a:gdLst/>
                <a:ahLst/>
                <a:cxnLst/>
                <a:rect l="l" t="t" r="r" b="b"/>
                <a:pathLst>
                  <a:path w="5855" h="5106" extrusionOk="0">
                    <a:moveTo>
                      <a:pt x="1831" y="0"/>
                    </a:moveTo>
                    <a:cubicBezTo>
                      <a:pt x="1435" y="0"/>
                      <a:pt x="1066" y="80"/>
                      <a:pt x="844" y="319"/>
                    </a:cubicBezTo>
                    <a:cubicBezTo>
                      <a:pt x="633" y="539"/>
                      <a:pt x="623" y="942"/>
                      <a:pt x="576" y="1210"/>
                    </a:cubicBezTo>
                    <a:cubicBezTo>
                      <a:pt x="480" y="1785"/>
                      <a:pt x="394" y="2369"/>
                      <a:pt x="336" y="2953"/>
                    </a:cubicBezTo>
                    <a:cubicBezTo>
                      <a:pt x="279" y="3538"/>
                      <a:pt x="1" y="4467"/>
                      <a:pt x="595" y="4831"/>
                    </a:cubicBezTo>
                    <a:cubicBezTo>
                      <a:pt x="903" y="5022"/>
                      <a:pt x="1312" y="5106"/>
                      <a:pt x="1730" y="5106"/>
                    </a:cubicBezTo>
                    <a:cubicBezTo>
                      <a:pt x="2130" y="5106"/>
                      <a:pt x="2538" y="5029"/>
                      <a:pt x="2875" y="4898"/>
                    </a:cubicBezTo>
                    <a:lnTo>
                      <a:pt x="2856" y="4659"/>
                    </a:lnTo>
                    <a:cubicBezTo>
                      <a:pt x="2565" y="4676"/>
                      <a:pt x="2281" y="4704"/>
                      <a:pt x="1993" y="4704"/>
                    </a:cubicBezTo>
                    <a:cubicBezTo>
                      <a:pt x="1807" y="4704"/>
                      <a:pt x="1620" y="4693"/>
                      <a:pt x="1428" y="4659"/>
                    </a:cubicBezTo>
                    <a:cubicBezTo>
                      <a:pt x="499" y="4515"/>
                      <a:pt x="633" y="3902"/>
                      <a:pt x="710" y="3135"/>
                    </a:cubicBezTo>
                    <a:cubicBezTo>
                      <a:pt x="767" y="2522"/>
                      <a:pt x="748" y="1727"/>
                      <a:pt x="978" y="1152"/>
                    </a:cubicBezTo>
                    <a:cubicBezTo>
                      <a:pt x="949" y="865"/>
                      <a:pt x="1074" y="692"/>
                      <a:pt x="1352" y="635"/>
                    </a:cubicBezTo>
                    <a:cubicBezTo>
                      <a:pt x="1487" y="500"/>
                      <a:pt x="1668" y="424"/>
                      <a:pt x="1852" y="424"/>
                    </a:cubicBezTo>
                    <a:cubicBezTo>
                      <a:pt x="1889" y="424"/>
                      <a:pt x="1927" y="427"/>
                      <a:pt x="1965" y="434"/>
                    </a:cubicBezTo>
                    <a:cubicBezTo>
                      <a:pt x="2035" y="425"/>
                      <a:pt x="2107" y="421"/>
                      <a:pt x="2181" y="421"/>
                    </a:cubicBezTo>
                    <a:cubicBezTo>
                      <a:pt x="2501" y="421"/>
                      <a:pt x="2847" y="494"/>
                      <a:pt x="3143" y="549"/>
                    </a:cubicBezTo>
                    <a:cubicBezTo>
                      <a:pt x="3155" y="553"/>
                      <a:pt x="3169" y="555"/>
                      <a:pt x="3182" y="555"/>
                    </a:cubicBezTo>
                    <a:cubicBezTo>
                      <a:pt x="3202" y="555"/>
                      <a:pt x="3222" y="550"/>
                      <a:pt x="3239" y="539"/>
                    </a:cubicBezTo>
                    <a:lnTo>
                      <a:pt x="3239" y="539"/>
                    </a:lnTo>
                    <a:cubicBezTo>
                      <a:pt x="3239" y="597"/>
                      <a:pt x="3229" y="664"/>
                      <a:pt x="3229" y="721"/>
                    </a:cubicBezTo>
                    <a:lnTo>
                      <a:pt x="3469" y="731"/>
                    </a:lnTo>
                    <a:cubicBezTo>
                      <a:pt x="4105" y="539"/>
                      <a:pt x="4765" y="450"/>
                      <a:pt x="5427" y="450"/>
                    </a:cubicBezTo>
                    <a:cubicBezTo>
                      <a:pt x="5493" y="450"/>
                      <a:pt x="5559" y="451"/>
                      <a:pt x="5624" y="453"/>
                    </a:cubicBezTo>
                    <a:cubicBezTo>
                      <a:pt x="5628" y="453"/>
                      <a:pt x="5631" y="453"/>
                      <a:pt x="5634" y="453"/>
                    </a:cubicBezTo>
                    <a:cubicBezTo>
                      <a:pt x="5854" y="453"/>
                      <a:pt x="5851" y="127"/>
                      <a:pt x="5644" y="89"/>
                    </a:cubicBezTo>
                    <a:lnTo>
                      <a:pt x="5433" y="60"/>
                    </a:lnTo>
                    <a:cubicBezTo>
                      <a:pt x="5372" y="58"/>
                      <a:pt x="5311" y="56"/>
                      <a:pt x="5250" y="56"/>
                    </a:cubicBezTo>
                    <a:cubicBezTo>
                      <a:pt x="4623" y="56"/>
                      <a:pt x="4008" y="191"/>
                      <a:pt x="3440" y="453"/>
                    </a:cubicBezTo>
                    <a:cubicBezTo>
                      <a:pt x="3417" y="437"/>
                      <a:pt x="3393" y="422"/>
                      <a:pt x="3364" y="422"/>
                    </a:cubicBezTo>
                    <a:cubicBezTo>
                      <a:pt x="3358" y="422"/>
                      <a:pt x="3351" y="422"/>
                      <a:pt x="3344" y="424"/>
                    </a:cubicBezTo>
                    <a:cubicBezTo>
                      <a:pt x="3383" y="338"/>
                      <a:pt x="3335" y="242"/>
                      <a:pt x="3239" y="223"/>
                    </a:cubicBezTo>
                    <a:cubicBezTo>
                      <a:pt x="2894" y="131"/>
                      <a:pt x="2340" y="0"/>
                      <a:pt x="18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6"/>
              <p:cNvSpPr/>
              <p:nvPr/>
            </p:nvSpPr>
            <p:spPr>
              <a:xfrm>
                <a:off x="4817950" y="5358575"/>
                <a:ext cx="26600" cy="22550"/>
              </a:xfrm>
              <a:custGeom>
                <a:avLst/>
                <a:gdLst/>
                <a:ahLst/>
                <a:cxnLst/>
                <a:rect l="l" t="t" r="r" b="b"/>
                <a:pathLst>
                  <a:path w="1064" h="902" extrusionOk="0">
                    <a:moveTo>
                      <a:pt x="495" y="206"/>
                    </a:moveTo>
                    <a:cubicBezTo>
                      <a:pt x="659" y="206"/>
                      <a:pt x="812" y="345"/>
                      <a:pt x="699" y="526"/>
                    </a:cubicBezTo>
                    <a:cubicBezTo>
                      <a:pt x="672" y="594"/>
                      <a:pt x="602" y="633"/>
                      <a:pt x="529" y="633"/>
                    </a:cubicBezTo>
                    <a:cubicBezTo>
                      <a:pt x="499" y="633"/>
                      <a:pt x="469" y="626"/>
                      <a:pt x="441" y="612"/>
                    </a:cubicBezTo>
                    <a:cubicBezTo>
                      <a:pt x="355" y="545"/>
                      <a:pt x="316" y="430"/>
                      <a:pt x="355" y="325"/>
                    </a:cubicBezTo>
                    <a:cubicBezTo>
                      <a:pt x="374" y="296"/>
                      <a:pt x="374" y="268"/>
                      <a:pt x="364" y="239"/>
                    </a:cubicBezTo>
                    <a:cubicBezTo>
                      <a:pt x="405" y="216"/>
                      <a:pt x="450" y="206"/>
                      <a:pt x="495" y="206"/>
                    </a:cubicBezTo>
                    <a:close/>
                    <a:moveTo>
                      <a:pt x="560" y="0"/>
                    </a:moveTo>
                    <a:cubicBezTo>
                      <a:pt x="448" y="0"/>
                      <a:pt x="340" y="43"/>
                      <a:pt x="259" y="124"/>
                    </a:cubicBezTo>
                    <a:cubicBezTo>
                      <a:pt x="251" y="123"/>
                      <a:pt x="244" y="122"/>
                      <a:pt x="237" y="122"/>
                    </a:cubicBezTo>
                    <a:cubicBezTo>
                      <a:pt x="187" y="122"/>
                      <a:pt x="141" y="149"/>
                      <a:pt x="125" y="191"/>
                    </a:cubicBezTo>
                    <a:cubicBezTo>
                      <a:pt x="0" y="421"/>
                      <a:pt x="77" y="699"/>
                      <a:pt x="287" y="833"/>
                    </a:cubicBezTo>
                    <a:cubicBezTo>
                      <a:pt x="363" y="879"/>
                      <a:pt x="447" y="901"/>
                      <a:pt x="530" y="901"/>
                    </a:cubicBezTo>
                    <a:cubicBezTo>
                      <a:pt x="688" y="901"/>
                      <a:pt x="841" y="821"/>
                      <a:pt x="929" y="670"/>
                    </a:cubicBezTo>
                    <a:cubicBezTo>
                      <a:pt x="1063" y="459"/>
                      <a:pt x="996" y="181"/>
                      <a:pt x="776" y="57"/>
                    </a:cubicBezTo>
                    <a:cubicBezTo>
                      <a:pt x="708" y="19"/>
                      <a:pt x="633" y="0"/>
                      <a:pt x="56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 name="Google Shape;2001;p56"/>
            <p:cNvGrpSpPr/>
            <p:nvPr/>
          </p:nvGrpSpPr>
          <p:grpSpPr>
            <a:xfrm>
              <a:off x="7453834" y="3415891"/>
              <a:ext cx="188025" cy="890981"/>
              <a:chOff x="4529575" y="5010725"/>
              <a:chExt cx="83600" cy="396150"/>
            </a:xfrm>
          </p:grpSpPr>
          <p:sp>
            <p:nvSpPr>
              <p:cNvPr id="2002" name="Google Shape;2002;p56"/>
              <p:cNvSpPr/>
              <p:nvPr/>
            </p:nvSpPr>
            <p:spPr>
              <a:xfrm>
                <a:off x="4542275" y="5051025"/>
                <a:ext cx="22300" cy="285500"/>
              </a:xfrm>
              <a:custGeom>
                <a:avLst/>
                <a:gdLst/>
                <a:ahLst/>
                <a:cxnLst/>
                <a:rect l="l" t="t" r="r" b="b"/>
                <a:pathLst>
                  <a:path w="892" h="11420" extrusionOk="0">
                    <a:moveTo>
                      <a:pt x="153" y="0"/>
                    </a:moveTo>
                    <a:cubicBezTo>
                      <a:pt x="144" y="1983"/>
                      <a:pt x="125" y="3966"/>
                      <a:pt x="106" y="5950"/>
                    </a:cubicBezTo>
                    <a:cubicBezTo>
                      <a:pt x="86" y="7732"/>
                      <a:pt x="268" y="9657"/>
                      <a:pt x="0" y="11420"/>
                    </a:cubicBezTo>
                    <a:cubicBezTo>
                      <a:pt x="259" y="11324"/>
                      <a:pt x="518" y="11267"/>
                      <a:pt x="786" y="11238"/>
                    </a:cubicBezTo>
                    <a:cubicBezTo>
                      <a:pt x="786" y="11228"/>
                      <a:pt x="786" y="11219"/>
                      <a:pt x="786" y="11209"/>
                    </a:cubicBezTo>
                    <a:cubicBezTo>
                      <a:pt x="747" y="7511"/>
                      <a:pt x="891" y="3852"/>
                      <a:pt x="661" y="154"/>
                    </a:cubicBezTo>
                    <a:cubicBezTo>
                      <a:pt x="661" y="125"/>
                      <a:pt x="671" y="86"/>
                      <a:pt x="690" y="67"/>
                    </a:cubicBezTo>
                    <a:cubicBezTo>
                      <a:pt x="518" y="48"/>
                      <a:pt x="326" y="29"/>
                      <a:pt x="153"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6"/>
              <p:cNvSpPr/>
              <p:nvPr/>
            </p:nvSpPr>
            <p:spPr>
              <a:xfrm>
                <a:off x="4577950" y="5049350"/>
                <a:ext cx="25650" cy="287175"/>
              </a:xfrm>
              <a:custGeom>
                <a:avLst/>
                <a:gdLst/>
                <a:ahLst/>
                <a:cxnLst/>
                <a:rect l="l" t="t" r="r" b="b"/>
                <a:pathLst>
                  <a:path w="1026" h="11487" extrusionOk="0">
                    <a:moveTo>
                      <a:pt x="796" y="0"/>
                    </a:moveTo>
                    <a:cubicBezTo>
                      <a:pt x="575" y="58"/>
                      <a:pt x="346" y="106"/>
                      <a:pt x="106" y="125"/>
                    </a:cubicBezTo>
                    <a:cubicBezTo>
                      <a:pt x="326" y="3794"/>
                      <a:pt x="480" y="7626"/>
                      <a:pt x="10" y="11276"/>
                    </a:cubicBezTo>
                    <a:cubicBezTo>
                      <a:pt x="10" y="11286"/>
                      <a:pt x="10" y="11295"/>
                      <a:pt x="1" y="11305"/>
                    </a:cubicBezTo>
                    <a:cubicBezTo>
                      <a:pt x="307" y="11324"/>
                      <a:pt x="614" y="11391"/>
                      <a:pt x="901" y="11487"/>
                    </a:cubicBezTo>
                    <a:cubicBezTo>
                      <a:pt x="911" y="9600"/>
                      <a:pt x="1026" y="7722"/>
                      <a:pt x="1016" y="5835"/>
                    </a:cubicBezTo>
                    <a:cubicBezTo>
                      <a:pt x="1007" y="3890"/>
                      <a:pt x="825" y="1955"/>
                      <a:pt x="79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6"/>
              <p:cNvSpPr/>
              <p:nvPr/>
            </p:nvSpPr>
            <p:spPr>
              <a:xfrm>
                <a:off x="4532275" y="5010725"/>
                <a:ext cx="80900" cy="396150"/>
              </a:xfrm>
              <a:custGeom>
                <a:avLst/>
                <a:gdLst/>
                <a:ahLst/>
                <a:cxnLst/>
                <a:rect l="l" t="t" r="r" b="b"/>
                <a:pathLst>
                  <a:path w="3236" h="15846" extrusionOk="0">
                    <a:moveTo>
                      <a:pt x="1588" y="8405"/>
                    </a:moveTo>
                    <a:cubicBezTo>
                      <a:pt x="1598" y="8510"/>
                      <a:pt x="1607" y="8615"/>
                      <a:pt x="1617" y="8711"/>
                    </a:cubicBezTo>
                    <a:cubicBezTo>
                      <a:pt x="1617" y="9085"/>
                      <a:pt x="1607" y="9468"/>
                      <a:pt x="1607" y="9842"/>
                    </a:cubicBezTo>
                    <a:cubicBezTo>
                      <a:pt x="1598" y="9861"/>
                      <a:pt x="1588" y="9880"/>
                      <a:pt x="1579" y="9899"/>
                    </a:cubicBezTo>
                    <a:cubicBezTo>
                      <a:pt x="1579" y="9928"/>
                      <a:pt x="1569" y="9957"/>
                      <a:pt x="1559" y="9985"/>
                    </a:cubicBezTo>
                    <a:cubicBezTo>
                      <a:pt x="1579" y="9468"/>
                      <a:pt x="1588" y="8941"/>
                      <a:pt x="1588" y="8405"/>
                    </a:cubicBezTo>
                    <a:close/>
                    <a:moveTo>
                      <a:pt x="2613" y="1555"/>
                    </a:moveTo>
                    <a:cubicBezTo>
                      <a:pt x="2642" y="3500"/>
                      <a:pt x="2834" y="5435"/>
                      <a:pt x="2843" y="7380"/>
                    </a:cubicBezTo>
                    <a:cubicBezTo>
                      <a:pt x="2853" y="9267"/>
                      <a:pt x="2738" y="11145"/>
                      <a:pt x="2719" y="13032"/>
                    </a:cubicBezTo>
                    <a:cubicBezTo>
                      <a:pt x="2431" y="12936"/>
                      <a:pt x="2125" y="12879"/>
                      <a:pt x="1818" y="12850"/>
                    </a:cubicBezTo>
                    <a:cubicBezTo>
                      <a:pt x="1828" y="12840"/>
                      <a:pt x="1828" y="12831"/>
                      <a:pt x="1828" y="12821"/>
                    </a:cubicBezTo>
                    <a:cubicBezTo>
                      <a:pt x="2297" y="9171"/>
                      <a:pt x="2144" y="5339"/>
                      <a:pt x="1923" y="1670"/>
                    </a:cubicBezTo>
                    <a:cubicBezTo>
                      <a:pt x="2163" y="1651"/>
                      <a:pt x="2393" y="1612"/>
                      <a:pt x="2613" y="1555"/>
                    </a:cubicBezTo>
                    <a:close/>
                    <a:moveTo>
                      <a:pt x="1465" y="13148"/>
                    </a:moveTo>
                    <a:cubicBezTo>
                      <a:pt x="1863" y="13148"/>
                      <a:pt x="2260" y="13208"/>
                      <a:pt x="2642" y="13329"/>
                    </a:cubicBezTo>
                    <a:cubicBezTo>
                      <a:pt x="2498" y="13655"/>
                      <a:pt x="2355" y="13961"/>
                      <a:pt x="2192" y="14277"/>
                    </a:cubicBezTo>
                    <a:cubicBezTo>
                      <a:pt x="2201" y="14210"/>
                      <a:pt x="2163" y="14153"/>
                      <a:pt x="2105" y="14134"/>
                    </a:cubicBezTo>
                    <a:cubicBezTo>
                      <a:pt x="1912" y="14058"/>
                      <a:pt x="1707" y="14020"/>
                      <a:pt x="1503" y="14020"/>
                    </a:cubicBezTo>
                    <a:cubicBezTo>
                      <a:pt x="1293" y="14020"/>
                      <a:pt x="1083" y="14061"/>
                      <a:pt x="889" y="14143"/>
                    </a:cubicBezTo>
                    <a:cubicBezTo>
                      <a:pt x="707" y="13865"/>
                      <a:pt x="515" y="13588"/>
                      <a:pt x="304" y="13319"/>
                    </a:cubicBezTo>
                    <a:cubicBezTo>
                      <a:pt x="684" y="13206"/>
                      <a:pt x="1075" y="13148"/>
                      <a:pt x="1465" y="13148"/>
                    </a:cubicBezTo>
                    <a:close/>
                    <a:moveTo>
                      <a:pt x="1579" y="15140"/>
                    </a:moveTo>
                    <a:cubicBezTo>
                      <a:pt x="1588" y="15149"/>
                      <a:pt x="1588" y="15149"/>
                      <a:pt x="1598" y="15159"/>
                    </a:cubicBezTo>
                    <a:cubicBezTo>
                      <a:pt x="1588" y="15216"/>
                      <a:pt x="1579" y="15274"/>
                      <a:pt x="1579" y="15331"/>
                    </a:cubicBezTo>
                    <a:cubicBezTo>
                      <a:pt x="1559" y="15283"/>
                      <a:pt x="1531" y="15235"/>
                      <a:pt x="1502" y="15178"/>
                    </a:cubicBezTo>
                    <a:cubicBezTo>
                      <a:pt x="1511" y="15178"/>
                      <a:pt x="1521" y="15168"/>
                      <a:pt x="1531" y="15159"/>
                    </a:cubicBezTo>
                    <a:cubicBezTo>
                      <a:pt x="1550" y="15159"/>
                      <a:pt x="1569" y="15149"/>
                      <a:pt x="1579" y="15140"/>
                    </a:cubicBezTo>
                    <a:close/>
                    <a:moveTo>
                      <a:pt x="1519" y="0"/>
                    </a:moveTo>
                    <a:cubicBezTo>
                      <a:pt x="1463" y="0"/>
                      <a:pt x="1406" y="4"/>
                      <a:pt x="1349" y="12"/>
                    </a:cubicBezTo>
                    <a:cubicBezTo>
                      <a:pt x="688" y="127"/>
                      <a:pt x="209" y="721"/>
                      <a:pt x="256" y="1392"/>
                    </a:cubicBezTo>
                    <a:lnTo>
                      <a:pt x="458" y="1373"/>
                    </a:lnTo>
                    <a:cubicBezTo>
                      <a:pt x="515" y="875"/>
                      <a:pt x="841" y="386"/>
                      <a:pt x="1377" y="309"/>
                    </a:cubicBezTo>
                    <a:cubicBezTo>
                      <a:pt x="1420" y="304"/>
                      <a:pt x="1463" y="301"/>
                      <a:pt x="1505" y="301"/>
                    </a:cubicBezTo>
                    <a:cubicBezTo>
                      <a:pt x="2033" y="301"/>
                      <a:pt x="2466" y="733"/>
                      <a:pt x="2537" y="1248"/>
                    </a:cubicBezTo>
                    <a:cubicBezTo>
                      <a:pt x="2249" y="1286"/>
                      <a:pt x="1962" y="1344"/>
                      <a:pt x="1674" y="1363"/>
                    </a:cubicBezTo>
                    <a:cubicBezTo>
                      <a:pt x="1488" y="1373"/>
                      <a:pt x="1301" y="1375"/>
                      <a:pt x="1114" y="1375"/>
                    </a:cubicBezTo>
                    <a:cubicBezTo>
                      <a:pt x="927" y="1375"/>
                      <a:pt x="740" y="1373"/>
                      <a:pt x="553" y="1373"/>
                    </a:cubicBezTo>
                    <a:lnTo>
                      <a:pt x="553" y="1622"/>
                    </a:lnTo>
                    <a:cubicBezTo>
                      <a:pt x="735" y="1651"/>
                      <a:pt x="908" y="1670"/>
                      <a:pt x="1090" y="1689"/>
                    </a:cubicBezTo>
                    <a:cubicBezTo>
                      <a:pt x="1071" y="1708"/>
                      <a:pt x="1061" y="1746"/>
                      <a:pt x="1061" y="1775"/>
                    </a:cubicBezTo>
                    <a:cubicBezTo>
                      <a:pt x="1291" y="5473"/>
                      <a:pt x="1147" y="9133"/>
                      <a:pt x="1186" y="12831"/>
                    </a:cubicBezTo>
                    <a:cubicBezTo>
                      <a:pt x="1186" y="12840"/>
                      <a:pt x="1186" y="12850"/>
                      <a:pt x="1195" y="12869"/>
                    </a:cubicBezTo>
                    <a:cubicBezTo>
                      <a:pt x="918" y="12888"/>
                      <a:pt x="659" y="12955"/>
                      <a:pt x="400" y="13042"/>
                    </a:cubicBezTo>
                    <a:lnTo>
                      <a:pt x="132" y="13080"/>
                    </a:lnTo>
                    <a:cubicBezTo>
                      <a:pt x="142" y="13099"/>
                      <a:pt x="142" y="13118"/>
                      <a:pt x="142" y="13137"/>
                    </a:cubicBezTo>
                    <a:cubicBezTo>
                      <a:pt x="134" y="13135"/>
                      <a:pt x="127" y="13135"/>
                      <a:pt x="120" y="13135"/>
                    </a:cubicBezTo>
                    <a:cubicBezTo>
                      <a:pt x="53" y="13135"/>
                      <a:pt x="1" y="13212"/>
                      <a:pt x="27" y="13281"/>
                    </a:cubicBezTo>
                    <a:cubicBezTo>
                      <a:pt x="506" y="14105"/>
                      <a:pt x="994" y="14919"/>
                      <a:pt x="1435" y="15762"/>
                    </a:cubicBezTo>
                    <a:cubicBezTo>
                      <a:pt x="1459" y="15818"/>
                      <a:pt x="1512" y="15845"/>
                      <a:pt x="1566" y="15845"/>
                    </a:cubicBezTo>
                    <a:cubicBezTo>
                      <a:pt x="1597" y="15845"/>
                      <a:pt x="1628" y="15837"/>
                      <a:pt x="1655" y="15820"/>
                    </a:cubicBezTo>
                    <a:cubicBezTo>
                      <a:pt x="1670" y="15825"/>
                      <a:pt x="1686" y="15827"/>
                      <a:pt x="1701" y="15827"/>
                    </a:cubicBezTo>
                    <a:cubicBezTo>
                      <a:pt x="1769" y="15827"/>
                      <a:pt x="1828" y="15776"/>
                      <a:pt x="1828" y="15705"/>
                    </a:cubicBezTo>
                    <a:cubicBezTo>
                      <a:pt x="1837" y="15657"/>
                      <a:pt x="1837" y="15619"/>
                      <a:pt x="1837" y="15580"/>
                    </a:cubicBezTo>
                    <a:cubicBezTo>
                      <a:pt x="2297" y="14910"/>
                      <a:pt x="2671" y="14172"/>
                      <a:pt x="2958" y="13415"/>
                    </a:cubicBezTo>
                    <a:cubicBezTo>
                      <a:pt x="2958" y="13386"/>
                      <a:pt x="2958" y="13358"/>
                      <a:pt x="2958" y="13329"/>
                    </a:cubicBezTo>
                    <a:cubicBezTo>
                      <a:pt x="3217" y="11365"/>
                      <a:pt x="3236" y="9363"/>
                      <a:pt x="3226" y="7380"/>
                    </a:cubicBezTo>
                    <a:cubicBezTo>
                      <a:pt x="3217" y="5416"/>
                      <a:pt x="3226" y="3394"/>
                      <a:pt x="2949" y="1449"/>
                    </a:cubicBezTo>
                    <a:cubicBezTo>
                      <a:pt x="3051" y="1393"/>
                      <a:pt x="3036" y="1210"/>
                      <a:pt x="2901" y="1210"/>
                    </a:cubicBezTo>
                    <a:cubicBezTo>
                      <a:pt x="2898" y="1210"/>
                      <a:pt x="2895" y="1210"/>
                      <a:pt x="2891" y="1210"/>
                    </a:cubicBezTo>
                    <a:lnTo>
                      <a:pt x="2824" y="1219"/>
                    </a:lnTo>
                    <a:cubicBezTo>
                      <a:pt x="2744" y="573"/>
                      <a:pt x="2198" y="0"/>
                      <a:pt x="15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4529575" y="5044550"/>
                <a:ext cx="19175" cy="292950"/>
              </a:xfrm>
              <a:custGeom>
                <a:avLst/>
                <a:gdLst/>
                <a:ahLst/>
                <a:cxnLst/>
                <a:rect l="l" t="t" r="r" b="b"/>
                <a:pathLst>
                  <a:path w="767" h="11718" extrusionOk="0">
                    <a:moveTo>
                      <a:pt x="566" y="1"/>
                    </a:moveTo>
                    <a:lnTo>
                      <a:pt x="364" y="29"/>
                    </a:lnTo>
                    <a:lnTo>
                      <a:pt x="364" y="77"/>
                    </a:lnTo>
                    <a:cubicBezTo>
                      <a:pt x="317" y="106"/>
                      <a:pt x="288" y="163"/>
                      <a:pt x="288" y="221"/>
                    </a:cubicBezTo>
                    <a:cubicBezTo>
                      <a:pt x="269" y="2223"/>
                      <a:pt x="240" y="4216"/>
                      <a:pt x="221" y="6209"/>
                    </a:cubicBezTo>
                    <a:cubicBezTo>
                      <a:pt x="211" y="8000"/>
                      <a:pt x="0" y="9935"/>
                      <a:pt x="240" y="11717"/>
                    </a:cubicBezTo>
                    <a:lnTo>
                      <a:pt x="499" y="11679"/>
                    </a:lnTo>
                    <a:cubicBezTo>
                      <a:pt x="767" y="9916"/>
                      <a:pt x="594" y="7991"/>
                      <a:pt x="604" y="6209"/>
                    </a:cubicBezTo>
                    <a:cubicBezTo>
                      <a:pt x="623" y="4225"/>
                      <a:pt x="642" y="2242"/>
                      <a:pt x="661" y="259"/>
                    </a:cubicBezTo>
                    <a:lnTo>
                      <a:pt x="661" y="10"/>
                    </a:lnTo>
                    <a:lnTo>
                      <a:pt x="566" y="1"/>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6" name="Google Shape;2006;p56"/>
            <p:cNvSpPr/>
            <p:nvPr/>
          </p:nvSpPr>
          <p:spPr>
            <a:xfrm>
              <a:off x="7127687" y="3703028"/>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6979800" y="3829563"/>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7387412" y="1843941"/>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rot="10800000">
              <a:off x="6508575" y="540000"/>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0" name="Google Shape;2010;p56"/>
            <p:cNvGrpSpPr/>
            <p:nvPr/>
          </p:nvGrpSpPr>
          <p:grpSpPr>
            <a:xfrm>
              <a:off x="7834897" y="2871003"/>
              <a:ext cx="373733" cy="1449685"/>
              <a:chOff x="7834897" y="2871003"/>
              <a:chExt cx="373733" cy="1449685"/>
            </a:xfrm>
          </p:grpSpPr>
          <p:grpSp>
            <p:nvGrpSpPr>
              <p:cNvPr id="2011" name="Google Shape;2011;p56"/>
              <p:cNvGrpSpPr/>
              <p:nvPr/>
            </p:nvGrpSpPr>
            <p:grpSpPr>
              <a:xfrm>
                <a:off x="7834897" y="3408523"/>
                <a:ext cx="373733" cy="374642"/>
                <a:chOff x="2349600" y="296675"/>
                <a:chExt cx="236600" cy="237175"/>
              </a:xfrm>
            </p:grpSpPr>
            <p:sp>
              <p:nvSpPr>
                <p:cNvPr id="2012" name="Google Shape;2012;p56"/>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6"/>
              <p:cNvGrpSpPr/>
              <p:nvPr/>
            </p:nvGrpSpPr>
            <p:grpSpPr>
              <a:xfrm>
                <a:off x="7845489" y="2871003"/>
                <a:ext cx="352529" cy="374635"/>
                <a:chOff x="2640200" y="289300"/>
                <a:chExt cx="217275" cy="230900"/>
              </a:xfrm>
            </p:grpSpPr>
            <p:sp>
              <p:nvSpPr>
                <p:cNvPr id="2015" name="Google Shape;2015;p56"/>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6"/>
              <p:cNvGrpSpPr/>
              <p:nvPr/>
            </p:nvGrpSpPr>
            <p:grpSpPr>
              <a:xfrm>
                <a:off x="7845489" y="3946053"/>
                <a:ext cx="352529" cy="374635"/>
                <a:chOff x="2640200" y="289300"/>
                <a:chExt cx="217275" cy="230900"/>
              </a:xfrm>
            </p:grpSpPr>
            <p:sp>
              <p:nvSpPr>
                <p:cNvPr id="2018" name="Google Shape;2018;p56"/>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20" name="Google Shape;2020;p56"/>
            <p:cNvGrpSpPr/>
            <p:nvPr/>
          </p:nvGrpSpPr>
          <p:grpSpPr>
            <a:xfrm>
              <a:off x="6459489" y="3783177"/>
              <a:ext cx="373728" cy="506958"/>
              <a:chOff x="3773200" y="3252050"/>
              <a:chExt cx="177425" cy="240675"/>
            </a:xfrm>
          </p:grpSpPr>
          <p:sp>
            <p:nvSpPr>
              <p:cNvPr id="2021" name="Google Shape;2021;p56"/>
              <p:cNvSpPr/>
              <p:nvPr/>
            </p:nvSpPr>
            <p:spPr>
              <a:xfrm>
                <a:off x="3773200" y="3252050"/>
                <a:ext cx="177425" cy="240675"/>
              </a:xfrm>
              <a:custGeom>
                <a:avLst/>
                <a:gdLst/>
                <a:ahLst/>
                <a:cxnLst/>
                <a:rect l="l" t="t" r="r" b="b"/>
                <a:pathLst>
                  <a:path w="7097" h="9627" extrusionOk="0">
                    <a:moveTo>
                      <a:pt x="4408" y="356"/>
                    </a:moveTo>
                    <a:cubicBezTo>
                      <a:pt x="4829" y="444"/>
                      <a:pt x="5254" y="487"/>
                      <a:pt x="5678" y="487"/>
                    </a:cubicBezTo>
                    <a:cubicBezTo>
                      <a:pt x="5996" y="487"/>
                      <a:pt x="6314" y="463"/>
                      <a:pt x="6630" y="414"/>
                    </a:cubicBezTo>
                    <a:lnTo>
                      <a:pt x="6630" y="414"/>
                    </a:lnTo>
                    <a:cubicBezTo>
                      <a:pt x="6037" y="1783"/>
                      <a:pt x="5529" y="3201"/>
                      <a:pt x="4992" y="4600"/>
                    </a:cubicBezTo>
                    <a:cubicBezTo>
                      <a:pt x="4427" y="6056"/>
                      <a:pt x="3699" y="7532"/>
                      <a:pt x="3335" y="9055"/>
                    </a:cubicBezTo>
                    <a:cubicBezTo>
                      <a:pt x="3316" y="9036"/>
                      <a:pt x="3287" y="9036"/>
                      <a:pt x="3258" y="9036"/>
                    </a:cubicBezTo>
                    <a:cubicBezTo>
                      <a:pt x="3142" y="9027"/>
                      <a:pt x="3025" y="9023"/>
                      <a:pt x="2908" y="9023"/>
                    </a:cubicBezTo>
                    <a:cubicBezTo>
                      <a:pt x="2505" y="9023"/>
                      <a:pt x="2100" y="9073"/>
                      <a:pt x="1706" y="9170"/>
                    </a:cubicBezTo>
                    <a:cubicBezTo>
                      <a:pt x="1227" y="7714"/>
                      <a:pt x="844" y="6229"/>
                      <a:pt x="346" y="4782"/>
                    </a:cubicBezTo>
                    <a:lnTo>
                      <a:pt x="327" y="4753"/>
                    </a:lnTo>
                    <a:lnTo>
                      <a:pt x="327" y="4753"/>
                    </a:lnTo>
                    <a:cubicBezTo>
                      <a:pt x="815" y="4782"/>
                      <a:pt x="1304" y="4792"/>
                      <a:pt x="1792" y="4811"/>
                    </a:cubicBezTo>
                    <a:cubicBezTo>
                      <a:pt x="1860" y="5539"/>
                      <a:pt x="2013" y="6248"/>
                      <a:pt x="2252" y="6938"/>
                    </a:cubicBezTo>
                    <a:cubicBezTo>
                      <a:pt x="2280" y="7021"/>
                      <a:pt x="2354" y="7066"/>
                      <a:pt x="2431" y="7066"/>
                    </a:cubicBezTo>
                    <a:cubicBezTo>
                      <a:pt x="2486" y="7066"/>
                      <a:pt x="2544" y="7043"/>
                      <a:pt x="2588" y="6995"/>
                    </a:cubicBezTo>
                    <a:cubicBezTo>
                      <a:pt x="2593" y="6997"/>
                      <a:pt x="2598" y="6998"/>
                      <a:pt x="2604" y="6998"/>
                    </a:cubicBezTo>
                    <a:cubicBezTo>
                      <a:pt x="2649" y="6998"/>
                      <a:pt x="2702" y="6932"/>
                      <a:pt x="2693" y="6880"/>
                    </a:cubicBezTo>
                    <a:cubicBezTo>
                      <a:pt x="2626" y="6411"/>
                      <a:pt x="2971" y="5731"/>
                      <a:pt x="3086" y="5290"/>
                    </a:cubicBezTo>
                    <a:cubicBezTo>
                      <a:pt x="3239" y="4734"/>
                      <a:pt x="3392" y="4169"/>
                      <a:pt x="3546" y="3613"/>
                    </a:cubicBezTo>
                    <a:cubicBezTo>
                      <a:pt x="3833" y="2531"/>
                      <a:pt x="4140" y="1448"/>
                      <a:pt x="4408" y="356"/>
                    </a:cubicBezTo>
                    <a:close/>
                    <a:moveTo>
                      <a:pt x="6626" y="1"/>
                    </a:moveTo>
                    <a:cubicBezTo>
                      <a:pt x="6621" y="1"/>
                      <a:pt x="6616" y="1"/>
                      <a:pt x="6611" y="2"/>
                    </a:cubicBezTo>
                    <a:cubicBezTo>
                      <a:pt x="6219" y="30"/>
                      <a:pt x="5823" y="45"/>
                      <a:pt x="5428" y="45"/>
                    </a:cubicBezTo>
                    <a:cubicBezTo>
                      <a:pt x="5033" y="45"/>
                      <a:pt x="4638" y="30"/>
                      <a:pt x="4245" y="2"/>
                    </a:cubicBezTo>
                    <a:cubicBezTo>
                      <a:pt x="4216" y="2"/>
                      <a:pt x="4188" y="11"/>
                      <a:pt x="4159" y="30"/>
                    </a:cubicBezTo>
                    <a:cubicBezTo>
                      <a:pt x="4101" y="49"/>
                      <a:pt x="4053" y="97"/>
                      <a:pt x="4044" y="164"/>
                    </a:cubicBezTo>
                    <a:cubicBezTo>
                      <a:pt x="3661" y="1554"/>
                      <a:pt x="3316" y="2952"/>
                      <a:pt x="2961" y="4351"/>
                    </a:cubicBezTo>
                    <a:cubicBezTo>
                      <a:pt x="2808" y="5012"/>
                      <a:pt x="2607" y="5673"/>
                      <a:pt x="2482" y="6344"/>
                    </a:cubicBezTo>
                    <a:cubicBezTo>
                      <a:pt x="2329" y="5778"/>
                      <a:pt x="2224" y="5204"/>
                      <a:pt x="2156" y="4629"/>
                    </a:cubicBezTo>
                    <a:cubicBezTo>
                      <a:pt x="2156" y="4523"/>
                      <a:pt x="2070" y="4437"/>
                      <a:pt x="1965" y="4437"/>
                    </a:cubicBezTo>
                    <a:cubicBezTo>
                      <a:pt x="1371" y="4456"/>
                      <a:pt x="777" y="4437"/>
                      <a:pt x="173" y="4476"/>
                    </a:cubicBezTo>
                    <a:cubicBezTo>
                      <a:pt x="20" y="4476"/>
                      <a:pt x="1" y="4696"/>
                      <a:pt x="154" y="4725"/>
                    </a:cubicBezTo>
                    <a:cubicBezTo>
                      <a:pt x="125" y="4753"/>
                      <a:pt x="116" y="4792"/>
                      <a:pt x="125" y="4830"/>
                    </a:cubicBezTo>
                    <a:cubicBezTo>
                      <a:pt x="480" y="6392"/>
                      <a:pt x="969" y="7915"/>
                      <a:pt x="1361" y="9467"/>
                    </a:cubicBezTo>
                    <a:cubicBezTo>
                      <a:pt x="1386" y="9564"/>
                      <a:pt x="1471" y="9627"/>
                      <a:pt x="1566" y="9627"/>
                    </a:cubicBezTo>
                    <a:cubicBezTo>
                      <a:pt x="1584" y="9627"/>
                      <a:pt x="1602" y="9625"/>
                      <a:pt x="1620" y="9620"/>
                    </a:cubicBezTo>
                    <a:cubicBezTo>
                      <a:pt x="2067" y="9500"/>
                      <a:pt x="2521" y="9441"/>
                      <a:pt x="2981" y="9441"/>
                    </a:cubicBezTo>
                    <a:cubicBezTo>
                      <a:pt x="3073" y="9441"/>
                      <a:pt x="3166" y="9443"/>
                      <a:pt x="3258" y="9448"/>
                    </a:cubicBezTo>
                    <a:cubicBezTo>
                      <a:pt x="3264" y="9448"/>
                      <a:pt x="3270" y="9449"/>
                      <a:pt x="3276" y="9449"/>
                    </a:cubicBezTo>
                    <a:cubicBezTo>
                      <a:pt x="3373" y="9449"/>
                      <a:pt x="3450" y="9375"/>
                      <a:pt x="3459" y="9275"/>
                    </a:cubicBezTo>
                    <a:cubicBezTo>
                      <a:pt x="3469" y="9278"/>
                      <a:pt x="3480" y="9280"/>
                      <a:pt x="3490" y="9280"/>
                    </a:cubicBezTo>
                    <a:cubicBezTo>
                      <a:pt x="3548" y="9280"/>
                      <a:pt x="3606" y="9235"/>
                      <a:pt x="3622" y="9170"/>
                    </a:cubicBezTo>
                    <a:cubicBezTo>
                      <a:pt x="4580" y="6200"/>
                      <a:pt x="6027" y="3393"/>
                      <a:pt x="7052" y="442"/>
                    </a:cubicBezTo>
                    <a:cubicBezTo>
                      <a:pt x="7097" y="308"/>
                      <a:pt x="6967" y="191"/>
                      <a:pt x="6840" y="191"/>
                    </a:cubicBezTo>
                    <a:cubicBezTo>
                      <a:pt x="6831" y="191"/>
                      <a:pt x="6822" y="192"/>
                      <a:pt x="6813" y="193"/>
                    </a:cubicBezTo>
                    <a:cubicBezTo>
                      <a:pt x="6813" y="93"/>
                      <a:pt x="6725" y="1"/>
                      <a:pt x="66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3781125" y="3260950"/>
                <a:ext cx="157850" cy="220350"/>
              </a:xfrm>
              <a:custGeom>
                <a:avLst/>
                <a:gdLst/>
                <a:ahLst/>
                <a:cxnLst/>
                <a:rect l="l" t="t" r="r" b="b"/>
                <a:pathLst>
                  <a:path w="6314" h="8814" extrusionOk="0">
                    <a:moveTo>
                      <a:pt x="4091" y="0"/>
                    </a:moveTo>
                    <a:cubicBezTo>
                      <a:pt x="3823" y="1092"/>
                      <a:pt x="3516" y="2175"/>
                      <a:pt x="3219" y="3248"/>
                    </a:cubicBezTo>
                    <a:cubicBezTo>
                      <a:pt x="3075" y="3813"/>
                      <a:pt x="2922" y="4369"/>
                      <a:pt x="2769" y="4924"/>
                    </a:cubicBezTo>
                    <a:cubicBezTo>
                      <a:pt x="2644" y="5375"/>
                      <a:pt x="2299" y="6055"/>
                      <a:pt x="2366" y="6524"/>
                    </a:cubicBezTo>
                    <a:cubicBezTo>
                      <a:pt x="2383" y="6575"/>
                      <a:pt x="2333" y="6633"/>
                      <a:pt x="2282" y="6633"/>
                    </a:cubicBezTo>
                    <a:cubicBezTo>
                      <a:pt x="2275" y="6633"/>
                      <a:pt x="2268" y="6632"/>
                      <a:pt x="2261" y="6630"/>
                    </a:cubicBezTo>
                    <a:cubicBezTo>
                      <a:pt x="2222" y="6681"/>
                      <a:pt x="2166" y="6705"/>
                      <a:pt x="2110" y="6705"/>
                    </a:cubicBezTo>
                    <a:cubicBezTo>
                      <a:pt x="2032" y="6705"/>
                      <a:pt x="1954" y="6657"/>
                      <a:pt x="1926" y="6572"/>
                    </a:cubicBezTo>
                    <a:cubicBezTo>
                      <a:pt x="1686" y="5892"/>
                      <a:pt x="1533" y="5173"/>
                      <a:pt x="1475" y="4455"/>
                    </a:cubicBezTo>
                    <a:cubicBezTo>
                      <a:pt x="977" y="4426"/>
                      <a:pt x="489" y="4426"/>
                      <a:pt x="0" y="4388"/>
                    </a:cubicBezTo>
                    <a:lnTo>
                      <a:pt x="0" y="4388"/>
                    </a:lnTo>
                    <a:lnTo>
                      <a:pt x="19" y="4417"/>
                    </a:lnTo>
                    <a:cubicBezTo>
                      <a:pt x="527" y="5863"/>
                      <a:pt x="910" y="7348"/>
                      <a:pt x="1380" y="8814"/>
                    </a:cubicBezTo>
                    <a:cubicBezTo>
                      <a:pt x="1792" y="8713"/>
                      <a:pt x="2217" y="8662"/>
                      <a:pt x="2645" y="8662"/>
                    </a:cubicBezTo>
                    <a:cubicBezTo>
                      <a:pt x="2744" y="8662"/>
                      <a:pt x="2842" y="8665"/>
                      <a:pt x="2941" y="8670"/>
                    </a:cubicBezTo>
                    <a:cubicBezTo>
                      <a:pt x="2970" y="8670"/>
                      <a:pt x="2989" y="8680"/>
                      <a:pt x="3018" y="8689"/>
                    </a:cubicBezTo>
                    <a:cubicBezTo>
                      <a:pt x="3382" y="7176"/>
                      <a:pt x="4110" y="5700"/>
                      <a:pt x="4675" y="4244"/>
                    </a:cubicBezTo>
                    <a:cubicBezTo>
                      <a:pt x="5212" y="2845"/>
                      <a:pt x="5720" y="1427"/>
                      <a:pt x="6313" y="58"/>
                    </a:cubicBezTo>
                    <a:lnTo>
                      <a:pt x="6313" y="58"/>
                    </a:lnTo>
                    <a:cubicBezTo>
                      <a:pt x="5997" y="107"/>
                      <a:pt x="5679" y="131"/>
                      <a:pt x="5361" y="131"/>
                    </a:cubicBezTo>
                    <a:cubicBezTo>
                      <a:pt x="4937" y="131"/>
                      <a:pt x="4512" y="88"/>
                      <a:pt x="409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3" name="Google Shape;2023;p56"/>
            <p:cNvSpPr/>
            <p:nvPr/>
          </p:nvSpPr>
          <p:spPr>
            <a:xfrm>
              <a:off x="7835631" y="687700"/>
              <a:ext cx="544303" cy="356289"/>
            </a:xfrm>
            <a:custGeom>
              <a:avLst/>
              <a:gdLst/>
              <a:ahLst/>
              <a:cxnLst/>
              <a:rect l="l" t="t" r="r" b="b"/>
              <a:pathLst>
                <a:path w="14892" h="9748" extrusionOk="0">
                  <a:moveTo>
                    <a:pt x="5991" y="599"/>
                  </a:moveTo>
                  <a:cubicBezTo>
                    <a:pt x="8013" y="599"/>
                    <a:pt x="9591" y="2518"/>
                    <a:pt x="10088" y="4361"/>
                  </a:cubicBezTo>
                  <a:cubicBezTo>
                    <a:pt x="10088" y="4390"/>
                    <a:pt x="10117" y="4428"/>
                    <a:pt x="10155" y="4447"/>
                  </a:cubicBezTo>
                  <a:cubicBezTo>
                    <a:pt x="10155" y="4575"/>
                    <a:pt x="10255" y="4670"/>
                    <a:pt x="10377" y="4670"/>
                  </a:cubicBezTo>
                  <a:cubicBezTo>
                    <a:pt x="10401" y="4670"/>
                    <a:pt x="10427" y="4666"/>
                    <a:pt x="10452" y="4658"/>
                  </a:cubicBezTo>
                  <a:cubicBezTo>
                    <a:pt x="10745" y="4573"/>
                    <a:pt x="11050" y="4533"/>
                    <a:pt x="11354" y="4533"/>
                  </a:cubicBezTo>
                  <a:cubicBezTo>
                    <a:pt x="13045" y="4533"/>
                    <a:pt x="14712" y="5791"/>
                    <a:pt x="14265" y="7724"/>
                  </a:cubicBezTo>
                  <a:cubicBezTo>
                    <a:pt x="14041" y="8714"/>
                    <a:pt x="13096" y="8955"/>
                    <a:pt x="12046" y="8955"/>
                  </a:cubicBezTo>
                  <a:cubicBezTo>
                    <a:pt x="11075" y="8955"/>
                    <a:pt x="10013" y="8748"/>
                    <a:pt x="9350" y="8739"/>
                  </a:cubicBezTo>
                  <a:cubicBezTo>
                    <a:pt x="9267" y="8738"/>
                    <a:pt x="9184" y="8738"/>
                    <a:pt x="9101" y="8738"/>
                  </a:cubicBezTo>
                  <a:cubicBezTo>
                    <a:pt x="7547" y="8738"/>
                    <a:pt x="6010" y="8905"/>
                    <a:pt x="4464" y="9132"/>
                  </a:cubicBezTo>
                  <a:cubicBezTo>
                    <a:pt x="4068" y="9194"/>
                    <a:pt x="3624" y="9260"/>
                    <a:pt x="3186" y="9260"/>
                  </a:cubicBezTo>
                  <a:cubicBezTo>
                    <a:pt x="2546" y="9260"/>
                    <a:pt x="1919" y="9119"/>
                    <a:pt x="1475" y="8624"/>
                  </a:cubicBezTo>
                  <a:cubicBezTo>
                    <a:pt x="479" y="7513"/>
                    <a:pt x="1581" y="6354"/>
                    <a:pt x="2769" y="6325"/>
                  </a:cubicBezTo>
                  <a:cubicBezTo>
                    <a:pt x="2836" y="6421"/>
                    <a:pt x="2903" y="6517"/>
                    <a:pt x="2979" y="6612"/>
                  </a:cubicBezTo>
                  <a:cubicBezTo>
                    <a:pt x="3034" y="6676"/>
                    <a:pt x="3096" y="6702"/>
                    <a:pt x="3157" y="6702"/>
                  </a:cubicBezTo>
                  <a:cubicBezTo>
                    <a:pt x="3353" y="6702"/>
                    <a:pt x="3531" y="6427"/>
                    <a:pt x="3363" y="6229"/>
                  </a:cubicBezTo>
                  <a:cubicBezTo>
                    <a:pt x="1926" y="4428"/>
                    <a:pt x="2979" y="1200"/>
                    <a:pt x="5259" y="682"/>
                  </a:cubicBezTo>
                  <a:cubicBezTo>
                    <a:pt x="5509" y="626"/>
                    <a:pt x="5753" y="599"/>
                    <a:pt x="5991" y="599"/>
                  </a:cubicBezTo>
                  <a:close/>
                  <a:moveTo>
                    <a:pt x="5938" y="0"/>
                  </a:moveTo>
                  <a:cubicBezTo>
                    <a:pt x="5518" y="0"/>
                    <a:pt x="5091" y="73"/>
                    <a:pt x="4665" y="232"/>
                  </a:cubicBezTo>
                  <a:cubicBezTo>
                    <a:pt x="2462" y="1056"/>
                    <a:pt x="1514" y="3959"/>
                    <a:pt x="2558" y="5971"/>
                  </a:cubicBezTo>
                  <a:cubicBezTo>
                    <a:pt x="2458" y="5951"/>
                    <a:pt x="2360" y="5942"/>
                    <a:pt x="2265" y="5942"/>
                  </a:cubicBezTo>
                  <a:cubicBezTo>
                    <a:pt x="899" y="5942"/>
                    <a:pt x="1" y="7833"/>
                    <a:pt x="1111" y="8988"/>
                  </a:cubicBezTo>
                  <a:cubicBezTo>
                    <a:pt x="1677" y="9581"/>
                    <a:pt x="2451" y="9748"/>
                    <a:pt x="3231" y="9748"/>
                  </a:cubicBezTo>
                  <a:cubicBezTo>
                    <a:pt x="3560" y="9748"/>
                    <a:pt x="3890" y="9718"/>
                    <a:pt x="4206" y="9678"/>
                  </a:cubicBezTo>
                  <a:cubicBezTo>
                    <a:pt x="5797" y="9466"/>
                    <a:pt x="7348" y="9262"/>
                    <a:pt x="8949" y="9262"/>
                  </a:cubicBezTo>
                  <a:cubicBezTo>
                    <a:pt x="9082" y="9262"/>
                    <a:pt x="9216" y="9263"/>
                    <a:pt x="9350" y="9266"/>
                  </a:cubicBezTo>
                  <a:cubicBezTo>
                    <a:pt x="10113" y="9278"/>
                    <a:pt x="11138" y="9440"/>
                    <a:pt x="12097" y="9440"/>
                  </a:cubicBezTo>
                  <a:cubicBezTo>
                    <a:pt x="13546" y="9440"/>
                    <a:pt x="14845" y="9070"/>
                    <a:pt x="14868" y="7254"/>
                  </a:cubicBezTo>
                  <a:cubicBezTo>
                    <a:pt x="14892" y="5370"/>
                    <a:pt x="13282" y="3930"/>
                    <a:pt x="11539" y="3930"/>
                  </a:cubicBezTo>
                  <a:cubicBezTo>
                    <a:pt x="11156" y="3930"/>
                    <a:pt x="10765" y="4000"/>
                    <a:pt x="10385" y="4150"/>
                  </a:cubicBezTo>
                  <a:cubicBezTo>
                    <a:pt x="10103" y="1988"/>
                    <a:pt x="8129" y="0"/>
                    <a:pt x="593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6542363" y="1520875"/>
              <a:ext cx="208000" cy="163375"/>
            </a:xfrm>
            <a:custGeom>
              <a:avLst/>
              <a:gdLst/>
              <a:ahLst/>
              <a:cxnLst/>
              <a:rect l="l" t="t" r="r" b="b"/>
              <a:pathLst>
                <a:path w="8320" h="6535" extrusionOk="0">
                  <a:moveTo>
                    <a:pt x="7355" y="0"/>
                  </a:moveTo>
                  <a:cubicBezTo>
                    <a:pt x="6358" y="0"/>
                    <a:pt x="5365" y="508"/>
                    <a:pt x="4488" y="940"/>
                  </a:cubicBezTo>
                  <a:cubicBezTo>
                    <a:pt x="3866" y="1250"/>
                    <a:pt x="3262" y="1596"/>
                    <a:pt x="2658" y="1923"/>
                  </a:cubicBezTo>
                  <a:cubicBezTo>
                    <a:pt x="2727" y="1803"/>
                    <a:pt x="2796" y="1682"/>
                    <a:pt x="2848" y="1596"/>
                  </a:cubicBezTo>
                  <a:cubicBezTo>
                    <a:pt x="3070" y="1166"/>
                    <a:pt x="2735" y="625"/>
                    <a:pt x="2309" y="625"/>
                  </a:cubicBezTo>
                  <a:cubicBezTo>
                    <a:pt x="2204" y="625"/>
                    <a:pt x="2094" y="658"/>
                    <a:pt x="1985" y="733"/>
                  </a:cubicBezTo>
                  <a:cubicBezTo>
                    <a:pt x="777" y="1544"/>
                    <a:pt x="0" y="3201"/>
                    <a:pt x="501" y="4616"/>
                  </a:cubicBezTo>
                  <a:cubicBezTo>
                    <a:pt x="929" y="5874"/>
                    <a:pt x="2266" y="6534"/>
                    <a:pt x="3544" y="6534"/>
                  </a:cubicBezTo>
                  <a:cubicBezTo>
                    <a:pt x="3861" y="6534"/>
                    <a:pt x="4175" y="6493"/>
                    <a:pt x="4471" y="6411"/>
                  </a:cubicBezTo>
                  <a:cubicBezTo>
                    <a:pt x="5195" y="6187"/>
                    <a:pt x="5195" y="5168"/>
                    <a:pt x="4471" y="4944"/>
                  </a:cubicBezTo>
                  <a:cubicBezTo>
                    <a:pt x="3763" y="4771"/>
                    <a:pt x="2831" y="4771"/>
                    <a:pt x="2296" y="4219"/>
                  </a:cubicBezTo>
                  <a:cubicBezTo>
                    <a:pt x="3124" y="3891"/>
                    <a:pt x="3901" y="3270"/>
                    <a:pt x="4591" y="2838"/>
                  </a:cubicBezTo>
                  <a:cubicBezTo>
                    <a:pt x="5696" y="2182"/>
                    <a:pt x="7077" y="1734"/>
                    <a:pt x="8043" y="888"/>
                  </a:cubicBezTo>
                  <a:cubicBezTo>
                    <a:pt x="8319" y="629"/>
                    <a:pt x="8199" y="163"/>
                    <a:pt x="7836" y="42"/>
                  </a:cubicBezTo>
                  <a:cubicBezTo>
                    <a:pt x="7676" y="13"/>
                    <a:pt x="7516" y="0"/>
                    <a:pt x="7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2028"/>
        <p:cNvGrpSpPr/>
        <p:nvPr/>
      </p:nvGrpSpPr>
      <p:grpSpPr>
        <a:xfrm>
          <a:off x="0" y="0"/>
          <a:ext cx="0" cy="0"/>
          <a:chOff x="0" y="0"/>
          <a:chExt cx="0" cy="0"/>
        </a:xfrm>
      </p:grpSpPr>
      <p:sp>
        <p:nvSpPr>
          <p:cNvPr id="2029" name="Google Shape;2029;p57"/>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2030" name="Google Shape;2030;p57"/>
          <p:cNvSpPr/>
          <p:nvPr/>
        </p:nvSpPr>
        <p:spPr>
          <a:xfrm>
            <a:off x="2309645" y="1940374"/>
            <a:ext cx="565784" cy="370351"/>
          </a:xfrm>
          <a:custGeom>
            <a:avLst/>
            <a:gdLst/>
            <a:ahLst/>
            <a:cxnLst/>
            <a:rect l="l" t="t" r="r" b="b"/>
            <a:pathLst>
              <a:path w="14892" h="9748" extrusionOk="0">
                <a:moveTo>
                  <a:pt x="5991" y="599"/>
                </a:moveTo>
                <a:cubicBezTo>
                  <a:pt x="8013" y="599"/>
                  <a:pt x="9591" y="2518"/>
                  <a:pt x="10088" y="4361"/>
                </a:cubicBezTo>
                <a:cubicBezTo>
                  <a:pt x="10088" y="4390"/>
                  <a:pt x="10117" y="4428"/>
                  <a:pt x="10155" y="4447"/>
                </a:cubicBezTo>
                <a:cubicBezTo>
                  <a:pt x="10155" y="4575"/>
                  <a:pt x="10255" y="4670"/>
                  <a:pt x="10377" y="4670"/>
                </a:cubicBezTo>
                <a:cubicBezTo>
                  <a:pt x="10401" y="4670"/>
                  <a:pt x="10427" y="4666"/>
                  <a:pt x="10452" y="4658"/>
                </a:cubicBezTo>
                <a:cubicBezTo>
                  <a:pt x="10745" y="4573"/>
                  <a:pt x="11050" y="4533"/>
                  <a:pt x="11354" y="4533"/>
                </a:cubicBezTo>
                <a:cubicBezTo>
                  <a:pt x="13045" y="4533"/>
                  <a:pt x="14712" y="5791"/>
                  <a:pt x="14265" y="7724"/>
                </a:cubicBezTo>
                <a:cubicBezTo>
                  <a:pt x="14041" y="8714"/>
                  <a:pt x="13096" y="8955"/>
                  <a:pt x="12046" y="8955"/>
                </a:cubicBezTo>
                <a:cubicBezTo>
                  <a:pt x="11075" y="8955"/>
                  <a:pt x="10013" y="8748"/>
                  <a:pt x="9350" y="8739"/>
                </a:cubicBezTo>
                <a:cubicBezTo>
                  <a:pt x="9267" y="8738"/>
                  <a:pt x="9184" y="8738"/>
                  <a:pt x="9101" y="8738"/>
                </a:cubicBezTo>
                <a:cubicBezTo>
                  <a:pt x="7547" y="8738"/>
                  <a:pt x="6010" y="8905"/>
                  <a:pt x="4464" y="9132"/>
                </a:cubicBezTo>
                <a:cubicBezTo>
                  <a:pt x="4068" y="9194"/>
                  <a:pt x="3624" y="9260"/>
                  <a:pt x="3186" y="9260"/>
                </a:cubicBezTo>
                <a:cubicBezTo>
                  <a:pt x="2546" y="9260"/>
                  <a:pt x="1919" y="9119"/>
                  <a:pt x="1475" y="8624"/>
                </a:cubicBezTo>
                <a:cubicBezTo>
                  <a:pt x="479" y="7513"/>
                  <a:pt x="1581" y="6354"/>
                  <a:pt x="2769" y="6325"/>
                </a:cubicBezTo>
                <a:cubicBezTo>
                  <a:pt x="2836" y="6421"/>
                  <a:pt x="2903" y="6517"/>
                  <a:pt x="2979" y="6612"/>
                </a:cubicBezTo>
                <a:cubicBezTo>
                  <a:pt x="3034" y="6676"/>
                  <a:pt x="3096" y="6702"/>
                  <a:pt x="3157" y="6702"/>
                </a:cubicBezTo>
                <a:cubicBezTo>
                  <a:pt x="3353" y="6702"/>
                  <a:pt x="3531" y="6427"/>
                  <a:pt x="3363" y="6229"/>
                </a:cubicBezTo>
                <a:cubicBezTo>
                  <a:pt x="1926" y="4428"/>
                  <a:pt x="2979" y="1200"/>
                  <a:pt x="5259" y="682"/>
                </a:cubicBezTo>
                <a:cubicBezTo>
                  <a:pt x="5509" y="626"/>
                  <a:pt x="5753" y="599"/>
                  <a:pt x="5991" y="599"/>
                </a:cubicBezTo>
                <a:close/>
                <a:moveTo>
                  <a:pt x="5938" y="0"/>
                </a:moveTo>
                <a:cubicBezTo>
                  <a:pt x="5518" y="0"/>
                  <a:pt x="5091" y="73"/>
                  <a:pt x="4665" y="232"/>
                </a:cubicBezTo>
                <a:cubicBezTo>
                  <a:pt x="2462" y="1056"/>
                  <a:pt x="1514" y="3959"/>
                  <a:pt x="2558" y="5971"/>
                </a:cubicBezTo>
                <a:cubicBezTo>
                  <a:pt x="2458" y="5951"/>
                  <a:pt x="2360" y="5942"/>
                  <a:pt x="2265" y="5942"/>
                </a:cubicBezTo>
                <a:cubicBezTo>
                  <a:pt x="899" y="5942"/>
                  <a:pt x="1" y="7833"/>
                  <a:pt x="1111" y="8988"/>
                </a:cubicBezTo>
                <a:cubicBezTo>
                  <a:pt x="1677" y="9581"/>
                  <a:pt x="2451" y="9748"/>
                  <a:pt x="3231" y="9748"/>
                </a:cubicBezTo>
                <a:cubicBezTo>
                  <a:pt x="3560" y="9748"/>
                  <a:pt x="3890" y="9718"/>
                  <a:pt x="4206" y="9678"/>
                </a:cubicBezTo>
                <a:cubicBezTo>
                  <a:pt x="5797" y="9466"/>
                  <a:pt x="7348" y="9262"/>
                  <a:pt x="8949" y="9262"/>
                </a:cubicBezTo>
                <a:cubicBezTo>
                  <a:pt x="9082" y="9262"/>
                  <a:pt x="9216" y="9263"/>
                  <a:pt x="9350" y="9266"/>
                </a:cubicBezTo>
                <a:cubicBezTo>
                  <a:pt x="10113" y="9278"/>
                  <a:pt x="11138" y="9440"/>
                  <a:pt x="12097" y="9440"/>
                </a:cubicBezTo>
                <a:cubicBezTo>
                  <a:pt x="13546" y="9440"/>
                  <a:pt x="14845" y="9070"/>
                  <a:pt x="14868" y="7254"/>
                </a:cubicBezTo>
                <a:cubicBezTo>
                  <a:pt x="14892" y="5370"/>
                  <a:pt x="13282" y="3930"/>
                  <a:pt x="11539" y="3930"/>
                </a:cubicBezTo>
                <a:cubicBezTo>
                  <a:pt x="11156" y="3930"/>
                  <a:pt x="10765" y="4000"/>
                  <a:pt x="10385" y="4150"/>
                </a:cubicBezTo>
                <a:cubicBezTo>
                  <a:pt x="10103" y="1988"/>
                  <a:pt x="8129" y="0"/>
                  <a:pt x="593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57"/>
          <p:cNvGrpSpPr/>
          <p:nvPr/>
        </p:nvGrpSpPr>
        <p:grpSpPr>
          <a:xfrm>
            <a:off x="941580" y="1909348"/>
            <a:ext cx="781848" cy="783291"/>
            <a:chOff x="4470175" y="491225"/>
            <a:chExt cx="514475" cy="515425"/>
          </a:xfrm>
        </p:grpSpPr>
        <p:sp>
          <p:nvSpPr>
            <p:cNvPr id="2032" name="Google Shape;2032;p57"/>
            <p:cNvSpPr/>
            <p:nvPr/>
          </p:nvSpPr>
          <p:spPr>
            <a:xfrm>
              <a:off x="4666575" y="491225"/>
              <a:ext cx="111150" cy="180725"/>
            </a:xfrm>
            <a:custGeom>
              <a:avLst/>
              <a:gdLst/>
              <a:ahLst/>
              <a:cxnLst/>
              <a:rect l="l" t="t" r="r" b="b"/>
              <a:pathLst>
                <a:path w="4446" h="7229" extrusionOk="0">
                  <a:moveTo>
                    <a:pt x="2262" y="1"/>
                  </a:moveTo>
                  <a:cubicBezTo>
                    <a:pt x="1735" y="1"/>
                    <a:pt x="1205" y="201"/>
                    <a:pt x="824" y="606"/>
                  </a:cubicBezTo>
                  <a:cubicBezTo>
                    <a:pt x="0" y="1468"/>
                    <a:pt x="173" y="3049"/>
                    <a:pt x="1121" y="3614"/>
                  </a:cubicBezTo>
                  <a:cubicBezTo>
                    <a:pt x="307" y="4218"/>
                    <a:pt x="87" y="5358"/>
                    <a:pt x="202" y="6325"/>
                  </a:cubicBezTo>
                  <a:cubicBezTo>
                    <a:pt x="235" y="6715"/>
                    <a:pt x="555" y="6998"/>
                    <a:pt x="927" y="6998"/>
                  </a:cubicBezTo>
                  <a:cubicBezTo>
                    <a:pt x="985" y="6998"/>
                    <a:pt x="1043" y="6991"/>
                    <a:pt x="1102" y="6977"/>
                  </a:cubicBezTo>
                  <a:cubicBezTo>
                    <a:pt x="1610" y="7121"/>
                    <a:pt x="2175" y="7140"/>
                    <a:pt x="2692" y="7188"/>
                  </a:cubicBezTo>
                  <a:cubicBezTo>
                    <a:pt x="2880" y="7203"/>
                    <a:pt x="3085" y="7229"/>
                    <a:pt x="3285" y="7229"/>
                  </a:cubicBezTo>
                  <a:cubicBezTo>
                    <a:pt x="3586" y="7229"/>
                    <a:pt x="3878" y="7170"/>
                    <a:pt x="4091" y="6929"/>
                  </a:cubicBezTo>
                  <a:cubicBezTo>
                    <a:pt x="4446" y="6536"/>
                    <a:pt x="4264" y="5980"/>
                    <a:pt x="4158" y="5521"/>
                  </a:cubicBezTo>
                  <a:cubicBezTo>
                    <a:pt x="4072" y="5061"/>
                    <a:pt x="3919" y="4611"/>
                    <a:pt x="3698" y="4199"/>
                  </a:cubicBezTo>
                  <a:cubicBezTo>
                    <a:pt x="3507" y="3863"/>
                    <a:pt x="3219" y="3595"/>
                    <a:pt x="2874" y="3423"/>
                  </a:cubicBezTo>
                  <a:cubicBezTo>
                    <a:pt x="3832" y="3183"/>
                    <a:pt x="4426" y="1957"/>
                    <a:pt x="3976" y="1027"/>
                  </a:cubicBezTo>
                  <a:cubicBezTo>
                    <a:pt x="3644" y="347"/>
                    <a:pt x="2956" y="1"/>
                    <a:pt x="2262"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7"/>
            <p:cNvSpPr/>
            <p:nvPr/>
          </p:nvSpPr>
          <p:spPr>
            <a:xfrm>
              <a:off x="4670875" y="501550"/>
              <a:ext cx="100350" cy="166800"/>
            </a:xfrm>
            <a:custGeom>
              <a:avLst/>
              <a:gdLst/>
              <a:ahLst/>
              <a:cxnLst/>
              <a:rect l="l" t="t" r="r" b="b"/>
              <a:pathLst>
                <a:path w="4014" h="6672" extrusionOk="0">
                  <a:moveTo>
                    <a:pt x="2073" y="555"/>
                  </a:moveTo>
                  <a:cubicBezTo>
                    <a:pt x="2745" y="555"/>
                    <a:pt x="3337" y="1042"/>
                    <a:pt x="3440" y="1735"/>
                  </a:cubicBezTo>
                  <a:cubicBezTo>
                    <a:pt x="3555" y="2538"/>
                    <a:pt x="2947" y="3178"/>
                    <a:pt x="2178" y="3178"/>
                  </a:cubicBezTo>
                  <a:cubicBezTo>
                    <a:pt x="2111" y="3178"/>
                    <a:pt x="2043" y="3173"/>
                    <a:pt x="1974" y="3163"/>
                  </a:cubicBezTo>
                  <a:cubicBezTo>
                    <a:pt x="1962" y="3161"/>
                    <a:pt x="1949" y="3160"/>
                    <a:pt x="1936" y="3160"/>
                  </a:cubicBezTo>
                  <a:cubicBezTo>
                    <a:pt x="1827" y="3160"/>
                    <a:pt x="1731" y="3233"/>
                    <a:pt x="1696" y="3345"/>
                  </a:cubicBezTo>
                  <a:cubicBezTo>
                    <a:pt x="1217" y="3144"/>
                    <a:pt x="796" y="2760"/>
                    <a:pt x="691" y="2243"/>
                  </a:cubicBezTo>
                  <a:cubicBezTo>
                    <a:pt x="528" y="1458"/>
                    <a:pt x="1045" y="710"/>
                    <a:pt x="1831" y="576"/>
                  </a:cubicBezTo>
                  <a:cubicBezTo>
                    <a:pt x="1912" y="562"/>
                    <a:pt x="1993" y="555"/>
                    <a:pt x="2073" y="555"/>
                  </a:cubicBezTo>
                  <a:close/>
                  <a:moveTo>
                    <a:pt x="1982" y="4113"/>
                  </a:moveTo>
                  <a:cubicBezTo>
                    <a:pt x="2773" y="4113"/>
                    <a:pt x="3128" y="5355"/>
                    <a:pt x="3296" y="6133"/>
                  </a:cubicBezTo>
                  <a:lnTo>
                    <a:pt x="566" y="6133"/>
                  </a:lnTo>
                  <a:cubicBezTo>
                    <a:pt x="748" y="5395"/>
                    <a:pt x="1103" y="4303"/>
                    <a:pt x="1773" y="4140"/>
                  </a:cubicBezTo>
                  <a:cubicBezTo>
                    <a:pt x="1846" y="4121"/>
                    <a:pt x="1915" y="4113"/>
                    <a:pt x="1982" y="4113"/>
                  </a:cubicBezTo>
                  <a:close/>
                  <a:moveTo>
                    <a:pt x="2015" y="1"/>
                  </a:moveTo>
                  <a:cubicBezTo>
                    <a:pt x="1998" y="1"/>
                    <a:pt x="1982" y="1"/>
                    <a:pt x="1965" y="1"/>
                  </a:cubicBezTo>
                  <a:cubicBezTo>
                    <a:pt x="853" y="20"/>
                    <a:pt x="1" y="1046"/>
                    <a:pt x="106" y="2147"/>
                  </a:cubicBezTo>
                  <a:cubicBezTo>
                    <a:pt x="183" y="2904"/>
                    <a:pt x="729" y="3536"/>
                    <a:pt x="1476" y="3718"/>
                  </a:cubicBezTo>
                  <a:cubicBezTo>
                    <a:pt x="585" y="4198"/>
                    <a:pt x="231" y="5635"/>
                    <a:pt x="221" y="6506"/>
                  </a:cubicBezTo>
                  <a:cubicBezTo>
                    <a:pt x="231" y="6583"/>
                    <a:pt x="298" y="6631"/>
                    <a:pt x="365" y="6631"/>
                  </a:cubicBezTo>
                  <a:cubicBezTo>
                    <a:pt x="413" y="6660"/>
                    <a:pt x="461" y="6669"/>
                    <a:pt x="518" y="6669"/>
                  </a:cubicBezTo>
                  <a:cubicBezTo>
                    <a:pt x="725" y="6671"/>
                    <a:pt x="932" y="6672"/>
                    <a:pt x="1138" y="6672"/>
                  </a:cubicBezTo>
                  <a:cubicBezTo>
                    <a:pt x="1963" y="6672"/>
                    <a:pt x="2785" y="6660"/>
                    <a:pt x="3613" y="6660"/>
                  </a:cubicBezTo>
                  <a:cubicBezTo>
                    <a:pt x="3785" y="6650"/>
                    <a:pt x="3910" y="6487"/>
                    <a:pt x="3871" y="6324"/>
                  </a:cubicBezTo>
                  <a:cubicBezTo>
                    <a:pt x="3727" y="5558"/>
                    <a:pt x="3354" y="3968"/>
                    <a:pt x="2463" y="3613"/>
                  </a:cubicBezTo>
                  <a:cubicBezTo>
                    <a:pt x="3258" y="3489"/>
                    <a:pt x="3862" y="2847"/>
                    <a:pt x="3929" y="2061"/>
                  </a:cubicBezTo>
                  <a:cubicBezTo>
                    <a:pt x="4014" y="938"/>
                    <a:pt x="3131" y="1"/>
                    <a:pt x="201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7"/>
            <p:cNvSpPr/>
            <p:nvPr/>
          </p:nvSpPr>
          <p:spPr>
            <a:xfrm>
              <a:off x="4512325" y="615700"/>
              <a:ext cx="136275" cy="141775"/>
            </a:xfrm>
            <a:custGeom>
              <a:avLst/>
              <a:gdLst/>
              <a:ahLst/>
              <a:cxnLst/>
              <a:rect l="l" t="t" r="r" b="b"/>
              <a:pathLst>
                <a:path w="5451" h="5671" extrusionOk="0">
                  <a:moveTo>
                    <a:pt x="5256" y="1"/>
                  </a:moveTo>
                  <a:cubicBezTo>
                    <a:pt x="5245" y="1"/>
                    <a:pt x="5234" y="2"/>
                    <a:pt x="5222" y="5"/>
                  </a:cubicBezTo>
                  <a:cubicBezTo>
                    <a:pt x="3210" y="513"/>
                    <a:pt x="1179" y="2266"/>
                    <a:pt x="528" y="4326"/>
                  </a:cubicBezTo>
                  <a:cubicBezTo>
                    <a:pt x="508" y="4211"/>
                    <a:pt x="480" y="4096"/>
                    <a:pt x="441" y="3981"/>
                  </a:cubicBezTo>
                  <a:cubicBezTo>
                    <a:pt x="422" y="3914"/>
                    <a:pt x="365" y="3880"/>
                    <a:pt x="306" y="3880"/>
                  </a:cubicBezTo>
                  <a:cubicBezTo>
                    <a:pt x="247" y="3880"/>
                    <a:pt x="187" y="3914"/>
                    <a:pt x="163" y="3981"/>
                  </a:cubicBezTo>
                  <a:cubicBezTo>
                    <a:pt x="1" y="4450"/>
                    <a:pt x="192" y="5044"/>
                    <a:pt x="374" y="5485"/>
                  </a:cubicBezTo>
                  <a:cubicBezTo>
                    <a:pt x="418" y="5592"/>
                    <a:pt x="525" y="5670"/>
                    <a:pt x="636" y="5670"/>
                  </a:cubicBezTo>
                  <a:cubicBezTo>
                    <a:pt x="694" y="5670"/>
                    <a:pt x="753" y="5649"/>
                    <a:pt x="805" y="5600"/>
                  </a:cubicBezTo>
                  <a:cubicBezTo>
                    <a:pt x="1179" y="5217"/>
                    <a:pt x="1553" y="4853"/>
                    <a:pt x="1965" y="4508"/>
                  </a:cubicBezTo>
                  <a:cubicBezTo>
                    <a:pt x="2163" y="4342"/>
                    <a:pt x="1974" y="4031"/>
                    <a:pt x="1763" y="4031"/>
                  </a:cubicBezTo>
                  <a:cubicBezTo>
                    <a:pt x="1718" y="4031"/>
                    <a:pt x="1673" y="4045"/>
                    <a:pt x="1629" y="4077"/>
                  </a:cubicBezTo>
                  <a:cubicBezTo>
                    <a:pt x="1447" y="4220"/>
                    <a:pt x="1275" y="4364"/>
                    <a:pt x="1112" y="4517"/>
                  </a:cubicBezTo>
                  <a:cubicBezTo>
                    <a:pt x="1476" y="3684"/>
                    <a:pt x="1859" y="2918"/>
                    <a:pt x="2520" y="2199"/>
                  </a:cubicBezTo>
                  <a:cubicBezTo>
                    <a:pt x="3306" y="1356"/>
                    <a:pt x="4283" y="733"/>
                    <a:pt x="5327" y="245"/>
                  </a:cubicBezTo>
                  <a:cubicBezTo>
                    <a:pt x="5450" y="183"/>
                    <a:pt x="5380" y="1"/>
                    <a:pt x="525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7"/>
            <p:cNvSpPr/>
            <p:nvPr/>
          </p:nvSpPr>
          <p:spPr>
            <a:xfrm>
              <a:off x="4791425" y="604075"/>
              <a:ext cx="149375" cy="146125"/>
            </a:xfrm>
            <a:custGeom>
              <a:avLst/>
              <a:gdLst/>
              <a:ahLst/>
              <a:cxnLst/>
              <a:rect l="l" t="t" r="r" b="b"/>
              <a:pathLst>
                <a:path w="5975" h="5845" extrusionOk="0">
                  <a:moveTo>
                    <a:pt x="257" y="1"/>
                  </a:moveTo>
                  <a:cubicBezTo>
                    <a:pt x="54" y="1"/>
                    <a:pt x="1" y="337"/>
                    <a:pt x="218" y="374"/>
                  </a:cubicBezTo>
                  <a:cubicBezTo>
                    <a:pt x="2747" y="844"/>
                    <a:pt x="4213" y="2520"/>
                    <a:pt x="4749" y="4944"/>
                  </a:cubicBezTo>
                  <a:lnTo>
                    <a:pt x="4529" y="4772"/>
                  </a:lnTo>
                  <a:cubicBezTo>
                    <a:pt x="4318" y="4609"/>
                    <a:pt x="4117" y="4436"/>
                    <a:pt x="3897" y="4283"/>
                  </a:cubicBezTo>
                  <a:cubicBezTo>
                    <a:pt x="3867" y="4260"/>
                    <a:pt x="3836" y="4250"/>
                    <a:pt x="3807" y="4250"/>
                  </a:cubicBezTo>
                  <a:cubicBezTo>
                    <a:pt x="3678" y="4250"/>
                    <a:pt x="3577" y="4444"/>
                    <a:pt x="3686" y="4561"/>
                  </a:cubicBezTo>
                  <a:cubicBezTo>
                    <a:pt x="3964" y="4858"/>
                    <a:pt x="4280" y="5126"/>
                    <a:pt x="4577" y="5404"/>
                  </a:cubicBezTo>
                  <a:cubicBezTo>
                    <a:pt x="4742" y="5561"/>
                    <a:pt x="4947" y="5844"/>
                    <a:pt x="5214" y="5844"/>
                  </a:cubicBezTo>
                  <a:cubicBezTo>
                    <a:pt x="5240" y="5844"/>
                    <a:pt x="5268" y="5841"/>
                    <a:pt x="5296" y="5835"/>
                  </a:cubicBezTo>
                  <a:cubicBezTo>
                    <a:pt x="5545" y="5768"/>
                    <a:pt x="5593" y="5490"/>
                    <a:pt x="5640" y="5270"/>
                  </a:cubicBezTo>
                  <a:cubicBezTo>
                    <a:pt x="5736" y="4839"/>
                    <a:pt x="5842" y="4408"/>
                    <a:pt x="5928" y="3977"/>
                  </a:cubicBezTo>
                  <a:cubicBezTo>
                    <a:pt x="5974" y="3762"/>
                    <a:pt x="5793" y="3618"/>
                    <a:pt x="5623" y="3618"/>
                  </a:cubicBezTo>
                  <a:cubicBezTo>
                    <a:pt x="5512" y="3618"/>
                    <a:pt x="5406" y="3679"/>
                    <a:pt x="5372" y="3823"/>
                  </a:cubicBezTo>
                  <a:cubicBezTo>
                    <a:pt x="5343" y="3977"/>
                    <a:pt x="5305" y="4120"/>
                    <a:pt x="5276" y="4274"/>
                  </a:cubicBezTo>
                  <a:cubicBezTo>
                    <a:pt x="4845" y="1917"/>
                    <a:pt x="2651" y="116"/>
                    <a:pt x="266" y="1"/>
                  </a:cubicBezTo>
                  <a:cubicBezTo>
                    <a:pt x="263" y="1"/>
                    <a:pt x="260" y="1"/>
                    <a:pt x="25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7"/>
            <p:cNvSpPr/>
            <p:nvPr/>
          </p:nvSpPr>
          <p:spPr>
            <a:xfrm>
              <a:off x="4470175" y="813500"/>
              <a:ext cx="103250" cy="193150"/>
            </a:xfrm>
            <a:custGeom>
              <a:avLst/>
              <a:gdLst/>
              <a:ahLst/>
              <a:cxnLst/>
              <a:rect l="l" t="t" r="r" b="b"/>
              <a:pathLst>
                <a:path w="4130" h="7726" extrusionOk="0">
                  <a:moveTo>
                    <a:pt x="2155" y="585"/>
                  </a:moveTo>
                  <a:cubicBezTo>
                    <a:pt x="2545" y="585"/>
                    <a:pt x="2930" y="756"/>
                    <a:pt x="3124" y="1137"/>
                  </a:cubicBezTo>
                  <a:cubicBezTo>
                    <a:pt x="3430" y="1750"/>
                    <a:pt x="2961" y="2536"/>
                    <a:pt x="2319" y="2660"/>
                  </a:cubicBezTo>
                  <a:cubicBezTo>
                    <a:pt x="2260" y="2671"/>
                    <a:pt x="2201" y="2676"/>
                    <a:pt x="2142" y="2676"/>
                  </a:cubicBezTo>
                  <a:cubicBezTo>
                    <a:pt x="1635" y="2676"/>
                    <a:pt x="1146" y="2287"/>
                    <a:pt x="1026" y="1798"/>
                  </a:cubicBezTo>
                  <a:cubicBezTo>
                    <a:pt x="911" y="1329"/>
                    <a:pt x="1141" y="888"/>
                    <a:pt x="1505" y="610"/>
                  </a:cubicBezTo>
                  <a:cubicBezTo>
                    <a:pt x="1538" y="650"/>
                    <a:pt x="1589" y="671"/>
                    <a:pt x="1643" y="671"/>
                  </a:cubicBezTo>
                  <a:cubicBezTo>
                    <a:pt x="1667" y="671"/>
                    <a:pt x="1692" y="667"/>
                    <a:pt x="1715" y="658"/>
                  </a:cubicBezTo>
                  <a:cubicBezTo>
                    <a:pt x="1856" y="610"/>
                    <a:pt x="2006" y="585"/>
                    <a:pt x="2155" y="585"/>
                  </a:cubicBezTo>
                  <a:close/>
                  <a:moveTo>
                    <a:pt x="2133" y="3277"/>
                  </a:moveTo>
                  <a:cubicBezTo>
                    <a:pt x="2955" y="3277"/>
                    <a:pt x="3340" y="4386"/>
                    <a:pt x="3392" y="5084"/>
                  </a:cubicBezTo>
                  <a:cubicBezTo>
                    <a:pt x="3440" y="5745"/>
                    <a:pt x="3382" y="6406"/>
                    <a:pt x="3392" y="7077"/>
                  </a:cubicBezTo>
                  <a:cubicBezTo>
                    <a:pt x="3112" y="7111"/>
                    <a:pt x="2830" y="7128"/>
                    <a:pt x="2548" y="7128"/>
                  </a:cubicBezTo>
                  <a:cubicBezTo>
                    <a:pt x="1882" y="7128"/>
                    <a:pt x="1214" y="7032"/>
                    <a:pt x="575" y="6837"/>
                  </a:cubicBezTo>
                  <a:cubicBezTo>
                    <a:pt x="594" y="5793"/>
                    <a:pt x="623" y="3666"/>
                    <a:pt x="1840" y="3321"/>
                  </a:cubicBezTo>
                  <a:cubicBezTo>
                    <a:pt x="1943" y="3291"/>
                    <a:pt x="2041" y="3277"/>
                    <a:pt x="2133" y="3277"/>
                  </a:cubicBezTo>
                  <a:close/>
                  <a:moveTo>
                    <a:pt x="2050" y="1"/>
                  </a:moveTo>
                  <a:cubicBezTo>
                    <a:pt x="1110" y="1"/>
                    <a:pt x="313" y="847"/>
                    <a:pt x="441" y="1798"/>
                  </a:cubicBezTo>
                  <a:cubicBezTo>
                    <a:pt x="518" y="2296"/>
                    <a:pt x="815" y="2727"/>
                    <a:pt x="1246" y="2986"/>
                  </a:cubicBezTo>
                  <a:cubicBezTo>
                    <a:pt x="192" y="3676"/>
                    <a:pt x="115" y="5640"/>
                    <a:pt x="211" y="6770"/>
                  </a:cubicBezTo>
                  <a:cubicBezTo>
                    <a:pt x="68" y="6828"/>
                    <a:pt x="1" y="7067"/>
                    <a:pt x="173" y="7153"/>
                  </a:cubicBezTo>
                  <a:cubicBezTo>
                    <a:pt x="929" y="7535"/>
                    <a:pt x="1760" y="7725"/>
                    <a:pt x="2597" y="7725"/>
                  </a:cubicBezTo>
                  <a:cubicBezTo>
                    <a:pt x="2917" y="7725"/>
                    <a:pt x="3237" y="7698"/>
                    <a:pt x="3555" y="7642"/>
                  </a:cubicBezTo>
                  <a:cubicBezTo>
                    <a:pt x="3660" y="7623"/>
                    <a:pt x="3737" y="7537"/>
                    <a:pt x="3756" y="7431"/>
                  </a:cubicBezTo>
                  <a:cubicBezTo>
                    <a:pt x="3852" y="7393"/>
                    <a:pt x="3928" y="7297"/>
                    <a:pt x="3928" y="7192"/>
                  </a:cubicBezTo>
                  <a:cubicBezTo>
                    <a:pt x="3995" y="6090"/>
                    <a:pt x="4130" y="3752"/>
                    <a:pt x="2999" y="2996"/>
                  </a:cubicBezTo>
                  <a:cubicBezTo>
                    <a:pt x="3603" y="2584"/>
                    <a:pt x="3948" y="1769"/>
                    <a:pt x="3660" y="1060"/>
                  </a:cubicBezTo>
                  <a:cubicBezTo>
                    <a:pt x="3421" y="514"/>
                    <a:pt x="2903" y="141"/>
                    <a:pt x="2319" y="93"/>
                  </a:cubicBezTo>
                  <a:cubicBezTo>
                    <a:pt x="2290" y="35"/>
                    <a:pt x="2233" y="6"/>
                    <a:pt x="2185" y="6"/>
                  </a:cubicBezTo>
                  <a:cubicBezTo>
                    <a:pt x="2140" y="3"/>
                    <a:pt x="2094" y="1"/>
                    <a:pt x="20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7"/>
            <p:cNvSpPr/>
            <p:nvPr/>
          </p:nvSpPr>
          <p:spPr>
            <a:xfrm>
              <a:off x="4880925" y="790875"/>
              <a:ext cx="103725" cy="187025"/>
            </a:xfrm>
            <a:custGeom>
              <a:avLst/>
              <a:gdLst/>
              <a:ahLst/>
              <a:cxnLst/>
              <a:rect l="l" t="t" r="r" b="b"/>
              <a:pathLst>
                <a:path w="4149" h="7481" extrusionOk="0">
                  <a:moveTo>
                    <a:pt x="2002" y="471"/>
                  </a:moveTo>
                  <a:cubicBezTo>
                    <a:pt x="2515" y="471"/>
                    <a:pt x="3132" y="931"/>
                    <a:pt x="3153" y="1381"/>
                  </a:cubicBezTo>
                  <a:cubicBezTo>
                    <a:pt x="3162" y="1860"/>
                    <a:pt x="2693" y="2339"/>
                    <a:pt x="2252" y="2425"/>
                  </a:cubicBezTo>
                  <a:cubicBezTo>
                    <a:pt x="2187" y="2437"/>
                    <a:pt x="2122" y="2443"/>
                    <a:pt x="2058" y="2443"/>
                  </a:cubicBezTo>
                  <a:cubicBezTo>
                    <a:pt x="1614" y="2443"/>
                    <a:pt x="1215" y="2162"/>
                    <a:pt x="1064" y="1735"/>
                  </a:cubicBezTo>
                  <a:cubicBezTo>
                    <a:pt x="968" y="1419"/>
                    <a:pt x="1045" y="1074"/>
                    <a:pt x="1256" y="816"/>
                  </a:cubicBezTo>
                  <a:cubicBezTo>
                    <a:pt x="1271" y="819"/>
                    <a:pt x="1286" y="821"/>
                    <a:pt x="1301" y="821"/>
                  </a:cubicBezTo>
                  <a:cubicBezTo>
                    <a:pt x="1371" y="821"/>
                    <a:pt x="1436" y="785"/>
                    <a:pt x="1476" y="729"/>
                  </a:cubicBezTo>
                  <a:cubicBezTo>
                    <a:pt x="1603" y="547"/>
                    <a:pt x="1794" y="471"/>
                    <a:pt x="2002" y="471"/>
                  </a:cubicBezTo>
                  <a:close/>
                  <a:moveTo>
                    <a:pt x="1884" y="3274"/>
                  </a:moveTo>
                  <a:cubicBezTo>
                    <a:pt x="1946" y="3274"/>
                    <a:pt x="2011" y="3278"/>
                    <a:pt x="2080" y="3287"/>
                  </a:cubicBezTo>
                  <a:cubicBezTo>
                    <a:pt x="3517" y="3479"/>
                    <a:pt x="3258" y="5338"/>
                    <a:pt x="3497" y="6372"/>
                  </a:cubicBezTo>
                  <a:cubicBezTo>
                    <a:pt x="3459" y="6382"/>
                    <a:pt x="3430" y="6391"/>
                    <a:pt x="3402" y="6411"/>
                  </a:cubicBezTo>
                  <a:cubicBezTo>
                    <a:pt x="2876" y="6717"/>
                    <a:pt x="2358" y="6849"/>
                    <a:pt x="1833" y="6849"/>
                  </a:cubicBezTo>
                  <a:cubicBezTo>
                    <a:pt x="1374" y="6849"/>
                    <a:pt x="910" y="6748"/>
                    <a:pt x="432" y="6573"/>
                  </a:cubicBezTo>
                  <a:lnTo>
                    <a:pt x="441" y="6573"/>
                  </a:lnTo>
                  <a:lnTo>
                    <a:pt x="441" y="6564"/>
                  </a:lnTo>
                  <a:cubicBezTo>
                    <a:pt x="561" y="5609"/>
                    <a:pt x="460" y="3274"/>
                    <a:pt x="1884" y="3274"/>
                  </a:cubicBezTo>
                  <a:close/>
                  <a:moveTo>
                    <a:pt x="2030" y="1"/>
                  </a:moveTo>
                  <a:cubicBezTo>
                    <a:pt x="1732" y="1"/>
                    <a:pt x="1450" y="93"/>
                    <a:pt x="1237" y="317"/>
                  </a:cubicBezTo>
                  <a:cubicBezTo>
                    <a:pt x="595" y="614"/>
                    <a:pt x="336" y="1505"/>
                    <a:pt x="633" y="2138"/>
                  </a:cubicBezTo>
                  <a:cubicBezTo>
                    <a:pt x="767" y="2425"/>
                    <a:pt x="987" y="2665"/>
                    <a:pt x="1275" y="2818"/>
                  </a:cubicBezTo>
                  <a:cubicBezTo>
                    <a:pt x="1" y="3345"/>
                    <a:pt x="49" y="5405"/>
                    <a:pt x="58" y="6554"/>
                  </a:cubicBezTo>
                  <a:cubicBezTo>
                    <a:pt x="20" y="6612"/>
                    <a:pt x="20" y="6698"/>
                    <a:pt x="77" y="6755"/>
                  </a:cubicBezTo>
                  <a:cubicBezTo>
                    <a:pt x="584" y="7252"/>
                    <a:pt x="1271" y="7481"/>
                    <a:pt x="1967" y="7481"/>
                  </a:cubicBezTo>
                  <a:cubicBezTo>
                    <a:pt x="2586" y="7481"/>
                    <a:pt x="3213" y="7300"/>
                    <a:pt x="3727" y="6966"/>
                  </a:cubicBezTo>
                  <a:cubicBezTo>
                    <a:pt x="3842" y="6899"/>
                    <a:pt x="3900" y="6765"/>
                    <a:pt x="3871" y="6631"/>
                  </a:cubicBezTo>
                  <a:cubicBezTo>
                    <a:pt x="3948" y="6583"/>
                    <a:pt x="4005" y="6506"/>
                    <a:pt x="4015" y="6420"/>
                  </a:cubicBezTo>
                  <a:cubicBezTo>
                    <a:pt x="4149" y="5318"/>
                    <a:pt x="3833" y="3489"/>
                    <a:pt x="2741" y="2895"/>
                  </a:cubicBezTo>
                  <a:cubicBezTo>
                    <a:pt x="2779" y="2875"/>
                    <a:pt x="2827" y="2856"/>
                    <a:pt x="2865" y="2828"/>
                  </a:cubicBezTo>
                  <a:cubicBezTo>
                    <a:pt x="3545" y="2435"/>
                    <a:pt x="4130" y="1285"/>
                    <a:pt x="3459" y="624"/>
                  </a:cubicBezTo>
                  <a:cubicBezTo>
                    <a:pt x="3113" y="278"/>
                    <a:pt x="2547" y="1"/>
                    <a:pt x="203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57"/>
          <p:cNvGrpSpPr/>
          <p:nvPr/>
        </p:nvGrpSpPr>
        <p:grpSpPr>
          <a:xfrm>
            <a:off x="3177141" y="1742881"/>
            <a:ext cx="604613" cy="567836"/>
            <a:chOff x="4858175" y="3250825"/>
            <a:chExt cx="397850" cy="373650"/>
          </a:xfrm>
        </p:grpSpPr>
        <p:sp>
          <p:nvSpPr>
            <p:cNvPr id="2039" name="Google Shape;2039;p57"/>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7"/>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7"/>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7"/>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7"/>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7"/>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7"/>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7"/>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7"/>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7"/>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7"/>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7"/>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7"/>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7"/>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7"/>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7"/>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7"/>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7"/>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7"/>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7"/>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7"/>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7"/>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7"/>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 name="Google Shape;2062;p57"/>
          <p:cNvGrpSpPr/>
          <p:nvPr/>
        </p:nvGrpSpPr>
        <p:grpSpPr>
          <a:xfrm>
            <a:off x="3888120" y="1638831"/>
            <a:ext cx="703963" cy="671897"/>
            <a:chOff x="3424975" y="5026850"/>
            <a:chExt cx="463225" cy="442125"/>
          </a:xfrm>
        </p:grpSpPr>
        <p:sp>
          <p:nvSpPr>
            <p:cNvPr id="2063" name="Google Shape;2063;p57"/>
            <p:cNvSpPr/>
            <p:nvPr/>
          </p:nvSpPr>
          <p:spPr>
            <a:xfrm>
              <a:off x="3424975" y="5060475"/>
              <a:ext cx="463225" cy="408500"/>
            </a:xfrm>
            <a:custGeom>
              <a:avLst/>
              <a:gdLst/>
              <a:ahLst/>
              <a:cxnLst/>
              <a:rect l="l" t="t" r="r" b="b"/>
              <a:pathLst>
                <a:path w="18529" h="16340" extrusionOk="0">
                  <a:moveTo>
                    <a:pt x="403" y="1"/>
                  </a:moveTo>
                  <a:cubicBezTo>
                    <a:pt x="312" y="1"/>
                    <a:pt x="221" y="63"/>
                    <a:pt x="221" y="187"/>
                  </a:cubicBezTo>
                  <a:cubicBezTo>
                    <a:pt x="259" y="2860"/>
                    <a:pt x="307" y="5533"/>
                    <a:pt x="355" y="8206"/>
                  </a:cubicBezTo>
                  <a:cubicBezTo>
                    <a:pt x="393" y="10496"/>
                    <a:pt x="364" y="12805"/>
                    <a:pt x="489" y="15094"/>
                  </a:cubicBezTo>
                  <a:cubicBezTo>
                    <a:pt x="374" y="15104"/>
                    <a:pt x="268" y="15114"/>
                    <a:pt x="144" y="15123"/>
                  </a:cubicBezTo>
                  <a:cubicBezTo>
                    <a:pt x="29" y="15133"/>
                    <a:pt x="0" y="15296"/>
                    <a:pt x="115" y="15334"/>
                  </a:cubicBezTo>
                  <a:cubicBezTo>
                    <a:pt x="249" y="15372"/>
                    <a:pt x="383" y="15401"/>
                    <a:pt x="518" y="15430"/>
                  </a:cubicBezTo>
                  <a:cubicBezTo>
                    <a:pt x="527" y="15698"/>
                    <a:pt x="546" y="15966"/>
                    <a:pt x="575" y="16225"/>
                  </a:cubicBezTo>
                  <a:cubicBezTo>
                    <a:pt x="575" y="16302"/>
                    <a:pt x="630" y="16340"/>
                    <a:pt x="685" y="16340"/>
                  </a:cubicBezTo>
                  <a:cubicBezTo>
                    <a:pt x="740" y="16340"/>
                    <a:pt x="795" y="16302"/>
                    <a:pt x="795" y="16225"/>
                  </a:cubicBezTo>
                  <a:cubicBezTo>
                    <a:pt x="805" y="15976"/>
                    <a:pt x="815" y="15727"/>
                    <a:pt x="815" y="15478"/>
                  </a:cubicBezTo>
                  <a:cubicBezTo>
                    <a:pt x="1003" y="15496"/>
                    <a:pt x="1191" y="15505"/>
                    <a:pt x="1378" y="15505"/>
                  </a:cubicBezTo>
                  <a:cubicBezTo>
                    <a:pt x="1783" y="15505"/>
                    <a:pt x="2185" y="15461"/>
                    <a:pt x="2577" y="15363"/>
                  </a:cubicBezTo>
                  <a:cubicBezTo>
                    <a:pt x="3410" y="15423"/>
                    <a:pt x="4249" y="15442"/>
                    <a:pt x="5091" y="15442"/>
                  </a:cubicBezTo>
                  <a:cubicBezTo>
                    <a:pt x="6614" y="15442"/>
                    <a:pt x="8145" y="15379"/>
                    <a:pt x="9656" y="15379"/>
                  </a:cubicBezTo>
                  <a:cubicBezTo>
                    <a:pt x="9839" y="15379"/>
                    <a:pt x="10021" y="15380"/>
                    <a:pt x="10203" y="15382"/>
                  </a:cubicBezTo>
                  <a:cubicBezTo>
                    <a:pt x="12895" y="15420"/>
                    <a:pt x="15587" y="15497"/>
                    <a:pt x="18270" y="15583"/>
                  </a:cubicBezTo>
                  <a:cubicBezTo>
                    <a:pt x="18273" y="15583"/>
                    <a:pt x="18276" y="15583"/>
                    <a:pt x="18279" y="15583"/>
                  </a:cubicBezTo>
                  <a:cubicBezTo>
                    <a:pt x="18528" y="15583"/>
                    <a:pt x="18525" y="15190"/>
                    <a:pt x="18270" y="15181"/>
                  </a:cubicBezTo>
                  <a:cubicBezTo>
                    <a:pt x="15587" y="15066"/>
                    <a:pt x="12895" y="14999"/>
                    <a:pt x="10203" y="14970"/>
                  </a:cubicBezTo>
                  <a:cubicBezTo>
                    <a:pt x="8674" y="14957"/>
                    <a:pt x="7097" y="14885"/>
                    <a:pt x="5529" y="14885"/>
                  </a:cubicBezTo>
                  <a:cubicBezTo>
                    <a:pt x="4680" y="14885"/>
                    <a:pt x="3834" y="14906"/>
                    <a:pt x="2999" y="14970"/>
                  </a:cubicBezTo>
                  <a:cubicBezTo>
                    <a:pt x="2974" y="14928"/>
                    <a:pt x="2927" y="14901"/>
                    <a:pt x="2877" y="14901"/>
                  </a:cubicBezTo>
                  <a:cubicBezTo>
                    <a:pt x="2870" y="14901"/>
                    <a:pt x="2863" y="14902"/>
                    <a:pt x="2855" y="14903"/>
                  </a:cubicBezTo>
                  <a:cubicBezTo>
                    <a:pt x="2175" y="14979"/>
                    <a:pt x="1504" y="15027"/>
                    <a:pt x="834" y="15075"/>
                  </a:cubicBezTo>
                  <a:cubicBezTo>
                    <a:pt x="882" y="12786"/>
                    <a:pt x="767" y="10486"/>
                    <a:pt x="728" y="8206"/>
                  </a:cubicBezTo>
                  <a:cubicBezTo>
                    <a:pt x="680" y="5533"/>
                    <a:pt x="633" y="2860"/>
                    <a:pt x="585" y="187"/>
                  </a:cubicBezTo>
                  <a:cubicBezTo>
                    <a:pt x="585" y="63"/>
                    <a:pt x="494" y="1"/>
                    <a:pt x="40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7"/>
            <p:cNvSpPr/>
            <p:nvPr/>
          </p:nvSpPr>
          <p:spPr>
            <a:xfrm>
              <a:off x="3737775" y="5026850"/>
              <a:ext cx="114025" cy="368125"/>
            </a:xfrm>
            <a:custGeom>
              <a:avLst/>
              <a:gdLst/>
              <a:ahLst/>
              <a:cxnLst/>
              <a:rect l="l" t="t" r="r" b="b"/>
              <a:pathLst>
                <a:path w="4561" h="14725" extrusionOk="0">
                  <a:moveTo>
                    <a:pt x="3675" y="0"/>
                  </a:moveTo>
                  <a:cubicBezTo>
                    <a:pt x="3340" y="0"/>
                    <a:pt x="2988" y="48"/>
                    <a:pt x="2740" y="48"/>
                  </a:cubicBezTo>
                  <a:cubicBezTo>
                    <a:pt x="2606" y="45"/>
                    <a:pt x="2472" y="43"/>
                    <a:pt x="2338" y="43"/>
                  </a:cubicBezTo>
                  <a:cubicBezTo>
                    <a:pt x="1555" y="43"/>
                    <a:pt x="777" y="90"/>
                    <a:pt x="0" y="172"/>
                  </a:cubicBezTo>
                  <a:lnTo>
                    <a:pt x="29" y="450"/>
                  </a:lnTo>
                  <a:cubicBezTo>
                    <a:pt x="393" y="464"/>
                    <a:pt x="757" y="467"/>
                    <a:pt x="1121" y="467"/>
                  </a:cubicBezTo>
                  <a:cubicBezTo>
                    <a:pt x="1303" y="467"/>
                    <a:pt x="1485" y="466"/>
                    <a:pt x="1667" y="466"/>
                  </a:cubicBezTo>
                  <a:cubicBezTo>
                    <a:pt x="1849" y="466"/>
                    <a:pt x="2031" y="467"/>
                    <a:pt x="2213" y="469"/>
                  </a:cubicBezTo>
                  <a:cubicBezTo>
                    <a:pt x="2483" y="469"/>
                    <a:pt x="2966" y="419"/>
                    <a:pt x="3406" y="419"/>
                  </a:cubicBezTo>
                  <a:cubicBezTo>
                    <a:pt x="3607" y="419"/>
                    <a:pt x="3798" y="430"/>
                    <a:pt x="3957" y="459"/>
                  </a:cubicBezTo>
                  <a:cubicBezTo>
                    <a:pt x="3727" y="2835"/>
                    <a:pt x="3727" y="5259"/>
                    <a:pt x="3688" y="7654"/>
                  </a:cubicBezTo>
                  <a:cubicBezTo>
                    <a:pt x="3660" y="10001"/>
                    <a:pt x="3612" y="12377"/>
                    <a:pt x="3823" y="14725"/>
                  </a:cubicBezTo>
                  <a:lnTo>
                    <a:pt x="4062" y="14725"/>
                  </a:lnTo>
                  <a:cubicBezTo>
                    <a:pt x="4158" y="12377"/>
                    <a:pt x="4072" y="10001"/>
                    <a:pt x="4110" y="7654"/>
                  </a:cubicBezTo>
                  <a:cubicBezTo>
                    <a:pt x="4148" y="5298"/>
                    <a:pt x="4311" y="2941"/>
                    <a:pt x="4340" y="594"/>
                  </a:cubicBezTo>
                  <a:cubicBezTo>
                    <a:pt x="4369" y="584"/>
                    <a:pt x="4397" y="565"/>
                    <a:pt x="4426" y="546"/>
                  </a:cubicBezTo>
                  <a:lnTo>
                    <a:pt x="4464" y="488"/>
                  </a:lnTo>
                  <a:cubicBezTo>
                    <a:pt x="4560" y="392"/>
                    <a:pt x="4541" y="230"/>
                    <a:pt x="4426" y="162"/>
                  </a:cubicBezTo>
                  <a:cubicBezTo>
                    <a:pt x="4237" y="35"/>
                    <a:pt x="3962" y="0"/>
                    <a:pt x="367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7"/>
            <p:cNvSpPr/>
            <p:nvPr/>
          </p:nvSpPr>
          <p:spPr>
            <a:xfrm>
              <a:off x="3727700" y="5031150"/>
              <a:ext cx="116675" cy="373800"/>
            </a:xfrm>
            <a:custGeom>
              <a:avLst/>
              <a:gdLst/>
              <a:ahLst/>
              <a:cxnLst/>
              <a:rect l="l" t="t" r="r" b="b"/>
              <a:pathLst>
                <a:path w="4667" h="14952" extrusionOk="0">
                  <a:moveTo>
                    <a:pt x="365" y="0"/>
                  </a:moveTo>
                  <a:cubicBezTo>
                    <a:pt x="346" y="0"/>
                    <a:pt x="326" y="10"/>
                    <a:pt x="307" y="19"/>
                  </a:cubicBezTo>
                  <a:cubicBezTo>
                    <a:pt x="282" y="7"/>
                    <a:pt x="256" y="1"/>
                    <a:pt x="231" y="1"/>
                  </a:cubicBezTo>
                  <a:cubicBezTo>
                    <a:pt x="137" y="1"/>
                    <a:pt x="51" y="77"/>
                    <a:pt x="58" y="182"/>
                  </a:cubicBezTo>
                  <a:cubicBezTo>
                    <a:pt x="49" y="2615"/>
                    <a:pt x="125" y="5049"/>
                    <a:pt x="125" y="7473"/>
                  </a:cubicBezTo>
                  <a:cubicBezTo>
                    <a:pt x="125" y="9906"/>
                    <a:pt x="1" y="12349"/>
                    <a:pt x="106" y="14773"/>
                  </a:cubicBezTo>
                  <a:cubicBezTo>
                    <a:pt x="106" y="14854"/>
                    <a:pt x="168" y="14895"/>
                    <a:pt x="231" y="14895"/>
                  </a:cubicBezTo>
                  <a:cubicBezTo>
                    <a:pt x="293" y="14895"/>
                    <a:pt x="355" y="14854"/>
                    <a:pt x="355" y="14773"/>
                  </a:cubicBezTo>
                  <a:lnTo>
                    <a:pt x="355" y="14763"/>
                  </a:lnTo>
                  <a:cubicBezTo>
                    <a:pt x="1302" y="14890"/>
                    <a:pt x="2248" y="14952"/>
                    <a:pt x="3198" y="14952"/>
                  </a:cubicBezTo>
                  <a:cubicBezTo>
                    <a:pt x="3614" y="14952"/>
                    <a:pt x="4029" y="14940"/>
                    <a:pt x="4446" y="14917"/>
                  </a:cubicBezTo>
                  <a:cubicBezTo>
                    <a:pt x="4647" y="14907"/>
                    <a:pt x="4666" y="14610"/>
                    <a:pt x="4465" y="14581"/>
                  </a:cubicBezTo>
                  <a:lnTo>
                    <a:pt x="4465" y="14562"/>
                  </a:lnTo>
                  <a:lnTo>
                    <a:pt x="4226" y="14553"/>
                  </a:lnTo>
                  <a:cubicBezTo>
                    <a:pt x="3535" y="14485"/>
                    <a:pt x="2840" y="14451"/>
                    <a:pt x="2143" y="14451"/>
                  </a:cubicBezTo>
                  <a:cubicBezTo>
                    <a:pt x="1553" y="14451"/>
                    <a:pt x="963" y="14476"/>
                    <a:pt x="374" y="14524"/>
                  </a:cubicBezTo>
                  <a:cubicBezTo>
                    <a:pt x="576" y="12196"/>
                    <a:pt x="518" y="9820"/>
                    <a:pt x="518" y="7482"/>
                  </a:cubicBezTo>
                  <a:cubicBezTo>
                    <a:pt x="528" y="5087"/>
                    <a:pt x="547" y="2673"/>
                    <a:pt x="432" y="278"/>
                  </a:cubicBezTo>
                  <a:lnTo>
                    <a:pt x="393"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7"/>
            <p:cNvSpPr/>
            <p:nvPr/>
          </p:nvSpPr>
          <p:spPr>
            <a:xfrm>
              <a:off x="3598125" y="5104000"/>
              <a:ext cx="101350" cy="304900"/>
            </a:xfrm>
            <a:custGeom>
              <a:avLst/>
              <a:gdLst/>
              <a:ahLst/>
              <a:cxnLst/>
              <a:rect l="l" t="t" r="r" b="b"/>
              <a:pathLst>
                <a:path w="4054" h="12196" extrusionOk="0">
                  <a:moveTo>
                    <a:pt x="1766" y="0"/>
                  </a:moveTo>
                  <a:cubicBezTo>
                    <a:pt x="1179" y="0"/>
                    <a:pt x="594" y="33"/>
                    <a:pt x="39" y="123"/>
                  </a:cubicBezTo>
                  <a:lnTo>
                    <a:pt x="1" y="391"/>
                  </a:lnTo>
                  <a:cubicBezTo>
                    <a:pt x="656" y="477"/>
                    <a:pt x="1338" y="500"/>
                    <a:pt x="2018" y="500"/>
                  </a:cubicBezTo>
                  <a:cubicBezTo>
                    <a:pt x="2552" y="500"/>
                    <a:pt x="3085" y="486"/>
                    <a:pt x="3603" y="477"/>
                  </a:cubicBezTo>
                  <a:lnTo>
                    <a:pt x="3603" y="477"/>
                  </a:lnTo>
                  <a:cubicBezTo>
                    <a:pt x="3593" y="497"/>
                    <a:pt x="3593" y="516"/>
                    <a:pt x="3593" y="525"/>
                  </a:cubicBezTo>
                  <a:cubicBezTo>
                    <a:pt x="3430" y="2413"/>
                    <a:pt x="3526" y="4348"/>
                    <a:pt x="3517" y="6245"/>
                  </a:cubicBezTo>
                  <a:cubicBezTo>
                    <a:pt x="3498" y="8075"/>
                    <a:pt x="3478" y="9914"/>
                    <a:pt x="3536" y="11754"/>
                  </a:cubicBezTo>
                  <a:cubicBezTo>
                    <a:pt x="3447" y="11756"/>
                    <a:pt x="3358" y="11757"/>
                    <a:pt x="3269" y="11757"/>
                  </a:cubicBezTo>
                  <a:cubicBezTo>
                    <a:pt x="2611" y="11757"/>
                    <a:pt x="1926" y="11700"/>
                    <a:pt x="1257" y="11700"/>
                  </a:cubicBezTo>
                  <a:cubicBezTo>
                    <a:pt x="932" y="11700"/>
                    <a:pt x="611" y="11713"/>
                    <a:pt x="298" y="11754"/>
                  </a:cubicBezTo>
                  <a:lnTo>
                    <a:pt x="231" y="11964"/>
                  </a:lnTo>
                  <a:cubicBezTo>
                    <a:pt x="774" y="12145"/>
                    <a:pt x="1397" y="12195"/>
                    <a:pt x="2019" y="12195"/>
                  </a:cubicBezTo>
                  <a:cubicBezTo>
                    <a:pt x="2550" y="12195"/>
                    <a:pt x="3079" y="12159"/>
                    <a:pt x="3555" y="12137"/>
                  </a:cubicBezTo>
                  <a:cubicBezTo>
                    <a:pt x="3613" y="12137"/>
                    <a:pt x="3660" y="12118"/>
                    <a:pt x="3699" y="12070"/>
                  </a:cubicBezTo>
                  <a:cubicBezTo>
                    <a:pt x="3756" y="12060"/>
                    <a:pt x="3795" y="12012"/>
                    <a:pt x="3795" y="11955"/>
                  </a:cubicBezTo>
                  <a:cubicBezTo>
                    <a:pt x="3890" y="10048"/>
                    <a:pt x="3900" y="8132"/>
                    <a:pt x="3919" y="6245"/>
                  </a:cubicBezTo>
                  <a:cubicBezTo>
                    <a:pt x="3929" y="4348"/>
                    <a:pt x="4053" y="2413"/>
                    <a:pt x="3929" y="525"/>
                  </a:cubicBezTo>
                  <a:cubicBezTo>
                    <a:pt x="3929" y="487"/>
                    <a:pt x="3910" y="439"/>
                    <a:pt x="3881" y="410"/>
                  </a:cubicBezTo>
                  <a:cubicBezTo>
                    <a:pt x="3977" y="286"/>
                    <a:pt x="3890" y="104"/>
                    <a:pt x="3737" y="94"/>
                  </a:cubicBezTo>
                  <a:cubicBezTo>
                    <a:pt x="3104" y="43"/>
                    <a:pt x="2434" y="0"/>
                    <a:pt x="176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7"/>
            <p:cNvSpPr/>
            <p:nvPr/>
          </p:nvSpPr>
          <p:spPr>
            <a:xfrm>
              <a:off x="3593575" y="5113300"/>
              <a:ext cx="94625" cy="284625"/>
            </a:xfrm>
            <a:custGeom>
              <a:avLst/>
              <a:gdLst/>
              <a:ahLst/>
              <a:cxnLst/>
              <a:rect l="l" t="t" r="r" b="b"/>
              <a:pathLst>
                <a:path w="3785" h="11385" extrusionOk="0">
                  <a:moveTo>
                    <a:pt x="1" y="0"/>
                  </a:moveTo>
                  <a:lnTo>
                    <a:pt x="1" y="0"/>
                  </a:lnTo>
                  <a:cubicBezTo>
                    <a:pt x="269" y="1811"/>
                    <a:pt x="336" y="3679"/>
                    <a:pt x="422" y="5509"/>
                  </a:cubicBezTo>
                  <a:cubicBezTo>
                    <a:pt x="518" y="7454"/>
                    <a:pt x="604" y="9427"/>
                    <a:pt x="480" y="11382"/>
                  </a:cubicBezTo>
                  <a:cubicBezTo>
                    <a:pt x="793" y="11341"/>
                    <a:pt x="1114" y="11328"/>
                    <a:pt x="1439" y="11328"/>
                  </a:cubicBezTo>
                  <a:cubicBezTo>
                    <a:pt x="2108" y="11328"/>
                    <a:pt x="2793" y="11385"/>
                    <a:pt x="3451" y="11385"/>
                  </a:cubicBezTo>
                  <a:cubicBezTo>
                    <a:pt x="3540" y="11385"/>
                    <a:pt x="3629" y="11384"/>
                    <a:pt x="3718" y="11382"/>
                  </a:cubicBezTo>
                  <a:cubicBezTo>
                    <a:pt x="3660" y="9542"/>
                    <a:pt x="3689" y="7703"/>
                    <a:pt x="3699" y="5873"/>
                  </a:cubicBezTo>
                  <a:cubicBezTo>
                    <a:pt x="3708" y="3976"/>
                    <a:pt x="3622" y="2041"/>
                    <a:pt x="3775" y="153"/>
                  </a:cubicBezTo>
                  <a:cubicBezTo>
                    <a:pt x="3775" y="144"/>
                    <a:pt x="3785" y="125"/>
                    <a:pt x="3785" y="105"/>
                  </a:cubicBezTo>
                  <a:lnTo>
                    <a:pt x="3785" y="105"/>
                  </a:lnTo>
                  <a:cubicBezTo>
                    <a:pt x="3251" y="114"/>
                    <a:pt x="2702" y="129"/>
                    <a:pt x="2152" y="129"/>
                  </a:cubicBezTo>
                  <a:cubicBezTo>
                    <a:pt x="1488" y="129"/>
                    <a:pt x="822" y="107"/>
                    <a:pt x="183" y="29"/>
                  </a:cubicBezTo>
                  <a:cubicBezTo>
                    <a:pt x="125" y="19"/>
                    <a:pt x="68" y="10"/>
                    <a:pt x="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7"/>
            <p:cNvSpPr/>
            <p:nvPr/>
          </p:nvSpPr>
          <p:spPr>
            <a:xfrm>
              <a:off x="3584475" y="5107075"/>
              <a:ext cx="23975" cy="296050"/>
            </a:xfrm>
            <a:custGeom>
              <a:avLst/>
              <a:gdLst/>
              <a:ahLst/>
              <a:cxnLst/>
              <a:rect l="l" t="t" r="r" b="b"/>
              <a:pathLst>
                <a:path w="959" h="11842" extrusionOk="0">
                  <a:moveTo>
                    <a:pt x="585" y="0"/>
                  </a:moveTo>
                  <a:cubicBezTo>
                    <a:pt x="508" y="10"/>
                    <a:pt x="432" y="29"/>
                    <a:pt x="355" y="38"/>
                  </a:cubicBezTo>
                  <a:cubicBezTo>
                    <a:pt x="326" y="48"/>
                    <a:pt x="307" y="67"/>
                    <a:pt x="298" y="86"/>
                  </a:cubicBezTo>
                  <a:cubicBezTo>
                    <a:pt x="264" y="66"/>
                    <a:pt x="227" y="56"/>
                    <a:pt x="192" y="56"/>
                  </a:cubicBezTo>
                  <a:cubicBezTo>
                    <a:pt x="96" y="56"/>
                    <a:pt x="8" y="125"/>
                    <a:pt x="1" y="230"/>
                  </a:cubicBezTo>
                  <a:cubicBezTo>
                    <a:pt x="87" y="2136"/>
                    <a:pt x="307" y="4033"/>
                    <a:pt x="393" y="5930"/>
                  </a:cubicBezTo>
                  <a:cubicBezTo>
                    <a:pt x="480" y="7837"/>
                    <a:pt x="461" y="9743"/>
                    <a:pt x="537" y="11650"/>
                  </a:cubicBezTo>
                  <a:cubicBezTo>
                    <a:pt x="537" y="11726"/>
                    <a:pt x="604" y="11784"/>
                    <a:pt x="681" y="11793"/>
                  </a:cubicBezTo>
                  <a:cubicBezTo>
                    <a:pt x="690" y="11803"/>
                    <a:pt x="700" y="11813"/>
                    <a:pt x="719" y="11822"/>
                  </a:cubicBezTo>
                  <a:cubicBezTo>
                    <a:pt x="738" y="11832"/>
                    <a:pt x="758" y="11841"/>
                    <a:pt x="777" y="11841"/>
                  </a:cubicBezTo>
                  <a:lnTo>
                    <a:pt x="844" y="11621"/>
                  </a:lnTo>
                  <a:cubicBezTo>
                    <a:pt x="959" y="9676"/>
                    <a:pt x="882" y="7703"/>
                    <a:pt x="786" y="5758"/>
                  </a:cubicBezTo>
                  <a:cubicBezTo>
                    <a:pt x="700" y="3928"/>
                    <a:pt x="633" y="2060"/>
                    <a:pt x="365" y="240"/>
                  </a:cubicBezTo>
                  <a:lnTo>
                    <a:pt x="365" y="240"/>
                  </a:lnTo>
                  <a:cubicBezTo>
                    <a:pt x="432" y="249"/>
                    <a:pt x="489" y="259"/>
                    <a:pt x="547" y="268"/>
                  </a:cubicBezTo>
                  <a:lnTo>
                    <a:pt x="585"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7"/>
            <p:cNvSpPr/>
            <p:nvPr/>
          </p:nvSpPr>
          <p:spPr>
            <a:xfrm>
              <a:off x="3469525" y="5171500"/>
              <a:ext cx="103250" cy="236250"/>
            </a:xfrm>
            <a:custGeom>
              <a:avLst/>
              <a:gdLst/>
              <a:ahLst/>
              <a:cxnLst/>
              <a:rect l="l" t="t" r="r" b="b"/>
              <a:pathLst>
                <a:path w="4130" h="9450" extrusionOk="0">
                  <a:moveTo>
                    <a:pt x="431" y="383"/>
                  </a:moveTo>
                  <a:lnTo>
                    <a:pt x="3459" y="489"/>
                  </a:lnTo>
                  <a:lnTo>
                    <a:pt x="3449" y="489"/>
                  </a:lnTo>
                  <a:cubicBezTo>
                    <a:pt x="3353" y="3305"/>
                    <a:pt x="3325" y="6237"/>
                    <a:pt x="3765" y="9034"/>
                  </a:cubicBezTo>
                  <a:cubicBezTo>
                    <a:pt x="2721" y="9054"/>
                    <a:pt x="1667" y="9082"/>
                    <a:pt x="632" y="9197"/>
                  </a:cubicBezTo>
                  <a:cubicBezTo>
                    <a:pt x="623" y="9197"/>
                    <a:pt x="613" y="9207"/>
                    <a:pt x="604" y="9207"/>
                  </a:cubicBezTo>
                  <a:cubicBezTo>
                    <a:pt x="709" y="6275"/>
                    <a:pt x="479" y="3315"/>
                    <a:pt x="431" y="383"/>
                  </a:cubicBezTo>
                  <a:close/>
                  <a:moveTo>
                    <a:pt x="230" y="0"/>
                  </a:moveTo>
                  <a:cubicBezTo>
                    <a:pt x="125" y="0"/>
                    <a:pt x="48" y="86"/>
                    <a:pt x="38" y="182"/>
                  </a:cubicBezTo>
                  <a:cubicBezTo>
                    <a:pt x="77" y="3190"/>
                    <a:pt x="0" y="6266"/>
                    <a:pt x="364" y="9255"/>
                  </a:cubicBezTo>
                  <a:cubicBezTo>
                    <a:pt x="372" y="9315"/>
                    <a:pt x="426" y="9363"/>
                    <a:pt x="486" y="9363"/>
                  </a:cubicBezTo>
                  <a:cubicBezTo>
                    <a:pt x="503" y="9363"/>
                    <a:pt x="520" y="9359"/>
                    <a:pt x="537" y="9350"/>
                  </a:cubicBezTo>
                  <a:cubicBezTo>
                    <a:pt x="546" y="9398"/>
                    <a:pt x="585" y="9427"/>
                    <a:pt x="632" y="9427"/>
                  </a:cubicBezTo>
                  <a:cubicBezTo>
                    <a:pt x="984" y="9443"/>
                    <a:pt x="1338" y="9449"/>
                    <a:pt x="1693" y="9449"/>
                  </a:cubicBezTo>
                  <a:cubicBezTo>
                    <a:pt x="2432" y="9449"/>
                    <a:pt x="3175" y="9421"/>
                    <a:pt x="3899" y="9389"/>
                  </a:cubicBezTo>
                  <a:cubicBezTo>
                    <a:pt x="4053" y="9379"/>
                    <a:pt x="4129" y="9188"/>
                    <a:pt x="4024" y="9073"/>
                  </a:cubicBezTo>
                  <a:lnTo>
                    <a:pt x="4024" y="9073"/>
                  </a:lnTo>
                  <a:lnTo>
                    <a:pt x="4024" y="9082"/>
                  </a:lnTo>
                  <a:cubicBezTo>
                    <a:pt x="3986" y="6199"/>
                    <a:pt x="3784" y="3344"/>
                    <a:pt x="3842" y="460"/>
                  </a:cubicBezTo>
                  <a:cubicBezTo>
                    <a:pt x="3851" y="422"/>
                    <a:pt x="3832" y="374"/>
                    <a:pt x="3804" y="345"/>
                  </a:cubicBezTo>
                  <a:cubicBezTo>
                    <a:pt x="3823" y="230"/>
                    <a:pt x="3746" y="125"/>
                    <a:pt x="3631" y="115"/>
                  </a:cubicBezTo>
                  <a:lnTo>
                    <a:pt x="230"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57"/>
          <p:cNvGrpSpPr/>
          <p:nvPr/>
        </p:nvGrpSpPr>
        <p:grpSpPr>
          <a:xfrm>
            <a:off x="1095149" y="3774595"/>
            <a:ext cx="333080" cy="678926"/>
            <a:chOff x="2183600" y="4257275"/>
            <a:chExt cx="219175" cy="446750"/>
          </a:xfrm>
        </p:grpSpPr>
        <p:sp>
          <p:nvSpPr>
            <p:cNvPr id="2071" name="Google Shape;2071;p57"/>
            <p:cNvSpPr/>
            <p:nvPr/>
          </p:nvSpPr>
          <p:spPr>
            <a:xfrm>
              <a:off x="2183600" y="4257275"/>
              <a:ext cx="219175" cy="446750"/>
            </a:xfrm>
            <a:custGeom>
              <a:avLst/>
              <a:gdLst/>
              <a:ahLst/>
              <a:cxnLst/>
              <a:rect l="l" t="t" r="r" b="b"/>
              <a:pathLst>
                <a:path w="8767" h="17870" extrusionOk="0">
                  <a:moveTo>
                    <a:pt x="4574" y="437"/>
                  </a:moveTo>
                  <a:cubicBezTo>
                    <a:pt x="5700" y="437"/>
                    <a:pt x="6373" y="1651"/>
                    <a:pt x="6841" y="2588"/>
                  </a:cubicBezTo>
                  <a:cubicBezTo>
                    <a:pt x="7387" y="3699"/>
                    <a:pt x="7847" y="4839"/>
                    <a:pt x="8221" y="6018"/>
                  </a:cubicBezTo>
                  <a:cubicBezTo>
                    <a:pt x="8230" y="6037"/>
                    <a:pt x="8240" y="6056"/>
                    <a:pt x="8249" y="6075"/>
                  </a:cubicBezTo>
                  <a:cubicBezTo>
                    <a:pt x="8297" y="8470"/>
                    <a:pt x="8316" y="10865"/>
                    <a:pt x="8316" y="13260"/>
                  </a:cubicBezTo>
                  <a:lnTo>
                    <a:pt x="8316" y="15071"/>
                  </a:lnTo>
                  <a:cubicBezTo>
                    <a:pt x="8316" y="15722"/>
                    <a:pt x="8460" y="16767"/>
                    <a:pt x="7828" y="17198"/>
                  </a:cubicBezTo>
                  <a:cubicBezTo>
                    <a:pt x="7595" y="17351"/>
                    <a:pt x="7261" y="17389"/>
                    <a:pt x="6922" y="17389"/>
                  </a:cubicBezTo>
                  <a:cubicBezTo>
                    <a:pt x="6604" y="17389"/>
                    <a:pt x="6282" y="17356"/>
                    <a:pt x="6036" y="17351"/>
                  </a:cubicBezTo>
                  <a:lnTo>
                    <a:pt x="4312" y="17322"/>
                  </a:lnTo>
                  <a:cubicBezTo>
                    <a:pt x="4290" y="17322"/>
                    <a:pt x="4266" y="17321"/>
                    <a:pt x="4241" y="17321"/>
                  </a:cubicBezTo>
                  <a:cubicBezTo>
                    <a:pt x="3913" y="17321"/>
                    <a:pt x="3351" y="17366"/>
                    <a:pt x="2768" y="17366"/>
                  </a:cubicBezTo>
                  <a:cubicBezTo>
                    <a:pt x="1861" y="17366"/>
                    <a:pt x="904" y="17258"/>
                    <a:pt x="700" y="16709"/>
                  </a:cubicBezTo>
                  <a:cubicBezTo>
                    <a:pt x="518" y="16211"/>
                    <a:pt x="652" y="15454"/>
                    <a:pt x="643" y="14918"/>
                  </a:cubicBezTo>
                  <a:cubicBezTo>
                    <a:pt x="623" y="14391"/>
                    <a:pt x="614" y="13864"/>
                    <a:pt x="604" y="13337"/>
                  </a:cubicBezTo>
                  <a:cubicBezTo>
                    <a:pt x="547" y="10942"/>
                    <a:pt x="556" y="8537"/>
                    <a:pt x="365" y="6142"/>
                  </a:cubicBezTo>
                  <a:cubicBezTo>
                    <a:pt x="365" y="6104"/>
                    <a:pt x="346" y="6065"/>
                    <a:pt x="317" y="6046"/>
                  </a:cubicBezTo>
                  <a:cubicBezTo>
                    <a:pt x="901" y="5136"/>
                    <a:pt x="1419" y="4178"/>
                    <a:pt x="1946" y="3220"/>
                  </a:cubicBezTo>
                  <a:cubicBezTo>
                    <a:pt x="2444" y="2300"/>
                    <a:pt x="2971" y="854"/>
                    <a:pt x="4053" y="518"/>
                  </a:cubicBezTo>
                  <a:cubicBezTo>
                    <a:pt x="4237" y="462"/>
                    <a:pt x="4410" y="437"/>
                    <a:pt x="4574" y="437"/>
                  </a:cubicBezTo>
                  <a:close/>
                  <a:moveTo>
                    <a:pt x="4557" y="0"/>
                  </a:moveTo>
                  <a:cubicBezTo>
                    <a:pt x="3503" y="0"/>
                    <a:pt x="2800" y="858"/>
                    <a:pt x="2310" y="1697"/>
                  </a:cubicBezTo>
                  <a:cubicBezTo>
                    <a:pt x="1466" y="3096"/>
                    <a:pt x="710" y="4552"/>
                    <a:pt x="39" y="6046"/>
                  </a:cubicBezTo>
                  <a:cubicBezTo>
                    <a:pt x="1" y="6113"/>
                    <a:pt x="39" y="6200"/>
                    <a:pt x="116" y="6219"/>
                  </a:cubicBezTo>
                  <a:cubicBezTo>
                    <a:pt x="20" y="9227"/>
                    <a:pt x="173" y="12254"/>
                    <a:pt x="231" y="15263"/>
                  </a:cubicBezTo>
                  <a:cubicBezTo>
                    <a:pt x="250" y="16058"/>
                    <a:pt x="58" y="17140"/>
                    <a:pt x="930" y="17523"/>
                  </a:cubicBezTo>
                  <a:cubicBezTo>
                    <a:pt x="1408" y="17732"/>
                    <a:pt x="1989" y="17781"/>
                    <a:pt x="2578" y="17781"/>
                  </a:cubicBezTo>
                  <a:cubicBezTo>
                    <a:pt x="3107" y="17781"/>
                    <a:pt x="3642" y="17741"/>
                    <a:pt x="4116" y="17741"/>
                  </a:cubicBezTo>
                  <a:cubicBezTo>
                    <a:pt x="4182" y="17741"/>
                    <a:pt x="4248" y="17742"/>
                    <a:pt x="4312" y="17744"/>
                  </a:cubicBezTo>
                  <a:cubicBezTo>
                    <a:pt x="4957" y="17755"/>
                    <a:pt x="5740" y="17869"/>
                    <a:pt x="6483" y="17869"/>
                  </a:cubicBezTo>
                  <a:cubicBezTo>
                    <a:pt x="6964" y="17869"/>
                    <a:pt x="7429" y="17822"/>
                    <a:pt x="7828" y="17667"/>
                  </a:cubicBezTo>
                  <a:cubicBezTo>
                    <a:pt x="8757" y="17303"/>
                    <a:pt x="8738" y="16297"/>
                    <a:pt x="8747" y="15435"/>
                  </a:cubicBezTo>
                  <a:cubicBezTo>
                    <a:pt x="8767" y="12293"/>
                    <a:pt x="8738" y="9160"/>
                    <a:pt x="8680" y="6018"/>
                  </a:cubicBezTo>
                  <a:cubicBezTo>
                    <a:pt x="8680" y="5950"/>
                    <a:pt x="8652" y="5893"/>
                    <a:pt x="8594" y="5855"/>
                  </a:cubicBezTo>
                  <a:cubicBezTo>
                    <a:pt x="8173" y="4456"/>
                    <a:pt x="7607" y="3115"/>
                    <a:pt x="6908" y="1831"/>
                  </a:cubicBezTo>
                  <a:cubicBezTo>
                    <a:pt x="6419" y="959"/>
                    <a:pt x="5701" y="30"/>
                    <a:pt x="4609" y="1"/>
                  </a:cubicBezTo>
                  <a:cubicBezTo>
                    <a:pt x="4591" y="1"/>
                    <a:pt x="4574" y="0"/>
                    <a:pt x="4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7"/>
            <p:cNvSpPr/>
            <p:nvPr/>
          </p:nvSpPr>
          <p:spPr>
            <a:xfrm>
              <a:off x="2321325" y="4422125"/>
              <a:ext cx="14275" cy="229600"/>
            </a:xfrm>
            <a:custGeom>
              <a:avLst/>
              <a:gdLst/>
              <a:ahLst/>
              <a:cxnLst/>
              <a:rect l="l" t="t" r="r" b="b"/>
              <a:pathLst>
                <a:path w="571" h="9184" extrusionOk="0">
                  <a:moveTo>
                    <a:pt x="387" y="1"/>
                  </a:moveTo>
                  <a:cubicBezTo>
                    <a:pt x="295" y="1"/>
                    <a:pt x="202" y="61"/>
                    <a:pt x="202" y="180"/>
                  </a:cubicBezTo>
                  <a:cubicBezTo>
                    <a:pt x="144" y="3141"/>
                    <a:pt x="29" y="6101"/>
                    <a:pt x="0" y="9061"/>
                  </a:cubicBezTo>
                  <a:cubicBezTo>
                    <a:pt x="0" y="9143"/>
                    <a:pt x="60" y="9183"/>
                    <a:pt x="120" y="9183"/>
                  </a:cubicBezTo>
                  <a:cubicBezTo>
                    <a:pt x="180" y="9183"/>
                    <a:pt x="240" y="9143"/>
                    <a:pt x="240" y="9061"/>
                  </a:cubicBezTo>
                  <a:cubicBezTo>
                    <a:pt x="470" y="6111"/>
                    <a:pt x="537" y="3131"/>
                    <a:pt x="566" y="180"/>
                  </a:cubicBezTo>
                  <a:cubicBezTo>
                    <a:pt x="570" y="61"/>
                    <a:pt x="479" y="1"/>
                    <a:pt x="38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7"/>
            <p:cNvSpPr/>
            <p:nvPr/>
          </p:nvSpPr>
          <p:spPr>
            <a:xfrm>
              <a:off x="2271500" y="4298850"/>
              <a:ext cx="53925" cy="49300"/>
            </a:xfrm>
            <a:custGeom>
              <a:avLst/>
              <a:gdLst/>
              <a:ahLst/>
              <a:cxnLst/>
              <a:rect l="l" t="t" r="r" b="b"/>
              <a:pathLst>
                <a:path w="2157" h="1972" extrusionOk="0">
                  <a:moveTo>
                    <a:pt x="1022" y="422"/>
                  </a:moveTo>
                  <a:cubicBezTo>
                    <a:pt x="1245" y="422"/>
                    <a:pt x="1458" y="531"/>
                    <a:pt x="1581" y="724"/>
                  </a:cubicBezTo>
                  <a:cubicBezTo>
                    <a:pt x="1763" y="1030"/>
                    <a:pt x="1572" y="1452"/>
                    <a:pt x="1256" y="1567"/>
                  </a:cubicBezTo>
                  <a:cubicBezTo>
                    <a:pt x="1194" y="1590"/>
                    <a:pt x="1131" y="1601"/>
                    <a:pt x="1068" y="1601"/>
                  </a:cubicBezTo>
                  <a:cubicBezTo>
                    <a:pt x="772" y="1601"/>
                    <a:pt x="490" y="1358"/>
                    <a:pt x="451" y="1049"/>
                  </a:cubicBezTo>
                  <a:cubicBezTo>
                    <a:pt x="432" y="829"/>
                    <a:pt x="518" y="618"/>
                    <a:pt x="681" y="475"/>
                  </a:cubicBezTo>
                  <a:lnTo>
                    <a:pt x="758" y="475"/>
                  </a:lnTo>
                  <a:cubicBezTo>
                    <a:pt x="844" y="439"/>
                    <a:pt x="934" y="422"/>
                    <a:pt x="1022" y="422"/>
                  </a:cubicBezTo>
                  <a:close/>
                  <a:moveTo>
                    <a:pt x="990" y="0"/>
                  </a:moveTo>
                  <a:cubicBezTo>
                    <a:pt x="979" y="0"/>
                    <a:pt x="969" y="2"/>
                    <a:pt x="959" y="5"/>
                  </a:cubicBezTo>
                  <a:cubicBezTo>
                    <a:pt x="451" y="158"/>
                    <a:pt x="1" y="657"/>
                    <a:pt x="125" y="1212"/>
                  </a:cubicBezTo>
                  <a:cubicBezTo>
                    <a:pt x="233" y="1645"/>
                    <a:pt x="653" y="1971"/>
                    <a:pt x="1082" y="1971"/>
                  </a:cubicBezTo>
                  <a:cubicBezTo>
                    <a:pt x="1186" y="1971"/>
                    <a:pt x="1290" y="1952"/>
                    <a:pt x="1390" y="1912"/>
                  </a:cubicBezTo>
                  <a:cubicBezTo>
                    <a:pt x="1878" y="1710"/>
                    <a:pt x="2156" y="1116"/>
                    <a:pt x="1945" y="637"/>
                  </a:cubicBezTo>
                  <a:cubicBezTo>
                    <a:pt x="1792" y="302"/>
                    <a:pt x="1457" y="82"/>
                    <a:pt x="1093" y="72"/>
                  </a:cubicBezTo>
                  <a:cubicBezTo>
                    <a:pt x="1077" y="33"/>
                    <a:pt x="1036" y="0"/>
                    <a:pt x="99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7"/>
            <p:cNvSpPr/>
            <p:nvPr/>
          </p:nvSpPr>
          <p:spPr>
            <a:xfrm>
              <a:off x="2260975" y="4442500"/>
              <a:ext cx="13550" cy="210725"/>
            </a:xfrm>
            <a:custGeom>
              <a:avLst/>
              <a:gdLst/>
              <a:ahLst/>
              <a:cxnLst/>
              <a:rect l="l" t="t" r="r" b="b"/>
              <a:pathLst>
                <a:path w="542" h="8429" extrusionOk="0">
                  <a:moveTo>
                    <a:pt x="362" y="0"/>
                  </a:moveTo>
                  <a:cubicBezTo>
                    <a:pt x="271" y="0"/>
                    <a:pt x="177" y="60"/>
                    <a:pt x="173" y="180"/>
                  </a:cubicBezTo>
                  <a:cubicBezTo>
                    <a:pt x="77" y="2891"/>
                    <a:pt x="0" y="5631"/>
                    <a:pt x="153" y="8342"/>
                  </a:cubicBezTo>
                  <a:cubicBezTo>
                    <a:pt x="173" y="8400"/>
                    <a:pt x="223" y="8428"/>
                    <a:pt x="273" y="8428"/>
                  </a:cubicBezTo>
                  <a:cubicBezTo>
                    <a:pt x="323" y="8428"/>
                    <a:pt x="374" y="8400"/>
                    <a:pt x="393" y="8342"/>
                  </a:cubicBezTo>
                  <a:cubicBezTo>
                    <a:pt x="450" y="5621"/>
                    <a:pt x="431" y="2901"/>
                    <a:pt x="537" y="180"/>
                  </a:cubicBezTo>
                  <a:cubicBezTo>
                    <a:pt x="541" y="60"/>
                    <a:pt x="453" y="0"/>
                    <a:pt x="36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 name="Google Shape;2075;p57"/>
          <p:cNvGrpSpPr/>
          <p:nvPr/>
        </p:nvGrpSpPr>
        <p:grpSpPr>
          <a:xfrm>
            <a:off x="1573470" y="1227580"/>
            <a:ext cx="790748" cy="712804"/>
            <a:chOff x="2202775" y="4804300"/>
            <a:chExt cx="277125" cy="249800"/>
          </a:xfrm>
        </p:grpSpPr>
        <p:sp>
          <p:nvSpPr>
            <p:cNvPr id="2076" name="Google Shape;2076;p57"/>
            <p:cNvSpPr/>
            <p:nvPr/>
          </p:nvSpPr>
          <p:spPr>
            <a:xfrm>
              <a:off x="2418075" y="4936500"/>
              <a:ext cx="61825" cy="56350"/>
            </a:xfrm>
            <a:custGeom>
              <a:avLst/>
              <a:gdLst/>
              <a:ahLst/>
              <a:cxnLst/>
              <a:rect l="l" t="t" r="r" b="b"/>
              <a:pathLst>
                <a:path w="2473" h="2254" extrusionOk="0">
                  <a:moveTo>
                    <a:pt x="1357" y="400"/>
                  </a:moveTo>
                  <a:cubicBezTo>
                    <a:pt x="1604" y="400"/>
                    <a:pt x="1814" y="515"/>
                    <a:pt x="1898" y="864"/>
                  </a:cubicBezTo>
                  <a:cubicBezTo>
                    <a:pt x="1984" y="1257"/>
                    <a:pt x="1744" y="1726"/>
                    <a:pt x="1332" y="1832"/>
                  </a:cubicBezTo>
                  <a:cubicBezTo>
                    <a:pt x="1281" y="1844"/>
                    <a:pt x="1228" y="1849"/>
                    <a:pt x="1175" y="1849"/>
                  </a:cubicBezTo>
                  <a:cubicBezTo>
                    <a:pt x="842" y="1849"/>
                    <a:pt x="495" y="1626"/>
                    <a:pt x="413" y="1295"/>
                  </a:cubicBezTo>
                  <a:cubicBezTo>
                    <a:pt x="365" y="1056"/>
                    <a:pt x="432" y="797"/>
                    <a:pt x="595" y="615"/>
                  </a:cubicBezTo>
                  <a:cubicBezTo>
                    <a:pt x="614" y="615"/>
                    <a:pt x="624" y="615"/>
                    <a:pt x="633" y="605"/>
                  </a:cubicBezTo>
                  <a:cubicBezTo>
                    <a:pt x="857" y="503"/>
                    <a:pt x="1123" y="400"/>
                    <a:pt x="1357" y="400"/>
                  </a:cubicBezTo>
                  <a:close/>
                  <a:moveTo>
                    <a:pt x="1362" y="1"/>
                  </a:moveTo>
                  <a:cubicBezTo>
                    <a:pt x="1056" y="1"/>
                    <a:pt x="728" y="112"/>
                    <a:pt x="451" y="280"/>
                  </a:cubicBezTo>
                  <a:cubicBezTo>
                    <a:pt x="384" y="318"/>
                    <a:pt x="355" y="385"/>
                    <a:pt x="365" y="452"/>
                  </a:cubicBezTo>
                  <a:cubicBezTo>
                    <a:pt x="106" y="692"/>
                    <a:pt x="1" y="1046"/>
                    <a:pt x="58" y="1391"/>
                  </a:cubicBezTo>
                  <a:cubicBezTo>
                    <a:pt x="171" y="1907"/>
                    <a:pt x="691" y="2253"/>
                    <a:pt x="1201" y="2253"/>
                  </a:cubicBezTo>
                  <a:cubicBezTo>
                    <a:pt x="1297" y="2253"/>
                    <a:pt x="1393" y="2241"/>
                    <a:pt x="1486" y="2215"/>
                  </a:cubicBezTo>
                  <a:cubicBezTo>
                    <a:pt x="2128" y="2033"/>
                    <a:pt x="2473" y="1286"/>
                    <a:pt x="2271" y="663"/>
                  </a:cubicBezTo>
                  <a:cubicBezTo>
                    <a:pt x="2110" y="184"/>
                    <a:pt x="1755" y="1"/>
                    <a:pt x="136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7"/>
            <p:cNvSpPr/>
            <p:nvPr/>
          </p:nvSpPr>
          <p:spPr>
            <a:xfrm>
              <a:off x="2383825" y="4849275"/>
              <a:ext cx="66625" cy="75875"/>
            </a:xfrm>
            <a:custGeom>
              <a:avLst/>
              <a:gdLst/>
              <a:ahLst/>
              <a:cxnLst/>
              <a:rect l="l" t="t" r="r" b="b"/>
              <a:pathLst>
                <a:path w="2665" h="3035" extrusionOk="0">
                  <a:moveTo>
                    <a:pt x="734" y="0"/>
                  </a:moveTo>
                  <a:cubicBezTo>
                    <a:pt x="568" y="0"/>
                    <a:pt x="403" y="8"/>
                    <a:pt x="240" y="23"/>
                  </a:cubicBezTo>
                  <a:cubicBezTo>
                    <a:pt x="97" y="23"/>
                    <a:pt x="1" y="157"/>
                    <a:pt x="39" y="291"/>
                  </a:cubicBezTo>
                  <a:cubicBezTo>
                    <a:pt x="39" y="301"/>
                    <a:pt x="39" y="310"/>
                    <a:pt x="39" y="310"/>
                  </a:cubicBezTo>
                  <a:cubicBezTo>
                    <a:pt x="39" y="329"/>
                    <a:pt x="39" y="349"/>
                    <a:pt x="39" y="368"/>
                  </a:cubicBezTo>
                  <a:cubicBezTo>
                    <a:pt x="97" y="760"/>
                    <a:pt x="298" y="1105"/>
                    <a:pt x="595" y="1354"/>
                  </a:cubicBezTo>
                  <a:cubicBezTo>
                    <a:pt x="639" y="1399"/>
                    <a:pt x="690" y="1418"/>
                    <a:pt x="738" y="1418"/>
                  </a:cubicBezTo>
                  <a:cubicBezTo>
                    <a:pt x="898" y="1418"/>
                    <a:pt x="1039" y="1214"/>
                    <a:pt x="892" y="1067"/>
                  </a:cubicBezTo>
                  <a:cubicBezTo>
                    <a:pt x="777" y="933"/>
                    <a:pt x="681" y="789"/>
                    <a:pt x="604" y="636"/>
                  </a:cubicBezTo>
                  <a:lnTo>
                    <a:pt x="604" y="636"/>
                  </a:lnTo>
                  <a:cubicBezTo>
                    <a:pt x="1591" y="1019"/>
                    <a:pt x="2214" y="1901"/>
                    <a:pt x="2425" y="2954"/>
                  </a:cubicBezTo>
                  <a:cubicBezTo>
                    <a:pt x="2433" y="3010"/>
                    <a:pt x="2477" y="3035"/>
                    <a:pt x="2524" y="3035"/>
                  </a:cubicBezTo>
                  <a:cubicBezTo>
                    <a:pt x="2583" y="3035"/>
                    <a:pt x="2645" y="2995"/>
                    <a:pt x="2645" y="2926"/>
                  </a:cubicBezTo>
                  <a:cubicBezTo>
                    <a:pt x="2664" y="1881"/>
                    <a:pt x="2003" y="942"/>
                    <a:pt x="1103" y="444"/>
                  </a:cubicBezTo>
                  <a:lnTo>
                    <a:pt x="1103" y="444"/>
                  </a:lnTo>
                  <a:cubicBezTo>
                    <a:pt x="1227" y="454"/>
                    <a:pt x="1342" y="463"/>
                    <a:pt x="1476" y="483"/>
                  </a:cubicBezTo>
                  <a:cubicBezTo>
                    <a:pt x="1484" y="484"/>
                    <a:pt x="1491" y="484"/>
                    <a:pt x="1499" y="484"/>
                  </a:cubicBezTo>
                  <a:cubicBezTo>
                    <a:pt x="1710" y="484"/>
                    <a:pt x="1756" y="98"/>
                    <a:pt x="1524" y="61"/>
                  </a:cubicBezTo>
                  <a:cubicBezTo>
                    <a:pt x="1265" y="20"/>
                    <a:pt x="998" y="0"/>
                    <a:pt x="7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7"/>
            <p:cNvSpPr/>
            <p:nvPr/>
          </p:nvSpPr>
          <p:spPr>
            <a:xfrm>
              <a:off x="2262225" y="4994825"/>
              <a:ext cx="161800" cy="59275"/>
            </a:xfrm>
            <a:custGeom>
              <a:avLst/>
              <a:gdLst/>
              <a:ahLst/>
              <a:cxnLst/>
              <a:rect l="l" t="t" r="r" b="b"/>
              <a:pathLst>
                <a:path w="6472" h="2371" extrusionOk="0">
                  <a:moveTo>
                    <a:pt x="6227" y="1"/>
                  </a:moveTo>
                  <a:cubicBezTo>
                    <a:pt x="6210" y="1"/>
                    <a:pt x="6193" y="3"/>
                    <a:pt x="6177" y="6"/>
                  </a:cubicBezTo>
                  <a:cubicBezTo>
                    <a:pt x="5813" y="73"/>
                    <a:pt x="5459" y="179"/>
                    <a:pt x="5104" y="303"/>
                  </a:cubicBezTo>
                  <a:cubicBezTo>
                    <a:pt x="4866" y="392"/>
                    <a:pt x="4929" y="733"/>
                    <a:pt x="5158" y="733"/>
                  </a:cubicBezTo>
                  <a:cubicBezTo>
                    <a:pt x="5177" y="733"/>
                    <a:pt x="5198" y="730"/>
                    <a:pt x="5219" y="725"/>
                  </a:cubicBezTo>
                  <a:lnTo>
                    <a:pt x="5564" y="639"/>
                  </a:lnTo>
                  <a:lnTo>
                    <a:pt x="5564" y="639"/>
                  </a:lnTo>
                  <a:cubicBezTo>
                    <a:pt x="4905" y="1513"/>
                    <a:pt x="3970" y="1930"/>
                    <a:pt x="3005" y="1930"/>
                  </a:cubicBezTo>
                  <a:cubicBezTo>
                    <a:pt x="2035" y="1930"/>
                    <a:pt x="1035" y="1508"/>
                    <a:pt x="257" y="706"/>
                  </a:cubicBezTo>
                  <a:cubicBezTo>
                    <a:pt x="233" y="682"/>
                    <a:pt x="204" y="672"/>
                    <a:pt x="175" y="672"/>
                  </a:cubicBezTo>
                  <a:cubicBezTo>
                    <a:pt x="87" y="672"/>
                    <a:pt x="0" y="765"/>
                    <a:pt x="65" y="859"/>
                  </a:cubicBezTo>
                  <a:cubicBezTo>
                    <a:pt x="759" y="1895"/>
                    <a:pt x="1819" y="2371"/>
                    <a:pt x="2892" y="2371"/>
                  </a:cubicBezTo>
                  <a:cubicBezTo>
                    <a:pt x="4041" y="2371"/>
                    <a:pt x="5204" y="1826"/>
                    <a:pt x="5947" y="840"/>
                  </a:cubicBezTo>
                  <a:lnTo>
                    <a:pt x="5947" y="840"/>
                  </a:lnTo>
                  <a:cubicBezTo>
                    <a:pt x="5938" y="955"/>
                    <a:pt x="5919" y="1070"/>
                    <a:pt x="5909" y="1185"/>
                  </a:cubicBezTo>
                  <a:cubicBezTo>
                    <a:pt x="5895" y="1324"/>
                    <a:pt x="5995" y="1393"/>
                    <a:pt x="6103" y="1393"/>
                  </a:cubicBezTo>
                  <a:cubicBezTo>
                    <a:pt x="6211" y="1393"/>
                    <a:pt x="6326" y="1324"/>
                    <a:pt x="6340" y="1185"/>
                  </a:cubicBezTo>
                  <a:cubicBezTo>
                    <a:pt x="6378" y="869"/>
                    <a:pt x="6417" y="533"/>
                    <a:pt x="6455" y="208"/>
                  </a:cubicBezTo>
                  <a:cubicBezTo>
                    <a:pt x="6472" y="82"/>
                    <a:pt x="6343" y="1"/>
                    <a:pt x="622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7"/>
            <p:cNvSpPr/>
            <p:nvPr/>
          </p:nvSpPr>
          <p:spPr>
            <a:xfrm>
              <a:off x="2308400" y="4804300"/>
              <a:ext cx="68000" cy="62750"/>
            </a:xfrm>
            <a:custGeom>
              <a:avLst/>
              <a:gdLst/>
              <a:ahLst/>
              <a:cxnLst/>
              <a:rect l="l" t="t" r="r" b="b"/>
              <a:pathLst>
                <a:path w="2720" h="2510" extrusionOk="0">
                  <a:moveTo>
                    <a:pt x="1408" y="318"/>
                  </a:moveTo>
                  <a:cubicBezTo>
                    <a:pt x="1418" y="318"/>
                    <a:pt x="1427" y="318"/>
                    <a:pt x="1427" y="327"/>
                  </a:cubicBezTo>
                  <a:cubicBezTo>
                    <a:pt x="1897" y="471"/>
                    <a:pt x="2299" y="854"/>
                    <a:pt x="2242" y="1391"/>
                  </a:cubicBezTo>
                  <a:cubicBezTo>
                    <a:pt x="2190" y="1834"/>
                    <a:pt x="1790" y="2088"/>
                    <a:pt x="1380" y="2088"/>
                  </a:cubicBezTo>
                  <a:cubicBezTo>
                    <a:pt x="1338" y="2088"/>
                    <a:pt x="1297" y="2086"/>
                    <a:pt x="1255" y="2080"/>
                  </a:cubicBezTo>
                  <a:cubicBezTo>
                    <a:pt x="766" y="2033"/>
                    <a:pt x="431" y="1563"/>
                    <a:pt x="556" y="1084"/>
                  </a:cubicBezTo>
                  <a:cubicBezTo>
                    <a:pt x="604" y="864"/>
                    <a:pt x="719" y="663"/>
                    <a:pt x="891" y="509"/>
                  </a:cubicBezTo>
                  <a:cubicBezTo>
                    <a:pt x="1044" y="394"/>
                    <a:pt x="1226" y="327"/>
                    <a:pt x="1408" y="318"/>
                  </a:cubicBezTo>
                  <a:close/>
                  <a:moveTo>
                    <a:pt x="1524" y="0"/>
                  </a:moveTo>
                  <a:cubicBezTo>
                    <a:pt x="1508" y="0"/>
                    <a:pt x="1492" y="1"/>
                    <a:pt x="1475" y="2"/>
                  </a:cubicBezTo>
                  <a:cubicBezTo>
                    <a:pt x="1447" y="2"/>
                    <a:pt x="1418" y="11"/>
                    <a:pt x="1399" y="21"/>
                  </a:cubicBezTo>
                  <a:cubicBezTo>
                    <a:pt x="1386" y="20"/>
                    <a:pt x="1373" y="20"/>
                    <a:pt x="1360" y="20"/>
                  </a:cubicBezTo>
                  <a:cubicBezTo>
                    <a:pt x="754" y="20"/>
                    <a:pt x="238" y="464"/>
                    <a:pt x="144" y="1065"/>
                  </a:cubicBezTo>
                  <a:cubicBezTo>
                    <a:pt x="0" y="1764"/>
                    <a:pt x="508" y="2444"/>
                    <a:pt x="1226" y="2502"/>
                  </a:cubicBezTo>
                  <a:cubicBezTo>
                    <a:pt x="1274" y="2507"/>
                    <a:pt x="1322" y="2509"/>
                    <a:pt x="1369" y="2509"/>
                  </a:cubicBezTo>
                  <a:cubicBezTo>
                    <a:pt x="1993" y="2509"/>
                    <a:pt x="2601" y="2106"/>
                    <a:pt x="2663" y="1439"/>
                  </a:cubicBezTo>
                  <a:cubicBezTo>
                    <a:pt x="2720" y="793"/>
                    <a:pt x="2218" y="0"/>
                    <a:pt x="15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7"/>
            <p:cNvSpPr/>
            <p:nvPr/>
          </p:nvSpPr>
          <p:spPr>
            <a:xfrm>
              <a:off x="2231750" y="4851650"/>
              <a:ext cx="68275" cy="78800"/>
            </a:xfrm>
            <a:custGeom>
              <a:avLst/>
              <a:gdLst/>
              <a:ahLst/>
              <a:cxnLst/>
              <a:rect l="l" t="t" r="r" b="b"/>
              <a:pathLst>
                <a:path w="2731" h="3152" extrusionOk="0">
                  <a:moveTo>
                    <a:pt x="2476" y="1"/>
                  </a:moveTo>
                  <a:cubicBezTo>
                    <a:pt x="1957" y="1"/>
                    <a:pt x="1613" y="428"/>
                    <a:pt x="1313" y="828"/>
                  </a:cubicBezTo>
                  <a:cubicBezTo>
                    <a:pt x="997" y="1231"/>
                    <a:pt x="709" y="1671"/>
                    <a:pt x="460" y="2122"/>
                  </a:cubicBezTo>
                  <a:cubicBezTo>
                    <a:pt x="441" y="2026"/>
                    <a:pt x="422" y="1968"/>
                    <a:pt x="422" y="1949"/>
                  </a:cubicBezTo>
                  <a:cubicBezTo>
                    <a:pt x="401" y="1845"/>
                    <a:pt x="322" y="1799"/>
                    <a:pt x="239" y="1799"/>
                  </a:cubicBezTo>
                  <a:cubicBezTo>
                    <a:pt x="131" y="1799"/>
                    <a:pt x="15" y="1877"/>
                    <a:pt x="10" y="2007"/>
                  </a:cubicBezTo>
                  <a:cubicBezTo>
                    <a:pt x="0" y="2237"/>
                    <a:pt x="48" y="2476"/>
                    <a:pt x="134" y="2696"/>
                  </a:cubicBezTo>
                  <a:cubicBezTo>
                    <a:pt x="192" y="2898"/>
                    <a:pt x="288" y="3080"/>
                    <a:pt x="460" y="3137"/>
                  </a:cubicBezTo>
                  <a:cubicBezTo>
                    <a:pt x="492" y="3147"/>
                    <a:pt x="524" y="3152"/>
                    <a:pt x="556" y="3152"/>
                  </a:cubicBezTo>
                  <a:cubicBezTo>
                    <a:pt x="927" y="3152"/>
                    <a:pt x="1291" y="2534"/>
                    <a:pt x="1476" y="2323"/>
                  </a:cubicBezTo>
                  <a:cubicBezTo>
                    <a:pt x="1615" y="2169"/>
                    <a:pt x="1474" y="1959"/>
                    <a:pt x="1318" y="1959"/>
                  </a:cubicBezTo>
                  <a:cubicBezTo>
                    <a:pt x="1271" y="1959"/>
                    <a:pt x="1221" y="1979"/>
                    <a:pt x="1179" y="2026"/>
                  </a:cubicBezTo>
                  <a:cubicBezTo>
                    <a:pt x="1102" y="2112"/>
                    <a:pt x="786" y="2534"/>
                    <a:pt x="642" y="2649"/>
                  </a:cubicBezTo>
                  <a:cubicBezTo>
                    <a:pt x="843" y="2237"/>
                    <a:pt x="1073" y="1834"/>
                    <a:pt x="1322" y="1451"/>
                  </a:cubicBezTo>
                  <a:cubicBezTo>
                    <a:pt x="1629" y="972"/>
                    <a:pt x="1974" y="349"/>
                    <a:pt x="2587" y="244"/>
                  </a:cubicBezTo>
                  <a:cubicBezTo>
                    <a:pt x="2731" y="215"/>
                    <a:pt x="2683" y="4"/>
                    <a:pt x="2558" y="4"/>
                  </a:cubicBezTo>
                  <a:cubicBezTo>
                    <a:pt x="2530" y="2"/>
                    <a:pt x="2503" y="1"/>
                    <a:pt x="247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7"/>
            <p:cNvSpPr/>
            <p:nvPr/>
          </p:nvSpPr>
          <p:spPr>
            <a:xfrm>
              <a:off x="2202775" y="4950350"/>
              <a:ext cx="61325" cy="56575"/>
            </a:xfrm>
            <a:custGeom>
              <a:avLst/>
              <a:gdLst/>
              <a:ahLst/>
              <a:cxnLst/>
              <a:rect l="l" t="t" r="r" b="b"/>
              <a:pathLst>
                <a:path w="2453" h="2263" extrusionOk="0">
                  <a:moveTo>
                    <a:pt x="1228" y="404"/>
                  </a:moveTo>
                  <a:cubicBezTo>
                    <a:pt x="1943" y="404"/>
                    <a:pt x="2233" y="1675"/>
                    <a:pt x="1380" y="1852"/>
                  </a:cubicBezTo>
                  <a:lnTo>
                    <a:pt x="1370" y="1852"/>
                  </a:lnTo>
                  <a:cubicBezTo>
                    <a:pt x="1316" y="1863"/>
                    <a:pt x="1261" y="1869"/>
                    <a:pt x="1206" y="1869"/>
                  </a:cubicBezTo>
                  <a:cubicBezTo>
                    <a:pt x="865" y="1869"/>
                    <a:pt x="515" y="1670"/>
                    <a:pt x="441" y="1316"/>
                  </a:cubicBezTo>
                  <a:cubicBezTo>
                    <a:pt x="393" y="1048"/>
                    <a:pt x="470" y="780"/>
                    <a:pt x="661" y="578"/>
                  </a:cubicBezTo>
                  <a:cubicBezTo>
                    <a:pt x="671" y="581"/>
                    <a:pt x="682" y="582"/>
                    <a:pt x="692" y="582"/>
                  </a:cubicBezTo>
                  <a:cubicBezTo>
                    <a:pt x="720" y="582"/>
                    <a:pt x="748" y="573"/>
                    <a:pt x="776" y="559"/>
                  </a:cubicBezTo>
                  <a:cubicBezTo>
                    <a:pt x="939" y="450"/>
                    <a:pt x="1091" y="404"/>
                    <a:pt x="1228" y="404"/>
                  </a:cubicBezTo>
                  <a:close/>
                  <a:moveTo>
                    <a:pt x="1181" y="0"/>
                  </a:moveTo>
                  <a:cubicBezTo>
                    <a:pt x="978" y="0"/>
                    <a:pt x="777" y="73"/>
                    <a:pt x="613" y="243"/>
                  </a:cubicBezTo>
                  <a:cubicBezTo>
                    <a:pt x="211" y="483"/>
                    <a:pt x="0" y="952"/>
                    <a:pt x="86" y="1412"/>
                  </a:cubicBezTo>
                  <a:cubicBezTo>
                    <a:pt x="189" y="1947"/>
                    <a:pt x="705" y="2262"/>
                    <a:pt x="1215" y="2262"/>
                  </a:cubicBezTo>
                  <a:cubicBezTo>
                    <a:pt x="1326" y="2262"/>
                    <a:pt x="1436" y="2247"/>
                    <a:pt x="1543" y="2217"/>
                  </a:cubicBezTo>
                  <a:cubicBezTo>
                    <a:pt x="2194" y="2025"/>
                    <a:pt x="2453" y="1306"/>
                    <a:pt x="2213" y="712"/>
                  </a:cubicBezTo>
                  <a:cubicBezTo>
                    <a:pt x="2051" y="317"/>
                    <a:pt x="1608" y="0"/>
                    <a:pt x="11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7"/>
          <p:cNvGrpSpPr/>
          <p:nvPr/>
        </p:nvGrpSpPr>
        <p:grpSpPr>
          <a:xfrm>
            <a:off x="3244532" y="2710458"/>
            <a:ext cx="1093804" cy="584553"/>
            <a:chOff x="2564650" y="5030125"/>
            <a:chExt cx="719750" cy="384650"/>
          </a:xfrm>
        </p:grpSpPr>
        <p:sp>
          <p:nvSpPr>
            <p:cNvPr id="2083" name="Google Shape;2083;p57"/>
            <p:cNvSpPr/>
            <p:nvPr/>
          </p:nvSpPr>
          <p:spPr>
            <a:xfrm>
              <a:off x="2564650" y="5030125"/>
              <a:ext cx="719750" cy="384650"/>
            </a:xfrm>
            <a:custGeom>
              <a:avLst/>
              <a:gdLst/>
              <a:ahLst/>
              <a:cxnLst/>
              <a:rect l="l" t="t" r="r" b="b"/>
              <a:pathLst>
                <a:path w="28790" h="15386" extrusionOk="0">
                  <a:moveTo>
                    <a:pt x="22018" y="470"/>
                  </a:moveTo>
                  <a:cubicBezTo>
                    <a:pt x="24745" y="470"/>
                    <a:pt x="27203" y="2140"/>
                    <a:pt x="28052" y="4975"/>
                  </a:cubicBezTo>
                  <a:cubicBezTo>
                    <a:pt x="28541" y="6632"/>
                    <a:pt x="28253" y="8395"/>
                    <a:pt x="26921" y="9564"/>
                  </a:cubicBezTo>
                  <a:cubicBezTo>
                    <a:pt x="25580" y="10742"/>
                    <a:pt x="23750" y="11030"/>
                    <a:pt x="22026" y="11030"/>
                  </a:cubicBezTo>
                  <a:cubicBezTo>
                    <a:pt x="22006" y="11030"/>
                    <a:pt x="21986" y="11030"/>
                    <a:pt x="21965" y="11030"/>
                  </a:cubicBezTo>
                  <a:cubicBezTo>
                    <a:pt x="21427" y="11030"/>
                    <a:pt x="20800" y="10997"/>
                    <a:pt x="20158" y="10997"/>
                  </a:cubicBezTo>
                  <a:cubicBezTo>
                    <a:pt x="18426" y="10997"/>
                    <a:pt x="16587" y="11234"/>
                    <a:pt x="16096" y="12984"/>
                  </a:cubicBezTo>
                  <a:cubicBezTo>
                    <a:pt x="15847" y="12620"/>
                    <a:pt x="15665" y="12208"/>
                    <a:pt x="15559" y="11767"/>
                  </a:cubicBezTo>
                  <a:cubicBezTo>
                    <a:pt x="15540" y="11719"/>
                    <a:pt x="15511" y="11681"/>
                    <a:pt x="15463" y="11662"/>
                  </a:cubicBezTo>
                  <a:cubicBezTo>
                    <a:pt x="15511" y="10120"/>
                    <a:pt x="15176" y="8606"/>
                    <a:pt x="14486" y="7226"/>
                  </a:cubicBezTo>
                  <a:cubicBezTo>
                    <a:pt x="14496" y="7217"/>
                    <a:pt x="14496" y="7207"/>
                    <a:pt x="14496" y="7198"/>
                  </a:cubicBezTo>
                  <a:cubicBezTo>
                    <a:pt x="14467" y="3979"/>
                    <a:pt x="17188" y="1583"/>
                    <a:pt x="20110" y="740"/>
                  </a:cubicBezTo>
                  <a:cubicBezTo>
                    <a:pt x="20749" y="558"/>
                    <a:pt x="21391" y="470"/>
                    <a:pt x="22018" y="470"/>
                  </a:cubicBezTo>
                  <a:close/>
                  <a:moveTo>
                    <a:pt x="6711" y="2584"/>
                  </a:moveTo>
                  <a:cubicBezTo>
                    <a:pt x="9156" y="2584"/>
                    <a:pt x="11539" y="3865"/>
                    <a:pt x="13088" y="5751"/>
                  </a:cubicBezTo>
                  <a:cubicBezTo>
                    <a:pt x="15087" y="8200"/>
                    <a:pt x="15529" y="11394"/>
                    <a:pt x="14625" y="14341"/>
                  </a:cubicBezTo>
                  <a:lnTo>
                    <a:pt x="14625" y="14341"/>
                  </a:lnTo>
                  <a:cubicBezTo>
                    <a:pt x="14309" y="13033"/>
                    <a:pt x="12704" y="12817"/>
                    <a:pt x="11249" y="12817"/>
                  </a:cubicBezTo>
                  <a:cubicBezTo>
                    <a:pt x="10579" y="12817"/>
                    <a:pt x="9942" y="12863"/>
                    <a:pt x="9476" y="12869"/>
                  </a:cubicBezTo>
                  <a:cubicBezTo>
                    <a:pt x="9368" y="12871"/>
                    <a:pt x="9259" y="12872"/>
                    <a:pt x="9149" y="12872"/>
                  </a:cubicBezTo>
                  <a:cubicBezTo>
                    <a:pt x="6308" y="12872"/>
                    <a:pt x="3040" y="12246"/>
                    <a:pt x="1601" y="9497"/>
                  </a:cubicBezTo>
                  <a:cubicBezTo>
                    <a:pt x="97" y="6613"/>
                    <a:pt x="2348" y="3365"/>
                    <a:pt x="5289" y="2733"/>
                  </a:cubicBezTo>
                  <a:cubicBezTo>
                    <a:pt x="5762" y="2632"/>
                    <a:pt x="6238" y="2584"/>
                    <a:pt x="6711" y="2584"/>
                  </a:cubicBezTo>
                  <a:close/>
                  <a:moveTo>
                    <a:pt x="22199" y="1"/>
                  </a:moveTo>
                  <a:cubicBezTo>
                    <a:pt x="20662" y="1"/>
                    <a:pt x="19102" y="497"/>
                    <a:pt x="17801" y="1277"/>
                  </a:cubicBezTo>
                  <a:cubicBezTo>
                    <a:pt x="15856" y="2427"/>
                    <a:pt x="14122" y="4467"/>
                    <a:pt x="14285" y="6824"/>
                  </a:cubicBezTo>
                  <a:cubicBezTo>
                    <a:pt x="12973" y="4438"/>
                    <a:pt x="10635" y="2609"/>
                    <a:pt x="7703" y="2225"/>
                  </a:cubicBezTo>
                  <a:cubicBezTo>
                    <a:pt x="7390" y="2184"/>
                    <a:pt x="7074" y="2164"/>
                    <a:pt x="6761" y="2164"/>
                  </a:cubicBezTo>
                  <a:cubicBezTo>
                    <a:pt x="4375" y="2164"/>
                    <a:pt x="2075" y="3350"/>
                    <a:pt x="1093" y="5636"/>
                  </a:cubicBezTo>
                  <a:cubicBezTo>
                    <a:pt x="1" y="8184"/>
                    <a:pt x="1323" y="10771"/>
                    <a:pt x="3603" y="12112"/>
                  </a:cubicBezTo>
                  <a:cubicBezTo>
                    <a:pt x="5031" y="12955"/>
                    <a:pt x="6717" y="13243"/>
                    <a:pt x="8355" y="13300"/>
                  </a:cubicBezTo>
                  <a:cubicBezTo>
                    <a:pt x="8396" y="13301"/>
                    <a:pt x="8439" y="13302"/>
                    <a:pt x="8484" y="13302"/>
                  </a:cubicBezTo>
                  <a:cubicBezTo>
                    <a:pt x="9120" y="13302"/>
                    <a:pt x="10148" y="13184"/>
                    <a:pt x="11161" y="13184"/>
                  </a:cubicBezTo>
                  <a:cubicBezTo>
                    <a:pt x="12795" y="13184"/>
                    <a:pt x="14389" y="13491"/>
                    <a:pt x="14228" y="15092"/>
                  </a:cubicBezTo>
                  <a:cubicBezTo>
                    <a:pt x="14218" y="15168"/>
                    <a:pt x="14247" y="15235"/>
                    <a:pt x="14304" y="15274"/>
                  </a:cubicBezTo>
                  <a:cubicBezTo>
                    <a:pt x="14316" y="15344"/>
                    <a:pt x="14378" y="15386"/>
                    <a:pt x="14439" y="15386"/>
                  </a:cubicBezTo>
                  <a:cubicBezTo>
                    <a:pt x="14478" y="15386"/>
                    <a:pt x="14518" y="15369"/>
                    <a:pt x="14544" y="15331"/>
                  </a:cubicBezTo>
                  <a:cubicBezTo>
                    <a:pt x="14563" y="15302"/>
                    <a:pt x="14582" y="15264"/>
                    <a:pt x="14592" y="15235"/>
                  </a:cubicBezTo>
                  <a:cubicBezTo>
                    <a:pt x="14630" y="15197"/>
                    <a:pt x="14649" y="15149"/>
                    <a:pt x="14659" y="15092"/>
                  </a:cubicBezTo>
                  <a:cubicBezTo>
                    <a:pt x="15042" y="14268"/>
                    <a:pt x="15301" y="13377"/>
                    <a:pt x="15406" y="12467"/>
                  </a:cubicBezTo>
                  <a:cubicBezTo>
                    <a:pt x="15569" y="12860"/>
                    <a:pt x="15789" y="13233"/>
                    <a:pt x="16067" y="13568"/>
                  </a:cubicBezTo>
                  <a:cubicBezTo>
                    <a:pt x="16101" y="13603"/>
                    <a:pt x="16147" y="13619"/>
                    <a:pt x="16193" y="13619"/>
                  </a:cubicBezTo>
                  <a:cubicBezTo>
                    <a:pt x="16275" y="13619"/>
                    <a:pt x="16359" y="13568"/>
                    <a:pt x="16383" y="13482"/>
                  </a:cubicBezTo>
                  <a:cubicBezTo>
                    <a:pt x="16646" y="11738"/>
                    <a:pt x="18457" y="11405"/>
                    <a:pt x="19959" y="11405"/>
                  </a:cubicBezTo>
                  <a:cubicBezTo>
                    <a:pt x="20099" y="11405"/>
                    <a:pt x="20236" y="11408"/>
                    <a:pt x="20369" y="11413"/>
                  </a:cubicBezTo>
                  <a:cubicBezTo>
                    <a:pt x="20925" y="11431"/>
                    <a:pt x="21482" y="11454"/>
                    <a:pt x="22038" y="11454"/>
                  </a:cubicBezTo>
                  <a:cubicBezTo>
                    <a:pt x="22939" y="11454"/>
                    <a:pt x="23836" y="11395"/>
                    <a:pt x="24718" y="11164"/>
                  </a:cubicBezTo>
                  <a:cubicBezTo>
                    <a:pt x="26979" y="10570"/>
                    <a:pt x="28790" y="8826"/>
                    <a:pt x="28723" y="6374"/>
                  </a:cubicBezTo>
                  <a:cubicBezTo>
                    <a:pt x="28646" y="4026"/>
                    <a:pt x="27103" y="1718"/>
                    <a:pt x="25025" y="654"/>
                  </a:cubicBezTo>
                  <a:cubicBezTo>
                    <a:pt x="24140" y="201"/>
                    <a:pt x="23174" y="1"/>
                    <a:pt x="2219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7"/>
            <p:cNvSpPr/>
            <p:nvPr/>
          </p:nvSpPr>
          <p:spPr>
            <a:xfrm>
              <a:off x="3194325" y="5176675"/>
              <a:ext cx="37625" cy="31275"/>
            </a:xfrm>
            <a:custGeom>
              <a:avLst/>
              <a:gdLst/>
              <a:ahLst/>
              <a:cxnLst/>
              <a:rect l="l" t="t" r="r" b="b"/>
              <a:pathLst>
                <a:path w="1505" h="1251" extrusionOk="0">
                  <a:moveTo>
                    <a:pt x="812" y="361"/>
                  </a:moveTo>
                  <a:cubicBezTo>
                    <a:pt x="856" y="361"/>
                    <a:pt x="900" y="375"/>
                    <a:pt x="939" y="406"/>
                  </a:cubicBezTo>
                  <a:cubicBezTo>
                    <a:pt x="1064" y="531"/>
                    <a:pt x="1064" y="732"/>
                    <a:pt x="930" y="847"/>
                  </a:cubicBezTo>
                  <a:cubicBezTo>
                    <a:pt x="873" y="883"/>
                    <a:pt x="809" y="900"/>
                    <a:pt x="746" y="900"/>
                  </a:cubicBezTo>
                  <a:cubicBezTo>
                    <a:pt x="639" y="900"/>
                    <a:pt x="532" y="851"/>
                    <a:pt x="460" y="761"/>
                  </a:cubicBezTo>
                  <a:cubicBezTo>
                    <a:pt x="441" y="732"/>
                    <a:pt x="422" y="703"/>
                    <a:pt x="412" y="665"/>
                  </a:cubicBezTo>
                  <a:cubicBezTo>
                    <a:pt x="470" y="646"/>
                    <a:pt x="508" y="607"/>
                    <a:pt x="537" y="560"/>
                  </a:cubicBezTo>
                  <a:cubicBezTo>
                    <a:pt x="579" y="455"/>
                    <a:pt x="696" y="361"/>
                    <a:pt x="812" y="361"/>
                  </a:cubicBezTo>
                  <a:close/>
                  <a:moveTo>
                    <a:pt x="810" y="0"/>
                  </a:moveTo>
                  <a:cubicBezTo>
                    <a:pt x="734" y="0"/>
                    <a:pt x="659" y="15"/>
                    <a:pt x="585" y="42"/>
                  </a:cubicBezTo>
                  <a:cubicBezTo>
                    <a:pt x="566" y="24"/>
                    <a:pt x="540" y="13"/>
                    <a:pt x="513" y="13"/>
                  </a:cubicBezTo>
                  <a:cubicBezTo>
                    <a:pt x="498" y="13"/>
                    <a:pt x="483" y="16"/>
                    <a:pt x="470" y="23"/>
                  </a:cubicBezTo>
                  <a:cubicBezTo>
                    <a:pt x="106" y="205"/>
                    <a:pt x="0" y="665"/>
                    <a:pt x="230" y="991"/>
                  </a:cubicBezTo>
                  <a:cubicBezTo>
                    <a:pt x="363" y="1164"/>
                    <a:pt x="560" y="1250"/>
                    <a:pt x="759" y="1250"/>
                  </a:cubicBezTo>
                  <a:cubicBezTo>
                    <a:pt x="934" y="1250"/>
                    <a:pt x="1111" y="1183"/>
                    <a:pt x="1246" y="1048"/>
                  </a:cubicBezTo>
                  <a:cubicBezTo>
                    <a:pt x="1505" y="751"/>
                    <a:pt x="1418" y="215"/>
                    <a:pt x="1054" y="52"/>
                  </a:cubicBezTo>
                  <a:cubicBezTo>
                    <a:pt x="975" y="17"/>
                    <a:pt x="892" y="0"/>
                    <a:pt x="81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7"/>
            <p:cNvSpPr/>
            <p:nvPr/>
          </p:nvSpPr>
          <p:spPr>
            <a:xfrm>
              <a:off x="3092525" y="5188025"/>
              <a:ext cx="35000" cy="29000"/>
            </a:xfrm>
            <a:custGeom>
              <a:avLst/>
              <a:gdLst/>
              <a:ahLst/>
              <a:cxnLst/>
              <a:rect l="l" t="t" r="r" b="b"/>
              <a:pathLst>
                <a:path w="1400" h="1160" extrusionOk="0">
                  <a:moveTo>
                    <a:pt x="739" y="347"/>
                  </a:moveTo>
                  <a:cubicBezTo>
                    <a:pt x="774" y="347"/>
                    <a:pt x="810" y="359"/>
                    <a:pt x="844" y="383"/>
                  </a:cubicBezTo>
                  <a:cubicBezTo>
                    <a:pt x="968" y="489"/>
                    <a:pt x="949" y="680"/>
                    <a:pt x="825" y="776"/>
                  </a:cubicBezTo>
                  <a:cubicBezTo>
                    <a:pt x="774" y="805"/>
                    <a:pt x="718" y="819"/>
                    <a:pt x="663" y="819"/>
                  </a:cubicBezTo>
                  <a:cubicBezTo>
                    <a:pt x="572" y="819"/>
                    <a:pt x="482" y="781"/>
                    <a:pt x="422" y="709"/>
                  </a:cubicBezTo>
                  <a:cubicBezTo>
                    <a:pt x="480" y="690"/>
                    <a:pt x="518" y="652"/>
                    <a:pt x="537" y="604"/>
                  </a:cubicBezTo>
                  <a:cubicBezTo>
                    <a:pt x="556" y="508"/>
                    <a:pt x="556" y="441"/>
                    <a:pt x="633" y="383"/>
                  </a:cubicBezTo>
                  <a:cubicBezTo>
                    <a:pt x="667" y="359"/>
                    <a:pt x="703" y="347"/>
                    <a:pt x="739" y="347"/>
                  </a:cubicBezTo>
                  <a:close/>
                  <a:moveTo>
                    <a:pt x="624" y="0"/>
                  </a:moveTo>
                  <a:cubicBezTo>
                    <a:pt x="240" y="58"/>
                    <a:pt x="1" y="450"/>
                    <a:pt x="135" y="814"/>
                  </a:cubicBezTo>
                  <a:cubicBezTo>
                    <a:pt x="224" y="1041"/>
                    <a:pt x="462" y="1160"/>
                    <a:pt x="698" y="1160"/>
                  </a:cubicBezTo>
                  <a:cubicBezTo>
                    <a:pt x="841" y="1160"/>
                    <a:pt x="984" y="1116"/>
                    <a:pt x="1093" y="1025"/>
                  </a:cubicBezTo>
                  <a:cubicBezTo>
                    <a:pt x="1400" y="738"/>
                    <a:pt x="1342" y="240"/>
                    <a:pt x="978" y="48"/>
                  </a:cubicBezTo>
                  <a:cubicBezTo>
                    <a:pt x="913" y="15"/>
                    <a:pt x="838" y="0"/>
                    <a:pt x="767" y="0"/>
                  </a:cubicBezTo>
                  <a:cubicBezTo>
                    <a:pt x="734" y="0"/>
                    <a:pt x="702" y="4"/>
                    <a:pt x="671" y="10"/>
                  </a:cubicBezTo>
                  <a:cubicBezTo>
                    <a:pt x="652" y="0"/>
                    <a:pt x="633" y="0"/>
                    <a:pt x="6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7"/>
            <p:cNvSpPr/>
            <p:nvPr/>
          </p:nvSpPr>
          <p:spPr>
            <a:xfrm>
              <a:off x="2985725" y="5195850"/>
              <a:ext cx="33550" cy="28625"/>
            </a:xfrm>
            <a:custGeom>
              <a:avLst/>
              <a:gdLst/>
              <a:ahLst/>
              <a:cxnLst/>
              <a:rect l="l" t="t" r="r" b="b"/>
              <a:pathLst>
                <a:path w="1342" h="1145" extrusionOk="0">
                  <a:moveTo>
                    <a:pt x="711" y="344"/>
                  </a:moveTo>
                  <a:cubicBezTo>
                    <a:pt x="723" y="344"/>
                    <a:pt x="735" y="346"/>
                    <a:pt x="747" y="348"/>
                  </a:cubicBezTo>
                  <a:cubicBezTo>
                    <a:pt x="891" y="377"/>
                    <a:pt x="929" y="569"/>
                    <a:pt x="872" y="684"/>
                  </a:cubicBezTo>
                  <a:cubicBezTo>
                    <a:pt x="805" y="784"/>
                    <a:pt x="695" y="838"/>
                    <a:pt x="583" y="838"/>
                  </a:cubicBezTo>
                  <a:cubicBezTo>
                    <a:pt x="535" y="838"/>
                    <a:pt x="487" y="828"/>
                    <a:pt x="441" y="808"/>
                  </a:cubicBezTo>
                  <a:cubicBezTo>
                    <a:pt x="364" y="779"/>
                    <a:pt x="307" y="712"/>
                    <a:pt x="287" y="626"/>
                  </a:cubicBezTo>
                  <a:lnTo>
                    <a:pt x="287" y="626"/>
                  </a:lnTo>
                  <a:cubicBezTo>
                    <a:pt x="310" y="637"/>
                    <a:pt x="334" y="643"/>
                    <a:pt x="357" y="643"/>
                  </a:cubicBezTo>
                  <a:cubicBezTo>
                    <a:pt x="411" y="643"/>
                    <a:pt x="462" y="613"/>
                    <a:pt x="489" y="559"/>
                  </a:cubicBezTo>
                  <a:cubicBezTo>
                    <a:pt x="532" y="463"/>
                    <a:pt x="599" y="344"/>
                    <a:pt x="711" y="344"/>
                  </a:cubicBezTo>
                  <a:close/>
                  <a:moveTo>
                    <a:pt x="717" y="1"/>
                  </a:moveTo>
                  <a:cubicBezTo>
                    <a:pt x="517" y="1"/>
                    <a:pt x="329" y="107"/>
                    <a:pt x="230" y="291"/>
                  </a:cubicBezTo>
                  <a:cubicBezTo>
                    <a:pt x="48" y="396"/>
                    <a:pt x="0" y="703"/>
                    <a:pt x="125" y="894"/>
                  </a:cubicBezTo>
                  <a:cubicBezTo>
                    <a:pt x="239" y="1064"/>
                    <a:pt x="426" y="1145"/>
                    <a:pt x="616" y="1145"/>
                  </a:cubicBezTo>
                  <a:cubicBezTo>
                    <a:pt x="791" y="1145"/>
                    <a:pt x="968" y="1076"/>
                    <a:pt x="1092" y="942"/>
                  </a:cubicBezTo>
                  <a:cubicBezTo>
                    <a:pt x="1341" y="655"/>
                    <a:pt x="1255" y="214"/>
                    <a:pt x="929" y="42"/>
                  </a:cubicBezTo>
                  <a:cubicBezTo>
                    <a:pt x="859" y="14"/>
                    <a:pt x="787" y="1"/>
                    <a:pt x="7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7"/>
            <p:cNvSpPr/>
            <p:nvPr/>
          </p:nvSpPr>
          <p:spPr>
            <a:xfrm>
              <a:off x="2852775" y="5224575"/>
              <a:ext cx="38825" cy="31250"/>
            </a:xfrm>
            <a:custGeom>
              <a:avLst/>
              <a:gdLst/>
              <a:ahLst/>
              <a:cxnLst/>
              <a:rect l="l" t="t" r="r" b="b"/>
              <a:pathLst>
                <a:path w="1553" h="1250" extrusionOk="0">
                  <a:moveTo>
                    <a:pt x="846" y="323"/>
                  </a:moveTo>
                  <a:cubicBezTo>
                    <a:pt x="879" y="323"/>
                    <a:pt x="917" y="334"/>
                    <a:pt x="959" y="358"/>
                  </a:cubicBezTo>
                  <a:cubicBezTo>
                    <a:pt x="1122" y="454"/>
                    <a:pt x="1141" y="675"/>
                    <a:pt x="1016" y="809"/>
                  </a:cubicBezTo>
                  <a:cubicBezTo>
                    <a:pt x="941" y="890"/>
                    <a:pt x="838" y="931"/>
                    <a:pt x="733" y="931"/>
                  </a:cubicBezTo>
                  <a:cubicBezTo>
                    <a:pt x="652" y="931"/>
                    <a:pt x="570" y="907"/>
                    <a:pt x="499" y="857"/>
                  </a:cubicBezTo>
                  <a:cubicBezTo>
                    <a:pt x="451" y="818"/>
                    <a:pt x="403" y="770"/>
                    <a:pt x="384" y="713"/>
                  </a:cubicBezTo>
                  <a:lnTo>
                    <a:pt x="384" y="713"/>
                  </a:lnTo>
                  <a:cubicBezTo>
                    <a:pt x="409" y="731"/>
                    <a:pt x="437" y="740"/>
                    <a:pt x="466" y="740"/>
                  </a:cubicBezTo>
                  <a:cubicBezTo>
                    <a:pt x="526" y="740"/>
                    <a:pt x="585" y="701"/>
                    <a:pt x="605" y="636"/>
                  </a:cubicBezTo>
                  <a:cubicBezTo>
                    <a:pt x="635" y="498"/>
                    <a:pt x="709" y="323"/>
                    <a:pt x="846" y="323"/>
                  </a:cubicBezTo>
                  <a:close/>
                  <a:moveTo>
                    <a:pt x="875" y="0"/>
                  </a:moveTo>
                  <a:cubicBezTo>
                    <a:pt x="743" y="0"/>
                    <a:pt x="613" y="47"/>
                    <a:pt x="509" y="138"/>
                  </a:cubicBezTo>
                  <a:cubicBezTo>
                    <a:pt x="504" y="133"/>
                    <a:pt x="499" y="131"/>
                    <a:pt x="494" y="131"/>
                  </a:cubicBezTo>
                  <a:cubicBezTo>
                    <a:pt x="490" y="131"/>
                    <a:pt x="485" y="133"/>
                    <a:pt x="480" y="138"/>
                  </a:cubicBezTo>
                  <a:cubicBezTo>
                    <a:pt x="126" y="263"/>
                    <a:pt x="1" y="703"/>
                    <a:pt x="240" y="991"/>
                  </a:cubicBezTo>
                  <a:cubicBezTo>
                    <a:pt x="375" y="1163"/>
                    <a:pt x="571" y="1249"/>
                    <a:pt x="769" y="1249"/>
                  </a:cubicBezTo>
                  <a:cubicBezTo>
                    <a:pt x="966" y="1249"/>
                    <a:pt x="1165" y="1163"/>
                    <a:pt x="1304" y="991"/>
                  </a:cubicBezTo>
                  <a:cubicBezTo>
                    <a:pt x="1553" y="675"/>
                    <a:pt x="1438" y="196"/>
                    <a:pt x="1064" y="33"/>
                  </a:cubicBezTo>
                  <a:cubicBezTo>
                    <a:pt x="1003" y="11"/>
                    <a:pt x="939" y="0"/>
                    <a:pt x="87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7"/>
            <p:cNvSpPr/>
            <p:nvPr/>
          </p:nvSpPr>
          <p:spPr>
            <a:xfrm>
              <a:off x="2770875" y="5224800"/>
              <a:ext cx="31150" cy="27875"/>
            </a:xfrm>
            <a:custGeom>
              <a:avLst/>
              <a:gdLst/>
              <a:ahLst/>
              <a:cxnLst/>
              <a:rect l="l" t="t" r="r" b="b"/>
              <a:pathLst>
                <a:path w="1246" h="1115" extrusionOk="0">
                  <a:moveTo>
                    <a:pt x="547" y="339"/>
                  </a:moveTo>
                  <a:cubicBezTo>
                    <a:pt x="596" y="339"/>
                    <a:pt x="647" y="350"/>
                    <a:pt x="690" y="369"/>
                  </a:cubicBezTo>
                  <a:cubicBezTo>
                    <a:pt x="853" y="436"/>
                    <a:pt x="834" y="627"/>
                    <a:pt x="700" y="733"/>
                  </a:cubicBezTo>
                  <a:cubicBezTo>
                    <a:pt x="647" y="774"/>
                    <a:pt x="581" y="797"/>
                    <a:pt x="521" y="797"/>
                  </a:cubicBezTo>
                  <a:cubicBezTo>
                    <a:pt x="440" y="797"/>
                    <a:pt x="367" y="755"/>
                    <a:pt x="345" y="656"/>
                  </a:cubicBezTo>
                  <a:cubicBezTo>
                    <a:pt x="326" y="570"/>
                    <a:pt x="326" y="484"/>
                    <a:pt x="365" y="416"/>
                  </a:cubicBezTo>
                  <a:cubicBezTo>
                    <a:pt x="393" y="388"/>
                    <a:pt x="432" y="359"/>
                    <a:pt x="470" y="349"/>
                  </a:cubicBezTo>
                  <a:cubicBezTo>
                    <a:pt x="494" y="343"/>
                    <a:pt x="520" y="339"/>
                    <a:pt x="547" y="339"/>
                  </a:cubicBezTo>
                  <a:close/>
                  <a:moveTo>
                    <a:pt x="531" y="1"/>
                  </a:moveTo>
                  <a:cubicBezTo>
                    <a:pt x="295" y="1"/>
                    <a:pt x="52" y="95"/>
                    <a:pt x="10" y="330"/>
                  </a:cubicBezTo>
                  <a:cubicBezTo>
                    <a:pt x="1" y="388"/>
                    <a:pt x="20" y="436"/>
                    <a:pt x="48" y="474"/>
                  </a:cubicBezTo>
                  <a:cubicBezTo>
                    <a:pt x="29" y="560"/>
                    <a:pt x="29" y="646"/>
                    <a:pt x="48" y="723"/>
                  </a:cubicBezTo>
                  <a:cubicBezTo>
                    <a:pt x="105" y="980"/>
                    <a:pt x="317" y="1114"/>
                    <a:pt x="543" y="1114"/>
                  </a:cubicBezTo>
                  <a:cubicBezTo>
                    <a:pt x="663" y="1114"/>
                    <a:pt x="786" y="1077"/>
                    <a:pt x="891" y="1001"/>
                  </a:cubicBezTo>
                  <a:cubicBezTo>
                    <a:pt x="1198" y="771"/>
                    <a:pt x="1246" y="311"/>
                    <a:pt x="901" y="91"/>
                  </a:cubicBezTo>
                  <a:cubicBezTo>
                    <a:pt x="809" y="34"/>
                    <a:pt x="671" y="1"/>
                    <a:pt x="53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7"/>
            <p:cNvSpPr/>
            <p:nvPr/>
          </p:nvSpPr>
          <p:spPr>
            <a:xfrm>
              <a:off x="2672675" y="5211725"/>
              <a:ext cx="38350" cy="34750"/>
            </a:xfrm>
            <a:custGeom>
              <a:avLst/>
              <a:gdLst/>
              <a:ahLst/>
              <a:cxnLst/>
              <a:rect l="l" t="t" r="r" b="b"/>
              <a:pathLst>
                <a:path w="1534" h="1390" extrusionOk="0">
                  <a:moveTo>
                    <a:pt x="794" y="344"/>
                  </a:moveTo>
                  <a:cubicBezTo>
                    <a:pt x="863" y="344"/>
                    <a:pt x="928" y="373"/>
                    <a:pt x="978" y="422"/>
                  </a:cubicBezTo>
                  <a:cubicBezTo>
                    <a:pt x="1131" y="604"/>
                    <a:pt x="1074" y="892"/>
                    <a:pt x="853" y="1007"/>
                  </a:cubicBezTo>
                  <a:cubicBezTo>
                    <a:pt x="797" y="1037"/>
                    <a:pt x="723" y="1054"/>
                    <a:pt x="650" y="1054"/>
                  </a:cubicBezTo>
                  <a:cubicBezTo>
                    <a:pt x="513" y="1054"/>
                    <a:pt x="373" y="993"/>
                    <a:pt x="336" y="844"/>
                  </a:cubicBezTo>
                  <a:cubicBezTo>
                    <a:pt x="317" y="777"/>
                    <a:pt x="326" y="710"/>
                    <a:pt x="346" y="642"/>
                  </a:cubicBezTo>
                  <a:cubicBezTo>
                    <a:pt x="359" y="646"/>
                    <a:pt x="373" y="648"/>
                    <a:pt x="387" y="648"/>
                  </a:cubicBezTo>
                  <a:cubicBezTo>
                    <a:pt x="442" y="648"/>
                    <a:pt x="495" y="619"/>
                    <a:pt x="518" y="566"/>
                  </a:cubicBezTo>
                  <a:cubicBezTo>
                    <a:pt x="575" y="470"/>
                    <a:pt x="614" y="393"/>
                    <a:pt x="719" y="355"/>
                  </a:cubicBezTo>
                  <a:cubicBezTo>
                    <a:pt x="744" y="348"/>
                    <a:pt x="769" y="344"/>
                    <a:pt x="794" y="344"/>
                  </a:cubicBezTo>
                  <a:close/>
                  <a:moveTo>
                    <a:pt x="798" y="0"/>
                  </a:moveTo>
                  <a:cubicBezTo>
                    <a:pt x="551" y="0"/>
                    <a:pt x="296" y="119"/>
                    <a:pt x="231" y="346"/>
                  </a:cubicBezTo>
                  <a:cubicBezTo>
                    <a:pt x="68" y="499"/>
                    <a:pt x="1" y="729"/>
                    <a:pt x="39" y="949"/>
                  </a:cubicBezTo>
                  <a:cubicBezTo>
                    <a:pt x="110" y="1244"/>
                    <a:pt x="387" y="1389"/>
                    <a:pt x="668" y="1389"/>
                  </a:cubicBezTo>
                  <a:cubicBezTo>
                    <a:pt x="807" y="1389"/>
                    <a:pt x="947" y="1354"/>
                    <a:pt x="1064" y="1284"/>
                  </a:cubicBezTo>
                  <a:cubicBezTo>
                    <a:pt x="1476" y="1035"/>
                    <a:pt x="1533" y="470"/>
                    <a:pt x="1198" y="135"/>
                  </a:cubicBezTo>
                  <a:cubicBezTo>
                    <a:pt x="1097" y="44"/>
                    <a:pt x="949" y="0"/>
                    <a:pt x="79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7"/>
          <p:cNvGrpSpPr/>
          <p:nvPr/>
        </p:nvGrpSpPr>
        <p:grpSpPr>
          <a:xfrm>
            <a:off x="1041125" y="3016868"/>
            <a:ext cx="582767" cy="433494"/>
            <a:chOff x="2122775" y="3274600"/>
            <a:chExt cx="383475" cy="285250"/>
          </a:xfrm>
        </p:grpSpPr>
        <p:sp>
          <p:nvSpPr>
            <p:cNvPr id="2091" name="Google Shape;2091;p57"/>
            <p:cNvSpPr/>
            <p:nvPr/>
          </p:nvSpPr>
          <p:spPr>
            <a:xfrm>
              <a:off x="2447300" y="3506275"/>
              <a:ext cx="58950" cy="45375"/>
            </a:xfrm>
            <a:custGeom>
              <a:avLst/>
              <a:gdLst/>
              <a:ahLst/>
              <a:cxnLst/>
              <a:rect l="l" t="t" r="r" b="b"/>
              <a:pathLst>
                <a:path w="2358" h="1815" extrusionOk="0">
                  <a:moveTo>
                    <a:pt x="1234" y="329"/>
                  </a:moveTo>
                  <a:cubicBezTo>
                    <a:pt x="1361" y="329"/>
                    <a:pt x="1490" y="372"/>
                    <a:pt x="1610" y="476"/>
                  </a:cubicBezTo>
                  <a:cubicBezTo>
                    <a:pt x="1974" y="783"/>
                    <a:pt x="1706" y="1300"/>
                    <a:pt x="1323" y="1434"/>
                  </a:cubicBezTo>
                  <a:cubicBezTo>
                    <a:pt x="1240" y="1463"/>
                    <a:pt x="1150" y="1477"/>
                    <a:pt x="1059" y="1477"/>
                  </a:cubicBezTo>
                  <a:cubicBezTo>
                    <a:pt x="813" y="1477"/>
                    <a:pt x="563" y="1371"/>
                    <a:pt x="451" y="1147"/>
                  </a:cubicBezTo>
                  <a:cubicBezTo>
                    <a:pt x="393" y="1022"/>
                    <a:pt x="384" y="879"/>
                    <a:pt x="422" y="745"/>
                  </a:cubicBezTo>
                  <a:lnTo>
                    <a:pt x="422" y="745"/>
                  </a:lnTo>
                  <a:cubicBezTo>
                    <a:pt x="437" y="749"/>
                    <a:pt x="452" y="752"/>
                    <a:pt x="468" y="752"/>
                  </a:cubicBezTo>
                  <a:cubicBezTo>
                    <a:pt x="512" y="752"/>
                    <a:pt x="557" y="732"/>
                    <a:pt x="585" y="697"/>
                  </a:cubicBezTo>
                  <a:cubicBezTo>
                    <a:pt x="743" y="494"/>
                    <a:pt x="985" y="329"/>
                    <a:pt x="1234" y="329"/>
                  </a:cubicBezTo>
                  <a:close/>
                  <a:moveTo>
                    <a:pt x="1261" y="1"/>
                  </a:moveTo>
                  <a:cubicBezTo>
                    <a:pt x="1097" y="1"/>
                    <a:pt x="930" y="41"/>
                    <a:pt x="777" y="112"/>
                  </a:cubicBezTo>
                  <a:cubicBezTo>
                    <a:pt x="288" y="227"/>
                    <a:pt x="1" y="716"/>
                    <a:pt x="144" y="1195"/>
                  </a:cubicBezTo>
                  <a:cubicBezTo>
                    <a:pt x="264" y="1603"/>
                    <a:pt x="678" y="1815"/>
                    <a:pt x="1084" y="1815"/>
                  </a:cubicBezTo>
                  <a:cubicBezTo>
                    <a:pt x="1230" y="1815"/>
                    <a:pt x="1375" y="1787"/>
                    <a:pt x="1505" y="1731"/>
                  </a:cubicBezTo>
                  <a:cubicBezTo>
                    <a:pt x="2041" y="1511"/>
                    <a:pt x="2357" y="812"/>
                    <a:pt x="1955" y="333"/>
                  </a:cubicBezTo>
                  <a:cubicBezTo>
                    <a:pt x="1768" y="99"/>
                    <a:pt x="1517" y="1"/>
                    <a:pt x="126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7"/>
            <p:cNvSpPr/>
            <p:nvPr/>
          </p:nvSpPr>
          <p:spPr>
            <a:xfrm>
              <a:off x="2416325" y="3441800"/>
              <a:ext cx="67175" cy="62025"/>
            </a:xfrm>
            <a:custGeom>
              <a:avLst/>
              <a:gdLst/>
              <a:ahLst/>
              <a:cxnLst/>
              <a:rect l="l" t="t" r="r" b="b"/>
              <a:pathLst>
                <a:path w="2687" h="2481" extrusionOk="0">
                  <a:moveTo>
                    <a:pt x="193" y="1"/>
                  </a:moveTo>
                  <a:cubicBezTo>
                    <a:pt x="90" y="1"/>
                    <a:pt x="1" y="130"/>
                    <a:pt x="90" y="220"/>
                  </a:cubicBezTo>
                  <a:cubicBezTo>
                    <a:pt x="607" y="737"/>
                    <a:pt x="1125" y="1254"/>
                    <a:pt x="1604" y="1810"/>
                  </a:cubicBezTo>
                  <a:cubicBezTo>
                    <a:pt x="1489" y="1781"/>
                    <a:pt x="1374" y="1743"/>
                    <a:pt x="1259" y="1714"/>
                  </a:cubicBezTo>
                  <a:cubicBezTo>
                    <a:pt x="1237" y="1708"/>
                    <a:pt x="1217" y="1706"/>
                    <a:pt x="1199" y="1706"/>
                  </a:cubicBezTo>
                  <a:cubicBezTo>
                    <a:pt x="997" y="1706"/>
                    <a:pt x="943" y="2009"/>
                    <a:pt x="1153" y="2088"/>
                  </a:cubicBezTo>
                  <a:lnTo>
                    <a:pt x="2178" y="2471"/>
                  </a:lnTo>
                  <a:cubicBezTo>
                    <a:pt x="2198" y="2477"/>
                    <a:pt x="2217" y="2480"/>
                    <a:pt x="2234" y="2480"/>
                  </a:cubicBezTo>
                  <a:cubicBezTo>
                    <a:pt x="2346" y="2480"/>
                    <a:pt x="2417" y="2359"/>
                    <a:pt x="2408" y="2260"/>
                  </a:cubicBezTo>
                  <a:cubicBezTo>
                    <a:pt x="2686" y="2021"/>
                    <a:pt x="2389" y="1685"/>
                    <a:pt x="2447" y="1398"/>
                  </a:cubicBezTo>
                  <a:cubicBezTo>
                    <a:pt x="2476" y="1248"/>
                    <a:pt x="2355" y="1150"/>
                    <a:pt x="2240" y="1150"/>
                  </a:cubicBezTo>
                  <a:cubicBezTo>
                    <a:pt x="2164" y="1150"/>
                    <a:pt x="2090" y="1193"/>
                    <a:pt x="2063" y="1293"/>
                  </a:cubicBezTo>
                  <a:cubicBezTo>
                    <a:pt x="1996" y="1513"/>
                    <a:pt x="2121" y="1647"/>
                    <a:pt x="2102" y="1839"/>
                  </a:cubicBezTo>
                  <a:cubicBezTo>
                    <a:pt x="2102" y="1848"/>
                    <a:pt x="2102" y="1858"/>
                    <a:pt x="2102" y="1867"/>
                  </a:cubicBezTo>
                  <a:cubicBezTo>
                    <a:pt x="1537" y="1216"/>
                    <a:pt x="923" y="603"/>
                    <a:pt x="282" y="37"/>
                  </a:cubicBezTo>
                  <a:cubicBezTo>
                    <a:pt x="254" y="12"/>
                    <a:pt x="223" y="1"/>
                    <a:pt x="19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7"/>
            <p:cNvSpPr/>
            <p:nvPr/>
          </p:nvSpPr>
          <p:spPr>
            <a:xfrm>
              <a:off x="2371625" y="3402925"/>
              <a:ext cx="56550" cy="47275"/>
            </a:xfrm>
            <a:custGeom>
              <a:avLst/>
              <a:gdLst/>
              <a:ahLst/>
              <a:cxnLst/>
              <a:rect l="l" t="t" r="r" b="b"/>
              <a:pathLst>
                <a:path w="2262" h="1891" extrusionOk="0">
                  <a:moveTo>
                    <a:pt x="862" y="318"/>
                  </a:moveTo>
                  <a:cubicBezTo>
                    <a:pt x="884" y="368"/>
                    <a:pt x="931" y="396"/>
                    <a:pt x="978" y="396"/>
                  </a:cubicBezTo>
                  <a:cubicBezTo>
                    <a:pt x="994" y="396"/>
                    <a:pt x="1010" y="393"/>
                    <a:pt x="1025" y="385"/>
                  </a:cubicBezTo>
                  <a:cubicBezTo>
                    <a:pt x="1107" y="353"/>
                    <a:pt x="1194" y="337"/>
                    <a:pt x="1280" y="337"/>
                  </a:cubicBezTo>
                  <a:cubicBezTo>
                    <a:pt x="1527" y="337"/>
                    <a:pt x="1764" y="472"/>
                    <a:pt x="1820" y="749"/>
                  </a:cubicBezTo>
                  <a:cubicBezTo>
                    <a:pt x="1897" y="1133"/>
                    <a:pt x="1543" y="1516"/>
                    <a:pt x="1179" y="1554"/>
                  </a:cubicBezTo>
                  <a:lnTo>
                    <a:pt x="1169" y="1554"/>
                  </a:lnTo>
                  <a:cubicBezTo>
                    <a:pt x="1142" y="1557"/>
                    <a:pt x="1115" y="1558"/>
                    <a:pt x="1089" y="1558"/>
                  </a:cubicBezTo>
                  <a:cubicBezTo>
                    <a:pt x="365" y="1558"/>
                    <a:pt x="123" y="568"/>
                    <a:pt x="862" y="318"/>
                  </a:cubicBezTo>
                  <a:close/>
                  <a:moveTo>
                    <a:pt x="1278" y="0"/>
                  </a:moveTo>
                  <a:cubicBezTo>
                    <a:pt x="1152" y="0"/>
                    <a:pt x="1025" y="31"/>
                    <a:pt x="910" y="98"/>
                  </a:cubicBezTo>
                  <a:cubicBezTo>
                    <a:pt x="901" y="108"/>
                    <a:pt x="891" y="117"/>
                    <a:pt x="891" y="117"/>
                  </a:cubicBezTo>
                  <a:lnTo>
                    <a:pt x="862" y="117"/>
                  </a:lnTo>
                  <a:cubicBezTo>
                    <a:pt x="858" y="117"/>
                    <a:pt x="853" y="117"/>
                    <a:pt x="849" y="117"/>
                  </a:cubicBezTo>
                  <a:cubicBezTo>
                    <a:pt x="348" y="117"/>
                    <a:pt x="1" y="639"/>
                    <a:pt x="86" y="1104"/>
                  </a:cubicBezTo>
                  <a:cubicBezTo>
                    <a:pt x="162" y="1581"/>
                    <a:pt x="632" y="1890"/>
                    <a:pt x="1101" y="1890"/>
                  </a:cubicBezTo>
                  <a:cubicBezTo>
                    <a:pt x="1169" y="1890"/>
                    <a:pt x="1237" y="1884"/>
                    <a:pt x="1303" y="1870"/>
                  </a:cubicBezTo>
                  <a:cubicBezTo>
                    <a:pt x="1840" y="1765"/>
                    <a:pt x="2261" y="1209"/>
                    <a:pt x="2137" y="663"/>
                  </a:cubicBezTo>
                  <a:cubicBezTo>
                    <a:pt x="2043" y="275"/>
                    <a:pt x="1659" y="0"/>
                    <a:pt x="127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7"/>
            <p:cNvSpPr/>
            <p:nvPr/>
          </p:nvSpPr>
          <p:spPr>
            <a:xfrm>
              <a:off x="2376175" y="3511700"/>
              <a:ext cx="49350" cy="42750"/>
            </a:xfrm>
            <a:custGeom>
              <a:avLst/>
              <a:gdLst/>
              <a:ahLst/>
              <a:cxnLst/>
              <a:rect l="l" t="t" r="r" b="b"/>
              <a:pathLst>
                <a:path w="1974" h="1710" extrusionOk="0">
                  <a:moveTo>
                    <a:pt x="1070" y="409"/>
                  </a:moveTo>
                  <a:cubicBezTo>
                    <a:pt x="1275" y="409"/>
                    <a:pt x="1467" y="551"/>
                    <a:pt x="1485" y="815"/>
                  </a:cubicBezTo>
                  <a:cubicBezTo>
                    <a:pt x="1513" y="1120"/>
                    <a:pt x="1264" y="1372"/>
                    <a:pt x="963" y="1372"/>
                  </a:cubicBezTo>
                  <a:cubicBezTo>
                    <a:pt x="952" y="1372"/>
                    <a:pt x="941" y="1371"/>
                    <a:pt x="930" y="1371"/>
                  </a:cubicBezTo>
                  <a:lnTo>
                    <a:pt x="939" y="1371"/>
                  </a:lnTo>
                  <a:cubicBezTo>
                    <a:pt x="642" y="1371"/>
                    <a:pt x="364" y="1179"/>
                    <a:pt x="345" y="872"/>
                  </a:cubicBezTo>
                  <a:cubicBezTo>
                    <a:pt x="345" y="719"/>
                    <a:pt x="393" y="566"/>
                    <a:pt x="479" y="441"/>
                  </a:cubicBezTo>
                  <a:cubicBezTo>
                    <a:pt x="486" y="532"/>
                    <a:pt x="558" y="588"/>
                    <a:pt x="633" y="588"/>
                  </a:cubicBezTo>
                  <a:cubicBezTo>
                    <a:pt x="670" y="588"/>
                    <a:pt x="707" y="575"/>
                    <a:pt x="738" y="547"/>
                  </a:cubicBezTo>
                  <a:cubicBezTo>
                    <a:pt x="834" y="454"/>
                    <a:pt x="954" y="409"/>
                    <a:pt x="1070" y="409"/>
                  </a:cubicBezTo>
                  <a:close/>
                  <a:moveTo>
                    <a:pt x="930" y="1"/>
                  </a:moveTo>
                  <a:cubicBezTo>
                    <a:pt x="403" y="10"/>
                    <a:pt x="0" y="470"/>
                    <a:pt x="58" y="987"/>
                  </a:cubicBezTo>
                  <a:cubicBezTo>
                    <a:pt x="109" y="1446"/>
                    <a:pt x="529" y="1709"/>
                    <a:pt x="958" y="1709"/>
                  </a:cubicBezTo>
                  <a:cubicBezTo>
                    <a:pt x="1012" y="1709"/>
                    <a:pt x="1067" y="1705"/>
                    <a:pt x="1121" y="1696"/>
                  </a:cubicBezTo>
                  <a:cubicBezTo>
                    <a:pt x="1658" y="1601"/>
                    <a:pt x="1974" y="1035"/>
                    <a:pt x="1773" y="528"/>
                  </a:cubicBezTo>
                  <a:cubicBezTo>
                    <a:pt x="1648" y="251"/>
                    <a:pt x="1374" y="74"/>
                    <a:pt x="1074" y="74"/>
                  </a:cubicBezTo>
                  <a:cubicBezTo>
                    <a:pt x="1051" y="74"/>
                    <a:pt x="1029" y="75"/>
                    <a:pt x="1006" y="77"/>
                  </a:cubicBezTo>
                  <a:cubicBezTo>
                    <a:pt x="1006" y="29"/>
                    <a:pt x="977" y="1"/>
                    <a:pt x="93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7"/>
            <p:cNvSpPr/>
            <p:nvPr/>
          </p:nvSpPr>
          <p:spPr>
            <a:xfrm>
              <a:off x="2380175" y="3454100"/>
              <a:ext cx="36025" cy="56350"/>
            </a:xfrm>
            <a:custGeom>
              <a:avLst/>
              <a:gdLst/>
              <a:ahLst/>
              <a:cxnLst/>
              <a:rect l="l" t="t" r="r" b="b"/>
              <a:pathLst>
                <a:path w="1441" h="2254" extrusionOk="0">
                  <a:moveTo>
                    <a:pt x="862" y="0"/>
                  </a:moveTo>
                  <a:cubicBezTo>
                    <a:pt x="811" y="0"/>
                    <a:pt x="764" y="28"/>
                    <a:pt x="760" y="92"/>
                  </a:cubicBezTo>
                  <a:cubicBezTo>
                    <a:pt x="693" y="561"/>
                    <a:pt x="645" y="1040"/>
                    <a:pt x="578" y="1519"/>
                  </a:cubicBezTo>
                  <a:cubicBezTo>
                    <a:pt x="501" y="1423"/>
                    <a:pt x="415" y="1337"/>
                    <a:pt x="319" y="1260"/>
                  </a:cubicBezTo>
                  <a:cubicBezTo>
                    <a:pt x="290" y="1238"/>
                    <a:pt x="259" y="1228"/>
                    <a:pt x="229" y="1228"/>
                  </a:cubicBezTo>
                  <a:cubicBezTo>
                    <a:pt x="105" y="1228"/>
                    <a:pt x="1" y="1395"/>
                    <a:pt x="70" y="1519"/>
                  </a:cubicBezTo>
                  <a:lnTo>
                    <a:pt x="425" y="2151"/>
                  </a:lnTo>
                  <a:cubicBezTo>
                    <a:pt x="456" y="2207"/>
                    <a:pt x="514" y="2242"/>
                    <a:pt x="576" y="2242"/>
                  </a:cubicBezTo>
                  <a:cubicBezTo>
                    <a:pt x="590" y="2242"/>
                    <a:pt x="603" y="2241"/>
                    <a:pt x="616" y="2238"/>
                  </a:cubicBezTo>
                  <a:cubicBezTo>
                    <a:pt x="640" y="2248"/>
                    <a:pt x="664" y="2253"/>
                    <a:pt x="687" y="2253"/>
                  </a:cubicBezTo>
                  <a:cubicBezTo>
                    <a:pt x="768" y="2253"/>
                    <a:pt x="841" y="2193"/>
                    <a:pt x="856" y="2103"/>
                  </a:cubicBezTo>
                  <a:cubicBezTo>
                    <a:pt x="1143" y="1902"/>
                    <a:pt x="1344" y="1605"/>
                    <a:pt x="1411" y="1260"/>
                  </a:cubicBezTo>
                  <a:cubicBezTo>
                    <a:pt x="1440" y="1127"/>
                    <a:pt x="1333" y="1040"/>
                    <a:pt x="1229" y="1040"/>
                  </a:cubicBezTo>
                  <a:cubicBezTo>
                    <a:pt x="1160" y="1040"/>
                    <a:pt x="1093" y="1077"/>
                    <a:pt x="1067" y="1165"/>
                  </a:cubicBezTo>
                  <a:cubicBezTo>
                    <a:pt x="1019" y="1289"/>
                    <a:pt x="961" y="1414"/>
                    <a:pt x="884" y="1519"/>
                  </a:cubicBezTo>
                  <a:cubicBezTo>
                    <a:pt x="923" y="1059"/>
                    <a:pt x="971" y="590"/>
                    <a:pt x="999" y="120"/>
                  </a:cubicBezTo>
                  <a:cubicBezTo>
                    <a:pt x="999" y="45"/>
                    <a:pt x="928" y="0"/>
                    <a:pt x="86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7"/>
            <p:cNvSpPr/>
            <p:nvPr/>
          </p:nvSpPr>
          <p:spPr>
            <a:xfrm>
              <a:off x="2329000" y="3330850"/>
              <a:ext cx="63475" cy="57750"/>
            </a:xfrm>
            <a:custGeom>
              <a:avLst/>
              <a:gdLst/>
              <a:ahLst/>
              <a:cxnLst/>
              <a:rect l="l" t="t" r="r" b="b"/>
              <a:pathLst>
                <a:path w="2539" h="2310" extrusionOk="0">
                  <a:moveTo>
                    <a:pt x="217" y="1"/>
                  </a:moveTo>
                  <a:cubicBezTo>
                    <a:pt x="100" y="1"/>
                    <a:pt x="1" y="146"/>
                    <a:pt x="105" y="251"/>
                  </a:cubicBezTo>
                  <a:cubicBezTo>
                    <a:pt x="565" y="720"/>
                    <a:pt x="1035" y="1180"/>
                    <a:pt x="1514" y="1630"/>
                  </a:cubicBezTo>
                  <a:lnTo>
                    <a:pt x="1284" y="1582"/>
                  </a:lnTo>
                  <a:cubicBezTo>
                    <a:pt x="1269" y="1579"/>
                    <a:pt x="1255" y="1578"/>
                    <a:pt x="1241" y="1578"/>
                  </a:cubicBezTo>
                  <a:cubicBezTo>
                    <a:pt x="1022" y="1578"/>
                    <a:pt x="935" y="1921"/>
                    <a:pt x="1178" y="1975"/>
                  </a:cubicBezTo>
                  <a:cubicBezTo>
                    <a:pt x="1504" y="2033"/>
                    <a:pt x="1820" y="2138"/>
                    <a:pt x="2117" y="2282"/>
                  </a:cubicBezTo>
                  <a:cubicBezTo>
                    <a:pt x="2150" y="2301"/>
                    <a:pt x="2186" y="2310"/>
                    <a:pt x="2221" y="2310"/>
                  </a:cubicBezTo>
                  <a:cubicBezTo>
                    <a:pt x="2306" y="2310"/>
                    <a:pt x="2387" y="2255"/>
                    <a:pt x="2414" y="2167"/>
                  </a:cubicBezTo>
                  <a:cubicBezTo>
                    <a:pt x="2539" y="1822"/>
                    <a:pt x="2539" y="1439"/>
                    <a:pt x="2433" y="1084"/>
                  </a:cubicBezTo>
                  <a:cubicBezTo>
                    <a:pt x="2403" y="1000"/>
                    <a:pt x="2313" y="957"/>
                    <a:pt x="2228" y="957"/>
                  </a:cubicBezTo>
                  <a:cubicBezTo>
                    <a:pt x="2128" y="957"/>
                    <a:pt x="2035" y="1017"/>
                    <a:pt x="2050" y="1142"/>
                  </a:cubicBezTo>
                  <a:cubicBezTo>
                    <a:pt x="2079" y="1304"/>
                    <a:pt x="2088" y="1467"/>
                    <a:pt x="2088" y="1630"/>
                  </a:cubicBezTo>
                  <a:cubicBezTo>
                    <a:pt x="1504" y="1094"/>
                    <a:pt x="920" y="557"/>
                    <a:pt x="316" y="40"/>
                  </a:cubicBezTo>
                  <a:cubicBezTo>
                    <a:pt x="284" y="12"/>
                    <a:pt x="250"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2279400" y="3274600"/>
              <a:ext cx="63275" cy="54300"/>
            </a:xfrm>
            <a:custGeom>
              <a:avLst/>
              <a:gdLst/>
              <a:ahLst/>
              <a:cxnLst/>
              <a:rect l="l" t="t" r="r" b="b"/>
              <a:pathLst>
                <a:path w="2531" h="2172" extrusionOk="0">
                  <a:moveTo>
                    <a:pt x="1371" y="352"/>
                  </a:moveTo>
                  <a:cubicBezTo>
                    <a:pt x="1500" y="352"/>
                    <a:pt x="1630" y="388"/>
                    <a:pt x="1754" y="470"/>
                  </a:cubicBezTo>
                  <a:cubicBezTo>
                    <a:pt x="2099" y="709"/>
                    <a:pt x="2118" y="1265"/>
                    <a:pt x="1859" y="1571"/>
                  </a:cubicBezTo>
                  <a:cubicBezTo>
                    <a:pt x="1714" y="1738"/>
                    <a:pt x="1493" y="1817"/>
                    <a:pt x="1272" y="1817"/>
                  </a:cubicBezTo>
                  <a:cubicBezTo>
                    <a:pt x="1099" y="1817"/>
                    <a:pt x="925" y="1769"/>
                    <a:pt x="786" y="1677"/>
                  </a:cubicBezTo>
                  <a:cubicBezTo>
                    <a:pt x="432" y="1456"/>
                    <a:pt x="346" y="977"/>
                    <a:pt x="604" y="652"/>
                  </a:cubicBezTo>
                  <a:lnTo>
                    <a:pt x="604" y="652"/>
                  </a:lnTo>
                  <a:cubicBezTo>
                    <a:pt x="623" y="658"/>
                    <a:pt x="641" y="661"/>
                    <a:pt x="659" y="661"/>
                  </a:cubicBezTo>
                  <a:cubicBezTo>
                    <a:pt x="697" y="661"/>
                    <a:pt x="735" y="646"/>
                    <a:pt x="767" y="613"/>
                  </a:cubicBezTo>
                  <a:cubicBezTo>
                    <a:pt x="936" y="456"/>
                    <a:pt x="1151" y="352"/>
                    <a:pt x="1371" y="352"/>
                  </a:cubicBezTo>
                  <a:close/>
                  <a:moveTo>
                    <a:pt x="1355" y="0"/>
                  </a:moveTo>
                  <a:cubicBezTo>
                    <a:pt x="1059" y="0"/>
                    <a:pt x="764" y="115"/>
                    <a:pt x="576" y="345"/>
                  </a:cubicBezTo>
                  <a:cubicBezTo>
                    <a:pt x="58" y="537"/>
                    <a:pt x="1" y="1293"/>
                    <a:pt x="336" y="1734"/>
                  </a:cubicBezTo>
                  <a:cubicBezTo>
                    <a:pt x="570" y="2022"/>
                    <a:pt x="912" y="2172"/>
                    <a:pt x="1258" y="2172"/>
                  </a:cubicBezTo>
                  <a:cubicBezTo>
                    <a:pt x="1522" y="2172"/>
                    <a:pt x="1789" y="2085"/>
                    <a:pt x="2013" y="1907"/>
                  </a:cubicBezTo>
                  <a:cubicBezTo>
                    <a:pt x="2492" y="1504"/>
                    <a:pt x="2530" y="699"/>
                    <a:pt x="2070" y="268"/>
                  </a:cubicBezTo>
                  <a:cubicBezTo>
                    <a:pt x="1878" y="89"/>
                    <a:pt x="1616" y="0"/>
                    <a:pt x="135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2240850" y="3512100"/>
              <a:ext cx="51275" cy="47750"/>
            </a:xfrm>
            <a:custGeom>
              <a:avLst/>
              <a:gdLst/>
              <a:ahLst/>
              <a:cxnLst/>
              <a:rect l="l" t="t" r="r" b="b"/>
              <a:pathLst>
                <a:path w="2051" h="1910" extrusionOk="0">
                  <a:moveTo>
                    <a:pt x="940" y="310"/>
                  </a:moveTo>
                  <a:cubicBezTo>
                    <a:pt x="1186" y="310"/>
                    <a:pt x="1418" y="441"/>
                    <a:pt x="1543" y="665"/>
                  </a:cubicBezTo>
                  <a:cubicBezTo>
                    <a:pt x="1687" y="1000"/>
                    <a:pt x="1543" y="1383"/>
                    <a:pt x="1217" y="1537"/>
                  </a:cubicBezTo>
                  <a:cubicBezTo>
                    <a:pt x="1138" y="1568"/>
                    <a:pt x="1057" y="1582"/>
                    <a:pt x="977" y="1582"/>
                  </a:cubicBezTo>
                  <a:cubicBezTo>
                    <a:pt x="713" y="1582"/>
                    <a:pt x="468" y="1419"/>
                    <a:pt x="364" y="1153"/>
                  </a:cubicBezTo>
                  <a:cubicBezTo>
                    <a:pt x="230" y="780"/>
                    <a:pt x="499" y="454"/>
                    <a:pt x="824" y="320"/>
                  </a:cubicBezTo>
                  <a:cubicBezTo>
                    <a:pt x="863" y="313"/>
                    <a:pt x="902" y="310"/>
                    <a:pt x="940" y="310"/>
                  </a:cubicBezTo>
                  <a:close/>
                  <a:moveTo>
                    <a:pt x="950" y="1"/>
                  </a:moveTo>
                  <a:cubicBezTo>
                    <a:pt x="812" y="1"/>
                    <a:pt x="671" y="29"/>
                    <a:pt x="537" y="90"/>
                  </a:cubicBezTo>
                  <a:cubicBezTo>
                    <a:pt x="479" y="119"/>
                    <a:pt x="451" y="176"/>
                    <a:pt x="470" y="243"/>
                  </a:cubicBezTo>
                  <a:cubicBezTo>
                    <a:pt x="163" y="435"/>
                    <a:pt x="0" y="799"/>
                    <a:pt x="58" y="1153"/>
                  </a:cubicBezTo>
                  <a:cubicBezTo>
                    <a:pt x="162" y="1608"/>
                    <a:pt x="571" y="1910"/>
                    <a:pt x="1014" y="1910"/>
                  </a:cubicBezTo>
                  <a:cubicBezTo>
                    <a:pt x="1104" y="1910"/>
                    <a:pt x="1194" y="1898"/>
                    <a:pt x="1284" y="1872"/>
                  </a:cubicBezTo>
                  <a:cubicBezTo>
                    <a:pt x="1792" y="1671"/>
                    <a:pt x="2051" y="1106"/>
                    <a:pt x="1859" y="588"/>
                  </a:cubicBezTo>
                  <a:cubicBezTo>
                    <a:pt x="1697" y="222"/>
                    <a:pt x="1333" y="1"/>
                    <a:pt x="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2249475" y="3329950"/>
              <a:ext cx="37325" cy="62750"/>
            </a:xfrm>
            <a:custGeom>
              <a:avLst/>
              <a:gdLst/>
              <a:ahLst/>
              <a:cxnLst/>
              <a:rect l="l" t="t" r="r" b="b"/>
              <a:pathLst>
                <a:path w="1493" h="2510" extrusionOk="0">
                  <a:moveTo>
                    <a:pt x="1306" y="1"/>
                  </a:moveTo>
                  <a:cubicBezTo>
                    <a:pt x="1272" y="1"/>
                    <a:pt x="1238" y="17"/>
                    <a:pt x="1217" y="57"/>
                  </a:cubicBezTo>
                  <a:cubicBezTo>
                    <a:pt x="920" y="555"/>
                    <a:pt x="661" y="1063"/>
                    <a:pt x="431" y="1589"/>
                  </a:cubicBezTo>
                  <a:cubicBezTo>
                    <a:pt x="422" y="1561"/>
                    <a:pt x="422" y="1542"/>
                    <a:pt x="422" y="1513"/>
                  </a:cubicBezTo>
                  <a:cubicBezTo>
                    <a:pt x="422" y="1379"/>
                    <a:pt x="324" y="1312"/>
                    <a:pt x="225" y="1312"/>
                  </a:cubicBezTo>
                  <a:cubicBezTo>
                    <a:pt x="127" y="1312"/>
                    <a:pt x="29" y="1379"/>
                    <a:pt x="29" y="1513"/>
                  </a:cubicBezTo>
                  <a:cubicBezTo>
                    <a:pt x="0" y="1743"/>
                    <a:pt x="19" y="1973"/>
                    <a:pt x="96" y="2193"/>
                  </a:cubicBezTo>
                  <a:cubicBezTo>
                    <a:pt x="96" y="2241"/>
                    <a:pt x="106" y="2289"/>
                    <a:pt x="106" y="2327"/>
                  </a:cubicBezTo>
                  <a:cubicBezTo>
                    <a:pt x="112" y="2439"/>
                    <a:pt x="204" y="2510"/>
                    <a:pt x="301" y="2510"/>
                  </a:cubicBezTo>
                  <a:cubicBezTo>
                    <a:pt x="346" y="2510"/>
                    <a:pt x="392" y="2495"/>
                    <a:pt x="431" y="2461"/>
                  </a:cubicBezTo>
                  <a:cubicBezTo>
                    <a:pt x="776" y="2442"/>
                    <a:pt x="1188" y="1810"/>
                    <a:pt x="1361" y="1618"/>
                  </a:cubicBezTo>
                  <a:cubicBezTo>
                    <a:pt x="1493" y="1479"/>
                    <a:pt x="1372" y="1289"/>
                    <a:pt x="1227" y="1289"/>
                  </a:cubicBezTo>
                  <a:cubicBezTo>
                    <a:pt x="1182" y="1289"/>
                    <a:pt x="1135" y="1307"/>
                    <a:pt x="1092" y="1350"/>
                  </a:cubicBezTo>
                  <a:cubicBezTo>
                    <a:pt x="958" y="1465"/>
                    <a:pt x="843" y="1599"/>
                    <a:pt x="719" y="1724"/>
                  </a:cubicBezTo>
                  <a:cubicBezTo>
                    <a:pt x="920" y="1197"/>
                    <a:pt x="1159" y="679"/>
                    <a:pt x="1399" y="162"/>
                  </a:cubicBezTo>
                  <a:cubicBezTo>
                    <a:pt x="1451" y="77"/>
                    <a:pt x="1379" y="1"/>
                    <a:pt x="130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2240100" y="3462800"/>
              <a:ext cx="35250" cy="48825"/>
            </a:xfrm>
            <a:custGeom>
              <a:avLst/>
              <a:gdLst/>
              <a:ahLst/>
              <a:cxnLst/>
              <a:rect l="l" t="t" r="r" b="b"/>
              <a:pathLst>
                <a:path w="1410" h="1953" extrusionOk="0">
                  <a:moveTo>
                    <a:pt x="336" y="1"/>
                  </a:moveTo>
                  <a:cubicBezTo>
                    <a:pt x="252" y="1"/>
                    <a:pt x="161" y="79"/>
                    <a:pt x="193" y="175"/>
                  </a:cubicBezTo>
                  <a:cubicBezTo>
                    <a:pt x="318" y="577"/>
                    <a:pt x="471" y="970"/>
                    <a:pt x="615" y="1372"/>
                  </a:cubicBezTo>
                  <a:cubicBezTo>
                    <a:pt x="538" y="1343"/>
                    <a:pt x="452" y="1305"/>
                    <a:pt x="375" y="1267"/>
                  </a:cubicBezTo>
                  <a:cubicBezTo>
                    <a:pt x="347" y="1250"/>
                    <a:pt x="317" y="1243"/>
                    <a:pt x="288" y="1243"/>
                  </a:cubicBezTo>
                  <a:cubicBezTo>
                    <a:pt x="133" y="1243"/>
                    <a:pt x="0" y="1451"/>
                    <a:pt x="145" y="1564"/>
                  </a:cubicBezTo>
                  <a:cubicBezTo>
                    <a:pt x="155" y="1573"/>
                    <a:pt x="174" y="1583"/>
                    <a:pt x="184" y="1593"/>
                  </a:cubicBezTo>
                  <a:lnTo>
                    <a:pt x="193" y="1593"/>
                  </a:lnTo>
                  <a:cubicBezTo>
                    <a:pt x="404" y="1765"/>
                    <a:pt x="644" y="1880"/>
                    <a:pt x="902" y="1947"/>
                  </a:cubicBezTo>
                  <a:cubicBezTo>
                    <a:pt x="918" y="1951"/>
                    <a:pt x="934" y="1953"/>
                    <a:pt x="950" y="1953"/>
                  </a:cubicBezTo>
                  <a:cubicBezTo>
                    <a:pt x="1080" y="1953"/>
                    <a:pt x="1174" y="1818"/>
                    <a:pt x="1123" y="1698"/>
                  </a:cubicBezTo>
                  <a:cubicBezTo>
                    <a:pt x="1314" y="1573"/>
                    <a:pt x="1410" y="1334"/>
                    <a:pt x="1343" y="1114"/>
                  </a:cubicBezTo>
                  <a:cubicBezTo>
                    <a:pt x="1316" y="1019"/>
                    <a:pt x="1245" y="978"/>
                    <a:pt x="1171" y="978"/>
                  </a:cubicBezTo>
                  <a:cubicBezTo>
                    <a:pt x="1059" y="978"/>
                    <a:pt x="940" y="1074"/>
                    <a:pt x="969" y="1219"/>
                  </a:cubicBezTo>
                  <a:cubicBezTo>
                    <a:pt x="988" y="1257"/>
                    <a:pt x="988" y="1305"/>
                    <a:pt x="969" y="1343"/>
                  </a:cubicBezTo>
                  <a:cubicBezTo>
                    <a:pt x="797" y="912"/>
                    <a:pt x="634" y="481"/>
                    <a:pt x="442" y="69"/>
                  </a:cubicBezTo>
                  <a:cubicBezTo>
                    <a:pt x="420" y="21"/>
                    <a:pt x="379" y="1"/>
                    <a:pt x="3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2206350" y="3401125"/>
              <a:ext cx="64950" cy="49900"/>
            </a:xfrm>
            <a:custGeom>
              <a:avLst/>
              <a:gdLst/>
              <a:ahLst/>
              <a:cxnLst/>
              <a:rect l="l" t="t" r="r" b="b"/>
              <a:pathLst>
                <a:path w="2598" h="1996" extrusionOk="0">
                  <a:moveTo>
                    <a:pt x="1430" y="316"/>
                  </a:moveTo>
                  <a:cubicBezTo>
                    <a:pt x="1550" y="316"/>
                    <a:pt x="1670" y="345"/>
                    <a:pt x="1783" y="409"/>
                  </a:cubicBezTo>
                  <a:cubicBezTo>
                    <a:pt x="2108" y="591"/>
                    <a:pt x="2243" y="1118"/>
                    <a:pt x="1984" y="1415"/>
                  </a:cubicBezTo>
                  <a:cubicBezTo>
                    <a:pt x="1849" y="1577"/>
                    <a:pt x="1622" y="1645"/>
                    <a:pt x="1384" y="1645"/>
                  </a:cubicBezTo>
                  <a:cubicBezTo>
                    <a:pt x="1099" y="1645"/>
                    <a:pt x="797" y="1548"/>
                    <a:pt x="614" y="1396"/>
                  </a:cubicBezTo>
                  <a:cubicBezTo>
                    <a:pt x="432" y="1224"/>
                    <a:pt x="384" y="946"/>
                    <a:pt x="499" y="716"/>
                  </a:cubicBezTo>
                  <a:lnTo>
                    <a:pt x="499" y="716"/>
                  </a:lnTo>
                  <a:cubicBezTo>
                    <a:pt x="519" y="732"/>
                    <a:pt x="544" y="740"/>
                    <a:pt x="569" y="740"/>
                  </a:cubicBezTo>
                  <a:cubicBezTo>
                    <a:pt x="604" y="740"/>
                    <a:pt x="640" y="725"/>
                    <a:pt x="662" y="697"/>
                  </a:cubicBezTo>
                  <a:cubicBezTo>
                    <a:pt x="851" y="480"/>
                    <a:pt x="1141" y="316"/>
                    <a:pt x="1430" y="316"/>
                  </a:cubicBezTo>
                  <a:close/>
                  <a:moveTo>
                    <a:pt x="1446" y="0"/>
                  </a:moveTo>
                  <a:cubicBezTo>
                    <a:pt x="1140" y="0"/>
                    <a:pt x="831" y="122"/>
                    <a:pt x="604" y="333"/>
                  </a:cubicBezTo>
                  <a:cubicBezTo>
                    <a:pt x="164" y="524"/>
                    <a:pt x="1" y="1061"/>
                    <a:pt x="240" y="1473"/>
                  </a:cubicBezTo>
                  <a:cubicBezTo>
                    <a:pt x="452" y="1813"/>
                    <a:pt x="928" y="1995"/>
                    <a:pt x="1379" y="1995"/>
                  </a:cubicBezTo>
                  <a:cubicBezTo>
                    <a:pt x="1664" y="1995"/>
                    <a:pt x="1938" y="1922"/>
                    <a:pt x="2128" y="1770"/>
                  </a:cubicBezTo>
                  <a:cubicBezTo>
                    <a:pt x="2597" y="1396"/>
                    <a:pt x="2559" y="611"/>
                    <a:pt x="2118" y="237"/>
                  </a:cubicBezTo>
                  <a:cubicBezTo>
                    <a:pt x="1921" y="74"/>
                    <a:pt x="1684" y="0"/>
                    <a:pt x="144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2148200" y="3456350"/>
              <a:ext cx="60850" cy="45250"/>
            </a:xfrm>
            <a:custGeom>
              <a:avLst/>
              <a:gdLst/>
              <a:ahLst/>
              <a:cxnLst/>
              <a:rect l="l" t="t" r="r" b="b"/>
              <a:pathLst>
                <a:path w="2434" h="1810" extrusionOk="0">
                  <a:moveTo>
                    <a:pt x="2312" y="1"/>
                  </a:moveTo>
                  <a:cubicBezTo>
                    <a:pt x="2298" y="1"/>
                    <a:pt x="2283" y="4"/>
                    <a:pt x="2269" y="11"/>
                  </a:cubicBezTo>
                  <a:cubicBezTo>
                    <a:pt x="1896" y="193"/>
                    <a:pt x="1570" y="500"/>
                    <a:pt x="1216" y="730"/>
                  </a:cubicBezTo>
                  <a:cubicBezTo>
                    <a:pt x="1005" y="873"/>
                    <a:pt x="794" y="1007"/>
                    <a:pt x="574" y="1142"/>
                  </a:cubicBezTo>
                  <a:lnTo>
                    <a:pt x="574" y="912"/>
                  </a:lnTo>
                  <a:cubicBezTo>
                    <a:pt x="574" y="790"/>
                    <a:pt x="468" y="721"/>
                    <a:pt x="365" y="721"/>
                  </a:cubicBezTo>
                  <a:cubicBezTo>
                    <a:pt x="283" y="721"/>
                    <a:pt x="202" y="765"/>
                    <a:pt x="181" y="864"/>
                  </a:cubicBezTo>
                  <a:cubicBezTo>
                    <a:pt x="133" y="1075"/>
                    <a:pt x="75" y="1295"/>
                    <a:pt x="28" y="1506"/>
                  </a:cubicBezTo>
                  <a:cubicBezTo>
                    <a:pt x="1" y="1639"/>
                    <a:pt x="99" y="1757"/>
                    <a:pt x="221" y="1757"/>
                  </a:cubicBezTo>
                  <a:cubicBezTo>
                    <a:pt x="230" y="1757"/>
                    <a:pt x="239" y="1756"/>
                    <a:pt x="248" y="1755"/>
                  </a:cubicBezTo>
                  <a:cubicBezTo>
                    <a:pt x="283" y="1790"/>
                    <a:pt x="335" y="1810"/>
                    <a:pt x="386" y="1810"/>
                  </a:cubicBezTo>
                  <a:cubicBezTo>
                    <a:pt x="404" y="1810"/>
                    <a:pt x="422" y="1808"/>
                    <a:pt x="440" y="1803"/>
                  </a:cubicBezTo>
                  <a:cubicBezTo>
                    <a:pt x="813" y="1688"/>
                    <a:pt x="1187" y="1534"/>
                    <a:pt x="1551" y="1362"/>
                  </a:cubicBezTo>
                  <a:cubicBezTo>
                    <a:pt x="1733" y="1266"/>
                    <a:pt x="1637" y="1027"/>
                    <a:pt x="1465" y="998"/>
                  </a:cubicBezTo>
                  <a:cubicBezTo>
                    <a:pt x="1819" y="768"/>
                    <a:pt x="2135" y="471"/>
                    <a:pt x="2394" y="126"/>
                  </a:cubicBezTo>
                  <a:cubicBezTo>
                    <a:pt x="2433" y="64"/>
                    <a:pt x="2376" y="1"/>
                    <a:pt x="231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2122775" y="3503025"/>
              <a:ext cx="49600" cy="47500"/>
            </a:xfrm>
            <a:custGeom>
              <a:avLst/>
              <a:gdLst/>
              <a:ahLst/>
              <a:cxnLst/>
              <a:rect l="l" t="t" r="r" b="b"/>
              <a:pathLst>
                <a:path w="1984" h="1900" extrusionOk="0">
                  <a:moveTo>
                    <a:pt x="918" y="308"/>
                  </a:moveTo>
                  <a:cubicBezTo>
                    <a:pt x="1043" y="308"/>
                    <a:pt x="1168" y="344"/>
                    <a:pt x="1275" y="415"/>
                  </a:cubicBezTo>
                  <a:cubicBezTo>
                    <a:pt x="1591" y="645"/>
                    <a:pt x="1648" y="1085"/>
                    <a:pt x="1409" y="1392"/>
                  </a:cubicBezTo>
                  <a:cubicBezTo>
                    <a:pt x="1277" y="1533"/>
                    <a:pt x="1098" y="1606"/>
                    <a:pt x="918" y="1606"/>
                  </a:cubicBezTo>
                  <a:cubicBezTo>
                    <a:pt x="757" y="1606"/>
                    <a:pt x="596" y="1548"/>
                    <a:pt x="470" y="1430"/>
                  </a:cubicBezTo>
                  <a:cubicBezTo>
                    <a:pt x="202" y="1152"/>
                    <a:pt x="288" y="683"/>
                    <a:pt x="566" y="453"/>
                  </a:cubicBezTo>
                  <a:cubicBezTo>
                    <a:pt x="585" y="434"/>
                    <a:pt x="594" y="415"/>
                    <a:pt x="594" y="396"/>
                  </a:cubicBezTo>
                  <a:cubicBezTo>
                    <a:pt x="694" y="337"/>
                    <a:pt x="806" y="308"/>
                    <a:pt x="918" y="308"/>
                  </a:cubicBezTo>
                  <a:close/>
                  <a:moveTo>
                    <a:pt x="858" y="1"/>
                  </a:moveTo>
                  <a:cubicBezTo>
                    <a:pt x="557" y="1"/>
                    <a:pt x="258" y="117"/>
                    <a:pt x="115" y="376"/>
                  </a:cubicBezTo>
                  <a:cubicBezTo>
                    <a:pt x="77" y="453"/>
                    <a:pt x="115" y="549"/>
                    <a:pt x="192" y="578"/>
                  </a:cubicBezTo>
                  <a:cubicBezTo>
                    <a:pt x="0" y="884"/>
                    <a:pt x="10" y="1277"/>
                    <a:pt x="230" y="1574"/>
                  </a:cubicBezTo>
                  <a:cubicBezTo>
                    <a:pt x="402" y="1791"/>
                    <a:pt x="670" y="1899"/>
                    <a:pt x="938" y="1899"/>
                  </a:cubicBezTo>
                  <a:cubicBezTo>
                    <a:pt x="1178" y="1899"/>
                    <a:pt x="1419" y="1813"/>
                    <a:pt x="1591" y="1641"/>
                  </a:cubicBezTo>
                  <a:cubicBezTo>
                    <a:pt x="1983" y="1258"/>
                    <a:pt x="1936" y="558"/>
                    <a:pt x="1514" y="213"/>
                  </a:cubicBezTo>
                  <a:cubicBezTo>
                    <a:pt x="1347" y="76"/>
                    <a:pt x="1102" y="1"/>
                    <a:pt x="85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2104;p57"/>
          <p:cNvGrpSpPr/>
          <p:nvPr/>
        </p:nvGrpSpPr>
        <p:grpSpPr>
          <a:xfrm>
            <a:off x="2072051" y="3681822"/>
            <a:ext cx="764067" cy="660158"/>
            <a:chOff x="3570825" y="3561975"/>
            <a:chExt cx="502775" cy="434400"/>
          </a:xfrm>
        </p:grpSpPr>
        <p:sp>
          <p:nvSpPr>
            <p:cNvPr id="2105" name="Google Shape;2105;p57"/>
            <p:cNvSpPr/>
            <p:nvPr/>
          </p:nvSpPr>
          <p:spPr>
            <a:xfrm>
              <a:off x="3889300" y="3740475"/>
              <a:ext cx="177575" cy="250650"/>
            </a:xfrm>
            <a:custGeom>
              <a:avLst/>
              <a:gdLst/>
              <a:ahLst/>
              <a:cxnLst/>
              <a:rect l="l" t="t" r="r" b="b"/>
              <a:pathLst>
                <a:path w="7103" h="10026" extrusionOk="0">
                  <a:moveTo>
                    <a:pt x="2715" y="372"/>
                  </a:moveTo>
                  <a:cubicBezTo>
                    <a:pt x="4445" y="372"/>
                    <a:pt x="5606" y="2283"/>
                    <a:pt x="6125" y="3764"/>
                  </a:cubicBezTo>
                  <a:cubicBezTo>
                    <a:pt x="6757" y="5584"/>
                    <a:pt x="6834" y="8018"/>
                    <a:pt x="4985" y="9177"/>
                  </a:cubicBezTo>
                  <a:lnTo>
                    <a:pt x="4976" y="9177"/>
                  </a:lnTo>
                  <a:cubicBezTo>
                    <a:pt x="4582" y="9423"/>
                    <a:pt x="4098" y="9567"/>
                    <a:pt x="3636" y="9567"/>
                  </a:cubicBezTo>
                  <a:cubicBezTo>
                    <a:pt x="2929" y="9567"/>
                    <a:pt x="2272" y="9229"/>
                    <a:pt x="2063" y="8401"/>
                  </a:cubicBezTo>
                  <a:cubicBezTo>
                    <a:pt x="1814" y="7424"/>
                    <a:pt x="2274" y="6398"/>
                    <a:pt x="2485" y="5440"/>
                  </a:cubicBezTo>
                  <a:cubicBezTo>
                    <a:pt x="2513" y="5421"/>
                    <a:pt x="2552" y="5412"/>
                    <a:pt x="2590" y="5383"/>
                  </a:cubicBezTo>
                  <a:cubicBezTo>
                    <a:pt x="2712" y="5317"/>
                    <a:pt x="2651" y="5133"/>
                    <a:pt x="2514" y="5133"/>
                  </a:cubicBezTo>
                  <a:cubicBezTo>
                    <a:pt x="2511" y="5133"/>
                    <a:pt x="2507" y="5134"/>
                    <a:pt x="2504" y="5134"/>
                  </a:cubicBezTo>
                  <a:cubicBezTo>
                    <a:pt x="2472" y="5059"/>
                    <a:pt x="2401" y="5020"/>
                    <a:pt x="2330" y="5020"/>
                  </a:cubicBezTo>
                  <a:cubicBezTo>
                    <a:pt x="2273" y="5020"/>
                    <a:pt x="2216" y="5045"/>
                    <a:pt x="2178" y="5096"/>
                  </a:cubicBezTo>
                  <a:cubicBezTo>
                    <a:pt x="1910" y="5038"/>
                    <a:pt x="1651" y="4981"/>
                    <a:pt x="1383" y="4923"/>
                  </a:cubicBezTo>
                  <a:lnTo>
                    <a:pt x="1086" y="4502"/>
                  </a:lnTo>
                  <a:cubicBezTo>
                    <a:pt x="971" y="4300"/>
                    <a:pt x="875" y="4080"/>
                    <a:pt x="808" y="3860"/>
                  </a:cubicBezTo>
                  <a:cubicBezTo>
                    <a:pt x="664" y="3457"/>
                    <a:pt x="597" y="3036"/>
                    <a:pt x="597" y="2605"/>
                  </a:cubicBezTo>
                  <a:cubicBezTo>
                    <a:pt x="607" y="1656"/>
                    <a:pt x="1067" y="746"/>
                    <a:pt x="2034" y="468"/>
                  </a:cubicBezTo>
                  <a:cubicBezTo>
                    <a:pt x="2270" y="403"/>
                    <a:pt x="2497" y="372"/>
                    <a:pt x="2715" y="372"/>
                  </a:cubicBezTo>
                  <a:close/>
                  <a:moveTo>
                    <a:pt x="2663" y="1"/>
                  </a:moveTo>
                  <a:cubicBezTo>
                    <a:pt x="1647" y="1"/>
                    <a:pt x="688" y="519"/>
                    <a:pt x="339" y="1627"/>
                  </a:cubicBezTo>
                  <a:cubicBezTo>
                    <a:pt x="0" y="2699"/>
                    <a:pt x="501" y="5587"/>
                    <a:pt x="1923" y="5587"/>
                  </a:cubicBezTo>
                  <a:cubicBezTo>
                    <a:pt x="1950" y="5587"/>
                    <a:pt x="1978" y="5586"/>
                    <a:pt x="2006" y="5584"/>
                  </a:cubicBezTo>
                  <a:lnTo>
                    <a:pt x="2006" y="5584"/>
                  </a:lnTo>
                  <a:cubicBezTo>
                    <a:pt x="1488" y="7222"/>
                    <a:pt x="1096" y="9771"/>
                    <a:pt x="3376" y="10010"/>
                  </a:cubicBezTo>
                  <a:cubicBezTo>
                    <a:pt x="3475" y="10020"/>
                    <a:pt x="3572" y="10025"/>
                    <a:pt x="3668" y="10025"/>
                  </a:cubicBezTo>
                  <a:cubicBezTo>
                    <a:pt x="5552" y="10025"/>
                    <a:pt x="6859" y="8111"/>
                    <a:pt x="6968" y="6370"/>
                  </a:cubicBezTo>
                  <a:cubicBezTo>
                    <a:pt x="7102" y="4367"/>
                    <a:pt x="6163" y="1752"/>
                    <a:pt x="4477" y="574"/>
                  </a:cubicBezTo>
                  <a:cubicBezTo>
                    <a:pt x="3937" y="197"/>
                    <a:pt x="3289" y="1"/>
                    <a:pt x="266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3617050" y="3561975"/>
              <a:ext cx="456550" cy="184500"/>
            </a:xfrm>
            <a:custGeom>
              <a:avLst/>
              <a:gdLst/>
              <a:ahLst/>
              <a:cxnLst/>
              <a:rect l="l" t="t" r="r" b="b"/>
              <a:pathLst>
                <a:path w="18262" h="7380" extrusionOk="0">
                  <a:moveTo>
                    <a:pt x="13292" y="1313"/>
                  </a:moveTo>
                  <a:cubicBezTo>
                    <a:pt x="14228" y="1313"/>
                    <a:pt x="15143" y="1553"/>
                    <a:pt x="15971" y="2205"/>
                  </a:cubicBezTo>
                  <a:cubicBezTo>
                    <a:pt x="16383" y="2540"/>
                    <a:pt x="16824" y="2991"/>
                    <a:pt x="16900" y="3546"/>
                  </a:cubicBezTo>
                  <a:cubicBezTo>
                    <a:pt x="17006" y="4428"/>
                    <a:pt x="16201" y="4849"/>
                    <a:pt x="15482" y="5079"/>
                  </a:cubicBezTo>
                  <a:cubicBezTo>
                    <a:pt x="14786" y="5300"/>
                    <a:pt x="14066" y="5381"/>
                    <a:pt x="13342" y="5381"/>
                  </a:cubicBezTo>
                  <a:cubicBezTo>
                    <a:pt x="13059" y="5381"/>
                    <a:pt x="12776" y="5369"/>
                    <a:pt x="12493" y="5347"/>
                  </a:cubicBezTo>
                  <a:cubicBezTo>
                    <a:pt x="12487" y="5346"/>
                    <a:pt x="12481" y="5345"/>
                    <a:pt x="12475" y="5345"/>
                  </a:cubicBezTo>
                  <a:cubicBezTo>
                    <a:pt x="12434" y="5345"/>
                    <a:pt x="12396" y="5373"/>
                    <a:pt x="12388" y="5414"/>
                  </a:cubicBezTo>
                  <a:cubicBezTo>
                    <a:pt x="12359" y="5443"/>
                    <a:pt x="12340" y="5481"/>
                    <a:pt x="12340" y="5529"/>
                  </a:cubicBezTo>
                  <a:cubicBezTo>
                    <a:pt x="12330" y="5855"/>
                    <a:pt x="12321" y="6171"/>
                    <a:pt x="12321" y="6487"/>
                  </a:cubicBezTo>
                  <a:cubicBezTo>
                    <a:pt x="11880" y="6392"/>
                    <a:pt x="11497" y="6123"/>
                    <a:pt x="11257" y="5740"/>
                  </a:cubicBezTo>
                  <a:cubicBezTo>
                    <a:pt x="11227" y="5687"/>
                    <a:pt x="11166" y="5658"/>
                    <a:pt x="11104" y="5658"/>
                  </a:cubicBezTo>
                  <a:cubicBezTo>
                    <a:pt x="11088" y="5658"/>
                    <a:pt x="11072" y="5660"/>
                    <a:pt x="11056" y="5663"/>
                  </a:cubicBezTo>
                  <a:cubicBezTo>
                    <a:pt x="10528" y="5845"/>
                    <a:pt x="9983" y="5932"/>
                    <a:pt x="9421" y="5932"/>
                  </a:cubicBezTo>
                  <a:cubicBezTo>
                    <a:pt x="9391" y="5932"/>
                    <a:pt x="9361" y="5932"/>
                    <a:pt x="9332" y="5932"/>
                  </a:cubicBezTo>
                  <a:cubicBezTo>
                    <a:pt x="9935" y="5616"/>
                    <a:pt x="10405" y="5098"/>
                    <a:pt x="10654" y="4466"/>
                  </a:cubicBezTo>
                  <a:cubicBezTo>
                    <a:pt x="11056" y="3498"/>
                    <a:pt x="10845" y="2626"/>
                    <a:pt x="10319" y="1918"/>
                  </a:cubicBezTo>
                  <a:cubicBezTo>
                    <a:pt x="11284" y="1583"/>
                    <a:pt x="12301" y="1313"/>
                    <a:pt x="13292" y="1313"/>
                  </a:cubicBezTo>
                  <a:close/>
                  <a:moveTo>
                    <a:pt x="5477" y="385"/>
                  </a:moveTo>
                  <a:cubicBezTo>
                    <a:pt x="6183" y="385"/>
                    <a:pt x="6877" y="468"/>
                    <a:pt x="7492" y="615"/>
                  </a:cubicBezTo>
                  <a:cubicBezTo>
                    <a:pt x="9217" y="1017"/>
                    <a:pt x="11372" y="2761"/>
                    <a:pt x="10050" y="4696"/>
                  </a:cubicBezTo>
                  <a:cubicBezTo>
                    <a:pt x="9350" y="5730"/>
                    <a:pt x="8262" y="6014"/>
                    <a:pt x="7121" y="6014"/>
                  </a:cubicBezTo>
                  <a:cubicBezTo>
                    <a:pt x="6263" y="6014"/>
                    <a:pt x="5376" y="5854"/>
                    <a:pt x="4599" y="5730"/>
                  </a:cubicBezTo>
                  <a:cubicBezTo>
                    <a:pt x="4584" y="5727"/>
                    <a:pt x="4569" y="5726"/>
                    <a:pt x="4554" y="5726"/>
                  </a:cubicBezTo>
                  <a:cubicBezTo>
                    <a:pt x="4389" y="5726"/>
                    <a:pt x="4292" y="5915"/>
                    <a:pt x="4398" y="6056"/>
                  </a:cubicBezTo>
                  <a:cubicBezTo>
                    <a:pt x="4389" y="6055"/>
                    <a:pt x="4381" y="6054"/>
                    <a:pt x="4373" y="6054"/>
                  </a:cubicBezTo>
                  <a:cubicBezTo>
                    <a:pt x="4336" y="6054"/>
                    <a:pt x="4305" y="6071"/>
                    <a:pt x="4273" y="6095"/>
                  </a:cubicBezTo>
                  <a:cubicBezTo>
                    <a:pt x="3957" y="6353"/>
                    <a:pt x="3622" y="6593"/>
                    <a:pt x="3267" y="6813"/>
                  </a:cubicBezTo>
                  <a:cubicBezTo>
                    <a:pt x="3449" y="6468"/>
                    <a:pt x="3545" y="6095"/>
                    <a:pt x="3574" y="5711"/>
                  </a:cubicBezTo>
                  <a:cubicBezTo>
                    <a:pt x="3584" y="5654"/>
                    <a:pt x="3545" y="5587"/>
                    <a:pt x="3478" y="5568"/>
                  </a:cubicBezTo>
                  <a:cubicBezTo>
                    <a:pt x="1677" y="5156"/>
                    <a:pt x="1" y="2397"/>
                    <a:pt x="2127" y="1170"/>
                  </a:cubicBezTo>
                  <a:cubicBezTo>
                    <a:pt x="3070" y="618"/>
                    <a:pt x="4291" y="385"/>
                    <a:pt x="5477" y="385"/>
                  </a:cubicBezTo>
                  <a:close/>
                  <a:moveTo>
                    <a:pt x="5651" y="1"/>
                  </a:moveTo>
                  <a:cubicBezTo>
                    <a:pt x="4974" y="1"/>
                    <a:pt x="4298" y="75"/>
                    <a:pt x="3632" y="222"/>
                  </a:cubicBezTo>
                  <a:cubicBezTo>
                    <a:pt x="2635" y="452"/>
                    <a:pt x="1438" y="816"/>
                    <a:pt x="987" y="1841"/>
                  </a:cubicBezTo>
                  <a:cubicBezTo>
                    <a:pt x="221" y="3585"/>
                    <a:pt x="1601" y="5501"/>
                    <a:pt x="3354" y="5798"/>
                  </a:cubicBezTo>
                  <a:cubicBezTo>
                    <a:pt x="3229" y="6267"/>
                    <a:pt x="3018" y="6717"/>
                    <a:pt x="2721" y="7110"/>
                  </a:cubicBezTo>
                  <a:cubicBezTo>
                    <a:pt x="2626" y="7222"/>
                    <a:pt x="2716" y="7380"/>
                    <a:pt x="2843" y="7380"/>
                  </a:cubicBezTo>
                  <a:cubicBezTo>
                    <a:pt x="2868" y="7380"/>
                    <a:pt x="2895" y="7374"/>
                    <a:pt x="2923" y="7359"/>
                  </a:cubicBezTo>
                  <a:cubicBezTo>
                    <a:pt x="3488" y="7120"/>
                    <a:pt x="4091" y="6784"/>
                    <a:pt x="4503" y="6305"/>
                  </a:cubicBezTo>
                  <a:cubicBezTo>
                    <a:pt x="4551" y="6257"/>
                    <a:pt x="4551" y="6171"/>
                    <a:pt x="4503" y="6114"/>
                  </a:cubicBezTo>
                  <a:lnTo>
                    <a:pt x="4503" y="6114"/>
                  </a:lnTo>
                  <a:cubicBezTo>
                    <a:pt x="5242" y="6292"/>
                    <a:pt x="6121" y="6436"/>
                    <a:pt x="6989" y="6436"/>
                  </a:cubicBezTo>
                  <a:cubicBezTo>
                    <a:pt x="7663" y="6436"/>
                    <a:pt x="8330" y="6349"/>
                    <a:pt x="8920" y="6123"/>
                  </a:cubicBezTo>
                  <a:cubicBezTo>
                    <a:pt x="9222" y="6182"/>
                    <a:pt x="9523" y="6211"/>
                    <a:pt x="9832" y="6211"/>
                  </a:cubicBezTo>
                  <a:cubicBezTo>
                    <a:pt x="9876" y="6211"/>
                    <a:pt x="9920" y="6211"/>
                    <a:pt x="9964" y="6210"/>
                  </a:cubicBezTo>
                  <a:cubicBezTo>
                    <a:pt x="10206" y="6194"/>
                    <a:pt x="10590" y="6060"/>
                    <a:pt x="10873" y="6060"/>
                  </a:cubicBezTo>
                  <a:cubicBezTo>
                    <a:pt x="10949" y="6060"/>
                    <a:pt x="11018" y="6070"/>
                    <a:pt x="11075" y="6095"/>
                  </a:cubicBezTo>
                  <a:cubicBezTo>
                    <a:pt x="11238" y="6152"/>
                    <a:pt x="11439" y="6478"/>
                    <a:pt x="11612" y="6583"/>
                  </a:cubicBezTo>
                  <a:cubicBezTo>
                    <a:pt x="11890" y="6746"/>
                    <a:pt x="12187" y="6842"/>
                    <a:pt x="12503" y="6871"/>
                  </a:cubicBezTo>
                  <a:cubicBezTo>
                    <a:pt x="12608" y="6861"/>
                    <a:pt x="12685" y="6784"/>
                    <a:pt x="12685" y="6689"/>
                  </a:cubicBezTo>
                  <a:lnTo>
                    <a:pt x="12685" y="5616"/>
                  </a:lnTo>
                  <a:cubicBezTo>
                    <a:pt x="12957" y="5659"/>
                    <a:pt x="13284" y="5683"/>
                    <a:pt x="13639" y="5683"/>
                  </a:cubicBezTo>
                  <a:cubicBezTo>
                    <a:pt x="15559" y="5683"/>
                    <a:pt x="18261" y="4979"/>
                    <a:pt x="17073" y="2828"/>
                  </a:cubicBezTo>
                  <a:cubicBezTo>
                    <a:pt x="16297" y="1428"/>
                    <a:pt x="14775" y="882"/>
                    <a:pt x="13217" y="882"/>
                  </a:cubicBezTo>
                  <a:cubicBezTo>
                    <a:pt x="12099" y="882"/>
                    <a:pt x="10962" y="1163"/>
                    <a:pt x="10069" y="1611"/>
                  </a:cubicBezTo>
                  <a:cubicBezTo>
                    <a:pt x="9361" y="892"/>
                    <a:pt x="8450" y="394"/>
                    <a:pt x="7464" y="183"/>
                  </a:cubicBezTo>
                  <a:cubicBezTo>
                    <a:pt x="6865" y="61"/>
                    <a:pt x="6258" y="1"/>
                    <a:pt x="565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3903975" y="3749950"/>
              <a:ext cx="155950" cy="229725"/>
            </a:xfrm>
            <a:custGeom>
              <a:avLst/>
              <a:gdLst/>
              <a:ahLst/>
              <a:cxnLst/>
              <a:rect l="l" t="t" r="r" b="b"/>
              <a:pathLst>
                <a:path w="6238" h="9189" extrusionOk="0">
                  <a:moveTo>
                    <a:pt x="1571" y="1708"/>
                  </a:moveTo>
                  <a:cubicBezTo>
                    <a:pt x="1622" y="1708"/>
                    <a:pt x="1674" y="1714"/>
                    <a:pt x="1725" y="1727"/>
                  </a:cubicBezTo>
                  <a:cubicBezTo>
                    <a:pt x="2290" y="1871"/>
                    <a:pt x="2635" y="2638"/>
                    <a:pt x="2300" y="3126"/>
                  </a:cubicBezTo>
                  <a:cubicBezTo>
                    <a:pt x="2260" y="3183"/>
                    <a:pt x="2198" y="3208"/>
                    <a:pt x="2137" y="3208"/>
                  </a:cubicBezTo>
                  <a:cubicBezTo>
                    <a:pt x="2023" y="3208"/>
                    <a:pt x="1915" y="3120"/>
                    <a:pt x="1965" y="2982"/>
                  </a:cubicBezTo>
                  <a:cubicBezTo>
                    <a:pt x="2070" y="2685"/>
                    <a:pt x="2070" y="2341"/>
                    <a:pt x="1773" y="2159"/>
                  </a:cubicBezTo>
                  <a:cubicBezTo>
                    <a:pt x="1713" y="2115"/>
                    <a:pt x="1647" y="2094"/>
                    <a:pt x="1582" y="2094"/>
                  </a:cubicBezTo>
                  <a:cubicBezTo>
                    <a:pt x="1449" y="2094"/>
                    <a:pt x="1326" y="2180"/>
                    <a:pt x="1294" y="2321"/>
                  </a:cubicBezTo>
                  <a:cubicBezTo>
                    <a:pt x="1208" y="2551"/>
                    <a:pt x="1313" y="2800"/>
                    <a:pt x="1352" y="3030"/>
                  </a:cubicBezTo>
                  <a:cubicBezTo>
                    <a:pt x="1376" y="3124"/>
                    <a:pt x="1308" y="3189"/>
                    <a:pt x="1239" y="3189"/>
                  </a:cubicBezTo>
                  <a:cubicBezTo>
                    <a:pt x="1202" y="3189"/>
                    <a:pt x="1164" y="3170"/>
                    <a:pt x="1141" y="3126"/>
                  </a:cubicBezTo>
                  <a:cubicBezTo>
                    <a:pt x="959" y="2829"/>
                    <a:pt x="844" y="2417"/>
                    <a:pt x="997" y="2092"/>
                  </a:cubicBezTo>
                  <a:cubicBezTo>
                    <a:pt x="1100" y="1854"/>
                    <a:pt x="1328" y="1708"/>
                    <a:pt x="1571" y="1708"/>
                  </a:cubicBezTo>
                  <a:close/>
                  <a:moveTo>
                    <a:pt x="2128" y="0"/>
                  </a:moveTo>
                  <a:cubicBezTo>
                    <a:pt x="1907" y="0"/>
                    <a:pt x="1677" y="31"/>
                    <a:pt x="1438" y="99"/>
                  </a:cubicBezTo>
                  <a:cubicBezTo>
                    <a:pt x="470" y="367"/>
                    <a:pt x="10" y="1277"/>
                    <a:pt x="1" y="2226"/>
                  </a:cubicBezTo>
                  <a:cubicBezTo>
                    <a:pt x="1" y="2657"/>
                    <a:pt x="68" y="3078"/>
                    <a:pt x="212" y="3481"/>
                  </a:cubicBezTo>
                  <a:cubicBezTo>
                    <a:pt x="279" y="3701"/>
                    <a:pt x="374" y="3921"/>
                    <a:pt x="499" y="4123"/>
                  </a:cubicBezTo>
                  <a:lnTo>
                    <a:pt x="786" y="4544"/>
                  </a:lnTo>
                  <a:cubicBezTo>
                    <a:pt x="1055" y="4592"/>
                    <a:pt x="1323" y="4659"/>
                    <a:pt x="1582" y="4717"/>
                  </a:cubicBezTo>
                  <a:cubicBezTo>
                    <a:pt x="1620" y="4666"/>
                    <a:pt x="1677" y="4641"/>
                    <a:pt x="1733" y="4641"/>
                  </a:cubicBezTo>
                  <a:cubicBezTo>
                    <a:pt x="1804" y="4641"/>
                    <a:pt x="1875" y="4680"/>
                    <a:pt x="1907" y="4755"/>
                  </a:cubicBezTo>
                  <a:cubicBezTo>
                    <a:pt x="1911" y="4755"/>
                    <a:pt x="1914" y="4754"/>
                    <a:pt x="1918" y="4754"/>
                  </a:cubicBezTo>
                  <a:cubicBezTo>
                    <a:pt x="2054" y="4754"/>
                    <a:pt x="2115" y="4938"/>
                    <a:pt x="1993" y="5004"/>
                  </a:cubicBezTo>
                  <a:cubicBezTo>
                    <a:pt x="1955" y="5033"/>
                    <a:pt x="1926" y="5042"/>
                    <a:pt x="1888" y="5061"/>
                  </a:cubicBezTo>
                  <a:cubicBezTo>
                    <a:pt x="1687" y="6029"/>
                    <a:pt x="1217" y="7045"/>
                    <a:pt x="1467" y="8022"/>
                  </a:cubicBezTo>
                  <a:cubicBezTo>
                    <a:pt x="1681" y="8850"/>
                    <a:pt x="2340" y="9188"/>
                    <a:pt x="3048" y="9188"/>
                  </a:cubicBezTo>
                  <a:cubicBezTo>
                    <a:pt x="3511" y="9188"/>
                    <a:pt x="3995" y="9044"/>
                    <a:pt x="4389" y="8798"/>
                  </a:cubicBezTo>
                  <a:cubicBezTo>
                    <a:pt x="6238" y="7639"/>
                    <a:pt x="6170" y="5196"/>
                    <a:pt x="5529" y="3385"/>
                  </a:cubicBezTo>
                  <a:cubicBezTo>
                    <a:pt x="5011" y="1907"/>
                    <a:pt x="3852" y="0"/>
                    <a:pt x="2128"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3988050" y="3633550"/>
              <a:ext cx="22575" cy="19375"/>
            </a:xfrm>
            <a:custGeom>
              <a:avLst/>
              <a:gdLst/>
              <a:ahLst/>
              <a:cxnLst/>
              <a:rect l="l" t="t" r="r" b="b"/>
              <a:pathLst>
                <a:path w="903" h="775" extrusionOk="0">
                  <a:moveTo>
                    <a:pt x="435" y="0"/>
                  </a:moveTo>
                  <a:cubicBezTo>
                    <a:pt x="353" y="0"/>
                    <a:pt x="271" y="33"/>
                    <a:pt x="202" y="108"/>
                  </a:cubicBezTo>
                  <a:cubicBezTo>
                    <a:pt x="0" y="300"/>
                    <a:pt x="67" y="645"/>
                    <a:pt x="326" y="750"/>
                  </a:cubicBezTo>
                  <a:cubicBezTo>
                    <a:pt x="339" y="750"/>
                    <a:pt x="352" y="755"/>
                    <a:pt x="367" y="755"/>
                  </a:cubicBezTo>
                  <a:cubicBezTo>
                    <a:pt x="375" y="755"/>
                    <a:pt x="384" y="753"/>
                    <a:pt x="393" y="750"/>
                  </a:cubicBezTo>
                  <a:cubicBezTo>
                    <a:pt x="403" y="760"/>
                    <a:pt x="412" y="760"/>
                    <a:pt x="422" y="769"/>
                  </a:cubicBezTo>
                  <a:cubicBezTo>
                    <a:pt x="443" y="773"/>
                    <a:pt x="463" y="775"/>
                    <a:pt x="483" y="775"/>
                  </a:cubicBezTo>
                  <a:cubicBezTo>
                    <a:pt x="722" y="775"/>
                    <a:pt x="902" y="520"/>
                    <a:pt x="805" y="290"/>
                  </a:cubicBezTo>
                  <a:cubicBezTo>
                    <a:pt x="749" y="120"/>
                    <a:pt x="593" y="0"/>
                    <a:pt x="4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3925050" y="3792625"/>
              <a:ext cx="45050" cy="37550"/>
            </a:xfrm>
            <a:custGeom>
              <a:avLst/>
              <a:gdLst/>
              <a:ahLst/>
              <a:cxnLst/>
              <a:rect l="l" t="t" r="r" b="b"/>
              <a:pathLst>
                <a:path w="1802" h="1502" extrusionOk="0">
                  <a:moveTo>
                    <a:pt x="733" y="1"/>
                  </a:moveTo>
                  <a:cubicBezTo>
                    <a:pt x="482" y="1"/>
                    <a:pt x="249" y="147"/>
                    <a:pt x="154" y="385"/>
                  </a:cubicBezTo>
                  <a:cubicBezTo>
                    <a:pt x="1" y="720"/>
                    <a:pt x="116" y="1122"/>
                    <a:pt x="288" y="1419"/>
                  </a:cubicBezTo>
                  <a:cubicBezTo>
                    <a:pt x="312" y="1463"/>
                    <a:pt x="351" y="1482"/>
                    <a:pt x="391" y="1482"/>
                  </a:cubicBezTo>
                  <a:cubicBezTo>
                    <a:pt x="462" y="1482"/>
                    <a:pt x="533" y="1420"/>
                    <a:pt x="509" y="1333"/>
                  </a:cubicBezTo>
                  <a:cubicBezTo>
                    <a:pt x="470" y="1103"/>
                    <a:pt x="355" y="864"/>
                    <a:pt x="442" y="624"/>
                  </a:cubicBezTo>
                  <a:cubicBezTo>
                    <a:pt x="474" y="475"/>
                    <a:pt x="602" y="388"/>
                    <a:pt x="735" y="388"/>
                  </a:cubicBezTo>
                  <a:cubicBezTo>
                    <a:pt x="799" y="388"/>
                    <a:pt x="864" y="408"/>
                    <a:pt x="921" y="452"/>
                  </a:cubicBezTo>
                  <a:cubicBezTo>
                    <a:pt x="1218" y="634"/>
                    <a:pt x="1227" y="988"/>
                    <a:pt x="1122" y="1275"/>
                  </a:cubicBezTo>
                  <a:cubicBezTo>
                    <a:pt x="1072" y="1413"/>
                    <a:pt x="1180" y="1501"/>
                    <a:pt x="1294" y="1501"/>
                  </a:cubicBezTo>
                  <a:cubicBezTo>
                    <a:pt x="1355" y="1501"/>
                    <a:pt x="1417" y="1476"/>
                    <a:pt x="1457" y="1419"/>
                  </a:cubicBezTo>
                  <a:cubicBezTo>
                    <a:pt x="1802" y="931"/>
                    <a:pt x="1447" y="164"/>
                    <a:pt x="892" y="20"/>
                  </a:cubicBezTo>
                  <a:cubicBezTo>
                    <a:pt x="839" y="7"/>
                    <a:pt x="785" y="1"/>
                    <a:pt x="73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3905425" y="3644925"/>
              <a:ext cx="21325" cy="19400"/>
            </a:xfrm>
            <a:custGeom>
              <a:avLst/>
              <a:gdLst/>
              <a:ahLst/>
              <a:cxnLst/>
              <a:rect l="l" t="t" r="r" b="b"/>
              <a:pathLst>
                <a:path w="853" h="776" extrusionOk="0">
                  <a:moveTo>
                    <a:pt x="343" y="1"/>
                  </a:moveTo>
                  <a:cubicBezTo>
                    <a:pt x="317" y="1"/>
                    <a:pt x="291" y="6"/>
                    <a:pt x="268" y="17"/>
                  </a:cubicBezTo>
                  <a:cubicBezTo>
                    <a:pt x="86" y="113"/>
                    <a:pt x="0" y="324"/>
                    <a:pt x="67" y="516"/>
                  </a:cubicBezTo>
                  <a:cubicBezTo>
                    <a:pt x="113" y="676"/>
                    <a:pt x="262" y="775"/>
                    <a:pt x="423" y="775"/>
                  </a:cubicBezTo>
                  <a:cubicBezTo>
                    <a:pt x="464" y="775"/>
                    <a:pt x="505" y="769"/>
                    <a:pt x="546" y="755"/>
                  </a:cubicBezTo>
                  <a:cubicBezTo>
                    <a:pt x="738" y="698"/>
                    <a:pt x="853" y="496"/>
                    <a:pt x="795" y="295"/>
                  </a:cubicBezTo>
                  <a:cubicBezTo>
                    <a:pt x="748" y="152"/>
                    <a:pt x="613" y="46"/>
                    <a:pt x="460" y="37"/>
                  </a:cubicBezTo>
                  <a:cubicBezTo>
                    <a:pt x="425" y="13"/>
                    <a:pt x="383" y="1"/>
                    <a:pt x="3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3812825" y="3648625"/>
              <a:ext cx="23175" cy="16875"/>
            </a:xfrm>
            <a:custGeom>
              <a:avLst/>
              <a:gdLst/>
              <a:ahLst/>
              <a:cxnLst/>
              <a:rect l="l" t="t" r="r" b="b"/>
              <a:pathLst>
                <a:path w="927" h="675" extrusionOk="0">
                  <a:moveTo>
                    <a:pt x="449" y="1"/>
                  </a:moveTo>
                  <a:cubicBezTo>
                    <a:pt x="382" y="1"/>
                    <a:pt x="315" y="25"/>
                    <a:pt x="255" y="80"/>
                  </a:cubicBezTo>
                  <a:cubicBezTo>
                    <a:pt x="207" y="80"/>
                    <a:pt x="169" y="109"/>
                    <a:pt x="140" y="147"/>
                  </a:cubicBezTo>
                  <a:cubicBezTo>
                    <a:pt x="1" y="406"/>
                    <a:pt x="264" y="675"/>
                    <a:pt x="509" y="675"/>
                  </a:cubicBezTo>
                  <a:cubicBezTo>
                    <a:pt x="600" y="675"/>
                    <a:pt x="689" y="638"/>
                    <a:pt x="754" y="550"/>
                  </a:cubicBezTo>
                  <a:cubicBezTo>
                    <a:pt x="926" y="317"/>
                    <a:pt x="692" y="1"/>
                    <a:pt x="4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3749750" y="3639325"/>
              <a:ext cx="24675" cy="22350"/>
            </a:xfrm>
            <a:custGeom>
              <a:avLst/>
              <a:gdLst/>
              <a:ahLst/>
              <a:cxnLst/>
              <a:rect l="l" t="t" r="r" b="b"/>
              <a:pathLst>
                <a:path w="987" h="894" extrusionOk="0">
                  <a:moveTo>
                    <a:pt x="508" y="337"/>
                  </a:moveTo>
                  <a:lnTo>
                    <a:pt x="527" y="347"/>
                  </a:lnTo>
                  <a:cubicBezTo>
                    <a:pt x="613" y="385"/>
                    <a:pt x="623" y="500"/>
                    <a:pt x="546" y="558"/>
                  </a:cubicBezTo>
                  <a:cubicBezTo>
                    <a:pt x="512" y="590"/>
                    <a:pt x="481" y="604"/>
                    <a:pt x="456" y="604"/>
                  </a:cubicBezTo>
                  <a:cubicBezTo>
                    <a:pt x="348" y="604"/>
                    <a:pt x="333" y="361"/>
                    <a:pt x="489" y="337"/>
                  </a:cubicBezTo>
                  <a:close/>
                  <a:moveTo>
                    <a:pt x="418" y="0"/>
                  </a:moveTo>
                  <a:cubicBezTo>
                    <a:pt x="297" y="0"/>
                    <a:pt x="175" y="41"/>
                    <a:pt x="77" y="126"/>
                  </a:cubicBezTo>
                  <a:cubicBezTo>
                    <a:pt x="0" y="222"/>
                    <a:pt x="38" y="356"/>
                    <a:pt x="153" y="395"/>
                  </a:cubicBezTo>
                  <a:cubicBezTo>
                    <a:pt x="125" y="452"/>
                    <a:pt x="115" y="510"/>
                    <a:pt x="115" y="567"/>
                  </a:cubicBezTo>
                  <a:cubicBezTo>
                    <a:pt x="122" y="772"/>
                    <a:pt x="296" y="893"/>
                    <a:pt x="478" y="893"/>
                  </a:cubicBezTo>
                  <a:cubicBezTo>
                    <a:pt x="544" y="893"/>
                    <a:pt x="610" y="878"/>
                    <a:pt x="671" y="845"/>
                  </a:cubicBezTo>
                  <a:cubicBezTo>
                    <a:pt x="920" y="711"/>
                    <a:pt x="987" y="376"/>
                    <a:pt x="795" y="155"/>
                  </a:cubicBezTo>
                  <a:cubicBezTo>
                    <a:pt x="693" y="53"/>
                    <a:pt x="556" y="0"/>
                    <a:pt x="4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3570825" y="3756525"/>
              <a:ext cx="177975" cy="239850"/>
            </a:xfrm>
            <a:custGeom>
              <a:avLst/>
              <a:gdLst/>
              <a:ahLst/>
              <a:cxnLst/>
              <a:rect l="l" t="t" r="r" b="b"/>
              <a:pathLst>
                <a:path w="7119" h="9594" extrusionOk="0">
                  <a:moveTo>
                    <a:pt x="3599" y="359"/>
                  </a:moveTo>
                  <a:cubicBezTo>
                    <a:pt x="3808" y="359"/>
                    <a:pt x="4029" y="391"/>
                    <a:pt x="4264" y="459"/>
                  </a:cubicBezTo>
                  <a:cubicBezTo>
                    <a:pt x="5116" y="708"/>
                    <a:pt x="5768" y="1445"/>
                    <a:pt x="6132" y="2221"/>
                  </a:cubicBezTo>
                  <a:cubicBezTo>
                    <a:pt x="6558" y="3142"/>
                    <a:pt x="6613" y="5054"/>
                    <a:pt x="5314" y="5054"/>
                  </a:cubicBezTo>
                  <a:cubicBezTo>
                    <a:pt x="5180" y="5054"/>
                    <a:pt x="5031" y="5034"/>
                    <a:pt x="4867" y="4990"/>
                  </a:cubicBezTo>
                  <a:cubicBezTo>
                    <a:pt x="4858" y="4980"/>
                    <a:pt x="4839" y="4980"/>
                    <a:pt x="4819" y="4980"/>
                  </a:cubicBezTo>
                  <a:cubicBezTo>
                    <a:pt x="4676" y="4980"/>
                    <a:pt x="4580" y="5115"/>
                    <a:pt x="4628" y="5249"/>
                  </a:cubicBezTo>
                  <a:cubicBezTo>
                    <a:pt x="4915" y="6130"/>
                    <a:pt x="5270" y="7117"/>
                    <a:pt x="4944" y="8046"/>
                  </a:cubicBezTo>
                  <a:cubicBezTo>
                    <a:pt x="4678" y="8801"/>
                    <a:pt x="4105" y="9131"/>
                    <a:pt x="3486" y="9131"/>
                  </a:cubicBezTo>
                  <a:cubicBezTo>
                    <a:pt x="2989" y="9131"/>
                    <a:pt x="2463" y="8919"/>
                    <a:pt x="2041" y="8544"/>
                  </a:cubicBezTo>
                  <a:cubicBezTo>
                    <a:pt x="863" y="7490"/>
                    <a:pt x="690" y="5709"/>
                    <a:pt x="825" y="4233"/>
                  </a:cubicBezTo>
                  <a:cubicBezTo>
                    <a:pt x="953" y="2688"/>
                    <a:pt x="1805" y="359"/>
                    <a:pt x="3599" y="359"/>
                  </a:cubicBezTo>
                  <a:close/>
                  <a:moveTo>
                    <a:pt x="3757" y="0"/>
                  </a:moveTo>
                  <a:cubicBezTo>
                    <a:pt x="2448" y="0"/>
                    <a:pt x="1189" y="1022"/>
                    <a:pt x="700" y="2518"/>
                  </a:cubicBezTo>
                  <a:cubicBezTo>
                    <a:pt x="1" y="4655"/>
                    <a:pt x="96" y="8171"/>
                    <a:pt x="2415" y="9330"/>
                  </a:cubicBezTo>
                  <a:cubicBezTo>
                    <a:pt x="2758" y="9501"/>
                    <a:pt x="3127" y="9593"/>
                    <a:pt x="3487" y="9593"/>
                  </a:cubicBezTo>
                  <a:cubicBezTo>
                    <a:pt x="4053" y="9593"/>
                    <a:pt x="4596" y="9367"/>
                    <a:pt x="4982" y="8870"/>
                  </a:cubicBezTo>
                  <a:cubicBezTo>
                    <a:pt x="5806" y="7816"/>
                    <a:pt x="5461" y="6456"/>
                    <a:pt x="5088" y="5297"/>
                  </a:cubicBezTo>
                  <a:lnTo>
                    <a:pt x="5088" y="5297"/>
                  </a:lnTo>
                  <a:cubicBezTo>
                    <a:pt x="5183" y="5318"/>
                    <a:pt x="5278" y="5329"/>
                    <a:pt x="5372" y="5329"/>
                  </a:cubicBezTo>
                  <a:cubicBezTo>
                    <a:pt x="5976" y="5329"/>
                    <a:pt x="6529" y="4894"/>
                    <a:pt x="6745" y="4271"/>
                  </a:cubicBezTo>
                  <a:cubicBezTo>
                    <a:pt x="7119" y="3218"/>
                    <a:pt x="6592" y="1905"/>
                    <a:pt x="5902" y="1091"/>
                  </a:cubicBezTo>
                  <a:cubicBezTo>
                    <a:pt x="5260" y="330"/>
                    <a:pt x="4500" y="0"/>
                    <a:pt x="37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3588075" y="3765725"/>
              <a:ext cx="148100" cy="219100"/>
            </a:xfrm>
            <a:custGeom>
              <a:avLst/>
              <a:gdLst/>
              <a:ahLst/>
              <a:cxnLst/>
              <a:rect l="l" t="t" r="r" b="b"/>
              <a:pathLst>
                <a:path w="5924" h="8764" extrusionOk="0">
                  <a:moveTo>
                    <a:pt x="3980" y="2249"/>
                  </a:moveTo>
                  <a:cubicBezTo>
                    <a:pt x="4592" y="2249"/>
                    <a:pt x="5001" y="2898"/>
                    <a:pt x="4915" y="3501"/>
                  </a:cubicBezTo>
                  <a:cubicBezTo>
                    <a:pt x="4902" y="3586"/>
                    <a:pt x="4833" y="3624"/>
                    <a:pt x="4760" y="3624"/>
                  </a:cubicBezTo>
                  <a:cubicBezTo>
                    <a:pt x="4668" y="3624"/>
                    <a:pt x="4570" y="3564"/>
                    <a:pt x="4570" y="3463"/>
                  </a:cubicBezTo>
                  <a:cubicBezTo>
                    <a:pt x="4599" y="3051"/>
                    <a:pt x="4407" y="2601"/>
                    <a:pt x="3938" y="2601"/>
                  </a:cubicBezTo>
                  <a:cubicBezTo>
                    <a:pt x="3468" y="2601"/>
                    <a:pt x="3306" y="3118"/>
                    <a:pt x="3622" y="3434"/>
                  </a:cubicBezTo>
                  <a:cubicBezTo>
                    <a:pt x="3687" y="3507"/>
                    <a:pt x="3628" y="3608"/>
                    <a:pt x="3544" y="3608"/>
                  </a:cubicBezTo>
                  <a:cubicBezTo>
                    <a:pt x="3529" y="3608"/>
                    <a:pt x="3513" y="3604"/>
                    <a:pt x="3497" y="3597"/>
                  </a:cubicBezTo>
                  <a:cubicBezTo>
                    <a:pt x="2874" y="3290"/>
                    <a:pt x="3181" y="2399"/>
                    <a:pt x="3765" y="2275"/>
                  </a:cubicBezTo>
                  <a:cubicBezTo>
                    <a:pt x="3839" y="2257"/>
                    <a:pt x="3911" y="2249"/>
                    <a:pt x="3980" y="2249"/>
                  </a:cubicBezTo>
                  <a:close/>
                  <a:moveTo>
                    <a:pt x="2907" y="0"/>
                  </a:moveTo>
                  <a:cubicBezTo>
                    <a:pt x="1114" y="0"/>
                    <a:pt x="263" y="2321"/>
                    <a:pt x="135" y="3865"/>
                  </a:cubicBezTo>
                  <a:cubicBezTo>
                    <a:pt x="0" y="5341"/>
                    <a:pt x="173" y="7122"/>
                    <a:pt x="1351" y="8176"/>
                  </a:cubicBezTo>
                  <a:cubicBezTo>
                    <a:pt x="1773" y="8551"/>
                    <a:pt x="2299" y="8763"/>
                    <a:pt x="2796" y="8763"/>
                  </a:cubicBezTo>
                  <a:cubicBezTo>
                    <a:pt x="3415" y="8763"/>
                    <a:pt x="3988" y="8433"/>
                    <a:pt x="4254" y="7678"/>
                  </a:cubicBezTo>
                  <a:cubicBezTo>
                    <a:pt x="4580" y="6749"/>
                    <a:pt x="4225" y="5772"/>
                    <a:pt x="3938" y="4881"/>
                  </a:cubicBezTo>
                  <a:cubicBezTo>
                    <a:pt x="3892" y="4751"/>
                    <a:pt x="3979" y="4622"/>
                    <a:pt x="4115" y="4622"/>
                  </a:cubicBezTo>
                  <a:cubicBezTo>
                    <a:pt x="4120" y="4622"/>
                    <a:pt x="4125" y="4622"/>
                    <a:pt x="4129" y="4622"/>
                  </a:cubicBezTo>
                  <a:cubicBezTo>
                    <a:pt x="4139" y="4617"/>
                    <a:pt x="4149" y="4615"/>
                    <a:pt x="4157" y="4615"/>
                  </a:cubicBezTo>
                  <a:cubicBezTo>
                    <a:pt x="4165" y="4615"/>
                    <a:pt x="4173" y="4617"/>
                    <a:pt x="4177" y="4622"/>
                  </a:cubicBezTo>
                  <a:cubicBezTo>
                    <a:pt x="4341" y="4666"/>
                    <a:pt x="4490" y="4686"/>
                    <a:pt x="4624" y="4686"/>
                  </a:cubicBezTo>
                  <a:cubicBezTo>
                    <a:pt x="5923" y="4686"/>
                    <a:pt x="5868" y="2774"/>
                    <a:pt x="5442" y="1853"/>
                  </a:cubicBezTo>
                  <a:cubicBezTo>
                    <a:pt x="5078" y="1077"/>
                    <a:pt x="4426" y="340"/>
                    <a:pt x="3574" y="100"/>
                  </a:cubicBezTo>
                  <a:cubicBezTo>
                    <a:pt x="3339" y="32"/>
                    <a:pt x="3117" y="0"/>
                    <a:pt x="2907"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3692725" y="3624450"/>
              <a:ext cx="20400" cy="19800"/>
            </a:xfrm>
            <a:custGeom>
              <a:avLst/>
              <a:gdLst/>
              <a:ahLst/>
              <a:cxnLst/>
              <a:rect l="l" t="t" r="r" b="b"/>
              <a:pathLst>
                <a:path w="816" h="792" extrusionOk="0">
                  <a:moveTo>
                    <a:pt x="443" y="287"/>
                  </a:moveTo>
                  <a:cubicBezTo>
                    <a:pt x="484" y="287"/>
                    <a:pt x="509" y="359"/>
                    <a:pt x="509" y="405"/>
                  </a:cubicBezTo>
                  <a:cubicBezTo>
                    <a:pt x="518" y="463"/>
                    <a:pt x="480" y="520"/>
                    <a:pt x="432" y="549"/>
                  </a:cubicBezTo>
                  <a:cubicBezTo>
                    <a:pt x="432" y="530"/>
                    <a:pt x="422" y="520"/>
                    <a:pt x="403" y="511"/>
                  </a:cubicBezTo>
                  <a:cubicBezTo>
                    <a:pt x="365" y="472"/>
                    <a:pt x="355" y="472"/>
                    <a:pt x="355" y="424"/>
                  </a:cubicBezTo>
                  <a:cubicBezTo>
                    <a:pt x="355" y="377"/>
                    <a:pt x="375" y="329"/>
                    <a:pt x="413" y="300"/>
                  </a:cubicBezTo>
                  <a:cubicBezTo>
                    <a:pt x="424" y="291"/>
                    <a:pt x="434" y="287"/>
                    <a:pt x="443" y="287"/>
                  </a:cubicBezTo>
                  <a:close/>
                  <a:moveTo>
                    <a:pt x="437" y="0"/>
                  </a:moveTo>
                  <a:cubicBezTo>
                    <a:pt x="356" y="0"/>
                    <a:pt x="275" y="30"/>
                    <a:pt x="212" y="89"/>
                  </a:cubicBezTo>
                  <a:cubicBezTo>
                    <a:pt x="183" y="89"/>
                    <a:pt x="164" y="99"/>
                    <a:pt x="154" y="108"/>
                  </a:cubicBezTo>
                  <a:cubicBezTo>
                    <a:pt x="30" y="223"/>
                    <a:pt x="1" y="405"/>
                    <a:pt x="78" y="549"/>
                  </a:cubicBezTo>
                  <a:cubicBezTo>
                    <a:pt x="78" y="568"/>
                    <a:pt x="87" y="578"/>
                    <a:pt x="97" y="597"/>
                  </a:cubicBezTo>
                  <a:cubicBezTo>
                    <a:pt x="106" y="616"/>
                    <a:pt x="116" y="635"/>
                    <a:pt x="135" y="654"/>
                  </a:cubicBezTo>
                  <a:cubicBezTo>
                    <a:pt x="201" y="746"/>
                    <a:pt x="302" y="791"/>
                    <a:pt x="405" y="791"/>
                  </a:cubicBezTo>
                  <a:cubicBezTo>
                    <a:pt x="497" y="791"/>
                    <a:pt x="590" y="755"/>
                    <a:pt x="662" y="683"/>
                  </a:cubicBezTo>
                  <a:cubicBezTo>
                    <a:pt x="796" y="530"/>
                    <a:pt x="815" y="310"/>
                    <a:pt x="710" y="137"/>
                  </a:cubicBezTo>
                  <a:cubicBezTo>
                    <a:pt x="641" y="46"/>
                    <a:pt x="539" y="0"/>
                    <a:pt x="43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3659925" y="3821950"/>
              <a:ext cx="53200" cy="34375"/>
            </a:xfrm>
            <a:custGeom>
              <a:avLst/>
              <a:gdLst/>
              <a:ahLst/>
              <a:cxnLst/>
              <a:rect l="l" t="t" r="r" b="b"/>
              <a:pathLst>
                <a:path w="2128" h="1375" extrusionOk="0">
                  <a:moveTo>
                    <a:pt x="1106" y="0"/>
                  </a:moveTo>
                  <a:cubicBezTo>
                    <a:pt x="1037" y="0"/>
                    <a:pt x="965" y="8"/>
                    <a:pt x="891" y="26"/>
                  </a:cubicBezTo>
                  <a:cubicBezTo>
                    <a:pt x="307" y="150"/>
                    <a:pt x="0" y="1041"/>
                    <a:pt x="633" y="1348"/>
                  </a:cubicBezTo>
                  <a:cubicBezTo>
                    <a:pt x="647" y="1355"/>
                    <a:pt x="661" y="1358"/>
                    <a:pt x="674" y="1358"/>
                  </a:cubicBezTo>
                  <a:cubicBezTo>
                    <a:pt x="753" y="1358"/>
                    <a:pt x="813" y="1251"/>
                    <a:pt x="748" y="1185"/>
                  </a:cubicBezTo>
                  <a:cubicBezTo>
                    <a:pt x="432" y="869"/>
                    <a:pt x="594" y="352"/>
                    <a:pt x="1064" y="342"/>
                  </a:cubicBezTo>
                  <a:cubicBezTo>
                    <a:pt x="1069" y="342"/>
                    <a:pt x="1073" y="342"/>
                    <a:pt x="1078" y="342"/>
                  </a:cubicBezTo>
                  <a:cubicBezTo>
                    <a:pt x="1547" y="342"/>
                    <a:pt x="1725" y="806"/>
                    <a:pt x="1706" y="1204"/>
                  </a:cubicBezTo>
                  <a:cubicBezTo>
                    <a:pt x="1700" y="1312"/>
                    <a:pt x="1798" y="1374"/>
                    <a:pt x="1889" y="1374"/>
                  </a:cubicBezTo>
                  <a:cubicBezTo>
                    <a:pt x="1961" y="1374"/>
                    <a:pt x="2028" y="1336"/>
                    <a:pt x="2041" y="1252"/>
                  </a:cubicBezTo>
                  <a:cubicBezTo>
                    <a:pt x="2127" y="649"/>
                    <a:pt x="1718" y="0"/>
                    <a:pt x="110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7"/>
          <p:cNvGrpSpPr/>
          <p:nvPr/>
        </p:nvGrpSpPr>
        <p:grpSpPr>
          <a:xfrm>
            <a:off x="3177149" y="3547520"/>
            <a:ext cx="1161171" cy="771656"/>
            <a:chOff x="2083225" y="5159825"/>
            <a:chExt cx="464450" cy="308650"/>
          </a:xfrm>
        </p:grpSpPr>
        <p:sp>
          <p:nvSpPr>
            <p:cNvPr id="2118" name="Google Shape;2118;p57"/>
            <p:cNvSpPr/>
            <p:nvPr/>
          </p:nvSpPr>
          <p:spPr>
            <a:xfrm>
              <a:off x="2083225" y="5159825"/>
              <a:ext cx="464450" cy="308650"/>
            </a:xfrm>
            <a:custGeom>
              <a:avLst/>
              <a:gdLst/>
              <a:ahLst/>
              <a:cxnLst/>
              <a:rect l="l" t="t" r="r" b="b"/>
              <a:pathLst>
                <a:path w="18578" h="12346" extrusionOk="0">
                  <a:moveTo>
                    <a:pt x="5400" y="772"/>
                  </a:moveTo>
                  <a:cubicBezTo>
                    <a:pt x="5492" y="772"/>
                    <a:pt x="5522" y="829"/>
                    <a:pt x="5606" y="898"/>
                  </a:cubicBezTo>
                  <a:cubicBezTo>
                    <a:pt x="5711" y="984"/>
                    <a:pt x="5807" y="1080"/>
                    <a:pt x="5913" y="1166"/>
                  </a:cubicBezTo>
                  <a:lnTo>
                    <a:pt x="5913" y="1176"/>
                  </a:lnTo>
                  <a:cubicBezTo>
                    <a:pt x="5596" y="1339"/>
                    <a:pt x="5299" y="1521"/>
                    <a:pt x="5002" y="1722"/>
                  </a:cubicBezTo>
                  <a:cubicBezTo>
                    <a:pt x="5002" y="1473"/>
                    <a:pt x="5041" y="1224"/>
                    <a:pt x="5117" y="984"/>
                  </a:cubicBezTo>
                  <a:cubicBezTo>
                    <a:pt x="5165" y="850"/>
                    <a:pt x="5156" y="822"/>
                    <a:pt x="5319" y="783"/>
                  </a:cubicBezTo>
                  <a:cubicBezTo>
                    <a:pt x="5351" y="776"/>
                    <a:pt x="5377" y="772"/>
                    <a:pt x="5400" y="772"/>
                  </a:cubicBezTo>
                  <a:close/>
                  <a:moveTo>
                    <a:pt x="1679" y="5075"/>
                  </a:moveTo>
                  <a:cubicBezTo>
                    <a:pt x="1850" y="5075"/>
                    <a:pt x="1960" y="5234"/>
                    <a:pt x="2004" y="5554"/>
                  </a:cubicBezTo>
                  <a:cubicBezTo>
                    <a:pt x="2023" y="5660"/>
                    <a:pt x="2023" y="5765"/>
                    <a:pt x="2023" y="5880"/>
                  </a:cubicBezTo>
                  <a:cubicBezTo>
                    <a:pt x="2033" y="6119"/>
                    <a:pt x="2023" y="6359"/>
                    <a:pt x="1994" y="6599"/>
                  </a:cubicBezTo>
                  <a:cubicBezTo>
                    <a:pt x="1937" y="6991"/>
                    <a:pt x="1851" y="7384"/>
                    <a:pt x="1726" y="7758"/>
                  </a:cubicBezTo>
                  <a:cubicBezTo>
                    <a:pt x="1612" y="7797"/>
                    <a:pt x="1507" y="7815"/>
                    <a:pt x="1410" y="7815"/>
                  </a:cubicBezTo>
                  <a:cubicBezTo>
                    <a:pt x="261" y="7815"/>
                    <a:pt x="312" y="5247"/>
                    <a:pt x="1496" y="5123"/>
                  </a:cubicBezTo>
                  <a:cubicBezTo>
                    <a:pt x="1563" y="5091"/>
                    <a:pt x="1624" y="5075"/>
                    <a:pt x="1679" y="5075"/>
                  </a:cubicBezTo>
                  <a:close/>
                  <a:moveTo>
                    <a:pt x="10240" y="468"/>
                  </a:moveTo>
                  <a:cubicBezTo>
                    <a:pt x="13233" y="468"/>
                    <a:pt x="16114" y="1973"/>
                    <a:pt x="16777" y="5219"/>
                  </a:cubicBezTo>
                  <a:cubicBezTo>
                    <a:pt x="17623" y="9342"/>
                    <a:pt x="14012" y="11314"/>
                    <a:pt x="10232" y="11314"/>
                  </a:cubicBezTo>
                  <a:cubicBezTo>
                    <a:pt x="7336" y="11314"/>
                    <a:pt x="4340" y="10156"/>
                    <a:pt x="3173" y="7921"/>
                  </a:cubicBezTo>
                  <a:cubicBezTo>
                    <a:pt x="3141" y="7851"/>
                    <a:pt x="3072" y="7811"/>
                    <a:pt x="2998" y="7811"/>
                  </a:cubicBezTo>
                  <a:cubicBezTo>
                    <a:pt x="2960" y="7811"/>
                    <a:pt x="2921" y="7821"/>
                    <a:pt x="2885" y="7844"/>
                  </a:cubicBezTo>
                  <a:cubicBezTo>
                    <a:pt x="2775" y="7824"/>
                    <a:pt x="2664" y="7815"/>
                    <a:pt x="2554" y="7815"/>
                  </a:cubicBezTo>
                  <a:cubicBezTo>
                    <a:pt x="2340" y="7815"/>
                    <a:pt x="2130" y="7851"/>
                    <a:pt x="1927" y="7921"/>
                  </a:cubicBezTo>
                  <a:lnTo>
                    <a:pt x="1927" y="7901"/>
                  </a:lnTo>
                  <a:cubicBezTo>
                    <a:pt x="2272" y="7135"/>
                    <a:pt x="2445" y="6206"/>
                    <a:pt x="2301" y="5382"/>
                  </a:cubicBezTo>
                  <a:lnTo>
                    <a:pt x="2301" y="5382"/>
                  </a:lnTo>
                  <a:cubicBezTo>
                    <a:pt x="2387" y="5430"/>
                    <a:pt x="2464" y="5478"/>
                    <a:pt x="2540" y="5516"/>
                  </a:cubicBezTo>
                  <a:cubicBezTo>
                    <a:pt x="2557" y="5527"/>
                    <a:pt x="2577" y="5532"/>
                    <a:pt x="2597" y="5532"/>
                  </a:cubicBezTo>
                  <a:cubicBezTo>
                    <a:pt x="2611" y="5532"/>
                    <a:pt x="2624" y="5529"/>
                    <a:pt x="2636" y="5526"/>
                  </a:cubicBezTo>
                  <a:cubicBezTo>
                    <a:pt x="2651" y="5532"/>
                    <a:pt x="2667" y="5535"/>
                    <a:pt x="2683" y="5535"/>
                  </a:cubicBezTo>
                  <a:cubicBezTo>
                    <a:pt x="2738" y="5535"/>
                    <a:pt x="2792" y="5499"/>
                    <a:pt x="2799" y="5439"/>
                  </a:cubicBezTo>
                  <a:cubicBezTo>
                    <a:pt x="3640" y="2225"/>
                    <a:pt x="7006" y="468"/>
                    <a:pt x="10240" y="468"/>
                  </a:cubicBezTo>
                  <a:close/>
                  <a:moveTo>
                    <a:pt x="15646" y="9990"/>
                  </a:moveTo>
                  <a:cubicBezTo>
                    <a:pt x="15761" y="10153"/>
                    <a:pt x="15857" y="10325"/>
                    <a:pt x="15943" y="10507"/>
                  </a:cubicBezTo>
                  <a:cubicBezTo>
                    <a:pt x="16106" y="10862"/>
                    <a:pt x="16077" y="11130"/>
                    <a:pt x="15723" y="11331"/>
                  </a:cubicBezTo>
                  <a:cubicBezTo>
                    <a:pt x="15486" y="11486"/>
                    <a:pt x="15215" y="11571"/>
                    <a:pt x="14934" y="11571"/>
                  </a:cubicBezTo>
                  <a:cubicBezTo>
                    <a:pt x="14919" y="11571"/>
                    <a:pt x="14904" y="11571"/>
                    <a:pt x="14889" y="11571"/>
                  </a:cubicBezTo>
                  <a:cubicBezTo>
                    <a:pt x="14736" y="11561"/>
                    <a:pt x="14592" y="11494"/>
                    <a:pt x="14477" y="11389"/>
                  </a:cubicBezTo>
                  <a:cubicBezTo>
                    <a:pt x="14429" y="11350"/>
                    <a:pt x="14200" y="10996"/>
                    <a:pt x="14267" y="10929"/>
                  </a:cubicBezTo>
                  <a:cubicBezTo>
                    <a:pt x="14765" y="10689"/>
                    <a:pt x="15234" y="10364"/>
                    <a:pt x="15646" y="9990"/>
                  </a:cubicBezTo>
                  <a:close/>
                  <a:moveTo>
                    <a:pt x="14018" y="11044"/>
                  </a:moveTo>
                  <a:cubicBezTo>
                    <a:pt x="14018" y="11120"/>
                    <a:pt x="14027" y="11197"/>
                    <a:pt x="14046" y="11283"/>
                  </a:cubicBezTo>
                  <a:cubicBezTo>
                    <a:pt x="14065" y="11331"/>
                    <a:pt x="14085" y="11379"/>
                    <a:pt x="14113" y="11427"/>
                  </a:cubicBezTo>
                  <a:cubicBezTo>
                    <a:pt x="14104" y="11437"/>
                    <a:pt x="14094" y="11437"/>
                    <a:pt x="14094" y="11437"/>
                  </a:cubicBezTo>
                  <a:cubicBezTo>
                    <a:pt x="13893" y="11628"/>
                    <a:pt x="13711" y="11858"/>
                    <a:pt x="13424" y="11906"/>
                  </a:cubicBezTo>
                  <a:cubicBezTo>
                    <a:pt x="13404" y="11910"/>
                    <a:pt x="13383" y="11912"/>
                    <a:pt x="13362" y="11912"/>
                  </a:cubicBezTo>
                  <a:cubicBezTo>
                    <a:pt x="13113" y="11912"/>
                    <a:pt x="12779" y="11664"/>
                    <a:pt x="12973" y="11408"/>
                  </a:cubicBezTo>
                  <a:cubicBezTo>
                    <a:pt x="13328" y="11312"/>
                    <a:pt x="13682" y="11187"/>
                    <a:pt x="14018" y="11044"/>
                  </a:cubicBezTo>
                  <a:close/>
                  <a:moveTo>
                    <a:pt x="4763" y="10210"/>
                  </a:moveTo>
                  <a:cubicBezTo>
                    <a:pt x="5146" y="10440"/>
                    <a:pt x="5539" y="10651"/>
                    <a:pt x="5951" y="10823"/>
                  </a:cubicBezTo>
                  <a:cubicBezTo>
                    <a:pt x="5941" y="10843"/>
                    <a:pt x="5922" y="10862"/>
                    <a:pt x="5922" y="10890"/>
                  </a:cubicBezTo>
                  <a:cubicBezTo>
                    <a:pt x="5893" y="11140"/>
                    <a:pt x="5826" y="11370"/>
                    <a:pt x="5721" y="11599"/>
                  </a:cubicBezTo>
                  <a:cubicBezTo>
                    <a:pt x="5589" y="11853"/>
                    <a:pt x="5386" y="11948"/>
                    <a:pt x="5159" y="11948"/>
                  </a:cubicBezTo>
                  <a:cubicBezTo>
                    <a:pt x="4993" y="11948"/>
                    <a:pt x="4813" y="11897"/>
                    <a:pt x="4638" y="11820"/>
                  </a:cubicBezTo>
                  <a:cubicBezTo>
                    <a:pt x="4523" y="11772"/>
                    <a:pt x="4409" y="11705"/>
                    <a:pt x="4303" y="11638"/>
                  </a:cubicBezTo>
                  <a:cubicBezTo>
                    <a:pt x="4025" y="11446"/>
                    <a:pt x="4131" y="11140"/>
                    <a:pt x="4265" y="10871"/>
                  </a:cubicBezTo>
                  <a:cubicBezTo>
                    <a:pt x="4399" y="10632"/>
                    <a:pt x="4571" y="10402"/>
                    <a:pt x="4763" y="10210"/>
                  </a:cubicBezTo>
                  <a:close/>
                  <a:moveTo>
                    <a:pt x="6248" y="10929"/>
                  </a:moveTo>
                  <a:cubicBezTo>
                    <a:pt x="6583" y="11053"/>
                    <a:pt x="6919" y="11168"/>
                    <a:pt x="7263" y="11255"/>
                  </a:cubicBezTo>
                  <a:cubicBezTo>
                    <a:pt x="7081" y="11484"/>
                    <a:pt x="7196" y="11925"/>
                    <a:pt x="6899" y="12031"/>
                  </a:cubicBezTo>
                  <a:lnTo>
                    <a:pt x="6899" y="12040"/>
                  </a:lnTo>
                  <a:cubicBezTo>
                    <a:pt x="6858" y="12054"/>
                    <a:pt x="6813" y="12060"/>
                    <a:pt x="6767" y="12060"/>
                  </a:cubicBezTo>
                  <a:cubicBezTo>
                    <a:pt x="6526" y="12060"/>
                    <a:pt x="6233" y="11894"/>
                    <a:pt x="6008" y="11781"/>
                  </a:cubicBezTo>
                  <a:cubicBezTo>
                    <a:pt x="6133" y="11532"/>
                    <a:pt x="6210" y="11255"/>
                    <a:pt x="6248" y="10977"/>
                  </a:cubicBezTo>
                  <a:cubicBezTo>
                    <a:pt x="6248" y="10967"/>
                    <a:pt x="6248" y="10948"/>
                    <a:pt x="6248" y="10929"/>
                  </a:cubicBezTo>
                  <a:close/>
                  <a:moveTo>
                    <a:pt x="10448" y="1"/>
                  </a:moveTo>
                  <a:cubicBezTo>
                    <a:pt x="10073" y="1"/>
                    <a:pt x="9696" y="26"/>
                    <a:pt x="9323" y="74"/>
                  </a:cubicBezTo>
                  <a:cubicBezTo>
                    <a:pt x="8241" y="218"/>
                    <a:pt x="7187" y="534"/>
                    <a:pt x="6210" y="1013"/>
                  </a:cubicBezTo>
                  <a:cubicBezTo>
                    <a:pt x="5983" y="808"/>
                    <a:pt x="5645" y="397"/>
                    <a:pt x="5327" y="397"/>
                  </a:cubicBezTo>
                  <a:cubicBezTo>
                    <a:pt x="5228" y="397"/>
                    <a:pt x="5132" y="437"/>
                    <a:pt x="5041" y="534"/>
                  </a:cubicBezTo>
                  <a:cubicBezTo>
                    <a:pt x="4763" y="841"/>
                    <a:pt x="4686" y="1463"/>
                    <a:pt x="4801" y="1875"/>
                  </a:cubicBezTo>
                  <a:cubicBezTo>
                    <a:pt x="3680" y="2718"/>
                    <a:pt x="2828" y="3849"/>
                    <a:pt x="2560" y="5229"/>
                  </a:cubicBezTo>
                  <a:cubicBezTo>
                    <a:pt x="2435" y="5123"/>
                    <a:pt x="2301" y="5037"/>
                    <a:pt x="2186" y="4932"/>
                  </a:cubicBezTo>
                  <a:cubicBezTo>
                    <a:pt x="2154" y="4908"/>
                    <a:pt x="2123" y="4891"/>
                    <a:pt x="2086" y="4891"/>
                  </a:cubicBezTo>
                  <a:cubicBezTo>
                    <a:pt x="2078" y="4891"/>
                    <a:pt x="2070" y="4892"/>
                    <a:pt x="2061" y="4893"/>
                  </a:cubicBezTo>
                  <a:cubicBezTo>
                    <a:pt x="1949" y="4801"/>
                    <a:pt x="1805" y="4759"/>
                    <a:pt x="1650" y="4759"/>
                  </a:cubicBezTo>
                  <a:cubicBezTo>
                    <a:pt x="1435" y="4759"/>
                    <a:pt x="1199" y="4840"/>
                    <a:pt x="998" y="4979"/>
                  </a:cubicBezTo>
                  <a:cubicBezTo>
                    <a:pt x="0" y="5698"/>
                    <a:pt x="31" y="8145"/>
                    <a:pt x="1360" y="8145"/>
                  </a:cubicBezTo>
                  <a:cubicBezTo>
                    <a:pt x="1447" y="8145"/>
                    <a:pt x="1541" y="8135"/>
                    <a:pt x="1640" y="8112"/>
                  </a:cubicBezTo>
                  <a:lnTo>
                    <a:pt x="1640" y="8112"/>
                  </a:lnTo>
                  <a:cubicBezTo>
                    <a:pt x="1615" y="8211"/>
                    <a:pt x="1696" y="8302"/>
                    <a:pt x="1792" y="8302"/>
                  </a:cubicBezTo>
                  <a:cubicBezTo>
                    <a:pt x="1808" y="8302"/>
                    <a:pt x="1825" y="8300"/>
                    <a:pt x="1841" y="8294"/>
                  </a:cubicBezTo>
                  <a:cubicBezTo>
                    <a:pt x="2157" y="8189"/>
                    <a:pt x="2473" y="8103"/>
                    <a:pt x="2780" y="7988"/>
                  </a:cubicBezTo>
                  <a:lnTo>
                    <a:pt x="2780" y="7988"/>
                  </a:lnTo>
                  <a:cubicBezTo>
                    <a:pt x="2770" y="8036"/>
                    <a:pt x="2780" y="8083"/>
                    <a:pt x="2799" y="8131"/>
                  </a:cubicBezTo>
                  <a:cubicBezTo>
                    <a:pt x="3221" y="8917"/>
                    <a:pt x="3834" y="9588"/>
                    <a:pt x="4591" y="10086"/>
                  </a:cubicBezTo>
                  <a:cubicBezTo>
                    <a:pt x="4246" y="10364"/>
                    <a:pt x="3882" y="10766"/>
                    <a:pt x="3776" y="11159"/>
                  </a:cubicBezTo>
                  <a:cubicBezTo>
                    <a:pt x="3652" y="11609"/>
                    <a:pt x="4054" y="11887"/>
                    <a:pt x="4418" y="12059"/>
                  </a:cubicBezTo>
                  <a:cubicBezTo>
                    <a:pt x="4661" y="12186"/>
                    <a:pt x="4934" y="12296"/>
                    <a:pt x="5202" y="12296"/>
                  </a:cubicBezTo>
                  <a:cubicBezTo>
                    <a:pt x="5378" y="12296"/>
                    <a:pt x="5551" y="12248"/>
                    <a:pt x="5711" y="12126"/>
                  </a:cubicBezTo>
                  <a:cubicBezTo>
                    <a:pt x="5778" y="12078"/>
                    <a:pt x="5836" y="12021"/>
                    <a:pt x="5893" y="11963"/>
                  </a:cubicBezTo>
                  <a:cubicBezTo>
                    <a:pt x="6157" y="12131"/>
                    <a:pt x="6507" y="12346"/>
                    <a:pt x="6833" y="12346"/>
                  </a:cubicBezTo>
                  <a:cubicBezTo>
                    <a:pt x="6898" y="12346"/>
                    <a:pt x="6962" y="12337"/>
                    <a:pt x="7024" y="12318"/>
                  </a:cubicBezTo>
                  <a:cubicBezTo>
                    <a:pt x="7445" y="12193"/>
                    <a:pt x="7407" y="11676"/>
                    <a:pt x="7541" y="11331"/>
                  </a:cubicBezTo>
                  <a:cubicBezTo>
                    <a:pt x="8106" y="11475"/>
                    <a:pt x="8672" y="11571"/>
                    <a:pt x="9247" y="11647"/>
                  </a:cubicBezTo>
                  <a:cubicBezTo>
                    <a:pt x="9672" y="11703"/>
                    <a:pt x="10098" y="11731"/>
                    <a:pt x="10524" y="11731"/>
                  </a:cubicBezTo>
                  <a:cubicBezTo>
                    <a:pt x="11269" y="11731"/>
                    <a:pt x="12012" y="11646"/>
                    <a:pt x="12743" y="11475"/>
                  </a:cubicBezTo>
                  <a:lnTo>
                    <a:pt x="12743" y="11475"/>
                  </a:lnTo>
                  <a:cubicBezTo>
                    <a:pt x="12667" y="11724"/>
                    <a:pt x="12839" y="12031"/>
                    <a:pt x="13079" y="12155"/>
                  </a:cubicBezTo>
                  <a:cubicBezTo>
                    <a:pt x="13168" y="12200"/>
                    <a:pt x="13260" y="12219"/>
                    <a:pt x="13353" y="12219"/>
                  </a:cubicBezTo>
                  <a:cubicBezTo>
                    <a:pt x="13718" y="12219"/>
                    <a:pt x="14089" y="11917"/>
                    <a:pt x="14295" y="11657"/>
                  </a:cubicBezTo>
                  <a:cubicBezTo>
                    <a:pt x="14488" y="11824"/>
                    <a:pt x="14738" y="11918"/>
                    <a:pt x="14999" y="11918"/>
                  </a:cubicBezTo>
                  <a:cubicBezTo>
                    <a:pt x="15023" y="11918"/>
                    <a:pt x="15047" y="11917"/>
                    <a:pt x="15071" y="11916"/>
                  </a:cubicBezTo>
                  <a:cubicBezTo>
                    <a:pt x="15474" y="11887"/>
                    <a:pt x="16211" y="11619"/>
                    <a:pt x="16403" y="11216"/>
                  </a:cubicBezTo>
                  <a:cubicBezTo>
                    <a:pt x="16614" y="10785"/>
                    <a:pt x="16144" y="10086"/>
                    <a:pt x="15905" y="9760"/>
                  </a:cubicBezTo>
                  <a:cubicBezTo>
                    <a:pt x="15905" y="9760"/>
                    <a:pt x="15895" y="9760"/>
                    <a:pt x="15895" y="9750"/>
                  </a:cubicBezTo>
                  <a:cubicBezTo>
                    <a:pt x="16135" y="9501"/>
                    <a:pt x="16346" y="9233"/>
                    <a:pt x="16528" y="8955"/>
                  </a:cubicBezTo>
                  <a:cubicBezTo>
                    <a:pt x="17419" y="7595"/>
                    <a:pt x="17495" y="5937"/>
                    <a:pt x="17007" y="4453"/>
                  </a:cubicBezTo>
                  <a:lnTo>
                    <a:pt x="17007" y="4453"/>
                  </a:lnTo>
                  <a:cubicBezTo>
                    <a:pt x="17114" y="4494"/>
                    <a:pt x="17220" y="4513"/>
                    <a:pt x="17322" y="4513"/>
                  </a:cubicBezTo>
                  <a:cubicBezTo>
                    <a:pt x="17935" y="4513"/>
                    <a:pt x="18438" y="3840"/>
                    <a:pt x="18520" y="3217"/>
                  </a:cubicBezTo>
                  <a:cubicBezTo>
                    <a:pt x="18578" y="2920"/>
                    <a:pt x="18520" y="2604"/>
                    <a:pt x="18367" y="2345"/>
                  </a:cubicBezTo>
                  <a:cubicBezTo>
                    <a:pt x="18444" y="1713"/>
                    <a:pt x="18022" y="1128"/>
                    <a:pt x="17409" y="1004"/>
                  </a:cubicBezTo>
                  <a:cubicBezTo>
                    <a:pt x="17397" y="1001"/>
                    <a:pt x="17386" y="1000"/>
                    <a:pt x="17374" y="1000"/>
                  </a:cubicBezTo>
                  <a:cubicBezTo>
                    <a:pt x="17208" y="1000"/>
                    <a:pt x="17143" y="1256"/>
                    <a:pt x="17323" y="1301"/>
                  </a:cubicBezTo>
                  <a:cubicBezTo>
                    <a:pt x="17687" y="1387"/>
                    <a:pt x="18003" y="1645"/>
                    <a:pt x="18041" y="2029"/>
                  </a:cubicBezTo>
                  <a:cubicBezTo>
                    <a:pt x="18012" y="2010"/>
                    <a:pt x="17984" y="2000"/>
                    <a:pt x="17945" y="1981"/>
                  </a:cubicBezTo>
                  <a:cubicBezTo>
                    <a:pt x="17851" y="1937"/>
                    <a:pt x="17750" y="1916"/>
                    <a:pt x="17649" y="1916"/>
                  </a:cubicBezTo>
                  <a:cubicBezTo>
                    <a:pt x="17442" y="1916"/>
                    <a:pt x="17238" y="2005"/>
                    <a:pt x="17102" y="2172"/>
                  </a:cubicBezTo>
                  <a:cubicBezTo>
                    <a:pt x="16767" y="2647"/>
                    <a:pt x="17115" y="3121"/>
                    <a:pt x="17558" y="3121"/>
                  </a:cubicBezTo>
                  <a:cubicBezTo>
                    <a:pt x="17697" y="3121"/>
                    <a:pt x="17845" y="3075"/>
                    <a:pt x="17984" y="2968"/>
                  </a:cubicBezTo>
                  <a:cubicBezTo>
                    <a:pt x="18080" y="2891"/>
                    <a:pt x="18166" y="2805"/>
                    <a:pt x="18223" y="2709"/>
                  </a:cubicBezTo>
                  <a:lnTo>
                    <a:pt x="18223" y="2709"/>
                  </a:lnTo>
                  <a:cubicBezTo>
                    <a:pt x="18242" y="2814"/>
                    <a:pt x="18233" y="2910"/>
                    <a:pt x="18195" y="3015"/>
                  </a:cubicBezTo>
                  <a:cubicBezTo>
                    <a:pt x="18210" y="3545"/>
                    <a:pt x="17836" y="4217"/>
                    <a:pt x="17285" y="4217"/>
                  </a:cubicBezTo>
                  <a:cubicBezTo>
                    <a:pt x="17167" y="4217"/>
                    <a:pt x="17042" y="4186"/>
                    <a:pt x="16911" y="4117"/>
                  </a:cubicBezTo>
                  <a:cubicBezTo>
                    <a:pt x="16901" y="4117"/>
                    <a:pt x="16901" y="4108"/>
                    <a:pt x="16892" y="4108"/>
                  </a:cubicBezTo>
                  <a:cubicBezTo>
                    <a:pt x="16671" y="3552"/>
                    <a:pt x="16374" y="3035"/>
                    <a:pt x="16020" y="2556"/>
                  </a:cubicBezTo>
                  <a:cubicBezTo>
                    <a:pt x="14683" y="803"/>
                    <a:pt x="12584" y="1"/>
                    <a:pt x="104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2268625" y="5203150"/>
              <a:ext cx="31875" cy="36600"/>
            </a:xfrm>
            <a:custGeom>
              <a:avLst/>
              <a:gdLst/>
              <a:ahLst/>
              <a:cxnLst/>
              <a:rect l="l" t="t" r="r" b="b"/>
              <a:pathLst>
                <a:path w="1275" h="1464" extrusionOk="0">
                  <a:moveTo>
                    <a:pt x="880" y="1"/>
                  </a:moveTo>
                  <a:cubicBezTo>
                    <a:pt x="858" y="1"/>
                    <a:pt x="836" y="6"/>
                    <a:pt x="815" y="18"/>
                  </a:cubicBezTo>
                  <a:cubicBezTo>
                    <a:pt x="508" y="142"/>
                    <a:pt x="250" y="353"/>
                    <a:pt x="58" y="612"/>
                  </a:cubicBezTo>
                  <a:cubicBezTo>
                    <a:pt x="1" y="684"/>
                    <a:pt x="73" y="767"/>
                    <a:pt x="149" y="767"/>
                  </a:cubicBezTo>
                  <a:cubicBezTo>
                    <a:pt x="174" y="767"/>
                    <a:pt x="200" y="758"/>
                    <a:pt x="221" y="736"/>
                  </a:cubicBezTo>
                  <a:cubicBezTo>
                    <a:pt x="393" y="574"/>
                    <a:pt x="585" y="430"/>
                    <a:pt x="805" y="334"/>
                  </a:cubicBezTo>
                  <a:cubicBezTo>
                    <a:pt x="911" y="650"/>
                    <a:pt x="959" y="985"/>
                    <a:pt x="940" y="1321"/>
                  </a:cubicBezTo>
                  <a:cubicBezTo>
                    <a:pt x="934" y="1412"/>
                    <a:pt x="1015" y="1464"/>
                    <a:pt x="1092" y="1464"/>
                  </a:cubicBezTo>
                  <a:cubicBezTo>
                    <a:pt x="1152" y="1464"/>
                    <a:pt x="1209" y="1431"/>
                    <a:pt x="1217" y="1359"/>
                  </a:cubicBezTo>
                  <a:cubicBezTo>
                    <a:pt x="1275" y="918"/>
                    <a:pt x="1198" y="468"/>
                    <a:pt x="1007" y="75"/>
                  </a:cubicBezTo>
                  <a:cubicBezTo>
                    <a:pt x="980" y="29"/>
                    <a:pt x="930" y="1"/>
                    <a:pt x="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2196300" y="5237700"/>
              <a:ext cx="42950" cy="34850"/>
            </a:xfrm>
            <a:custGeom>
              <a:avLst/>
              <a:gdLst/>
              <a:ahLst/>
              <a:cxnLst/>
              <a:rect l="l" t="t" r="r" b="b"/>
              <a:pathLst>
                <a:path w="1718" h="1394" extrusionOk="0">
                  <a:moveTo>
                    <a:pt x="914" y="1"/>
                  </a:moveTo>
                  <a:cubicBezTo>
                    <a:pt x="888" y="1"/>
                    <a:pt x="861" y="3"/>
                    <a:pt x="834" y="6"/>
                  </a:cubicBezTo>
                  <a:cubicBezTo>
                    <a:pt x="173" y="92"/>
                    <a:pt x="0" y="878"/>
                    <a:pt x="365" y="1357"/>
                  </a:cubicBezTo>
                  <a:cubicBezTo>
                    <a:pt x="382" y="1382"/>
                    <a:pt x="412" y="1393"/>
                    <a:pt x="440" y="1393"/>
                  </a:cubicBezTo>
                  <a:cubicBezTo>
                    <a:pt x="488" y="1393"/>
                    <a:pt x="532" y="1360"/>
                    <a:pt x="508" y="1299"/>
                  </a:cubicBezTo>
                  <a:cubicBezTo>
                    <a:pt x="403" y="993"/>
                    <a:pt x="355" y="552"/>
                    <a:pt x="700" y="370"/>
                  </a:cubicBezTo>
                  <a:cubicBezTo>
                    <a:pt x="757" y="330"/>
                    <a:pt x="825" y="311"/>
                    <a:pt x="892" y="311"/>
                  </a:cubicBezTo>
                  <a:cubicBezTo>
                    <a:pt x="971" y="311"/>
                    <a:pt x="1050" y="337"/>
                    <a:pt x="1112" y="389"/>
                  </a:cubicBezTo>
                  <a:cubicBezTo>
                    <a:pt x="1227" y="485"/>
                    <a:pt x="1246" y="657"/>
                    <a:pt x="1160" y="782"/>
                  </a:cubicBezTo>
                  <a:cubicBezTo>
                    <a:pt x="1058" y="898"/>
                    <a:pt x="1165" y="1058"/>
                    <a:pt x="1282" y="1058"/>
                  </a:cubicBezTo>
                  <a:cubicBezTo>
                    <a:pt x="1319" y="1058"/>
                    <a:pt x="1357" y="1042"/>
                    <a:pt x="1390" y="1002"/>
                  </a:cubicBezTo>
                  <a:cubicBezTo>
                    <a:pt x="1717" y="592"/>
                    <a:pt x="1413" y="1"/>
                    <a:pt x="91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2117025" y="5305200"/>
              <a:ext cx="12150" cy="35075"/>
            </a:xfrm>
            <a:custGeom>
              <a:avLst/>
              <a:gdLst/>
              <a:ahLst/>
              <a:cxnLst/>
              <a:rect l="l" t="t" r="r" b="b"/>
              <a:pathLst>
                <a:path w="486" h="1403" extrusionOk="0">
                  <a:moveTo>
                    <a:pt x="323" y="0"/>
                  </a:moveTo>
                  <a:cubicBezTo>
                    <a:pt x="267" y="0"/>
                    <a:pt x="209" y="28"/>
                    <a:pt x="182" y="94"/>
                  </a:cubicBezTo>
                  <a:cubicBezTo>
                    <a:pt x="39" y="487"/>
                    <a:pt x="0" y="918"/>
                    <a:pt x="96" y="1339"/>
                  </a:cubicBezTo>
                  <a:cubicBezTo>
                    <a:pt x="105" y="1382"/>
                    <a:pt x="139" y="1402"/>
                    <a:pt x="173" y="1402"/>
                  </a:cubicBezTo>
                  <a:cubicBezTo>
                    <a:pt x="216" y="1402"/>
                    <a:pt x="259" y="1373"/>
                    <a:pt x="259" y="1320"/>
                  </a:cubicBezTo>
                  <a:cubicBezTo>
                    <a:pt x="259" y="927"/>
                    <a:pt x="326" y="534"/>
                    <a:pt x="451" y="161"/>
                  </a:cubicBezTo>
                  <a:cubicBezTo>
                    <a:pt x="485" y="63"/>
                    <a:pt x="406" y="0"/>
                    <a:pt x="32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2104800" y="5305100"/>
              <a:ext cx="13350" cy="37400"/>
            </a:xfrm>
            <a:custGeom>
              <a:avLst/>
              <a:gdLst/>
              <a:ahLst/>
              <a:cxnLst/>
              <a:rect l="l" t="t" r="r" b="b"/>
              <a:pathLst>
                <a:path w="534" h="1496" extrusionOk="0">
                  <a:moveTo>
                    <a:pt x="359" y="0"/>
                  </a:moveTo>
                  <a:cubicBezTo>
                    <a:pt x="315" y="0"/>
                    <a:pt x="273" y="20"/>
                    <a:pt x="250" y="69"/>
                  </a:cubicBezTo>
                  <a:cubicBezTo>
                    <a:pt x="49" y="491"/>
                    <a:pt x="1" y="979"/>
                    <a:pt x="125" y="1429"/>
                  </a:cubicBezTo>
                  <a:cubicBezTo>
                    <a:pt x="139" y="1474"/>
                    <a:pt x="181" y="1496"/>
                    <a:pt x="221" y="1496"/>
                  </a:cubicBezTo>
                  <a:cubicBezTo>
                    <a:pt x="268" y="1496"/>
                    <a:pt x="313" y="1467"/>
                    <a:pt x="307" y="1410"/>
                  </a:cubicBezTo>
                  <a:cubicBezTo>
                    <a:pt x="259" y="989"/>
                    <a:pt x="317" y="558"/>
                    <a:pt x="489" y="165"/>
                  </a:cubicBezTo>
                  <a:cubicBezTo>
                    <a:pt x="534" y="76"/>
                    <a:pt x="444" y="0"/>
                    <a:pt x="35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 name="Google Shape;2123;p57"/>
          <p:cNvGrpSpPr/>
          <p:nvPr/>
        </p:nvGrpSpPr>
        <p:grpSpPr>
          <a:xfrm>
            <a:off x="2312087" y="2710459"/>
            <a:ext cx="560921" cy="541393"/>
            <a:chOff x="2943800" y="1915700"/>
            <a:chExt cx="369100" cy="356250"/>
          </a:xfrm>
        </p:grpSpPr>
        <p:grpSp>
          <p:nvGrpSpPr>
            <p:cNvPr id="2124" name="Google Shape;2124;p57"/>
            <p:cNvGrpSpPr/>
            <p:nvPr/>
          </p:nvGrpSpPr>
          <p:grpSpPr>
            <a:xfrm>
              <a:off x="2943800" y="1915700"/>
              <a:ext cx="369100" cy="356250"/>
              <a:chOff x="2943800" y="1915700"/>
              <a:chExt cx="369100" cy="356250"/>
            </a:xfrm>
          </p:grpSpPr>
          <p:sp>
            <p:nvSpPr>
              <p:cNvPr id="2125" name="Google Shape;2125;p57"/>
              <p:cNvSpPr/>
              <p:nvPr/>
            </p:nvSpPr>
            <p:spPr>
              <a:xfrm>
                <a:off x="2948100" y="1918925"/>
                <a:ext cx="353300" cy="345600"/>
              </a:xfrm>
              <a:custGeom>
                <a:avLst/>
                <a:gdLst/>
                <a:ahLst/>
                <a:cxnLst/>
                <a:rect l="l" t="t" r="r" b="b"/>
                <a:pathLst>
                  <a:path w="14132" h="13824" extrusionOk="0">
                    <a:moveTo>
                      <a:pt x="6737" y="6753"/>
                    </a:moveTo>
                    <a:cubicBezTo>
                      <a:pt x="7297" y="6753"/>
                      <a:pt x="7866" y="7065"/>
                      <a:pt x="8230" y="7466"/>
                    </a:cubicBezTo>
                    <a:cubicBezTo>
                      <a:pt x="8230" y="7485"/>
                      <a:pt x="8230" y="7504"/>
                      <a:pt x="8221" y="7514"/>
                    </a:cubicBezTo>
                    <a:cubicBezTo>
                      <a:pt x="8068" y="7878"/>
                      <a:pt x="7838" y="8203"/>
                      <a:pt x="7541" y="8462"/>
                    </a:cubicBezTo>
                    <a:cubicBezTo>
                      <a:pt x="7262" y="8704"/>
                      <a:pt x="6824" y="8903"/>
                      <a:pt x="6428" y="8903"/>
                    </a:cubicBezTo>
                    <a:cubicBezTo>
                      <a:pt x="6102" y="8903"/>
                      <a:pt x="5804" y="8768"/>
                      <a:pt x="5644" y="8414"/>
                    </a:cubicBezTo>
                    <a:cubicBezTo>
                      <a:pt x="5395" y="7858"/>
                      <a:pt x="5644" y="7092"/>
                      <a:pt x="6219" y="6852"/>
                    </a:cubicBezTo>
                    <a:cubicBezTo>
                      <a:pt x="6386" y="6784"/>
                      <a:pt x="6561" y="6753"/>
                      <a:pt x="6737" y="6753"/>
                    </a:cubicBezTo>
                    <a:close/>
                    <a:moveTo>
                      <a:pt x="8454" y="1"/>
                    </a:moveTo>
                    <a:cubicBezTo>
                      <a:pt x="6742" y="1"/>
                      <a:pt x="4941" y="858"/>
                      <a:pt x="3689" y="1919"/>
                    </a:cubicBezTo>
                    <a:cubicBezTo>
                      <a:pt x="1476" y="3806"/>
                      <a:pt x="1" y="7121"/>
                      <a:pt x="1256" y="9947"/>
                    </a:cubicBezTo>
                    <a:cubicBezTo>
                      <a:pt x="2489" y="12708"/>
                      <a:pt x="5322" y="13824"/>
                      <a:pt x="8146" y="13824"/>
                    </a:cubicBezTo>
                    <a:cubicBezTo>
                      <a:pt x="8811" y="13824"/>
                      <a:pt x="9475" y="13762"/>
                      <a:pt x="10118" y="13645"/>
                    </a:cubicBezTo>
                    <a:cubicBezTo>
                      <a:pt x="10977" y="13482"/>
                      <a:pt x="10683" y="12252"/>
                      <a:pt x="9890" y="12252"/>
                    </a:cubicBezTo>
                    <a:cubicBezTo>
                      <a:pt x="9843" y="12252"/>
                      <a:pt x="9794" y="12256"/>
                      <a:pt x="9744" y="12265"/>
                    </a:cubicBezTo>
                    <a:cubicBezTo>
                      <a:pt x="9191" y="12365"/>
                      <a:pt x="8621" y="12420"/>
                      <a:pt x="8054" y="12420"/>
                    </a:cubicBezTo>
                    <a:cubicBezTo>
                      <a:pt x="6274" y="12420"/>
                      <a:pt x="4510" y="11881"/>
                      <a:pt x="3297" y="10493"/>
                    </a:cubicBezTo>
                    <a:cubicBezTo>
                      <a:pt x="1725" y="8701"/>
                      <a:pt x="2099" y="6326"/>
                      <a:pt x="3335" y="4467"/>
                    </a:cubicBezTo>
                    <a:cubicBezTo>
                      <a:pt x="4429" y="2826"/>
                      <a:pt x="6367" y="1445"/>
                      <a:pt x="8402" y="1445"/>
                    </a:cubicBezTo>
                    <a:cubicBezTo>
                      <a:pt x="8469" y="1445"/>
                      <a:pt x="8536" y="1446"/>
                      <a:pt x="8604" y="1449"/>
                    </a:cubicBezTo>
                    <a:cubicBezTo>
                      <a:pt x="11066" y="1555"/>
                      <a:pt x="11986" y="4601"/>
                      <a:pt x="11842" y="6670"/>
                    </a:cubicBezTo>
                    <a:cubicBezTo>
                      <a:pt x="11777" y="7555"/>
                      <a:pt x="11404" y="9309"/>
                      <a:pt x="10230" y="9309"/>
                    </a:cubicBezTo>
                    <a:cubicBezTo>
                      <a:pt x="10196" y="9309"/>
                      <a:pt x="10162" y="9308"/>
                      <a:pt x="10127" y="9305"/>
                    </a:cubicBezTo>
                    <a:cubicBezTo>
                      <a:pt x="9495" y="9248"/>
                      <a:pt x="9437" y="8625"/>
                      <a:pt x="9572" y="7935"/>
                    </a:cubicBezTo>
                    <a:cubicBezTo>
                      <a:pt x="9811" y="7351"/>
                      <a:pt x="10003" y="6747"/>
                      <a:pt x="10137" y="6124"/>
                    </a:cubicBezTo>
                    <a:cubicBezTo>
                      <a:pt x="10269" y="5590"/>
                      <a:pt x="9843" y="5245"/>
                      <a:pt x="9422" y="5245"/>
                    </a:cubicBezTo>
                    <a:cubicBezTo>
                      <a:pt x="9142" y="5245"/>
                      <a:pt x="8865" y="5398"/>
                      <a:pt x="8757" y="5751"/>
                    </a:cubicBezTo>
                    <a:cubicBezTo>
                      <a:pt x="8719" y="5866"/>
                      <a:pt x="8681" y="6000"/>
                      <a:pt x="8642" y="6134"/>
                    </a:cubicBezTo>
                    <a:cubicBezTo>
                      <a:pt x="8106" y="5650"/>
                      <a:pt x="7409" y="5367"/>
                      <a:pt x="6695" y="5367"/>
                    </a:cubicBezTo>
                    <a:cubicBezTo>
                      <a:pt x="6363" y="5367"/>
                      <a:pt x="6027" y="5428"/>
                      <a:pt x="5701" y="5559"/>
                    </a:cubicBezTo>
                    <a:cubicBezTo>
                      <a:pt x="4456" y="6057"/>
                      <a:pt x="3833" y="7523"/>
                      <a:pt x="4264" y="8778"/>
                    </a:cubicBezTo>
                    <a:cubicBezTo>
                      <a:pt x="4609" y="9806"/>
                      <a:pt x="5518" y="10319"/>
                      <a:pt x="6487" y="10319"/>
                    </a:cubicBezTo>
                    <a:cubicBezTo>
                      <a:pt x="6891" y="10319"/>
                      <a:pt x="7305" y="10230"/>
                      <a:pt x="7694" y="10052"/>
                    </a:cubicBezTo>
                    <a:cubicBezTo>
                      <a:pt x="7924" y="9947"/>
                      <a:pt x="8135" y="9813"/>
                      <a:pt x="8336" y="9660"/>
                    </a:cubicBezTo>
                    <a:cubicBezTo>
                      <a:pt x="8432" y="9832"/>
                      <a:pt x="8547" y="9995"/>
                      <a:pt x="8690" y="10139"/>
                    </a:cubicBezTo>
                    <a:cubicBezTo>
                      <a:pt x="9103" y="10552"/>
                      <a:pt x="9626" y="10732"/>
                      <a:pt x="10158" y="10732"/>
                    </a:cubicBezTo>
                    <a:cubicBezTo>
                      <a:pt x="10910" y="10732"/>
                      <a:pt x="11678" y="10371"/>
                      <a:pt x="12177" y="9794"/>
                    </a:cubicBezTo>
                    <a:cubicBezTo>
                      <a:pt x="14132" y="7533"/>
                      <a:pt x="13432" y="3049"/>
                      <a:pt x="11334" y="1095"/>
                    </a:cubicBezTo>
                    <a:cubicBezTo>
                      <a:pt x="10502" y="317"/>
                      <a:pt x="9494" y="1"/>
                      <a:pt x="8454"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2943800" y="1915700"/>
                <a:ext cx="369100" cy="356250"/>
              </a:xfrm>
              <a:custGeom>
                <a:avLst/>
                <a:gdLst/>
                <a:ahLst/>
                <a:cxnLst/>
                <a:rect l="l" t="t" r="r" b="b"/>
                <a:pathLst>
                  <a:path w="14764" h="14250" extrusionOk="0">
                    <a:moveTo>
                      <a:pt x="8467" y="597"/>
                    </a:moveTo>
                    <a:cubicBezTo>
                      <a:pt x="10440" y="597"/>
                      <a:pt x="12288" y="1484"/>
                      <a:pt x="13135" y="3619"/>
                    </a:cubicBezTo>
                    <a:cubicBezTo>
                      <a:pt x="13796" y="5267"/>
                      <a:pt x="13748" y="7269"/>
                      <a:pt x="12886" y="8850"/>
                    </a:cubicBezTo>
                    <a:cubicBezTo>
                      <a:pt x="12484" y="9578"/>
                      <a:pt x="11851" y="10277"/>
                      <a:pt x="11027" y="10507"/>
                    </a:cubicBezTo>
                    <a:cubicBezTo>
                      <a:pt x="10843" y="10559"/>
                      <a:pt x="10654" y="10585"/>
                      <a:pt x="10466" y="10585"/>
                    </a:cubicBezTo>
                    <a:cubicBezTo>
                      <a:pt x="9760" y="10585"/>
                      <a:pt x="9078" y="10225"/>
                      <a:pt x="8738" y="9597"/>
                    </a:cubicBezTo>
                    <a:cubicBezTo>
                      <a:pt x="8852" y="9411"/>
                      <a:pt x="8694" y="9182"/>
                      <a:pt x="8519" y="9182"/>
                    </a:cubicBezTo>
                    <a:cubicBezTo>
                      <a:pt x="8459" y="9182"/>
                      <a:pt x="8398" y="9208"/>
                      <a:pt x="8345" y="9271"/>
                    </a:cubicBezTo>
                    <a:cubicBezTo>
                      <a:pt x="7898" y="9798"/>
                      <a:pt x="7291" y="10041"/>
                      <a:pt x="6701" y="10041"/>
                    </a:cubicBezTo>
                    <a:cubicBezTo>
                      <a:pt x="5661" y="10041"/>
                      <a:pt x="4670" y="9284"/>
                      <a:pt x="4695" y="7987"/>
                    </a:cubicBezTo>
                    <a:cubicBezTo>
                      <a:pt x="4714" y="6924"/>
                      <a:pt x="5624" y="6091"/>
                      <a:pt x="6611" y="5832"/>
                    </a:cubicBezTo>
                    <a:cubicBezTo>
                      <a:pt x="6809" y="5783"/>
                      <a:pt x="7002" y="5760"/>
                      <a:pt x="7190" y="5760"/>
                    </a:cubicBezTo>
                    <a:cubicBezTo>
                      <a:pt x="7922" y="5760"/>
                      <a:pt x="8572" y="6113"/>
                      <a:pt x="9083" y="6685"/>
                    </a:cubicBezTo>
                    <a:cubicBezTo>
                      <a:pt x="9110" y="6714"/>
                      <a:pt x="9141" y="6727"/>
                      <a:pt x="9172" y="6727"/>
                    </a:cubicBezTo>
                    <a:cubicBezTo>
                      <a:pt x="9261" y="6727"/>
                      <a:pt x="9343" y="6624"/>
                      <a:pt x="9293" y="6531"/>
                    </a:cubicBezTo>
                    <a:cubicBezTo>
                      <a:pt x="9284" y="6512"/>
                      <a:pt x="9274" y="6493"/>
                      <a:pt x="9265" y="6474"/>
                    </a:cubicBezTo>
                    <a:cubicBezTo>
                      <a:pt x="9293" y="6455"/>
                      <a:pt x="9312" y="6426"/>
                      <a:pt x="9332" y="6397"/>
                    </a:cubicBezTo>
                    <a:cubicBezTo>
                      <a:pt x="9389" y="6273"/>
                      <a:pt x="9427" y="6071"/>
                      <a:pt x="9495" y="5966"/>
                    </a:cubicBezTo>
                    <a:cubicBezTo>
                      <a:pt x="9495" y="5774"/>
                      <a:pt x="9581" y="5679"/>
                      <a:pt x="9782" y="5679"/>
                    </a:cubicBezTo>
                    <a:cubicBezTo>
                      <a:pt x="9867" y="5620"/>
                      <a:pt x="9933" y="5590"/>
                      <a:pt x="9981" y="5590"/>
                    </a:cubicBezTo>
                    <a:cubicBezTo>
                      <a:pt x="10072" y="5590"/>
                      <a:pt x="10094" y="5701"/>
                      <a:pt x="10050" y="5928"/>
                    </a:cubicBezTo>
                    <a:cubicBezTo>
                      <a:pt x="10060" y="6445"/>
                      <a:pt x="9983" y="6972"/>
                      <a:pt x="9820" y="7461"/>
                    </a:cubicBezTo>
                    <a:cubicBezTo>
                      <a:pt x="9696" y="7892"/>
                      <a:pt x="9542" y="8399"/>
                      <a:pt x="9974" y="8668"/>
                    </a:cubicBezTo>
                    <a:cubicBezTo>
                      <a:pt x="9964" y="8783"/>
                      <a:pt x="10050" y="8878"/>
                      <a:pt x="10156" y="8888"/>
                    </a:cubicBezTo>
                    <a:cubicBezTo>
                      <a:pt x="10276" y="8908"/>
                      <a:pt x="10390" y="8918"/>
                      <a:pt x="10498" y="8918"/>
                    </a:cubicBezTo>
                    <a:cubicBezTo>
                      <a:pt x="12666" y="8918"/>
                      <a:pt x="12560" y="5066"/>
                      <a:pt x="11794" y="3743"/>
                    </a:cubicBezTo>
                    <a:cubicBezTo>
                      <a:pt x="10988" y="2348"/>
                      <a:pt x="9581" y="1673"/>
                      <a:pt x="8136" y="1673"/>
                    </a:cubicBezTo>
                    <a:cubicBezTo>
                      <a:pt x="7159" y="1673"/>
                      <a:pt x="6165" y="1981"/>
                      <a:pt x="5327" y="2584"/>
                    </a:cubicBezTo>
                    <a:cubicBezTo>
                      <a:pt x="3210" y="4107"/>
                      <a:pt x="1917" y="6991"/>
                      <a:pt x="2846" y="9530"/>
                    </a:cubicBezTo>
                    <a:cubicBezTo>
                      <a:pt x="3258" y="10708"/>
                      <a:pt x="4130" y="11657"/>
                      <a:pt x="5270" y="12164"/>
                    </a:cubicBezTo>
                    <a:cubicBezTo>
                      <a:pt x="5806" y="12385"/>
                      <a:pt x="6371" y="12528"/>
                      <a:pt x="6956" y="12576"/>
                    </a:cubicBezTo>
                    <a:cubicBezTo>
                      <a:pt x="7035" y="12585"/>
                      <a:pt x="7126" y="12589"/>
                      <a:pt x="7228" y="12589"/>
                    </a:cubicBezTo>
                    <a:cubicBezTo>
                      <a:pt x="7570" y="12589"/>
                      <a:pt x="8023" y="12550"/>
                      <a:pt x="8466" y="12550"/>
                    </a:cubicBezTo>
                    <a:cubicBezTo>
                      <a:pt x="9039" y="12550"/>
                      <a:pt x="9595" y="12615"/>
                      <a:pt x="9868" y="12912"/>
                    </a:cubicBezTo>
                    <a:cubicBezTo>
                      <a:pt x="8979" y="13433"/>
                      <a:pt x="7995" y="13679"/>
                      <a:pt x="7019" y="13679"/>
                    </a:cubicBezTo>
                    <a:cubicBezTo>
                      <a:pt x="4891" y="13679"/>
                      <a:pt x="2800" y="12513"/>
                      <a:pt x="1802" y="10497"/>
                    </a:cubicBezTo>
                    <a:cubicBezTo>
                      <a:pt x="317" y="7499"/>
                      <a:pt x="1418" y="3868"/>
                      <a:pt x="4120" y="1990"/>
                    </a:cubicBezTo>
                    <a:cubicBezTo>
                      <a:pt x="5381" y="1115"/>
                      <a:pt x="6961" y="597"/>
                      <a:pt x="8467" y="597"/>
                    </a:cubicBezTo>
                    <a:close/>
                    <a:moveTo>
                      <a:pt x="8520" y="0"/>
                    </a:moveTo>
                    <a:cubicBezTo>
                      <a:pt x="6166" y="0"/>
                      <a:pt x="3731" y="1185"/>
                      <a:pt x="2271" y="2919"/>
                    </a:cubicBezTo>
                    <a:cubicBezTo>
                      <a:pt x="336" y="5228"/>
                      <a:pt x="0" y="8687"/>
                      <a:pt x="1591" y="11273"/>
                    </a:cubicBezTo>
                    <a:cubicBezTo>
                      <a:pt x="2757" y="13173"/>
                      <a:pt x="4895" y="14250"/>
                      <a:pt x="7045" y="14250"/>
                    </a:cubicBezTo>
                    <a:cubicBezTo>
                      <a:pt x="8126" y="14250"/>
                      <a:pt x="9210" y="13977"/>
                      <a:pt x="10175" y="13400"/>
                    </a:cubicBezTo>
                    <a:cubicBezTo>
                      <a:pt x="10223" y="13372"/>
                      <a:pt x="10261" y="13324"/>
                      <a:pt x="10290" y="13266"/>
                    </a:cubicBezTo>
                    <a:cubicBezTo>
                      <a:pt x="10309" y="13247"/>
                      <a:pt x="10328" y="13209"/>
                      <a:pt x="10318" y="13170"/>
                    </a:cubicBezTo>
                    <a:cubicBezTo>
                      <a:pt x="10271" y="12586"/>
                      <a:pt x="9916" y="12232"/>
                      <a:pt x="9322" y="12126"/>
                    </a:cubicBezTo>
                    <a:cubicBezTo>
                      <a:pt x="9005" y="12070"/>
                      <a:pt x="8687" y="12056"/>
                      <a:pt x="8369" y="12056"/>
                    </a:cubicBezTo>
                    <a:cubicBezTo>
                      <a:pt x="8051" y="12056"/>
                      <a:pt x="7732" y="12070"/>
                      <a:pt x="7412" y="12070"/>
                    </a:cubicBezTo>
                    <a:cubicBezTo>
                      <a:pt x="7020" y="12070"/>
                      <a:pt x="6625" y="12048"/>
                      <a:pt x="6228" y="11954"/>
                    </a:cubicBezTo>
                    <a:cubicBezTo>
                      <a:pt x="3574" y="11312"/>
                      <a:pt x="2491" y="8476"/>
                      <a:pt x="3354" y="6033"/>
                    </a:cubicBezTo>
                    <a:cubicBezTo>
                      <a:pt x="4039" y="4087"/>
                      <a:pt x="5941" y="2142"/>
                      <a:pt x="8092" y="2142"/>
                    </a:cubicBezTo>
                    <a:cubicBezTo>
                      <a:pt x="8377" y="2142"/>
                      <a:pt x="8667" y="2176"/>
                      <a:pt x="8958" y="2249"/>
                    </a:cubicBezTo>
                    <a:cubicBezTo>
                      <a:pt x="10223" y="2565"/>
                      <a:pt x="11305" y="3494"/>
                      <a:pt x="11688" y="4759"/>
                    </a:cubicBezTo>
                    <a:cubicBezTo>
                      <a:pt x="11945" y="5621"/>
                      <a:pt x="11947" y="8426"/>
                      <a:pt x="10500" y="8426"/>
                    </a:cubicBezTo>
                    <a:cubicBezTo>
                      <a:pt x="10436" y="8426"/>
                      <a:pt x="10369" y="8420"/>
                      <a:pt x="10299" y="8409"/>
                    </a:cubicBezTo>
                    <a:cubicBezTo>
                      <a:pt x="10281" y="8404"/>
                      <a:pt x="10263" y="8401"/>
                      <a:pt x="10245" y="8401"/>
                    </a:cubicBezTo>
                    <a:cubicBezTo>
                      <a:pt x="10200" y="8401"/>
                      <a:pt x="10159" y="8417"/>
                      <a:pt x="10117" y="8438"/>
                    </a:cubicBezTo>
                    <a:cubicBezTo>
                      <a:pt x="9954" y="7920"/>
                      <a:pt x="10424" y="7125"/>
                      <a:pt x="10491" y="6627"/>
                    </a:cubicBezTo>
                    <a:cubicBezTo>
                      <a:pt x="10539" y="6215"/>
                      <a:pt x="10615" y="5583"/>
                      <a:pt x="10347" y="5219"/>
                    </a:cubicBezTo>
                    <a:cubicBezTo>
                      <a:pt x="10232" y="5058"/>
                      <a:pt x="10052" y="4971"/>
                      <a:pt x="9865" y="4971"/>
                    </a:cubicBezTo>
                    <a:cubicBezTo>
                      <a:pt x="9773" y="4971"/>
                      <a:pt x="9679" y="4992"/>
                      <a:pt x="9590" y="5037"/>
                    </a:cubicBezTo>
                    <a:cubicBezTo>
                      <a:pt x="9188" y="5219"/>
                      <a:pt x="9063" y="5669"/>
                      <a:pt x="8996" y="6081"/>
                    </a:cubicBezTo>
                    <a:cubicBezTo>
                      <a:pt x="8533" y="5524"/>
                      <a:pt x="7874" y="5279"/>
                      <a:pt x="7191" y="5279"/>
                    </a:cubicBezTo>
                    <a:cubicBezTo>
                      <a:pt x="5770" y="5279"/>
                      <a:pt x="4246" y="6342"/>
                      <a:pt x="4168" y="7882"/>
                    </a:cubicBezTo>
                    <a:cubicBezTo>
                      <a:pt x="4082" y="9516"/>
                      <a:pt x="5381" y="10570"/>
                      <a:pt x="6732" y="10570"/>
                    </a:cubicBezTo>
                    <a:cubicBezTo>
                      <a:pt x="7337" y="10570"/>
                      <a:pt x="7953" y="10359"/>
                      <a:pt x="8460" y="9894"/>
                    </a:cubicBezTo>
                    <a:cubicBezTo>
                      <a:pt x="8824" y="10655"/>
                      <a:pt x="9658" y="11096"/>
                      <a:pt x="10515" y="11096"/>
                    </a:cubicBezTo>
                    <a:cubicBezTo>
                      <a:pt x="10628" y="11096"/>
                      <a:pt x="10742" y="11088"/>
                      <a:pt x="10855" y="11072"/>
                    </a:cubicBezTo>
                    <a:cubicBezTo>
                      <a:pt x="12158" y="10881"/>
                      <a:pt x="13087" y="9750"/>
                      <a:pt x="13576" y="8610"/>
                    </a:cubicBezTo>
                    <a:cubicBezTo>
                      <a:pt x="14764" y="5851"/>
                      <a:pt x="13949" y="1770"/>
                      <a:pt x="10970" y="486"/>
                    </a:cubicBezTo>
                    <a:cubicBezTo>
                      <a:pt x="10196" y="152"/>
                      <a:pt x="9363" y="0"/>
                      <a:pt x="852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7" name="Google Shape;2127;p57"/>
            <p:cNvSpPr/>
            <p:nvPr/>
          </p:nvSpPr>
          <p:spPr>
            <a:xfrm>
              <a:off x="3075300" y="2074300"/>
              <a:ext cx="83850" cy="75625"/>
            </a:xfrm>
            <a:custGeom>
              <a:avLst/>
              <a:gdLst/>
              <a:ahLst/>
              <a:cxnLst/>
              <a:rect l="l" t="t" r="r" b="b"/>
              <a:pathLst>
                <a:path w="3354" h="3025" extrusionOk="0">
                  <a:moveTo>
                    <a:pt x="2271" y="273"/>
                  </a:moveTo>
                  <a:cubicBezTo>
                    <a:pt x="2271" y="341"/>
                    <a:pt x="2290" y="408"/>
                    <a:pt x="2328" y="455"/>
                  </a:cubicBezTo>
                  <a:cubicBezTo>
                    <a:pt x="2711" y="915"/>
                    <a:pt x="2788" y="1538"/>
                    <a:pt x="2414" y="2017"/>
                  </a:cubicBezTo>
                  <a:cubicBezTo>
                    <a:pt x="2206" y="2307"/>
                    <a:pt x="1815" y="2519"/>
                    <a:pt x="1450" y="2519"/>
                  </a:cubicBezTo>
                  <a:cubicBezTo>
                    <a:pt x="1211" y="2519"/>
                    <a:pt x="983" y="2428"/>
                    <a:pt x="824" y="2209"/>
                  </a:cubicBezTo>
                  <a:cubicBezTo>
                    <a:pt x="77" y="1193"/>
                    <a:pt x="1380" y="417"/>
                    <a:pt x="2271" y="273"/>
                  </a:cubicBezTo>
                  <a:close/>
                  <a:moveTo>
                    <a:pt x="2002" y="0"/>
                  </a:moveTo>
                  <a:cubicBezTo>
                    <a:pt x="1352" y="0"/>
                    <a:pt x="719" y="248"/>
                    <a:pt x="364" y="839"/>
                  </a:cubicBezTo>
                  <a:cubicBezTo>
                    <a:pt x="0" y="1442"/>
                    <a:pt x="96" y="2324"/>
                    <a:pt x="661" y="2764"/>
                  </a:cubicBezTo>
                  <a:cubicBezTo>
                    <a:pt x="896" y="2946"/>
                    <a:pt x="1170" y="3025"/>
                    <a:pt x="1448" y="3025"/>
                  </a:cubicBezTo>
                  <a:cubicBezTo>
                    <a:pt x="1962" y="3025"/>
                    <a:pt x="2490" y="2754"/>
                    <a:pt x="2807" y="2362"/>
                  </a:cubicBezTo>
                  <a:cubicBezTo>
                    <a:pt x="3353" y="1682"/>
                    <a:pt x="3267" y="724"/>
                    <a:pt x="2692" y="91"/>
                  </a:cubicBezTo>
                  <a:cubicBezTo>
                    <a:pt x="2655" y="36"/>
                    <a:pt x="2594" y="8"/>
                    <a:pt x="2530" y="8"/>
                  </a:cubicBezTo>
                  <a:cubicBezTo>
                    <a:pt x="2495" y="8"/>
                    <a:pt x="2458" y="17"/>
                    <a:pt x="2424" y="34"/>
                  </a:cubicBezTo>
                  <a:cubicBezTo>
                    <a:pt x="2284" y="12"/>
                    <a:pt x="2143" y="0"/>
                    <a:pt x="20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 name="Google Shape;2128;p57"/>
          <p:cNvGrpSpPr/>
          <p:nvPr/>
        </p:nvGrpSpPr>
        <p:grpSpPr>
          <a:xfrm>
            <a:off x="4716420" y="3233738"/>
            <a:ext cx="1579885" cy="1044584"/>
            <a:chOff x="2201850" y="617375"/>
            <a:chExt cx="1168900" cy="772850"/>
          </a:xfrm>
        </p:grpSpPr>
        <p:sp>
          <p:nvSpPr>
            <p:cNvPr id="2129" name="Google Shape;2129;p57"/>
            <p:cNvSpPr/>
            <p:nvPr/>
          </p:nvSpPr>
          <p:spPr>
            <a:xfrm>
              <a:off x="2387775" y="1373175"/>
              <a:ext cx="763775" cy="16875"/>
            </a:xfrm>
            <a:custGeom>
              <a:avLst/>
              <a:gdLst/>
              <a:ahLst/>
              <a:cxnLst/>
              <a:rect l="l" t="t" r="r" b="b"/>
              <a:pathLst>
                <a:path w="30551" h="675" extrusionOk="0">
                  <a:moveTo>
                    <a:pt x="23514" y="1"/>
                  </a:moveTo>
                  <a:cubicBezTo>
                    <a:pt x="20740" y="1"/>
                    <a:pt x="17968" y="43"/>
                    <a:pt x="15207" y="43"/>
                  </a:cubicBezTo>
                  <a:cubicBezTo>
                    <a:pt x="12756" y="43"/>
                    <a:pt x="10298" y="2"/>
                    <a:pt x="7844" y="2"/>
                  </a:cubicBezTo>
                  <a:cubicBezTo>
                    <a:pt x="5267" y="2"/>
                    <a:pt x="2694" y="47"/>
                    <a:pt x="139" y="233"/>
                  </a:cubicBezTo>
                  <a:cubicBezTo>
                    <a:pt x="1" y="233"/>
                    <a:pt x="1" y="440"/>
                    <a:pt x="139" y="440"/>
                  </a:cubicBezTo>
                  <a:cubicBezTo>
                    <a:pt x="2694" y="625"/>
                    <a:pt x="5271" y="671"/>
                    <a:pt x="7850" y="671"/>
                  </a:cubicBezTo>
                  <a:cubicBezTo>
                    <a:pt x="10307" y="671"/>
                    <a:pt x="12765" y="630"/>
                    <a:pt x="15207" y="630"/>
                  </a:cubicBezTo>
                  <a:cubicBezTo>
                    <a:pt x="18057" y="630"/>
                    <a:pt x="20930" y="675"/>
                    <a:pt x="23806" y="675"/>
                  </a:cubicBezTo>
                  <a:cubicBezTo>
                    <a:pt x="25963" y="675"/>
                    <a:pt x="28122" y="649"/>
                    <a:pt x="30274" y="561"/>
                  </a:cubicBezTo>
                  <a:cubicBezTo>
                    <a:pt x="30550" y="561"/>
                    <a:pt x="30550" y="129"/>
                    <a:pt x="30274" y="129"/>
                  </a:cubicBezTo>
                  <a:cubicBezTo>
                    <a:pt x="28023" y="29"/>
                    <a:pt x="25768" y="1"/>
                    <a:pt x="2351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0" name="Google Shape;2130;p57"/>
            <p:cNvGrpSpPr/>
            <p:nvPr/>
          </p:nvGrpSpPr>
          <p:grpSpPr>
            <a:xfrm>
              <a:off x="2201850" y="617375"/>
              <a:ext cx="1168900" cy="772850"/>
              <a:chOff x="2201850" y="617375"/>
              <a:chExt cx="1168900" cy="772850"/>
            </a:xfrm>
          </p:grpSpPr>
          <p:sp>
            <p:nvSpPr>
              <p:cNvPr id="2131" name="Google Shape;2131;p57"/>
              <p:cNvSpPr/>
              <p:nvPr/>
            </p:nvSpPr>
            <p:spPr>
              <a:xfrm>
                <a:off x="2440000" y="934600"/>
                <a:ext cx="708525" cy="401775"/>
              </a:xfrm>
              <a:custGeom>
                <a:avLst/>
                <a:gdLst/>
                <a:ahLst/>
                <a:cxnLst/>
                <a:rect l="l" t="t" r="r" b="b"/>
                <a:pathLst>
                  <a:path w="28341" h="16071" extrusionOk="0">
                    <a:moveTo>
                      <a:pt x="16058" y="0"/>
                    </a:moveTo>
                    <a:cubicBezTo>
                      <a:pt x="9747" y="0"/>
                      <a:pt x="2888" y="639"/>
                      <a:pt x="2089" y="1241"/>
                    </a:cubicBezTo>
                    <a:cubicBezTo>
                      <a:pt x="0" y="2811"/>
                      <a:pt x="863" y="15342"/>
                      <a:pt x="1485" y="15843"/>
                    </a:cubicBezTo>
                    <a:cubicBezTo>
                      <a:pt x="1685" y="16003"/>
                      <a:pt x="4344" y="16070"/>
                      <a:pt x="7861" y="16070"/>
                    </a:cubicBezTo>
                    <a:cubicBezTo>
                      <a:pt x="14947" y="16070"/>
                      <a:pt x="25519" y="15797"/>
                      <a:pt x="26511" y="15463"/>
                    </a:cubicBezTo>
                    <a:cubicBezTo>
                      <a:pt x="27978" y="14980"/>
                      <a:pt x="28341" y="4555"/>
                      <a:pt x="26873" y="1724"/>
                    </a:cubicBezTo>
                    <a:cubicBezTo>
                      <a:pt x="26206" y="445"/>
                      <a:pt x="21323" y="0"/>
                      <a:pt x="16058"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2345000" y="1313225"/>
                <a:ext cx="867375" cy="77000"/>
              </a:xfrm>
              <a:custGeom>
                <a:avLst/>
                <a:gdLst/>
                <a:ahLst/>
                <a:cxnLst/>
                <a:rect l="l" t="t" r="r" b="b"/>
                <a:pathLst>
                  <a:path w="34695" h="3080" extrusionOk="0">
                    <a:moveTo>
                      <a:pt x="3255" y="0"/>
                    </a:moveTo>
                    <a:cubicBezTo>
                      <a:pt x="3023" y="0"/>
                      <a:pt x="2791" y="7"/>
                      <a:pt x="2558" y="24"/>
                    </a:cubicBezTo>
                    <a:cubicBezTo>
                      <a:pt x="1764" y="93"/>
                      <a:pt x="763" y="301"/>
                      <a:pt x="469" y="1146"/>
                    </a:cubicBezTo>
                    <a:cubicBezTo>
                      <a:pt x="1" y="2438"/>
                      <a:pt x="1678" y="2808"/>
                      <a:pt x="2645" y="2808"/>
                    </a:cubicBezTo>
                    <a:cubicBezTo>
                      <a:pt x="2711" y="2808"/>
                      <a:pt x="2775" y="2807"/>
                      <a:pt x="2834" y="2803"/>
                    </a:cubicBezTo>
                    <a:cubicBezTo>
                      <a:pt x="2972" y="2803"/>
                      <a:pt x="2972" y="2596"/>
                      <a:pt x="2834" y="2596"/>
                    </a:cubicBezTo>
                    <a:lnTo>
                      <a:pt x="2834" y="2613"/>
                    </a:lnTo>
                    <a:cubicBezTo>
                      <a:pt x="2057" y="2527"/>
                      <a:pt x="607" y="2354"/>
                      <a:pt x="832" y="1267"/>
                    </a:cubicBezTo>
                    <a:cubicBezTo>
                      <a:pt x="935" y="784"/>
                      <a:pt x="1608" y="646"/>
                      <a:pt x="2005" y="559"/>
                    </a:cubicBezTo>
                    <a:cubicBezTo>
                      <a:pt x="2386" y="479"/>
                      <a:pt x="2779" y="451"/>
                      <a:pt x="3173" y="451"/>
                    </a:cubicBezTo>
                    <a:cubicBezTo>
                      <a:pt x="3710" y="451"/>
                      <a:pt x="4250" y="502"/>
                      <a:pt x="4767" y="542"/>
                    </a:cubicBezTo>
                    <a:cubicBezTo>
                      <a:pt x="6301" y="659"/>
                      <a:pt x="7850" y="687"/>
                      <a:pt x="9401" y="687"/>
                    </a:cubicBezTo>
                    <a:cubicBezTo>
                      <a:pt x="10832" y="687"/>
                      <a:pt x="12265" y="663"/>
                      <a:pt x="13690" y="663"/>
                    </a:cubicBezTo>
                    <a:lnTo>
                      <a:pt x="25427" y="663"/>
                    </a:lnTo>
                    <a:cubicBezTo>
                      <a:pt x="26658" y="663"/>
                      <a:pt x="27897" y="655"/>
                      <a:pt x="29133" y="655"/>
                    </a:cubicBezTo>
                    <a:cubicBezTo>
                      <a:pt x="29751" y="655"/>
                      <a:pt x="30369" y="657"/>
                      <a:pt x="30984" y="663"/>
                    </a:cubicBezTo>
                    <a:cubicBezTo>
                      <a:pt x="31115" y="656"/>
                      <a:pt x="31247" y="653"/>
                      <a:pt x="31379" y="653"/>
                    </a:cubicBezTo>
                    <a:cubicBezTo>
                      <a:pt x="31909" y="653"/>
                      <a:pt x="32444" y="708"/>
                      <a:pt x="32969" y="818"/>
                    </a:cubicBezTo>
                    <a:cubicBezTo>
                      <a:pt x="33504" y="939"/>
                      <a:pt x="34177" y="1215"/>
                      <a:pt x="33452" y="2078"/>
                    </a:cubicBezTo>
                    <a:cubicBezTo>
                      <a:pt x="33073" y="2527"/>
                      <a:pt x="32365" y="2613"/>
                      <a:pt x="31847" y="2648"/>
                    </a:cubicBezTo>
                    <a:cubicBezTo>
                      <a:pt x="31554" y="2648"/>
                      <a:pt x="31554" y="3079"/>
                      <a:pt x="31847" y="3079"/>
                    </a:cubicBezTo>
                    <a:cubicBezTo>
                      <a:pt x="32710" y="3079"/>
                      <a:pt x="34695" y="2596"/>
                      <a:pt x="34402" y="1302"/>
                    </a:cubicBezTo>
                    <a:cubicBezTo>
                      <a:pt x="34125" y="111"/>
                      <a:pt x="32399" y="76"/>
                      <a:pt x="31433" y="76"/>
                    </a:cubicBezTo>
                    <a:cubicBezTo>
                      <a:pt x="29517" y="47"/>
                      <a:pt x="27599" y="38"/>
                      <a:pt x="25681" y="38"/>
                    </a:cubicBezTo>
                    <a:cubicBezTo>
                      <a:pt x="21844" y="38"/>
                      <a:pt x="18005" y="76"/>
                      <a:pt x="14173" y="76"/>
                    </a:cubicBezTo>
                    <a:cubicBezTo>
                      <a:pt x="11446" y="76"/>
                      <a:pt x="8719" y="76"/>
                      <a:pt x="5992" y="93"/>
                    </a:cubicBezTo>
                    <a:cubicBezTo>
                      <a:pt x="5936" y="94"/>
                      <a:pt x="5881" y="95"/>
                      <a:pt x="5825" y="95"/>
                    </a:cubicBezTo>
                    <a:cubicBezTo>
                      <a:pt x="4961" y="95"/>
                      <a:pt x="4113" y="0"/>
                      <a:pt x="325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7"/>
              <p:cNvSpPr/>
              <p:nvPr/>
            </p:nvSpPr>
            <p:spPr>
              <a:xfrm>
                <a:off x="2394675" y="882400"/>
                <a:ext cx="808225" cy="444500"/>
              </a:xfrm>
              <a:custGeom>
                <a:avLst/>
                <a:gdLst/>
                <a:ahLst/>
                <a:cxnLst/>
                <a:rect l="l" t="t" r="r" b="b"/>
                <a:pathLst>
                  <a:path w="32329" h="17780" extrusionOk="0">
                    <a:moveTo>
                      <a:pt x="7984" y="1"/>
                    </a:moveTo>
                    <a:cubicBezTo>
                      <a:pt x="7653" y="1"/>
                      <a:pt x="7322" y="5"/>
                      <a:pt x="6991" y="15"/>
                    </a:cubicBezTo>
                    <a:cubicBezTo>
                      <a:pt x="5023" y="84"/>
                      <a:pt x="2176" y="170"/>
                      <a:pt x="847" y="1862"/>
                    </a:cubicBezTo>
                    <a:cubicBezTo>
                      <a:pt x="363" y="2466"/>
                      <a:pt x="243" y="3294"/>
                      <a:pt x="156" y="4037"/>
                    </a:cubicBezTo>
                    <a:cubicBezTo>
                      <a:pt x="1" y="5504"/>
                      <a:pt x="35" y="7040"/>
                      <a:pt x="35" y="8524"/>
                    </a:cubicBezTo>
                    <a:cubicBezTo>
                      <a:pt x="35" y="11510"/>
                      <a:pt x="105" y="14565"/>
                      <a:pt x="536" y="17516"/>
                    </a:cubicBezTo>
                    <a:cubicBezTo>
                      <a:pt x="544" y="17594"/>
                      <a:pt x="604" y="17630"/>
                      <a:pt x="668" y="17630"/>
                    </a:cubicBezTo>
                    <a:cubicBezTo>
                      <a:pt x="746" y="17630"/>
                      <a:pt x="829" y="17577"/>
                      <a:pt x="829" y="17482"/>
                    </a:cubicBezTo>
                    <a:lnTo>
                      <a:pt x="847" y="17482"/>
                    </a:lnTo>
                    <a:cubicBezTo>
                      <a:pt x="778" y="14962"/>
                      <a:pt x="605" y="12459"/>
                      <a:pt x="588" y="9939"/>
                    </a:cubicBezTo>
                    <a:cubicBezTo>
                      <a:pt x="588" y="8679"/>
                      <a:pt x="605" y="7419"/>
                      <a:pt x="640" y="6159"/>
                    </a:cubicBezTo>
                    <a:cubicBezTo>
                      <a:pt x="691" y="4934"/>
                      <a:pt x="622" y="3622"/>
                      <a:pt x="1123" y="2483"/>
                    </a:cubicBezTo>
                    <a:cubicBezTo>
                      <a:pt x="1675" y="1275"/>
                      <a:pt x="3246" y="1051"/>
                      <a:pt x="4385" y="843"/>
                    </a:cubicBezTo>
                    <a:cubicBezTo>
                      <a:pt x="5589" y="638"/>
                      <a:pt x="6822" y="548"/>
                      <a:pt x="8044" y="548"/>
                    </a:cubicBezTo>
                    <a:cubicBezTo>
                      <a:pt x="8153" y="548"/>
                      <a:pt x="8263" y="549"/>
                      <a:pt x="8372" y="550"/>
                    </a:cubicBezTo>
                    <a:cubicBezTo>
                      <a:pt x="10823" y="550"/>
                      <a:pt x="13274" y="826"/>
                      <a:pt x="15707" y="964"/>
                    </a:cubicBezTo>
                    <a:cubicBezTo>
                      <a:pt x="17332" y="1051"/>
                      <a:pt x="18957" y="1090"/>
                      <a:pt x="20583" y="1090"/>
                    </a:cubicBezTo>
                    <a:cubicBezTo>
                      <a:pt x="21546" y="1090"/>
                      <a:pt x="22510" y="1076"/>
                      <a:pt x="23474" y="1051"/>
                    </a:cubicBezTo>
                    <a:cubicBezTo>
                      <a:pt x="24734" y="1016"/>
                      <a:pt x="25977" y="947"/>
                      <a:pt x="27237" y="878"/>
                    </a:cubicBezTo>
                    <a:cubicBezTo>
                      <a:pt x="27447" y="865"/>
                      <a:pt x="27657" y="856"/>
                      <a:pt x="27863" y="856"/>
                    </a:cubicBezTo>
                    <a:cubicBezTo>
                      <a:pt x="28993" y="856"/>
                      <a:pt x="30035" y="1107"/>
                      <a:pt x="30706" y="2172"/>
                    </a:cubicBezTo>
                    <a:cubicBezTo>
                      <a:pt x="31379" y="3243"/>
                      <a:pt x="31327" y="4796"/>
                      <a:pt x="31327" y="6021"/>
                    </a:cubicBezTo>
                    <a:cubicBezTo>
                      <a:pt x="31327" y="7281"/>
                      <a:pt x="31206" y="8541"/>
                      <a:pt x="31137" y="9784"/>
                    </a:cubicBezTo>
                    <a:lnTo>
                      <a:pt x="30654" y="17482"/>
                    </a:lnTo>
                    <a:cubicBezTo>
                      <a:pt x="30645" y="17680"/>
                      <a:pt x="30796" y="17780"/>
                      <a:pt x="30954" y="17780"/>
                    </a:cubicBezTo>
                    <a:cubicBezTo>
                      <a:pt x="31111" y="17780"/>
                      <a:pt x="31275" y="17680"/>
                      <a:pt x="31293" y="17482"/>
                    </a:cubicBezTo>
                    <a:lnTo>
                      <a:pt x="31810" y="8351"/>
                    </a:lnTo>
                    <a:cubicBezTo>
                      <a:pt x="31914" y="6332"/>
                      <a:pt x="32328" y="3260"/>
                      <a:pt x="30947" y="1534"/>
                    </a:cubicBezTo>
                    <a:cubicBezTo>
                      <a:pt x="30124" y="512"/>
                      <a:pt x="28918" y="271"/>
                      <a:pt x="27660" y="271"/>
                    </a:cubicBezTo>
                    <a:cubicBezTo>
                      <a:pt x="26731" y="271"/>
                      <a:pt x="25775" y="402"/>
                      <a:pt x="24924" y="446"/>
                    </a:cubicBezTo>
                    <a:cubicBezTo>
                      <a:pt x="23611" y="505"/>
                      <a:pt x="22298" y="533"/>
                      <a:pt x="20985" y="533"/>
                    </a:cubicBezTo>
                    <a:cubicBezTo>
                      <a:pt x="19225" y="533"/>
                      <a:pt x="17466" y="484"/>
                      <a:pt x="15707" y="395"/>
                    </a:cubicBezTo>
                    <a:cubicBezTo>
                      <a:pt x="13122" y="272"/>
                      <a:pt x="10563" y="1"/>
                      <a:pt x="798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2445600" y="932100"/>
                <a:ext cx="695600" cy="385200"/>
              </a:xfrm>
              <a:custGeom>
                <a:avLst/>
                <a:gdLst/>
                <a:ahLst/>
                <a:cxnLst/>
                <a:rect l="l" t="t" r="r" b="b"/>
                <a:pathLst>
                  <a:path w="27824" h="15408" extrusionOk="0">
                    <a:moveTo>
                      <a:pt x="7259" y="1"/>
                    </a:moveTo>
                    <a:cubicBezTo>
                      <a:pt x="6991" y="1"/>
                      <a:pt x="6724" y="4"/>
                      <a:pt x="6456" y="12"/>
                    </a:cubicBezTo>
                    <a:cubicBezTo>
                      <a:pt x="4937" y="46"/>
                      <a:pt x="2262" y="81"/>
                      <a:pt x="1209" y="1427"/>
                    </a:cubicBezTo>
                    <a:cubicBezTo>
                      <a:pt x="1" y="2998"/>
                      <a:pt x="380" y="5621"/>
                      <a:pt x="380" y="7468"/>
                    </a:cubicBezTo>
                    <a:cubicBezTo>
                      <a:pt x="380" y="10022"/>
                      <a:pt x="432" y="12629"/>
                      <a:pt x="812" y="15149"/>
                    </a:cubicBezTo>
                    <a:cubicBezTo>
                      <a:pt x="827" y="15226"/>
                      <a:pt x="888" y="15262"/>
                      <a:pt x="951" y="15262"/>
                    </a:cubicBezTo>
                    <a:cubicBezTo>
                      <a:pt x="1027" y="15262"/>
                      <a:pt x="1105" y="15209"/>
                      <a:pt x="1105" y="15114"/>
                    </a:cubicBezTo>
                    <a:lnTo>
                      <a:pt x="1122" y="15131"/>
                    </a:lnTo>
                    <a:cubicBezTo>
                      <a:pt x="1088" y="13060"/>
                      <a:pt x="950" y="10989"/>
                      <a:pt x="915" y="8918"/>
                    </a:cubicBezTo>
                    <a:cubicBezTo>
                      <a:pt x="898" y="6847"/>
                      <a:pt x="708" y="4499"/>
                      <a:pt x="1243" y="2515"/>
                    </a:cubicBezTo>
                    <a:cubicBezTo>
                      <a:pt x="1830" y="409"/>
                      <a:pt x="5696" y="581"/>
                      <a:pt x="7370" y="564"/>
                    </a:cubicBezTo>
                    <a:cubicBezTo>
                      <a:pt x="7503" y="562"/>
                      <a:pt x="7636" y="561"/>
                      <a:pt x="7769" y="561"/>
                    </a:cubicBezTo>
                    <a:cubicBezTo>
                      <a:pt x="9794" y="561"/>
                      <a:pt x="11817" y="796"/>
                      <a:pt x="13826" y="909"/>
                    </a:cubicBezTo>
                    <a:cubicBezTo>
                      <a:pt x="15270" y="995"/>
                      <a:pt x="16714" y="1029"/>
                      <a:pt x="18151" y="1029"/>
                    </a:cubicBezTo>
                    <a:cubicBezTo>
                      <a:pt x="18741" y="1029"/>
                      <a:pt x="19331" y="1023"/>
                      <a:pt x="19918" y="1013"/>
                    </a:cubicBezTo>
                    <a:cubicBezTo>
                      <a:pt x="20852" y="988"/>
                      <a:pt x="22162" y="754"/>
                      <a:pt x="23392" y="754"/>
                    </a:cubicBezTo>
                    <a:cubicBezTo>
                      <a:pt x="24687" y="754"/>
                      <a:pt x="25893" y="1013"/>
                      <a:pt x="26477" y="2049"/>
                    </a:cubicBezTo>
                    <a:cubicBezTo>
                      <a:pt x="27461" y="3826"/>
                      <a:pt x="26891" y="6709"/>
                      <a:pt x="26770" y="8624"/>
                    </a:cubicBezTo>
                    <a:lnTo>
                      <a:pt x="26373" y="15097"/>
                    </a:lnTo>
                    <a:cubicBezTo>
                      <a:pt x="26356" y="15304"/>
                      <a:pt x="26507" y="15408"/>
                      <a:pt x="26665" y="15408"/>
                    </a:cubicBezTo>
                    <a:cubicBezTo>
                      <a:pt x="26822" y="15408"/>
                      <a:pt x="26986" y="15304"/>
                      <a:pt x="26995" y="15097"/>
                    </a:cubicBezTo>
                    <a:cubicBezTo>
                      <a:pt x="27133" y="12629"/>
                      <a:pt x="27271" y="10161"/>
                      <a:pt x="27409" y="7692"/>
                    </a:cubicBezTo>
                    <a:cubicBezTo>
                      <a:pt x="27530" y="5673"/>
                      <a:pt x="27823" y="3308"/>
                      <a:pt x="26788" y="1462"/>
                    </a:cubicBezTo>
                    <a:cubicBezTo>
                      <a:pt x="26230" y="451"/>
                      <a:pt x="25106" y="229"/>
                      <a:pt x="23963" y="229"/>
                    </a:cubicBezTo>
                    <a:cubicBezTo>
                      <a:pt x="23194" y="229"/>
                      <a:pt x="22417" y="329"/>
                      <a:pt x="21799" y="357"/>
                    </a:cubicBezTo>
                    <a:cubicBezTo>
                      <a:pt x="20510" y="424"/>
                      <a:pt x="19220" y="459"/>
                      <a:pt x="17930" y="459"/>
                    </a:cubicBezTo>
                    <a:cubicBezTo>
                      <a:pt x="16562" y="459"/>
                      <a:pt x="15194" y="420"/>
                      <a:pt x="13826" y="340"/>
                    </a:cubicBezTo>
                    <a:cubicBezTo>
                      <a:pt x="11641" y="232"/>
                      <a:pt x="9456" y="1"/>
                      <a:pt x="725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2739875" y="1173325"/>
                <a:ext cx="75325" cy="27500"/>
              </a:xfrm>
              <a:custGeom>
                <a:avLst/>
                <a:gdLst/>
                <a:ahLst/>
                <a:cxnLst/>
                <a:rect l="l" t="t" r="r" b="b"/>
                <a:pathLst>
                  <a:path w="3013" h="1100" extrusionOk="0">
                    <a:moveTo>
                      <a:pt x="1803" y="0"/>
                    </a:moveTo>
                    <a:cubicBezTo>
                      <a:pt x="1118" y="0"/>
                      <a:pt x="361" y="370"/>
                      <a:pt x="52" y="874"/>
                    </a:cubicBezTo>
                    <a:cubicBezTo>
                      <a:pt x="0" y="992"/>
                      <a:pt x="97" y="1100"/>
                      <a:pt x="207" y="1100"/>
                    </a:cubicBezTo>
                    <a:cubicBezTo>
                      <a:pt x="242" y="1100"/>
                      <a:pt x="278" y="1089"/>
                      <a:pt x="311" y="1064"/>
                    </a:cubicBezTo>
                    <a:cubicBezTo>
                      <a:pt x="605" y="736"/>
                      <a:pt x="1036" y="529"/>
                      <a:pt x="1485" y="494"/>
                    </a:cubicBezTo>
                    <a:cubicBezTo>
                      <a:pt x="1515" y="492"/>
                      <a:pt x="1544" y="491"/>
                      <a:pt x="1572" y="491"/>
                    </a:cubicBezTo>
                    <a:cubicBezTo>
                      <a:pt x="2009" y="491"/>
                      <a:pt x="2322" y="729"/>
                      <a:pt x="2710" y="891"/>
                    </a:cubicBezTo>
                    <a:cubicBezTo>
                      <a:pt x="2728" y="896"/>
                      <a:pt x="2745" y="899"/>
                      <a:pt x="2761" y="899"/>
                    </a:cubicBezTo>
                    <a:cubicBezTo>
                      <a:pt x="2908" y="899"/>
                      <a:pt x="3012" y="705"/>
                      <a:pt x="2935" y="581"/>
                    </a:cubicBezTo>
                    <a:cubicBezTo>
                      <a:pt x="2698" y="170"/>
                      <a:pt x="2267" y="0"/>
                      <a:pt x="180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2683875" y="1119100"/>
                <a:ext cx="188325" cy="53250"/>
              </a:xfrm>
              <a:custGeom>
                <a:avLst/>
                <a:gdLst/>
                <a:ahLst/>
                <a:cxnLst/>
                <a:rect l="l" t="t" r="r" b="b"/>
                <a:pathLst>
                  <a:path w="7533" h="2130" extrusionOk="0">
                    <a:moveTo>
                      <a:pt x="4494" y="0"/>
                    </a:moveTo>
                    <a:cubicBezTo>
                      <a:pt x="2770" y="0"/>
                      <a:pt x="842" y="821"/>
                      <a:pt x="66" y="1921"/>
                    </a:cubicBezTo>
                    <a:cubicBezTo>
                      <a:pt x="1" y="2026"/>
                      <a:pt x="93" y="2130"/>
                      <a:pt x="195" y="2130"/>
                    </a:cubicBezTo>
                    <a:cubicBezTo>
                      <a:pt x="227" y="2130"/>
                      <a:pt x="261" y="2119"/>
                      <a:pt x="290" y="2094"/>
                    </a:cubicBezTo>
                    <a:cubicBezTo>
                      <a:pt x="1171" y="1265"/>
                      <a:pt x="2292" y="782"/>
                      <a:pt x="3501" y="678"/>
                    </a:cubicBezTo>
                    <a:cubicBezTo>
                      <a:pt x="3712" y="656"/>
                      <a:pt x="3914" y="645"/>
                      <a:pt x="4109" y="645"/>
                    </a:cubicBezTo>
                    <a:cubicBezTo>
                      <a:pt x="5263" y="645"/>
                      <a:pt x="6145" y="1042"/>
                      <a:pt x="7091" y="1869"/>
                    </a:cubicBezTo>
                    <a:cubicBezTo>
                      <a:pt x="7134" y="1907"/>
                      <a:pt x="7188" y="1925"/>
                      <a:pt x="7243" y="1925"/>
                    </a:cubicBezTo>
                    <a:cubicBezTo>
                      <a:pt x="7387" y="1925"/>
                      <a:pt x="7533" y="1807"/>
                      <a:pt x="7470" y="1645"/>
                    </a:cubicBezTo>
                    <a:cubicBezTo>
                      <a:pt x="6987" y="470"/>
                      <a:pt x="5799" y="0"/>
                      <a:pt x="44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2639175" y="1040625"/>
                <a:ext cx="292800" cy="82575"/>
              </a:xfrm>
              <a:custGeom>
                <a:avLst/>
                <a:gdLst/>
                <a:ahLst/>
                <a:cxnLst/>
                <a:rect l="l" t="t" r="r" b="b"/>
                <a:pathLst>
                  <a:path w="11712" h="3303" extrusionOk="0">
                    <a:moveTo>
                      <a:pt x="6881" y="1"/>
                    </a:moveTo>
                    <a:cubicBezTo>
                      <a:pt x="6487" y="1"/>
                      <a:pt x="6106" y="27"/>
                      <a:pt x="5755" y="72"/>
                    </a:cubicBezTo>
                    <a:cubicBezTo>
                      <a:pt x="3822" y="331"/>
                      <a:pt x="905" y="1125"/>
                      <a:pt x="59" y="3110"/>
                    </a:cubicBezTo>
                    <a:cubicBezTo>
                      <a:pt x="1" y="3214"/>
                      <a:pt x="83" y="3303"/>
                      <a:pt x="164" y="3303"/>
                    </a:cubicBezTo>
                    <a:cubicBezTo>
                      <a:pt x="204" y="3303"/>
                      <a:pt x="243" y="3282"/>
                      <a:pt x="266" y="3231"/>
                    </a:cubicBezTo>
                    <a:lnTo>
                      <a:pt x="266" y="3248"/>
                    </a:lnTo>
                    <a:cubicBezTo>
                      <a:pt x="1371" y="1643"/>
                      <a:pt x="3597" y="1142"/>
                      <a:pt x="5392" y="780"/>
                    </a:cubicBezTo>
                    <a:cubicBezTo>
                      <a:pt x="5856" y="690"/>
                      <a:pt x="6326" y="644"/>
                      <a:pt x="6793" y="644"/>
                    </a:cubicBezTo>
                    <a:cubicBezTo>
                      <a:pt x="7490" y="644"/>
                      <a:pt x="8183" y="746"/>
                      <a:pt x="8844" y="952"/>
                    </a:cubicBezTo>
                    <a:cubicBezTo>
                      <a:pt x="9862" y="1263"/>
                      <a:pt x="10466" y="1971"/>
                      <a:pt x="11174" y="2678"/>
                    </a:cubicBezTo>
                    <a:cubicBezTo>
                      <a:pt x="11238" y="2746"/>
                      <a:pt x="11307" y="2775"/>
                      <a:pt x="11373" y="2775"/>
                    </a:cubicBezTo>
                    <a:cubicBezTo>
                      <a:pt x="11557" y="2775"/>
                      <a:pt x="11712" y="2549"/>
                      <a:pt x="11623" y="2333"/>
                    </a:cubicBezTo>
                    <a:cubicBezTo>
                      <a:pt x="10869" y="569"/>
                      <a:pt x="8731" y="1"/>
                      <a:pt x="688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2312350" y="862900"/>
                <a:ext cx="72050" cy="52825"/>
              </a:xfrm>
              <a:custGeom>
                <a:avLst/>
                <a:gdLst/>
                <a:ahLst/>
                <a:cxnLst/>
                <a:rect l="l" t="t" r="r" b="b"/>
                <a:pathLst>
                  <a:path w="2882" h="2113" extrusionOk="0">
                    <a:moveTo>
                      <a:pt x="255" y="0"/>
                    </a:moveTo>
                    <a:cubicBezTo>
                      <a:pt x="62" y="0"/>
                      <a:pt x="1" y="264"/>
                      <a:pt x="118" y="381"/>
                    </a:cubicBezTo>
                    <a:cubicBezTo>
                      <a:pt x="412" y="691"/>
                      <a:pt x="895" y="864"/>
                      <a:pt x="1257" y="1106"/>
                    </a:cubicBezTo>
                    <a:cubicBezTo>
                      <a:pt x="1723" y="1416"/>
                      <a:pt x="2103" y="1796"/>
                      <a:pt x="2552" y="2089"/>
                    </a:cubicBezTo>
                    <a:cubicBezTo>
                      <a:pt x="2584" y="2105"/>
                      <a:pt x="2616" y="2113"/>
                      <a:pt x="2646" y="2113"/>
                    </a:cubicBezTo>
                    <a:cubicBezTo>
                      <a:pt x="2779" y="2113"/>
                      <a:pt x="2881" y="1974"/>
                      <a:pt x="2811" y="1848"/>
                    </a:cubicBezTo>
                    <a:cubicBezTo>
                      <a:pt x="2483" y="1416"/>
                      <a:pt x="2086" y="1054"/>
                      <a:pt x="1654" y="760"/>
                    </a:cubicBezTo>
                    <a:cubicBezTo>
                      <a:pt x="1257" y="467"/>
                      <a:pt x="774" y="70"/>
                      <a:pt x="274" y="1"/>
                    </a:cubicBezTo>
                    <a:cubicBezTo>
                      <a:pt x="267" y="1"/>
                      <a:pt x="261" y="0"/>
                      <a:pt x="25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2245825" y="796200"/>
                <a:ext cx="94325" cy="83350"/>
              </a:xfrm>
              <a:custGeom>
                <a:avLst/>
                <a:gdLst/>
                <a:ahLst/>
                <a:cxnLst/>
                <a:rect l="l" t="t" r="r" b="b"/>
                <a:pathLst>
                  <a:path w="3773" h="3334" extrusionOk="0">
                    <a:moveTo>
                      <a:pt x="1998" y="462"/>
                    </a:moveTo>
                    <a:cubicBezTo>
                      <a:pt x="2235" y="462"/>
                      <a:pt x="2484" y="552"/>
                      <a:pt x="2727" y="753"/>
                    </a:cubicBezTo>
                    <a:cubicBezTo>
                      <a:pt x="3352" y="1256"/>
                      <a:pt x="3130" y="2107"/>
                      <a:pt x="2701" y="2668"/>
                    </a:cubicBezTo>
                    <a:lnTo>
                      <a:pt x="2701" y="2668"/>
                    </a:lnTo>
                    <a:cubicBezTo>
                      <a:pt x="2477" y="2780"/>
                      <a:pt x="2242" y="2846"/>
                      <a:pt x="1982" y="2846"/>
                    </a:cubicBezTo>
                    <a:cubicBezTo>
                      <a:pt x="1847" y="2846"/>
                      <a:pt x="1705" y="2829"/>
                      <a:pt x="1554" y="2790"/>
                    </a:cubicBezTo>
                    <a:cubicBezTo>
                      <a:pt x="1260" y="2686"/>
                      <a:pt x="1001" y="2514"/>
                      <a:pt x="812" y="2272"/>
                    </a:cubicBezTo>
                    <a:cubicBezTo>
                      <a:pt x="501" y="1944"/>
                      <a:pt x="725" y="1633"/>
                      <a:pt x="898" y="1288"/>
                    </a:cubicBezTo>
                    <a:cubicBezTo>
                      <a:pt x="1136" y="790"/>
                      <a:pt x="1545" y="462"/>
                      <a:pt x="1998" y="462"/>
                    </a:cubicBezTo>
                    <a:close/>
                    <a:moveTo>
                      <a:pt x="2035" y="0"/>
                    </a:moveTo>
                    <a:cubicBezTo>
                      <a:pt x="1590" y="0"/>
                      <a:pt x="1136" y="204"/>
                      <a:pt x="812" y="563"/>
                    </a:cubicBezTo>
                    <a:cubicBezTo>
                      <a:pt x="466" y="943"/>
                      <a:pt x="277" y="1461"/>
                      <a:pt x="121" y="1944"/>
                    </a:cubicBezTo>
                    <a:cubicBezTo>
                      <a:pt x="0" y="2307"/>
                      <a:pt x="674" y="2824"/>
                      <a:pt x="898" y="2997"/>
                    </a:cubicBezTo>
                    <a:cubicBezTo>
                      <a:pt x="1215" y="3223"/>
                      <a:pt x="1614" y="3333"/>
                      <a:pt x="2017" y="3333"/>
                    </a:cubicBezTo>
                    <a:cubicBezTo>
                      <a:pt x="2689" y="3333"/>
                      <a:pt x="3370" y="3027"/>
                      <a:pt x="3694" y="2445"/>
                    </a:cubicBezTo>
                    <a:cubicBezTo>
                      <a:pt x="3772" y="2302"/>
                      <a:pt x="3644" y="2149"/>
                      <a:pt x="3510" y="2149"/>
                    </a:cubicBezTo>
                    <a:cubicBezTo>
                      <a:pt x="3466" y="2149"/>
                      <a:pt x="3421" y="2165"/>
                      <a:pt x="3383" y="2203"/>
                    </a:cubicBezTo>
                    <a:cubicBezTo>
                      <a:pt x="3349" y="2231"/>
                      <a:pt x="3314" y="2259"/>
                      <a:pt x="3280" y="2287"/>
                    </a:cubicBezTo>
                    <a:lnTo>
                      <a:pt x="3280" y="2287"/>
                    </a:lnTo>
                    <a:cubicBezTo>
                      <a:pt x="3536" y="1771"/>
                      <a:pt x="3520" y="1136"/>
                      <a:pt x="3176" y="615"/>
                    </a:cubicBezTo>
                    <a:cubicBezTo>
                      <a:pt x="2888" y="191"/>
                      <a:pt x="2465" y="0"/>
                      <a:pt x="20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2259625" y="1123125"/>
                <a:ext cx="78550" cy="13975"/>
              </a:xfrm>
              <a:custGeom>
                <a:avLst/>
                <a:gdLst/>
                <a:ahLst/>
                <a:cxnLst/>
                <a:rect l="l" t="t" r="r" b="b"/>
                <a:pathLst>
                  <a:path w="3142" h="559" extrusionOk="0">
                    <a:moveTo>
                      <a:pt x="2136" y="1"/>
                    </a:moveTo>
                    <a:cubicBezTo>
                      <a:pt x="2005" y="1"/>
                      <a:pt x="1875" y="6"/>
                      <a:pt x="1744" y="17"/>
                    </a:cubicBezTo>
                    <a:cubicBezTo>
                      <a:pt x="1658" y="14"/>
                      <a:pt x="1572" y="13"/>
                      <a:pt x="1486" y="13"/>
                    </a:cubicBezTo>
                    <a:cubicBezTo>
                      <a:pt x="1059" y="13"/>
                      <a:pt x="639" y="49"/>
                      <a:pt x="208" y="120"/>
                    </a:cubicBezTo>
                    <a:cubicBezTo>
                      <a:pt x="18" y="172"/>
                      <a:pt x="1" y="500"/>
                      <a:pt x="208" y="535"/>
                    </a:cubicBezTo>
                    <a:cubicBezTo>
                      <a:pt x="410" y="550"/>
                      <a:pt x="608" y="559"/>
                      <a:pt x="806" y="559"/>
                    </a:cubicBezTo>
                    <a:cubicBezTo>
                      <a:pt x="1048" y="559"/>
                      <a:pt x="1290" y="546"/>
                      <a:pt x="1537" y="517"/>
                    </a:cubicBezTo>
                    <a:cubicBezTo>
                      <a:pt x="2020" y="483"/>
                      <a:pt x="2572" y="500"/>
                      <a:pt x="3038" y="310"/>
                    </a:cubicBezTo>
                    <a:cubicBezTo>
                      <a:pt x="3142" y="276"/>
                      <a:pt x="3142" y="138"/>
                      <a:pt x="3038" y="103"/>
                    </a:cubicBezTo>
                    <a:cubicBezTo>
                      <a:pt x="2738" y="31"/>
                      <a:pt x="2437" y="1"/>
                      <a:pt x="21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2201850" y="1083825"/>
                <a:ext cx="82825" cy="92900"/>
              </a:xfrm>
              <a:custGeom>
                <a:avLst/>
                <a:gdLst/>
                <a:ahLst/>
                <a:cxnLst/>
                <a:rect l="l" t="t" r="r" b="b"/>
                <a:pathLst>
                  <a:path w="3313" h="3716" extrusionOk="0">
                    <a:moveTo>
                      <a:pt x="1941" y="1"/>
                    </a:moveTo>
                    <a:cubicBezTo>
                      <a:pt x="951" y="1"/>
                      <a:pt x="102" y="993"/>
                      <a:pt x="51" y="1951"/>
                    </a:cubicBezTo>
                    <a:cubicBezTo>
                      <a:pt x="1" y="2833"/>
                      <a:pt x="561" y="3716"/>
                      <a:pt x="1498" y="3716"/>
                    </a:cubicBezTo>
                    <a:cubicBezTo>
                      <a:pt x="1533" y="3716"/>
                      <a:pt x="1568" y="3714"/>
                      <a:pt x="1604" y="3712"/>
                    </a:cubicBezTo>
                    <a:cubicBezTo>
                      <a:pt x="2294" y="3677"/>
                      <a:pt x="2829" y="2797"/>
                      <a:pt x="2450" y="2193"/>
                    </a:cubicBezTo>
                    <a:cubicBezTo>
                      <a:pt x="2420" y="2145"/>
                      <a:pt x="2375" y="2124"/>
                      <a:pt x="2330" y="2124"/>
                    </a:cubicBezTo>
                    <a:cubicBezTo>
                      <a:pt x="2248" y="2124"/>
                      <a:pt x="2168" y="2196"/>
                      <a:pt x="2191" y="2297"/>
                    </a:cubicBezTo>
                    <a:lnTo>
                      <a:pt x="2208" y="2314"/>
                    </a:lnTo>
                    <a:cubicBezTo>
                      <a:pt x="2302" y="2835"/>
                      <a:pt x="1960" y="3232"/>
                      <a:pt x="1513" y="3232"/>
                    </a:cubicBezTo>
                    <a:cubicBezTo>
                      <a:pt x="1383" y="3232"/>
                      <a:pt x="1243" y="3199"/>
                      <a:pt x="1104" y="3125"/>
                    </a:cubicBezTo>
                    <a:cubicBezTo>
                      <a:pt x="551" y="2849"/>
                      <a:pt x="534" y="2141"/>
                      <a:pt x="689" y="1623"/>
                    </a:cubicBezTo>
                    <a:cubicBezTo>
                      <a:pt x="836" y="1155"/>
                      <a:pt x="1318" y="562"/>
                      <a:pt x="1861" y="562"/>
                    </a:cubicBezTo>
                    <a:cubicBezTo>
                      <a:pt x="1958" y="562"/>
                      <a:pt x="2057" y="581"/>
                      <a:pt x="2156" y="622"/>
                    </a:cubicBezTo>
                    <a:cubicBezTo>
                      <a:pt x="2640" y="829"/>
                      <a:pt x="2605" y="1468"/>
                      <a:pt x="2743" y="1882"/>
                    </a:cubicBezTo>
                    <a:cubicBezTo>
                      <a:pt x="2779" y="1981"/>
                      <a:pt x="2885" y="2038"/>
                      <a:pt x="2984" y="2038"/>
                    </a:cubicBezTo>
                    <a:cubicBezTo>
                      <a:pt x="3074" y="2038"/>
                      <a:pt x="3158" y="1990"/>
                      <a:pt x="3175" y="1882"/>
                    </a:cubicBezTo>
                    <a:cubicBezTo>
                      <a:pt x="3313" y="1157"/>
                      <a:pt x="2829" y="18"/>
                      <a:pt x="1966" y="1"/>
                    </a:cubicBezTo>
                    <a:cubicBezTo>
                      <a:pt x="1958" y="1"/>
                      <a:pt x="1949" y="1"/>
                      <a:pt x="194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2550175" y="722225"/>
                <a:ext cx="37850" cy="125975"/>
              </a:xfrm>
              <a:custGeom>
                <a:avLst/>
                <a:gdLst/>
                <a:ahLst/>
                <a:cxnLst/>
                <a:rect l="l" t="t" r="r" b="b"/>
                <a:pathLst>
                  <a:path w="1514" h="5039" extrusionOk="0">
                    <a:moveTo>
                      <a:pt x="250" y="1"/>
                    </a:moveTo>
                    <a:cubicBezTo>
                      <a:pt x="130" y="1"/>
                      <a:pt x="1" y="87"/>
                      <a:pt x="12" y="226"/>
                    </a:cubicBezTo>
                    <a:cubicBezTo>
                      <a:pt x="81" y="985"/>
                      <a:pt x="340" y="1727"/>
                      <a:pt x="547" y="2470"/>
                    </a:cubicBezTo>
                    <a:cubicBezTo>
                      <a:pt x="771" y="3298"/>
                      <a:pt x="944" y="4195"/>
                      <a:pt x="1323" y="4989"/>
                    </a:cubicBezTo>
                    <a:cubicBezTo>
                      <a:pt x="1344" y="5023"/>
                      <a:pt x="1377" y="5038"/>
                      <a:pt x="1410" y="5038"/>
                    </a:cubicBezTo>
                    <a:cubicBezTo>
                      <a:pt x="1462" y="5038"/>
                      <a:pt x="1513" y="5001"/>
                      <a:pt x="1513" y="4938"/>
                    </a:cubicBezTo>
                    <a:cubicBezTo>
                      <a:pt x="1496" y="4178"/>
                      <a:pt x="1272" y="3419"/>
                      <a:pt x="1099" y="2694"/>
                    </a:cubicBezTo>
                    <a:cubicBezTo>
                      <a:pt x="909" y="1831"/>
                      <a:pt x="771" y="933"/>
                      <a:pt x="426" y="105"/>
                    </a:cubicBezTo>
                    <a:cubicBezTo>
                      <a:pt x="393" y="33"/>
                      <a:pt x="323" y="1"/>
                      <a:pt x="2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2517225" y="653275"/>
                <a:ext cx="78400" cy="80425"/>
              </a:xfrm>
              <a:custGeom>
                <a:avLst/>
                <a:gdLst/>
                <a:ahLst/>
                <a:cxnLst/>
                <a:rect l="l" t="t" r="r" b="b"/>
                <a:pathLst>
                  <a:path w="3136" h="3217" extrusionOk="0">
                    <a:moveTo>
                      <a:pt x="1989" y="495"/>
                    </a:moveTo>
                    <a:cubicBezTo>
                      <a:pt x="2553" y="495"/>
                      <a:pt x="2713" y="1184"/>
                      <a:pt x="2469" y="1672"/>
                    </a:cubicBezTo>
                    <a:cubicBezTo>
                      <a:pt x="2193" y="2224"/>
                      <a:pt x="1571" y="2345"/>
                      <a:pt x="1174" y="2742"/>
                    </a:cubicBezTo>
                    <a:cubicBezTo>
                      <a:pt x="1164" y="2753"/>
                      <a:pt x="1155" y="2763"/>
                      <a:pt x="1147" y="2774"/>
                    </a:cubicBezTo>
                    <a:lnTo>
                      <a:pt x="1147" y="2774"/>
                    </a:lnTo>
                    <a:cubicBezTo>
                      <a:pt x="846" y="2584"/>
                      <a:pt x="635" y="2261"/>
                      <a:pt x="605" y="1879"/>
                    </a:cubicBezTo>
                    <a:cubicBezTo>
                      <a:pt x="553" y="1206"/>
                      <a:pt x="1157" y="705"/>
                      <a:pt x="1744" y="533"/>
                    </a:cubicBezTo>
                    <a:cubicBezTo>
                      <a:pt x="1833" y="507"/>
                      <a:pt x="1914" y="495"/>
                      <a:pt x="1989" y="495"/>
                    </a:cubicBezTo>
                    <a:close/>
                    <a:moveTo>
                      <a:pt x="1926" y="0"/>
                    </a:moveTo>
                    <a:cubicBezTo>
                      <a:pt x="1823" y="0"/>
                      <a:pt x="1716" y="11"/>
                      <a:pt x="1606" y="32"/>
                    </a:cubicBezTo>
                    <a:cubicBezTo>
                      <a:pt x="777" y="188"/>
                      <a:pt x="1" y="1085"/>
                      <a:pt x="139" y="1931"/>
                    </a:cubicBezTo>
                    <a:cubicBezTo>
                      <a:pt x="239" y="2633"/>
                      <a:pt x="815" y="3216"/>
                      <a:pt x="1492" y="3216"/>
                    </a:cubicBezTo>
                    <a:cubicBezTo>
                      <a:pt x="1630" y="3216"/>
                      <a:pt x="1773" y="3192"/>
                      <a:pt x="1916" y="3139"/>
                    </a:cubicBezTo>
                    <a:cubicBezTo>
                      <a:pt x="2003" y="3105"/>
                      <a:pt x="2003" y="2949"/>
                      <a:pt x="1899" y="2949"/>
                    </a:cubicBezTo>
                    <a:cubicBezTo>
                      <a:pt x="1857" y="2954"/>
                      <a:pt x="1816" y="2956"/>
                      <a:pt x="1774" y="2956"/>
                    </a:cubicBezTo>
                    <a:cubicBezTo>
                      <a:pt x="1737" y="2956"/>
                      <a:pt x="1700" y="2954"/>
                      <a:pt x="1663" y="2951"/>
                    </a:cubicBezTo>
                    <a:lnTo>
                      <a:pt x="1663" y="2951"/>
                    </a:lnTo>
                    <a:cubicBezTo>
                      <a:pt x="2364" y="2704"/>
                      <a:pt x="3060" y="2039"/>
                      <a:pt x="3090" y="1310"/>
                    </a:cubicBezTo>
                    <a:cubicBezTo>
                      <a:pt x="3135" y="510"/>
                      <a:pt x="2640" y="0"/>
                      <a:pt x="19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2770950" y="690325"/>
                <a:ext cx="18150" cy="155250"/>
              </a:xfrm>
              <a:custGeom>
                <a:avLst/>
                <a:gdLst/>
                <a:ahLst/>
                <a:cxnLst/>
                <a:rect l="l" t="t" r="r" b="b"/>
                <a:pathLst>
                  <a:path w="726" h="6210" extrusionOk="0">
                    <a:moveTo>
                      <a:pt x="363" y="0"/>
                    </a:moveTo>
                    <a:cubicBezTo>
                      <a:pt x="233" y="0"/>
                      <a:pt x="104" y="86"/>
                      <a:pt x="104" y="259"/>
                    </a:cubicBezTo>
                    <a:cubicBezTo>
                      <a:pt x="18" y="2158"/>
                      <a:pt x="0" y="4246"/>
                      <a:pt x="259" y="6145"/>
                    </a:cubicBezTo>
                    <a:cubicBezTo>
                      <a:pt x="276" y="6188"/>
                      <a:pt x="320" y="6209"/>
                      <a:pt x="363" y="6209"/>
                    </a:cubicBezTo>
                    <a:cubicBezTo>
                      <a:pt x="406" y="6209"/>
                      <a:pt x="449" y="6188"/>
                      <a:pt x="466" y="6145"/>
                    </a:cubicBezTo>
                    <a:cubicBezTo>
                      <a:pt x="725" y="4246"/>
                      <a:pt x="708" y="2158"/>
                      <a:pt x="622" y="259"/>
                    </a:cubicBezTo>
                    <a:cubicBezTo>
                      <a:pt x="622" y="86"/>
                      <a:pt x="492" y="0"/>
                      <a:pt x="36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2730500" y="617375"/>
                <a:ext cx="83125" cy="87900"/>
              </a:xfrm>
              <a:custGeom>
                <a:avLst/>
                <a:gdLst/>
                <a:ahLst/>
                <a:cxnLst/>
                <a:rect l="l" t="t" r="r" b="b"/>
                <a:pathLst>
                  <a:path w="3325" h="3516" extrusionOk="0">
                    <a:moveTo>
                      <a:pt x="1971" y="536"/>
                    </a:moveTo>
                    <a:cubicBezTo>
                      <a:pt x="2536" y="536"/>
                      <a:pt x="2620" y="1112"/>
                      <a:pt x="2671" y="1555"/>
                    </a:cubicBezTo>
                    <a:cubicBezTo>
                      <a:pt x="2740" y="2228"/>
                      <a:pt x="2481" y="2780"/>
                      <a:pt x="1739" y="2797"/>
                    </a:cubicBezTo>
                    <a:cubicBezTo>
                      <a:pt x="1536" y="2797"/>
                      <a:pt x="1466" y="3063"/>
                      <a:pt x="1626" y="3187"/>
                    </a:cubicBezTo>
                    <a:lnTo>
                      <a:pt x="1626" y="3187"/>
                    </a:lnTo>
                    <a:cubicBezTo>
                      <a:pt x="1176" y="2999"/>
                      <a:pt x="825" y="2725"/>
                      <a:pt x="635" y="2228"/>
                    </a:cubicBezTo>
                    <a:cubicBezTo>
                      <a:pt x="410" y="1641"/>
                      <a:pt x="773" y="1054"/>
                      <a:pt x="1256" y="726"/>
                    </a:cubicBezTo>
                    <a:cubicBezTo>
                      <a:pt x="1463" y="588"/>
                      <a:pt x="1705" y="536"/>
                      <a:pt x="1946" y="536"/>
                    </a:cubicBezTo>
                    <a:cubicBezTo>
                      <a:pt x="1955" y="536"/>
                      <a:pt x="1963" y="536"/>
                      <a:pt x="1971" y="536"/>
                    </a:cubicBezTo>
                    <a:close/>
                    <a:moveTo>
                      <a:pt x="1832" y="0"/>
                    </a:moveTo>
                    <a:cubicBezTo>
                      <a:pt x="1813" y="0"/>
                      <a:pt x="1793" y="1"/>
                      <a:pt x="1774" y="1"/>
                    </a:cubicBezTo>
                    <a:cubicBezTo>
                      <a:pt x="842" y="36"/>
                      <a:pt x="151" y="916"/>
                      <a:pt x="65" y="1779"/>
                    </a:cubicBezTo>
                    <a:cubicBezTo>
                      <a:pt x="0" y="2640"/>
                      <a:pt x="821" y="3516"/>
                      <a:pt x="1680" y="3516"/>
                    </a:cubicBezTo>
                    <a:cubicBezTo>
                      <a:pt x="1734" y="3516"/>
                      <a:pt x="1789" y="3512"/>
                      <a:pt x="1843" y="3505"/>
                    </a:cubicBezTo>
                    <a:cubicBezTo>
                      <a:pt x="1942" y="3505"/>
                      <a:pt x="1988" y="3398"/>
                      <a:pt x="1954" y="3325"/>
                    </a:cubicBezTo>
                    <a:lnTo>
                      <a:pt x="1954" y="3325"/>
                    </a:lnTo>
                    <a:cubicBezTo>
                      <a:pt x="1999" y="3333"/>
                      <a:pt x="2043" y="3337"/>
                      <a:pt x="2086" y="3337"/>
                    </a:cubicBezTo>
                    <a:cubicBezTo>
                      <a:pt x="2705" y="3337"/>
                      <a:pt x="3150" y="2510"/>
                      <a:pt x="3206" y="1934"/>
                    </a:cubicBezTo>
                    <a:cubicBezTo>
                      <a:pt x="3325" y="934"/>
                      <a:pt x="2894" y="0"/>
                      <a:pt x="183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2976375" y="722925"/>
                <a:ext cx="65125" cy="121950"/>
              </a:xfrm>
              <a:custGeom>
                <a:avLst/>
                <a:gdLst/>
                <a:ahLst/>
                <a:cxnLst/>
                <a:rect l="l" t="t" r="r" b="b"/>
                <a:pathLst>
                  <a:path w="2605" h="4878" extrusionOk="0">
                    <a:moveTo>
                      <a:pt x="2361" y="0"/>
                    </a:moveTo>
                    <a:cubicBezTo>
                      <a:pt x="2297" y="0"/>
                      <a:pt x="2233" y="29"/>
                      <a:pt x="2191" y="94"/>
                    </a:cubicBezTo>
                    <a:cubicBezTo>
                      <a:pt x="1742" y="733"/>
                      <a:pt x="1483" y="1544"/>
                      <a:pt x="1173" y="2269"/>
                    </a:cubicBezTo>
                    <a:cubicBezTo>
                      <a:pt x="1097" y="2420"/>
                      <a:pt x="410" y="4154"/>
                      <a:pt x="242" y="4576"/>
                    </a:cubicBezTo>
                    <a:lnTo>
                      <a:pt x="243" y="4576"/>
                    </a:lnTo>
                    <a:cubicBezTo>
                      <a:pt x="237" y="4571"/>
                      <a:pt x="231" y="4567"/>
                      <a:pt x="223" y="4564"/>
                    </a:cubicBezTo>
                    <a:lnTo>
                      <a:pt x="206" y="4564"/>
                    </a:lnTo>
                    <a:lnTo>
                      <a:pt x="154" y="4547"/>
                    </a:lnTo>
                    <a:cubicBezTo>
                      <a:pt x="149" y="4542"/>
                      <a:pt x="143" y="4540"/>
                      <a:pt x="136" y="4540"/>
                    </a:cubicBezTo>
                    <a:cubicBezTo>
                      <a:pt x="118" y="4540"/>
                      <a:pt x="97" y="4552"/>
                      <a:pt x="85" y="4564"/>
                    </a:cubicBezTo>
                    <a:cubicBezTo>
                      <a:pt x="51" y="4616"/>
                      <a:pt x="33" y="4651"/>
                      <a:pt x="16" y="4703"/>
                    </a:cubicBezTo>
                    <a:cubicBezTo>
                      <a:pt x="0" y="4797"/>
                      <a:pt x="71" y="4877"/>
                      <a:pt x="162" y="4877"/>
                    </a:cubicBezTo>
                    <a:cubicBezTo>
                      <a:pt x="171" y="4877"/>
                      <a:pt x="180" y="4877"/>
                      <a:pt x="189" y="4875"/>
                    </a:cubicBezTo>
                    <a:cubicBezTo>
                      <a:pt x="758" y="4754"/>
                      <a:pt x="1034" y="3581"/>
                      <a:pt x="1276" y="3115"/>
                    </a:cubicBezTo>
                    <a:cubicBezTo>
                      <a:pt x="1708" y="2200"/>
                      <a:pt x="2329" y="1233"/>
                      <a:pt x="2571" y="250"/>
                    </a:cubicBezTo>
                    <a:cubicBezTo>
                      <a:pt x="2604" y="103"/>
                      <a:pt x="2483" y="0"/>
                      <a:pt x="236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3014750" y="667100"/>
                <a:ext cx="86750" cy="73150"/>
              </a:xfrm>
              <a:custGeom>
                <a:avLst/>
                <a:gdLst/>
                <a:ahLst/>
                <a:cxnLst/>
                <a:rect l="l" t="t" r="r" b="b"/>
                <a:pathLst>
                  <a:path w="3470" h="2926" extrusionOk="0">
                    <a:moveTo>
                      <a:pt x="1776" y="1"/>
                    </a:moveTo>
                    <a:cubicBezTo>
                      <a:pt x="1266" y="1"/>
                      <a:pt x="747" y="218"/>
                      <a:pt x="466" y="618"/>
                    </a:cubicBezTo>
                    <a:cubicBezTo>
                      <a:pt x="0" y="1309"/>
                      <a:pt x="69" y="2379"/>
                      <a:pt x="794" y="2880"/>
                    </a:cubicBezTo>
                    <a:cubicBezTo>
                      <a:pt x="817" y="2896"/>
                      <a:pt x="841" y="2903"/>
                      <a:pt x="864" y="2903"/>
                    </a:cubicBezTo>
                    <a:cubicBezTo>
                      <a:pt x="965" y="2903"/>
                      <a:pt x="1054" y="2771"/>
                      <a:pt x="984" y="2672"/>
                    </a:cubicBezTo>
                    <a:lnTo>
                      <a:pt x="1001" y="2672"/>
                    </a:lnTo>
                    <a:cubicBezTo>
                      <a:pt x="690" y="2224"/>
                      <a:pt x="535" y="1740"/>
                      <a:pt x="708" y="1188"/>
                    </a:cubicBezTo>
                    <a:cubicBezTo>
                      <a:pt x="866" y="739"/>
                      <a:pt x="1307" y="523"/>
                      <a:pt x="1745" y="523"/>
                    </a:cubicBezTo>
                    <a:cubicBezTo>
                      <a:pt x="1880" y="523"/>
                      <a:pt x="2014" y="543"/>
                      <a:pt x="2140" y="584"/>
                    </a:cubicBezTo>
                    <a:cubicBezTo>
                      <a:pt x="2693" y="757"/>
                      <a:pt x="2848" y="1395"/>
                      <a:pt x="2623" y="1896"/>
                    </a:cubicBezTo>
                    <a:cubicBezTo>
                      <a:pt x="2460" y="2263"/>
                      <a:pt x="2153" y="2377"/>
                      <a:pt x="1818" y="2377"/>
                    </a:cubicBezTo>
                    <a:cubicBezTo>
                      <a:pt x="1586" y="2377"/>
                      <a:pt x="1341" y="2322"/>
                      <a:pt x="1122" y="2258"/>
                    </a:cubicBezTo>
                    <a:cubicBezTo>
                      <a:pt x="1103" y="2253"/>
                      <a:pt x="1084" y="2251"/>
                      <a:pt x="1067" y="2251"/>
                    </a:cubicBezTo>
                    <a:cubicBezTo>
                      <a:pt x="910" y="2251"/>
                      <a:pt x="825" y="2445"/>
                      <a:pt x="949" y="2569"/>
                    </a:cubicBezTo>
                    <a:cubicBezTo>
                      <a:pt x="1212" y="2810"/>
                      <a:pt x="1538" y="2926"/>
                      <a:pt x="1863" y="2926"/>
                    </a:cubicBezTo>
                    <a:cubicBezTo>
                      <a:pt x="2329" y="2926"/>
                      <a:pt x="2791" y="2688"/>
                      <a:pt x="3055" y="2241"/>
                    </a:cubicBezTo>
                    <a:cubicBezTo>
                      <a:pt x="3469" y="1568"/>
                      <a:pt x="3279" y="688"/>
                      <a:pt x="2623" y="239"/>
                    </a:cubicBezTo>
                    <a:cubicBezTo>
                      <a:pt x="2379" y="78"/>
                      <a:pt x="2079" y="1"/>
                      <a:pt x="177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3207400" y="842375"/>
                <a:ext cx="75775" cy="81725"/>
              </a:xfrm>
              <a:custGeom>
                <a:avLst/>
                <a:gdLst/>
                <a:ahLst/>
                <a:cxnLst/>
                <a:rect l="l" t="t" r="r" b="b"/>
                <a:pathLst>
                  <a:path w="3031" h="3269" extrusionOk="0">
                    <a:moveTo>
                      <a:pt x="2796" y="0"/>
                    </a:moveTo>
                    <a:cubicBezTo>
                      <a:pt x="2766" y="0"/>
                      <a:pt x="2734" y="9"/>
                      <a:pt x="2702" y="28"/>
                    </a:cubicBezTo>
                    <a:cubicBezTo>
                      <a:pt x="2167" y="356"/>
                      <a:pt x="1787" y="960"/>
                      <a:pt x="1390" y="1426"/>
                    </a:cubicBezTo>
                    <a:cubicBezTo>
                      <a:pt x="924" y="1961"/>
                      <a:pt x="389" y="2479"/>
                      <a:pt x="44" y="3100"/>
                    </a:cubicBezTo>
                    <a:cubicBezTo>
                      <a:pt x="0" y="3172"/>
                      <a:pt x="65" y="3268"/>
                      <a:pt x="148" y="3268"/>
                    </a:cubicBezTo>
                    <a:cubicBezTo>
                      <a:pt x="164" y="3268"/>
                      <a:pt x="182" y="3264"/>
                      <a:pt x="199" y="3256"/>
                    </a:cubicBezTo>
                    <a:cubicBezTo>
                      <a:pt x="717" y="2893"/>
                      <a:pt x="1114" y="2393"/>
                      <a:pt x="1545" y="1927"/>
                    </a:cubicBezTo>
                    <a:cubicBezTo>
                      <a:pt x="2011" y="1426"/>
                      <a:pt x="2667" y="908"/>
                      <a:pt x="2960" y="304"/>
                    </a:cubicBezTo>
                    <a:cubicBezTo>
                      <a:pt x="3031" y="164"/>
                      <a:pt x="2929" y="0"/>
                      <a:pt x="27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3255625" y="789025"/>
                <a:ext cx="86200" cy="68300"/>
              </a:xfrm>
              <a:custGeom>
                <a:avLst/>
                <a:gdLst/>
                <a:ahLst/>
                <a:cxnLst/>
                <a:rect l="l" t="t" r="r" b="b"/>
                <a:pathLst>
                  <a:path w="3448" h="2732" extrusionOk="0">
                    <a:moveTo>
                      <a:pt x="1828" y="539"/>
                    </a:moveTo>
                    <a:cubicBezTo>
                      <a:pt x="2049" y="539"/>
                      <a:pt x="2276" y="624"/>
                      <a:pt x="2481" y="833"/>
                    </a:cubicBezTo>
                    <a:cubicBezTo>
                      <a:pt x="2861" y="1213"/>
                      <a:pt x="2826" y="1851"/>
                      <a:pt x="2395" y="2179"/>
                    </a:cubicBezTo>
                    <a:cubicBezTo>
                      <a:pt x="2223" y="2291"/>
                      <a:pt x="2029" y="2345"/>
                      <a:pt x="1836" y="2345"/>
                    </a:cubicBezTo>
                    <a:cubicBezTo>
                      <a:pt x="1583" y="2345"/>
                      <a:pt x="1331" y="2252"/>
                      <a:pt x="1135" y="2076"/>
                    </a:cubicBezTo>
                    <a:cubicBezTo>
                      <a:pt x="1111" y="2052"/>
                      <a:pt x="1083" y="2040"/>
                      <a:pt x="1056" y="2037"/>
                    </a:cubicBezTo>
                    <a:lnTo>
                      <a:pt x="1056" y="2037"/>
                    </a:lnTo>
                    <a:cubicBezTo>
                      <a:pt x="1041" y="2018"/>
                      <a:pt x="1022" y="2002"/>
                      <a:pt x="997" y="1990"/>
                    </a:cubicBezTo>
                    <a:cubicBezTo>
                      <a:pt x="307" y="1651"/>
                      <a:pt x="1027" y="539"/>
                      <a:pt x="1828" y="539"/>
                    </a:cubicBezTo>
                    <a:close/>
                    <a:moveTo>
                      <a:pt x="1846" y="1"/>
                    </a:moveTo>
                    <a:cubicBezTo>
                      <a:pt x="1354" y="1"/>
                      <a:pt x="852" y="260"/>
                      <a:pt x="531" y="643"/>
                    </a:cubicBezTo>
                    <a:cubicBezTo>
                      <a:pt x="156" y="1103"/>
                      <a:pt x="0" y="2353"/>
                      <a:pt x="858" y="2353"/>
                    </a:cubicBezTo>
                    <a:cubicBezTo>
                      <a:pt x="870" y="2353"/>
                      <a:pt x="881" y="2352"/>
                      <a:pt x="893" y="2352"/>
                    </a:cubicBezTo>
                    <a:cubicBezTo>
                      <a:pt x="935" y="2352"/>
                      <a:pt x="972" y="2338"/>
                      <a:pt x="1003" y="2316"/>
                    </a:cubicBezTo>
                    <a:lnTo>
                      <a:pt x="1003" y="2316"/>
                    </a:lnTo>
                    <a:cubicBezTo>
                      <a:pt x="1216" y="2599"/>
                      <a:pt x="1564" y="2731"/>
                      <a:pt x="1918" y="2731"/>
                    </a:cubicBezTo>
                    <a:cubicBezTo>
                      <a:pt x="2219" y="2731"/>
                      <a:pt x="2524" y="2636"/>
                      <a:pt x="2757" y="2456"/>
                    </a:cubicBezTo>
                    <a:cubicBezTo>
                      <a:pt x="3448" y="1920"/>
                      <a:pt x="3310" y="971"/>
                      <a:pt x="2757" y="384"/>
                    </a:cubicBezTo>
                    <a:cubicBezTo>
                      <a:pt x="2495" y="115"/>
                      <a:pt x="2173" y="1"/>
                      <a:pt x="184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3220550" y="1114950"/>
                <a:ext cx="75125" cy="12275"/>
              </a:xfrm>
              <a:custGeom>
                <a:avLst/>
                <a:gdLst/>
                <a:ahLst/>
                <a:cxnLst/>
                <a:rect l="l" t="t" r="r" b="b"/>
                <a:pathLst>
                  <a:path w="3005" h="491" extrusionOk="0">
                    <a:moveTo>
                      <a:pt x="2187" y="1"/>
                    </a:moveTo>
                    <a:cubicBezTo>
                      <a:pt x="1986" y="1"/>
                      <a:pt x="1784" y="16"/>
                      <a:pt x="1589" y="16"/>
                    </a:cubicBezTo>
                    <a:cubicBezTo>
                      <a:pt x="1396" y="9"/>
                      <a:pt x="1203" y="5"/>
                      <a:pt x="1008" y="5"/>
                    </a:cubicBezTo>
                    <a:cubicBezTo>
                      <a:pt x="734" y="5"/>
                      <a:pt x="457" y="13"/>
                      <a:pt x="173" y="33"/>
                    </a:cubicBezTo>
                    <a:cubicBezTo>
                      <a:pt x="53" y="50"/>
                      <a:pt x="1" y="258"/>
                      <a:pt x="156" y="275"/>
                    </a:cubicBezTo>
                    <a:cubicBezTo>
                      <a:pt x="553" y="344"/>
                      <a:pt x="967" y="378"/>
                      <a:pt x="1382" y="396"/>
                    </a:cubicBezTo>
                    <a:cubicBezTo>
                      <a:pt x="1710" y="419"/>
                      <a:pt x="2062" y="490"/>
                      <a:pt x="2395" y="490"/>
                    </a:cubicBezTo>
                    <a:cubicBezTo>
                      <a:pt x="2552" y="490"/>
                      <a:pt x="2705" y="474"/>
                      <a:pt x="2849" y="430"/>
                    </a:cubicBezTo>
                    <a:cubicBezTo>
                      <a:pt x="3004" y="378"/>
                      <a:pt x="3004" y="154"/>
                      <a:pt x="2849" y="102"/>
                    </a:cubicBezTo>
                    <a:cubicBezTo>
                      <a:pt x="2639" y="20"/>
                      <a:pt x="2414" y="1"/>
                      <a:pt x="218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3287450" y="1093700"/>
                <a:ext cx="83300" cy="72125"/>
              </a:xfrm>
              <a:custGeom>
                <a:avLst/>
                <a:gdLst/>
                <a:ahLst/>
                <a:cxnLst/>
                <a:rect l="l" t="t" r="r" b="b"/>
                <a:pathLst>
                  <a:path w="3332" h="2885" extrusionOk="0">
                    <a:moveTo>
                      <a:pt x="1397" y="449"/>
                    </a:moveTo>
                    <a:cubicBezTo>
                      <a:pt x="1465" y="449"/>
                      <a:pt x="1535" y="456"/>
                      <a:pt x="1605" y="469"/>
                    </a:cubicBezTo>
                    <a:cubicBezTo>
                      <a:pt x="1847" y="538"/>
                      <a:pt x="2054" y="642"/>
                      <a:pt x="2261" y="780"/>
                    </a:cubicBezTo>
                    <a:cubicBezTo>
                      <a:pt x="2624" y="1021"/>
                      <a:pt x="2624" y="1349"/>
                      <a:pt x="2451" y="1694"/>
                    </a:cubicBezTo>
                    <a:cubicBezTo>
                      <a:pt x="2247" y="2117"/>
                      <a:pt x="1859" y="2483"/>
                      <a:pt x="1390" y="2483"/>
                    </a:cubicBezTo>
                    <a:cubicBezTo>
                      <a:pt x="1342" y="2483"/>
                      <a:pt x="1293" y="2479"/>
                      <a:pt x="1243" y="2471"/>
                    </a:cubicBezTo>
                    <a:cubicBezTo>
                      <a:pt x="731" y="2402"/>
                      <a:pt x="518" y="1944"/>
                      <a:pt x="552" y="1490"/>
                    </a:cubicBezTo>
                    <a:lnTo>
                      <a:pt x="552" y="1490"/>
                    </a:lnTo>
                    <a:cubicBezTo>
                      <a:pt x="637" y="1472"/>
                      <a:pt x="711" y="1391"/>
                      <a:pt x="690" y="1280"/>
                    </a:cubicBezTo>
                    <a:cubicBezTo>
                      <a:pt x="555" y="753"/>
                      <a:pt x="932" y="449"/>
                      <a:pt x="1397" y="449"/>
                    </a:cubicBezTo>
                    <a:close/>
                    <a:moveTo>
                      <a:pt x="1303" y="1"/>
                    </a:moveTo>
                    <a:cubicBezTo>
                      <a:pt x="690" y="1"/>
                      <a:pt x="0" y="689"/>
                      <a:pt x="294" y="1284"/>
                    </a:cubicBezTo>
                    <a:lnTo>
                      <a:pt x="294" y="1284"/>
                    </a:lnTo>
                    <a:cubicBezTo>
                      <a:pt x="93" y="1892"/>
                      <a:pt x="408" y="2569"/>
                      <a:pt x="1036" y="2799"/>
                    </a:cubicBezTo>
                    <a:cubicBezTo>
                      <a:pt x="1176" y="2858"/>
                      <a:pt x="1314" y="2885"/>
                      <a:pt x="1449" y="2885"/>
                    </a:cubicBezTo>
                    <a:cubicBezTo>
                      <a:pt x="2139" y="2885"/>
                      <a:pt x="2723" y="2183"/>
                      <a:pt x="2969" y="1591"/>
                    </a:cubicBezTo>
                    <a:cubicBezTo>
                      <a:pt x="3331" y="659"/>
                      <a:pt x="2106" y="55"/>
                      <a:pt x="1364" y="3"/>
                    </a:cubicBezTo>
                    <a:cubicBezTo>
                      <a:pt x="1343" y="1"/>
                      <a:pt x="1323" y="1"/>
                      <a:pt x="130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2500825" y="984700"/>
                <a:ext cx="33075" cy="103800"/>
              </a:xfrm>
              <a:custGeom>
                <a:avLst/>
                <a:gdLst/>
                <a:ahLst/>
                <a:cxnLst/>
                <a:rect l="l" t="t" r="r" b="b"/>
                <a:pathLst>
                  <a:path w="1323" h="4152" extrusionOk="0">
                    <a:moveTo>
                      <a:pt x="1070" y="1"/>
                    </a:moveTo>
                    <a:cubicBezTo>
                      <a:pt x="1029" y="1"/>
                      <a:pt x="987" y="15"/>
                      <a:pt x="950" y="48"/>
                    </a:cubicBezTo>
                    <a:cubicBezTo>
                      <a:pt x="225" y="721"/>
                      <a:pt x="1" y="1809"/>
                      <a:pt x="35" y="2758"/>
                    </a:cubicBezTo>
                    <a:cubicBezTo>
                      <a:pt x="35" y="3211"/>
                      <a:pt x="172" y="4151"/>
                      <a:pt x="759" y="4151"/>
                    </a:cubicBezTo>
                    <a:cubicBezTo>
                      <a:pt x="798" y="4151"/>
                      <a:pt x="839" y="4147"/>
                      <a:pt x="881" y="4139"/>
                    </a:cubicBezTo>
                    <a:cubicBezTo>
                      <a:pt x="985" y="4121"/>
                      <a:pt x="950" y="3966"/>
                      <a:pt x="847" y="3949"/>
                    </a:cubicBezTo>
                    <a:cubicBezTo>
                      <a:pt x="242" y="3880"/>
                      <a:pt x="467" y="2257"/>
                      <a:pt x="536" y="1895"/>
                    </a:cubicBezTo>
                    <a:cubicBezTo>
                      <a:pt x="639" y="1308"/>
                      <a:pt x="985" y="825"/>
                      <a:pt x="1244" y="290"/>
                    </a:cubicBezTo>
                    <a:cubicBezTo>
                      <a:pt x="1322" y="145"/>
                      <a:pt x="1201" y="1"/>
                      <a:pt x="107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2554350" y="968025"/>
                <a:ext cx="40625" cy="10075"/>
              </a:xfrm>
              <a:custGeom>
                <a:avLst/>
                <a:gdLst/>
                <a:ahLst/>
                <a:cxnLst/>
                <a:rect l="l" t="t" r="r" b="b"/>
                <a:pathLst>
                  <a:path w="1625" h="403" extrusionOk="0">
                    <a:moveTo>
                      <a:pt x="1442" y="1"/>
                    </a:moveTo>
                    <a:cubicBezTo>
                      <a:pt x="1428" y="1"/>
                      <a:pt x="1414" y="3"/>
                      <a:pt x="1398" y="7"/>
                    </a:cubicBezTo>
                    <a:cubicBezTo>
                      <a:pt x="1156" y="42"/>
                      <a:pt x="898" y="94"/>
                      <a:pt x="656" y="128"/>
                    </a:cubicBezTo>
                    <a:cubicBezTo>
                      <a:pt x="449" y="128"/>
                      <a:pt x="242" y="145"/>
                      <a:pt x="52" y="180"/>
                    </a:cubicBezTo>
                    <a:cubicBezTo>
                      <a:pt x="0" y="197"/>
                      <a:pt x="0" y="249"/>
                      <a:pt x="35" y="266"/>
                    </a:cubicBezTo>
                    <a:cubicBezTo>
                      <a:pt x="227" y="363"/>
                      <a:pt x="461" y="403"/>
                      <a:pt x="697" y="403"/>
                    </a:cubicBezTo>
                    <a:cubicBezTo>
                      <a:pt x="969" y="403"/>
                      <a:pt x="1245" y="349"/>
                      <a:pt x="1467" y="266"/>
                    </a:cubicBezTo>
                    <a:cubicBezTo>
                      <a:pt x="1624" y="219"/>
                      <a:pt x="1581" y="1"/>
                      <a:pt x="144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3009275" y="1243825"/>
                <a:ext cx="49675" cy="33575"/>
              </a:xfrm>
              <a:custGeom>
                <a:avLst/>
                <a:gdLst/>
                <a:ahLst/>
                <a:cxnLst/>
                <a:rect l="l" t="t" r="r" b="b"/>
                <a:pathLst>
                  <a:path w="1987" h="1343" extrusionOk="0">
                    <a:moveTo>
                      <a:pt x="1776" y="1"/>
                    </a:moveTo>
                    <a:cubicBezTo>
                      <a:pt x="1764" y="1"/>
                      <a:pt x="1751" y="2"/>
                      <a:pt x="1738" y="4"/>
                    </a:cubicBezTo>
                    <a:cubicBezTo>
                      <a:pt x="1375" y="73"/>
                      <a:pt x="1047" y="246"/>
                      <a:pt x="754" y="470"/>
                    </a:cubicBezTo>
                    <a:cubicBezTo>
                      <a:pt x="495" y="660"/>
                      <a:pt x="167" y="902"/>
                      <a:pt x="29" y="1213"/>
                    </a:cubicBezTo>
                    <a:cubicBezTo>
                      <a:pt x="1" y="1283"/>
                      <a:pt x="77" y="1342"/>
                      <a:pt x="143" y="1342"/>
                    </a:cubicBezTo>
                    <a:cubicBezTo>
                      <a:pt x="158" y="1342"/>
                      <a:pt x="172" y="1340"/>
                      <a:pt x="185" y="1333"/>
                    </a:cubicBezTo>
                    <a:cubicBezTo>
                      <a:pt x="461" y="1195"/>
                      <a:pt x="685" y="954"/>
                      <a:pt x="944" y="781"/>
                    </a:cubicBezTo>
                    <a:cubicBezTo>
                      <a:pt x="1237" y="591"/>
                      <a:pt x="1565" y="453"/>
                      <a:pt x="1859" y="263"/>
                    </a:cubicBezTo>
                    <a:cubicBezTo>
                      <a:pt x="1986" y="183"/>
                      <a:pt x="1922" y="1"/>
                      <a:pt x="177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3054200" y="1253450"/>
                <a:ext cx="26175" cy="20200"/>
              </a:xfrm>
              <a:custGeom>
                <a:avLst/>
                <a:gdLst/>
                <a:ahLst/>
                <a:cxnLst/>
                <a:rect l="l" t="t" r="r" b="b"/>
                <a:pathLst>
                  <a:path w="1047" h="808" extrusionOk="0">
                    <a:moveTo>
                      <a:pt x="861" y="1"/>
                    </a:moveTo>
                    <a:cubicBezTo>
                      <a:pt x="842" y="1"/>
                      <a:pt x="823" y="5"/>
                      <a:pt x="804" y="16"/>
                    </a:cubicBezTo>
                    <a:cubicBezTo>
                      <a:pt x="562" y="172"/>
                      <a:pt x="338" y="327"/>
                      <a:pt x="113" y="517"/>
                    </a:cubicBezTo>
                    <a:cubicBezTo>
                      <a:pt x="0" y="616"/>
                      <a:pt x="119" y="807"/>
                      <a:pt x="241" y="807"/>
                    </a:cubicBezTo>
                    <a:cubicBezTo>
                      <a:pt x="268" y="807"/>
                      <a:pt x="296" y="798"/>
                      <a:pt x="321" y="776"/>
                    </a:cubicBezTo>
                    <a:cubicBezTo>
                      <a:pt x="545" y="603"/>
                      <a:pt x="752" y="431"/>
                      <a:pt x="959" y="241"/>
                    </a:cubicBezTo>
                    <a:cubicBezTo>
                      <a:pt x="1046" y="139"/>
                      <a:pt x="962" y="1"/>
                      <a:pt x="86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56" name="Google Shape;2156;p57"/>
          <p:cNvGrpSpPr/>
          <p:nvPr/>
        </p:nvGrpSpPr>
        <p:grpSpPr>
          <a:xfrm>
            <a:off x="4855275" y="2145863"/>
            <a:ext cx="874650" cy="851775"/>
            <a:chOff x="1217575" y="2355450"/>
            <a:chExt cx="874650" cy="851775"/>
          </a:xfrm>
        </p:grpSpPr>
        <p:sp>
          <p:nvSpPr>
            <p:cNvPr id="2157" name="Google Shape;2157;p57"/>
            <p:cNvSpPr/>
            <p:nvPr/>
          </p:nvSpPr>
          <p:spPr>
            <a:xfrm>
              <a:off x="1238725" y="2378875"/>
              <a:ext cx="373700" cy="335600"/>
            </a:xfrm>
            <a:custGeom>
              <a:avLst/>
              <a:gdLst/>
              <a:ahLst/>
              <a:cxnLst/>
              <a:rect l="l" t="t" r="r" b="b"/>
              <a:pathLst>
                <a:path w="14948" h="13424" extrusionOk="0">
                  <a:moveTo>
                    <a:pt x="14036" y="1"/>
                  </a:moveTo>
                  <a:cubicBezTo>
                    <a:pt x="13228" y="1"/>
                    <a:pt x="12385" y="369"/>
                    <a:pt x="11651" y="755"/>
                  </a:cubicBezTo>
                  <a:cubicBezTo>
                    <a:pt x="9649" y="1790"/>
                    <a:pt x="7715" y="2964"/>
                    <a:pt x="5869" y="4241"/>
                  </a:cubicBezTo>
                  <a:cubicBezTo>
                    <a:pt x="4315" y="5311"/>
                    <a:pt x="2779" y="6502"/>
                    <a:pt x="1692" y="8038"/>
                  </a:cubicBezTo>
                  <a:cubicBezTo>
                    <a:pt x="605" y="9592"/>
                    <a:pt x="0" y="11577"/>
                    <a:pt x="484" y="13423"/>
                  </a:cubicBezTo>
                  <a:cubicBezTo>
                    <a:pt x="3193" y="11093"/>
                    <a:pt x="6645" y="9799"/>
                    <a:pt x="10218" y="9747"/>
                  </a:cubicBezTo>
                  <a:cubicBezTo>
                    <a:pt x="10960" y="6209"/>
                    <a:pt x="12583" y="2930"/>
                    <a:pt x="14947" y="185"/>
                  </a:cubicBezTo>
                  <a:cubicBezTo>
                    <a:pt x="14654" y="55"/>
                    <a:pt x="14348" y="1"/>
                    <a:pt x="14036"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1226650" y="2835700"/>
              <a:ext cx="384050" cy="371525"/>
            </a:xfrm>
            <a:custGeom>
              <a:avLst/>
              <a:gdLst/>
              <a:ahLst/>
              <a:cxnLst/>
              <a:rect l="l" t="t" r="r" b="b"/>
              <a:pathLst>
                <a:path w="15362" h="14861" extrusionOk="0">
                  <a:moveTo>
                    <a:pt x="207" y="0"/>
                  </a:moveTo>
                  <a:lnTo>
                    <a:pt x="207" y="0"/>
                  </a:lnTo>
                  <a:cubicBezTo>
                    <a:pt x="0" y="3798"/>
                    <a:pt x="2261" y="7388"/>
                    <a:pt x="5213" y="9769"/>
                  </a:cubicBezTo>
                  <a:cubicBezTo>
                    <a:pt x="8181" y="12151"/>
                    <a:pt x="11806" y="13515"/>
                    <a:pt x="15361" y="14861"/>
                  </a:cubicBezTo>
                  <a:cubicBezTo>
                    <a:pt x="12375" y="11875"/>
                    <a:pt x="11081" y="7612"/>
                    <a:pt x="11909" y="3470"/>
                  </a:cubicBezTo>
                  <a:lnTo>
                    <a:pt x="11909" y="3470"/>
                  </a:lnTo>
                  <a:cubicBezTo>
                    <a:pt x="11188" y="3579"/>
                    <a:pt x="10465" y="3632"/>
                    <a:pt x="9747" y="3632"/>
                  </a:cubicBezTo>
                  <a:cubicBezTo>
                    <a:pt x="6252" y="3632"/>
                    <a:pt x="2856" y="2363"/>
                    <a:pt x="207"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1681000" y="2355450"/>
              <a:ext cx="383200" cy="413400"/>
            </a:xfrm>
            <a:custGeom>
              <a:avLst/>
              <a:gdLst/>
              <a:ahLst/>
              <a:cxnLst/>
              <a:rect l="l" t="t" r="r" b="b"/>
              <a:pathLst>
                <a:path w="15328" h="16536" extrusionOk="0">
                  <a:moveTo>
                    <a:pt x="1" y="0"/>
                  </a:moveTo>
                  <a:lnTo>
                    <a:pt x="1" y="0"/>
                  </a:lnTo>
                  <a:cubicBezTo>
                    <a:pt x="967" y="2917"/>
                    <a:pt x="1934" y="5851"/>
                    <a:pt x="2900" y="8768"/>
                  </a:cubicBezTo>
                  <a:cubicBezTo>
                    <a:pt x="3004" y="9183"/>
                    <a:pt x="3194" y="9562"/>
                    <a:pt x="3470" y="9890"/>
                  </a:cubicBezTo>
                  <a:cubicBezTo>
                    <a:pt x="3798" y="10166"/>
                    <a:pt x="4195" y="10373"/>
                    <a:pt x="4609" y="10494"/>
                  </a:cubicBezTo>
                  <a:cubicBezTo>
                    <a:pt x="8423" y="11858"/>
                    <a:pt x="11944" y="13912"/>
                    <a:pt x="15034" y="16535"/>
                  </a:cubicBezTo>
                  <a:cubicBezTo>
                    <a:pt x="15327" y="7854"/>
                    <a:pt x="8665" y="518"/>
                    <a:pt x="1"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7"/>
            <p:cNvSpPr/>
            <p:nvPr/>
          </p:nvSpPr>
          <p:spPr>
            <a:xfrm>
              <a:off x="1679275" y="2836125"/>
              <a:ext cx="366800" cy="356450"/>
            </a:xfrm>
            <a:custGeom>
              <a:avLst/>
              <a:gdLst/>
              <a:ahLst/>
              <a:cxnLst/>
              <a:rect l="l" t="t" r="r" b="b"/>
              <a:pathLst>
                <a:path w="14672" h="14258" extrusionOk="0">
                  <a:moveTo>
                    <a:pt x="14671" y="1"/>
                  </a:moveTo>
                  <a:lnTo>
                    <a:pt x="14671" y="1"/>
                  </a:lnTo>
                  <a:cubicBezTo>
                    <a:pt x="11495" y="1882"/>
                    <a:pt x="7923" y="3004"/>
                    <a:pt x="4246" y="3315"/>
                  </a:cubicBezTo>
                  <a:cubicBezTo>
                    <a:pt x="4229" y="7353"/>
                    <a:pt x="2710" y="11254"/>
                    <a:pt x="0" y="14257"/>
                  </a:cubicBezTo>
                  <a:cubicBezTo>
                    <a:pt x="7629" y="13532"/>
                    <a:pt x="13722" y="7595"/>
                    <a:pt x="1467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1217575" y="2358650"/>
              <a:ext cx="874650" cy="844500"/>
            </a:xfrm>
            <a:custGeom>
              <a:avLst/>
              <a:gdLst/>
              <a:ahLst/>
              <a:cxnLst/>
              <a:rect l="l" t="t" r="r" b="b"/>
              <a:pathLst>
                <a:path w="34986" h="33780" extrusionOk="0">
                  <a:moveTo>
                    <a:pt x="17661" y="670"/>
                  </a:moveTo>
                  <a:cubicBezTo>
                    <a:pt x="22505" y="670"/>
                    <a:pt x="27228" y="2985"/>
                    <a:pt x="30188" y="6932"/>
                  </a:cubicBezTo>
                  <a:cubicBezTo>
                    <a:pt x="33985" y="11971"/>
                    <a:pt x="34037" y="19290"/>
                    <a:pt x="31033" y="24692"/>
                  </a:cubicBezTo>
                  <a:cubicBezTo>
                    <a:pt x="29325" y="27747"/>
                    <a:pt x="26356" y="29939"/>
                    <a:pt x="23508" y="31837"/>
                  </a:cubicBezTo>
                  <a:cubicBezTo>
                    <a:pt x="21944" y="32869"/>
                    <a:pt x="20274" y="33118"/>
                    <a:pt x="18456" y="33118"/>
                  </a:cubicBezTo>
                  <a:cubicBezTo>
                    <a:pt x="18329" y="33118"/>
                    <a:pt x="18201" y="33117"/>
                    <a:pt x="18072" y="33115"/>
                  </a:cubicBezTo>
                  <a:cubicBezTo>
                    <a:pt x="16018" y="33045"/>
                    <a:pt x="13981" y="32890"/>
                    <a:pt x="11996" y="32355"/>
                  </a:cubicBezTo>
                  <a:cubicBezTo>
                    <a:pt x="5903" y="30750"/>
                    <a:pt x="2003" y="24485"/>
                    <a:pt x="1502" y="18478"/>
                  </a:cubicBezTo>
                  <a:cubicBezTo>
                    <a:pt x="850" y="10435"/>
                    <a:pt x="6873" y="3137"/>
                    <a:pt x="14407" y="1026"/>
                  </a:cubicBezTo>
                  <a:lnTo>
                    <a:pt x="14407" y="1026"/>
                  </a:lnTo>
                  <a:cubicBezTo>
                    <a:pt x="15485" y="786"/>
                    <a:pt x="16576" y="670"/>
                    <a:pt x="17661" y="670"/>
                  </a:cubicBezTo>
                  <a:close/>
                  <a:moveTo>
                    <a:pt x="17869" y="0"/>
                  </a:moveTo>
                  <a:cubicBezTo>
                    <a:pt x="16475" y="0"/>
                    <a:pt x="15083" y="188"/>
                    <a:pt x="13739" y="580"/>
                  </a:cubicBezTo>
                  <a:cubicBezTo>
                    <a:pt x="13620" y="620"/>
                    <a:pt x="13557" y="702"/>
                    <a:pt x="13539" y="793"/>
                  </a:cubicBezTo>
                  <a:lnTo>
                    <a:pt x="13539" y="793"/>
                  </a:lnTo>
                  <a:cubicBezTo>
                    <a:pt x="8695" y="2066"/>
                    <a:pt x="4711" y="5662"/>
                    <a:pt x="2503" y="10125"/>
                  </a:cubicBezTo>
                  <a:cubicBezTo>
                    <a:pt x="1" y="15164"/>
                    <a:pt x="415" y="21067"/>
                    <a:pt x="3125" y="25917"/>
                  </a:cubicBezTo>
                  <a:cubicBezTo>
                    <a:pt x="4436" y="28247"/>
                    <a:pt x="6318" y="30198"/>
                    <a:pt x="8596" y="31613"/>
                  </a:cubicBezTo>
                  <a:cubicBezTo>
                    <a:pt x="11323" y="33287"/>
                    <a:pt x="14533" y="33615"/>
                    <a:pt x="17657" y="33753"/>
                  </a:cubicBezTo>
                  <a:cubicBezTo>
                    <a:pt x="18017" y="33769"/>
                    <a:pt x="18376" y="33779"/>
                    <a:pt x="18733" y="33779"/>
                  </a:cubicBezTo>
                  <a:cubicBezTo>
                    <a:pt x="19953" y="33779"/>
                    <a:pt x="21156" y="33659"/>
                    <a:pt x="22317" y="33218"/>
                  </a:cubicBezTo>
                  <a:cubicBezTo>
                    <a:pt x="23871" y="32631"/>
                    <a:pt x="25234" y="31458"/>
                    <a:pt x="26546" y="30474"/>
                  </a:cubicBezTo>
                  <a:cubicBezTo>
                    <a:pt x="28962" y="28662"/>
                    <a:pt x="30964" y="26556"/>
                    <a:pt x="32276" y="23794"/>
                  </a:cubicBezTo>
                  <a:cubicBezTo>
                    <a:pt x="34986" y="18064"/>
                    <a:pt x="34261" y="10919"/>
                    <a:pt x="30326" y="5930"/>
                  </a:cubicBezTo>
                  <a:cubicBezTo>
                    <a:pt x="27377" y="2181"/>
                    <a:pt x="22614" y="0"/>
                    <a:pt x="1786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1480800" y="2365700"/>
              <a:ext cx="157925" cy="818825"/>
            </a:xfrm>
            <a:custGeom>
              <a:avLst/>
              <a:gdLst/>
              <a:ahLst/>
              <a:cxnLst/>
              <a:rect l="l" t="t" r="r" b="b"/>
              <a:pathLst>
                <a:path w="6317" h="32753" extrusionOk="0">
                  <a:moveTo>
                    <a:pt x="6120" y="0"/>
                  </a:moveTo>
                  <a:cubicBezTo>
                    <a:pt x="6095" y="0"/>
                    <a:pt x="6068" y="7"/>
                    <a:pt x="6041" y="22"/>
                  </a:cubicBezTo>
                  <a:cubicBezTo>
                    <a:pt x="3883" y="1178"/>
                    <a:pt x="2589" y="3612"/>
                    <a:pt x="1761" y="5821"/>
                  </a:cubicBezTo>
                  <a:cubicBezTo>
                    <a:pt x="639" y="8807"/>
                    <a:pt x="293" y="12104"/>
                    <a:pt x="155" y="15279"/>
                  </a:cubicBezTo>
                  <a:cubicBezTo>
                    <a:pt x="0" y="18887"/>
                    <a:pt x="293" y="22494"/>
                    <a:pt x="1053" y="26032"/>
                  </a:cubicBezTo>
                  <a:cubicBezTo>
                    <a:pt x="1536" y="28397"/>
                    <a:pt x="2468" y="31383"/>
                    <a:pt x="4695" y="32712"/>
                  </a:cubicBezTo>
                  <a:cubicBezTo>
                    <a:pt x="4746" y="32740"/>
                    <a:pt x="4797" y="32753"/>
                    <a:pt x="4845" y="32753"/>
                  </a:cubicBezTo>
                  <a:cubicBezTo>
                    <a:pt x="5092" y="32753"/>
                    <a:pt x="5276" y="32428"/>
                    <a:pt x="5074" y="32211"/>
                  </a:cubicBezTo>
                  <a:cubicBezTo>
                    <a:pt x="3072" y="30330"/>
                    <a:pt x="2227" y="28121"/>
                    <a:pt x="1674" y="25480"/>
                  </a:cubicBezTo>
                  <a:cubicBezTo>
                    <a:pt x="1036" y="22270"/>
                    <a:pt x="759" y="19008"/>
                    <a:pt x="846" y="15745"/>
                  </a:cubicBezTo>
                  <a:cubicBezTo>
                    <a:pt x="880" y="12811"/>
                    <a:pt x="1295" y="9894"/>
                    <a:pt x="2054" y="7047"/>
                  </a:cubicBezTo>
                  <a:cubicBezTo>
                    <a:pt x="2831" y="4302"/>
                    <a:pt x="4194" y="2214"/>
                    <a:pt x="6231" y="246"/>
                  </a:cubicBezTo>
                  <a:cubicBezTo>
                    <a:pt x="6316" y="147"/>
                    <a:pt x="6237" y="0"/>
                    <a:pt x="612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1677750" y="2367625"/>
              <a:ext cx="133150" cy="810875"/>
            </a:xfrm>
            <a:custGeom>
              <a:avLst/>
              <a:gdLst/>
              <a:ahLst/>
              <a:cxnLst/>
              <a:rect l="l" t="t" r="r" b="b"/>
              <a:pathLst>
                <a:path w="5326" h="32435" extrusionOk="0">
                  <a:moveTo>
                    <a:pt x="250" y="1"/>
                  </a:moveTo>
                  <a:cubicBezTo>
                    <a:pt x="130" y="1"/>
                    <a:pt x="0" y="142"/>
                    <a:pt x="79" y="273"/>
                  </a:cubicBezTo>
                  <a:lnTo>
                    <a:pt x="79" y="256"/>
                  </a:lnTo>
                  <a:cubicBezTo>
                    <a:pt x="3030" y="4829"/>
                    <a:pt x="3651" y="10059"/>
                    <a:pt x="3807" y="15375"/>
                  </a:cubicBezTo>
                  <a:cubicBezTo>
                    <a:pt x="3962" y="20864"/>
                    <a:pt x="4618" y="27698"/>
                    <a:pt x="303" y="31858"/>
                  </a:cubicBezTo>
                  <a:cubicBezTo>
                    <a:pt x="62" y="32099"/>
                    <a:pt x="289" y="32434"/>
                    <a:pt x="556" y="32434"/>
                  </a:cubicBezTo>
                  <a:cubicBezTo>
                    <a:pt x="633" y="32434"/>
                    <a:pt x="713" y="32407"/>
                    <a:pt x="786" y="32341"/>
                  </a:cubicBezTo>
                  <a:cubicBezTo>
                    <a:pt x="5326" y="28303"/>
                    <a:pt x="4808" y="21278"/>
                    <a:pt x="4653" y="15789"/>
                  </a:cubicBezTo>
                  <a:cubicBezTo>
                    <a:pt x="4497" y="10387"/>
                    <a:pt x="3893" y="4381"/>
                    <a:pt x="355" y="48"/>
                  </a:cubicBezTo>
                  <a:cubicBezTo>
                    <a:pt x="326" y="15"/>
                    <a:pt x="289" y="1"/>
                    <a:pt x="2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1244975" y="2610200"/>
              <a:ext cx="814025" cy="161450"/>
            </a:xfrm>
            <a:custGeom>
              <a:avLst/>
              <a:gdLst/>
              <a:ahLst/>
              <a:cxnLst/>
              <a:rect l="l" t="t" r="r" b="b"/>
              <a:pathLst>
                <a:path w="32561" h="6458" extrusionOk="0">
                  <a:moveTo>
                    <a:pt x="15525" y="0"/>
                  </a:moveTo>
                  <a:cubicBezTo>
                    <a:pt x="12576" y="0"/>
                    <a:pt x="9635" y="336"/>
                    <a:pt x="6741" y="977"/>
                  </a:cubicBezTo>
                  <a:cubicBezTo>
                    <a:pt x="4341" y="1512"/>
                    <a:pt x="1425" y="2531"/>
                    <a:pt x="130" y="4809"/>
                  </a:cubicBezTo>
                  <a:cubicBezTo>
                    <a:pt x="0" y="5030"/>
                    <a:pt x="212" y="5280"/>
                    <a:pt x="428" y="5280"/>
                  </a:cubicBezTo>
                  <a:cubicBezTo>
                    <a:pt x="499" y="5280"/>
                    <a:pt x="571" y="5253"/>
                    <a:pt x="631" y="5189"/>
                  </a:cubicBezTo>
                  <a:cubicBezTo>
                    <a:pt x="2460" y="3118"/>
                    <a:pt x="4618" y="2186"/>
                    <a:pt x="7293" y="1599"/>
                  </a:cubicBezTo>
                  <a:cubicBezTo>
                    <a:pt x="10092" y="1018"/>
                    <a:pt x="12958" y="721"/>
                    <a:pt x="15820" y="721"/>
                  </a:cubicBezTo>
                  <a:cubicBezTo>
                    <a:pt x="16188" y="721"/>
                    <a:pt x="16556" y="726"/>
                    <a:pt x="16924" y="736"/>
                  </a:cubicBezTo>
                  <a:cubicBezTo>
                    <a:pt x="19841" y="788"/>
                    <a:pt x="22740" y="1202"/>
                    <a:pt x="25536" y="2013"/>
                  </a:cubicBezTo>
                  <a:cubicBezTo>
                    <a:pt x="28298" y="2841"/>
                    <a:pt x="30352" y="4291"/>
                    <a:pt x="32268" y="6414"/>
                  </a:cubicBezTo>
                  <a:cubicBezTo>
                    <a:pt x="32298" y="6444"/>
                    <a:pt x="32332" y="6457"/>
                    <a:pt x="32366" y="6457"/>
                  </a:cubicBezTo>
                  <a:cubicBezTo>
                    <a:pt x="32467" y="6457"/>
                    <a:pt x="32561" y="6341"/>
                    <a:pt x="32509" y="6224"/>
                  </a:cubicBezTo>
                  <a:cubicBezTo>
                    <a:pt x="31387" y="4015"/>
                    <a:pt x="28988" y="2617"/>
                    <a:pt x="26762" y="1737"/>
                  </a:cubicBezTo>
                  <a:cubicBezTo>
                    <a:pt x="23810" y="563"/>
                    <a:pt x="20531" y="201"/>
                    <a:pt x="17390" y="45"/>
                  </a:cubicBezTo>
                  <a:cubicBezTo>
                    <a:pt x="16768" y="15"/>
                    <a:pt x="16147" y="0"/>
                    <a:pt x="155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1250275" y="2815650"/>
              <a:ext cx="807650" cy="122500"/>
            </a:xfrm>
            <a:custGeom>
              <a:avLst/>
              <a:gdLst/>
              <a:ahLst/>
              <a:cxnLst/>
              <a:rect l="l" t="t" r="r" b="b"/>
              <a:pathLst>
                <a:path w="32306" h="4900" extrusionOk="0">
                  <a:moveTo>
                    <a:pt x="32067" y="1"/>
                  </a:moveTo>
                  <a:cubicBezTo>
                    <a:pt x="32040" y="1"/>
                    <a:pt x="32013" y="8"/>
                    <a:pt x="31987" y="26"/>
                  </a:cubicBezTo>
                  <a:cubicBezTo>
                    <a:pt x="27516" y="3098"/>
                    <a:pt x="22338" y="3788"/>
                    <a:pt x="17005" y="3961"/>
                  </a:cubicBezTo>
                  <a:cubicBezTo>
                    <a:pt x="15527" y="4007"/>
                    <a:pt x="13957" y="4084"/>
                    <a:pt x="12372" y="4084"/>
                  </a:cubicBezTo>
                  <a:cubicBezTo>
                    <a:pt x="8075" y="4084"/>
                    <a:pt x="3671" y="3521"/>
                    <a:pt x="695" y="267"/>
                  </a:cubicBezTo>
                  <a:cubicBezTo>
                    <a:pt x="626" y="190"/>
                    <a:pt x="547" y="158"/>
                    <a:pt x="471" y="158"/>
                  </a:cubicBezTo>
                  <a:cubicBezTo>
                    <a:pt x="223" y="158"/>
                    <a:pt x="0" y="500"/>
                    <a:pt x="212" y="751"/>
                  </a:cubicBezTo>
                  <a:cubicBezTo>
                    <a:pt x="3211" y="4329"/>
                    <a:pt x="7965" y="4899"/>
                    <a:pt x="12495" y="4899"/>
                  </a:cubicBezTo>
                  <a:cubicBezTo>
                    <a:pt x="13908" y="4899"/>
                    <a:pt x="15299" y="4844"/>
                    <a:pt x="16608" y="4807"/>
                  </a:cubicBezTo>
                  <a:cubicBezTo>
                    <a:pt x="21993" y="4634"/>
                    <a:pt x="27948" y="3961"/>
                    <a:pt x="32176" y="285"/>
                  </a:cubicBezTo>
                  <a:cubicBezTo>
                    <a:pt x="32305" y="184"/>
                    <a:pt x="32196" y="1"/>
                    <a:pt x="3206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1390775" y="2528025"/>
              <a:ext cx="63000" cy="62600"/>
            </a:xfrm>
            <a:custGeom>
              <a:avLst/>
              <a:gdLst/>
              <a:ahLst/>
              <a:cxnLst/>
              <a:rect l="l" t="t" r="r" b="b"/>
              <a:pathLst>
                <a:path w="2520" h="2504" extrusionOk="0">
                  <a:moveTo>
                    <a:pt x="2286" y="0"/>
                  </a:moveTo>
                  <a:cubicBezTo>
                    <a:pt x="2250" y="0"/>
                    <a:pt x="2215" y="11"/>
                    <a:pt x="2186" y="36"/>
                  </a:cubicBezTo>
                  <a:cubicBezTo>
                    <a:pt x="1789" y="381"/>
                    <a:pt x="1426" y="761"/>
                    <a:pt x="1098" y="1158"/>
                  </a:cubicBezTo>
                  <a:cubicBezTo>
                    <a:pt x="753" y="1537"/>
                    <a:pt x="391" y="1917"/>
                    <a:pt x="80" y="2314"/>
                  </a:cubicBezTo>
                  <a:cubicBezTo>
                    <a:pt x="1" y="2394"/>
                    <a:pt x="74" y="2504"/>
                    <a:pt x="159" y="2504"/>
                  </a:cubicBezTo>
                  <a:cubicBezTo>
                    <a:pt x="185" y="2504"/>
                    <a:pt x="211" y="2493"/>
                    <a:pt x="235" y="2469"/>
                  </a:cubicBezTo>
                  <a:lnTo>
                    <a:pt x="253" y="2469"/>
                  </a:lnTo>
                  <a:cubicBezTo>
                    <a:pt x="632" y="2124"/>
                    <a:pt x="995" y="1762"/>
                    <a:pt x="1357" y="1399"/>
                  </a:cubicBezTo>
                  <a:cubicBezTo>
                    <a:pt x="1737" y="1037"/>
                    <a:pt x="2099" y="640"/>
                    <a:pt x="2427" y="243"/>
                  </a:cubicBezTo>
                  <a:cubicBezTo>
                    <a:pt x="2519" y="111"/>
                    <a:pt x="2401" y="0"/>
                    <a:pt x="228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1432200" y="2581725"/>
              <a:ext cx="29275" cy="19025"/>
            </a:xfrm>
            <a:custGeom>
              <a:avLst/>
              <a:gdLst/>
              <a:ahLst/>
              <a:cxnLst/>
              <a:rect l="l" t="t" r="r" b="b"/>
              <a:pathLst>
                <a:path w="1171" h="761" extrusionOk="0">
                  <a:moveTo>
                    <a:pt x="987" y="0"/>
                  </a:moveTo>
                  <a:cubicBezTo>
                    <a:pt x="972" y="0"/>
                    <a:pt x="957" y="4"/>
                    <a:pt x="943" y="11"/>
                  </a:cubicBezTo>
                  <a:cubicBezTo>
                    <a:pt x="650" y="166"/>
                    <a:pt x="373" y="321"/>
                    <a:pt x="115" y="511"/>
                  </a:cubicBezTo>
                  <a:cubicBezTo>
                    <a:pt x="0" y="583"/>
                    <a:pt x="63" y="761"/>
                    <a:pt x="177" y="761"/>
                  </a:cubicBezTo>
                  <a:cubicBezTo>
                    <a:pt x="200" y="761"/>
                    <a:pt x="226" y="753"/>
                    <a:pt x="253" y="736"/>
                  </a:cubicBezTo>
                  <a:cubicBezTo>
                    <a:pt x="529" y="580"/>
                    <a:pt x="822" y="390"/>
                    <a:pt x="1081" y="201"/>
                  </a:cubicBezTo>
                  <a:cubicBezTo>
                    <a:pt x="1170" y="126"/>
                    <a:pt x="1080" y="0"/>
                    <a:pt x="98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7"/>
            <p:cNvSpPr/>
            <p:nvPr/>
          </p:nvSpPr>
          <p:spPr>
            <a:xfrm>
              <a:off x="1645000" y="2842800"/>
              <a:ext cx="53450" cy="50550"/>
            </a:xfrm>
            <a:custGeom>
              <a:avLst/>
              <a:gdLst/>
              <a:ahLst/>
              <a:cxnLst/>
              <a:rect l="l" t="t" r="r" b="b"/>
              <a:pathLst>
                <a:path w="2138" h="2022" extrusionOk="0">
                  <a:moveTo>
                    <a:pt x="1961" y="0"/>
                  </a:moveTo>
                  <a:cubicBezTo>
                    <a:pt x="1944" y="0"/>
                    <a:pt x="1926" y="3"/>
                    <a:pt x="1907" y="10"/>
                  </a:cubicBezTo>
                  <a:cubicBezTo>
                    <a:pt x="1510" y="113"/>
                    <a:pt x="1182" y="459"/>
                    <a:pt x="888" y="752"/>
                  </a:cubicBezTo>
                  <a:cubicBezTo>
                    <a:pt x="578" y="1080"/>
                    <a:pt x="301" y="1442"/>
                    <a:pt x="60" y="1839"/>
                  </a:cubicBezTo>
                  <a:cubicBezTo>
                    <a:pt x="0" y="1934"/>
                    <a:pt x="88" y="2021"/>
                    <a:pt x="177" y="2021"/>
                  </a:cubicBezTo>
                  <a:cubicBezTo>
                    <a:pt x="217" y="2021"/>
                    <a:pt x="257" y="2003"/>
                    <a:pt x="284" y="1960"/>
                  </a:cubicBezTo>
                  <a:lnTo>
                    <a:pt x="301" y="1960"/>
                  </a:lnTo>
                  <a:cubicBezTo>
                    <a:pt x="560" y="1615"/>
                    <a:pt x="836" y="1304"/>
                    <a:pt x="1164" y="1011"/>
                  </a:cubicBezTo>
                  <a:cubicBezTo>
                    <a:pt x="1441" y="752"/>
                    <a:pt x="1803" y="545"/>
                    <a:pt x="2062" y="251"/>
                  </a:cubicBezTo>
                  <a:cubicBezTo>
                    <a:pt x="2137" y="146"/>
                    <a:pt x="2081" y="0"/>
                    <a:pt x="196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1678000" y="2883300"/>
              <a:ext cx="24700" cy="19000"/>
            </a:xfrm>
            <a:custGeom>
              <a:avLst/>
              <a:gdLst/>
              <a:ahLst/>
              <a:cxnLst/>
              <a:rect l="l" t="t" r="r" b="b"/>
              <a:pathLst>
                <a:path w="988" h="760" extrusionOk="0">
                  <a:moveTo>
                    <a:pt x="824" y="1"/>
                  </a:moveTo>
                  <a:cubicBezTo>
                    <a:pt x="808" y="1"/>
                    <a:pt x="792" y="4"/>
                    <a:pt x="776" y="12"/>
                  </a:cubicBezTo>
                  <a:cubicBezTo>
                    <a:pt x="535" y="185"/>
                    <a:pt x="310" y="357"/>
                    <a:pt x="86" y="547"/>
                  </a:cubicBezTo>
                  <a:cubicBezTo>
                    <a:pt x="1" y="618"/>
                    <a:pt x="91" y="759"/>
                    <a:pt x="183" y="759"/>
                  </a:cubicBezTo>
                  <a:cubicBezTo>
                    <a:pt x="203" y="759"/>
                    <a:pt x="223" y="752"/>
                    <a:pt x="241" y="737"/>
                  </a:cubicBezTo>
                  <a:cubicBezTo>
                    <a:pt x="466" y="565"/>
                    <a:pt x="690" y="375"/>
                    <a:pt x="914" y="185"/>
                  </a:cubicBezTo>
                  <a:cubicBezTo>
                    <a:pt x="988" y="112"/>
                    <a:pt x="912" y="1"/>
                    <a:pt x="8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7"/>
            <p:cNvSpPr/>
            <p:nvPr/>
          </p:nvSpPr>
          <p:spPr>
            <a:xfrm>
              <a:off x="1791925" y="3062575"/>
              <a:ext cx="50275" cy="36050"/>
            </a:xfrm>
            <a:custGeom>
              <a:avLst/>
              <a:gdLst/>
              <a:ahLst/>
              <a:cxnLst/>
              <a:rect l="l" t="t" r="r" b="b"/>
              <a:pathLst>
                <a:path w="2011" h="1442" extrusionOk="0">
                  <a:moveTo>
                    <a:pt x="1855" y="1"/>
                  </a:moveTo>
                  <a:cubicBezTo>
                    <a:pt x="1847" y="1"/>
                    <a:pt x="1838" y="2"/>
                    <a:pt x="1829" y="4"/>
                  </a:cubicBezTo>
                  <a:cubicBezTo>
                    <a:pt x="1069" y="142"/>
                    <a:pt x="431" y="608"/>
                    <a:pt x="51" y="1264"/>
                  </a:cubicBezTo>
                  <a:cubicBezTo>
                    <a:pt x="0" y="1353"/>
                    <a:pt x="71" y="1441"/>
                    <a:pt x="152" y="1441"/>
                  </a:cubicBezTo>
                  <a:cubicBezTo>
                    <a:pt x="182" y="1441"/>
                    <a:pt x="213" y="1430"/>
                    <a:pt x="241" y="1402"/>
                  </a:cubicBezTo>
                  <a:cubicBezTo>
                    <a:pt x="707" y="919"/>
                    <a:pt x="1276" y="539"/>
                    <a:pt x="1898" y="263"/>
                  </a:cubicBezTo>
                  <a:cubicBezTo>
                    <a:pt x="2011" y="215"/>
                    <a:pt x="1973" y="1"/>
                    <a:pt x="185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7"/>
            <p:cNvSpPr/>
            <p:nvPr/>
          </p:nvSpPr>
          <p:spPr>
            <a:xfrm>
              <a:off x="1799150" y="3097075"/>
              <a:ext cx="25975" cy="19425"/>
            </a:xfrm>
            <a:custGeom>
              <a:avLst/>
              <a:gdLst/>
              <a:ahLst/>
              <a:cxnLst/>
              <a:rect l="l" t="t" r="r" b="b"/>
              <a:pathLst>
                <a:path w="1039" h="777" extrusionOk="0">
                  <a:moveTo>
                    <a:pt x="872" y="0"/>
                  </a:moveTo>
                  <a:cubicBezTo>
                    <a:pt x="853" y="0"/>
                    <a:pt x="833" y="7"/>
                    <a:pt x="815" y="22"/>
                  </a:cubicBezTo>
                  <a:cubicBezTo>
                    <a:pt x="573" y="195"/>
                    <a:pt x="349" y="367"/>
                    <a:pt x="124" y="557"/>
                  </a:cubicBezTo>
                  <a:cubicBezTo>
                    <a:pt x="1" y="640"/>
                    <a:pt x="107" y="777"/>
                    <a:pt x="225" y="777"/>
                  </a:cubicBezTo>
                  <a:cubicBezTo>
                    <a:pt x="255" y="777"/>
                    <a:pt x="286" y="768"/>
                    <a:pt x="314" y="747"/>
                  </a:cubicBezTo>
                  <a:cubicBezTo>
                    <a:pt x="521" y="574"/>
                    <a:pt x="746" y="402"/>
                    <a:pt x="953" y="212"/>
                  </a:cubicBezTo>
                  <a:cubicBezTo>
                    <a:pt x="1038" y="141"/>
                    <a:pt x="960" y="0"/>
                    <a:pt x="87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57"/>
          <p:cNvGrpSpPr/>
          <p:nvPr/>
        </p:nvGrpSpPr>
        <p:grpSpPr>
          <a:xfrm>
            <a:off x="6094875" y="2266938"/>
            <a:ext cx="528550" cy="720425"/>
            <a:chOff x="4624175" y="4740425"/>
            <a:chExt cx="528550" cy="720425"/>
          </a:xfrm>
        </p:grpSpPr>
        <p:sp>
          <p:nvSpPr>
            <p:cNvPr id="2173" name="Google Shape;2173;p57"/>
            <p:cNvSpPr/>
            <p:nvPr/>
          </p:nvSpPr>
          <p:spPr>
            <a:xfrm>
              <a:off x="4624175" y="4740425"/>
              <a:ext cx="522475" cy="719575"/>
            </a:xfrm>
            <a:custGeom>
              <a:avLst/>
              <a:gdLst/>
              <a:ahLst/>
              <a:cxnLst/>
              <a:rect l="l" t="t" r="r" b="b"/>
              <a:pathLst>
                <a:path w="20899" h="28783" extrusionOk="0">
                  <a:moveTo>
                    <a:pt x="14366" y="0"/>
                  </a:moveTo>
                  <a:cubicBezTo>
                    <a:pt x="14366" y="659"/>
                    <a:pt x="14695" y="1248"/>
                    <a:pt x="14834" y="1906"/>
                  </a:cubicBezTo>
                  <a:cubicBezTo>
                    <a:pt x="14920" y="2409"/>
                    <a:pt x="15024" y="2894"/>
                    <a:pt x="15146" y="3379"/>
                  </a:cubicBezTo>
                  <a:lnTo>
                    <a:pt x="15007" y="3379"/>
                  </a:lnTo>
                  <a:cubicBezTo>
                    <a:pt x="13014" y="3379"/>
                    <a:pt x="11091" y="3968"/>
                    <a:pt x="9341" y="4800"/>
                  </a:cubicBezTo>
                  <a:cubicBezTo>
                    <a:pt x="6984" y="5909"/>
                    <a:pt x="4679" y="7711"/>
                    <a:pt x="3189" y="9877"/>
                  </a:cubicBezTo>
                  <a:cubicBezTo>
                    <a:pt x="1716" y="12009"/>
                    <a:pt x="971" y="14677"/>
                    <a:pt x="521" y="17172"/>
                  </a:cubicBezTo>
                  <a:cubicBezTo>
                    <a:pt x="105" y="19581"/>
                    <a:pt x="1" y="22163"/>
                    <a:pt x="659" y="24519"/>
                  </a:cubicBezTo>
                  <a:cubicBezTo>
                    <a:pt x="936" y="25576"/>
                    <a:pt x="1144" y="26512"/>
                    <a:pt x="1699" y="27483"/>
                  </a:cubicBezTo>
                  <a:cubicBezTo>
                    <a:pt x="1942" y="27933"/>
                    <a:pt x="2219" y="28366"/>
                    <a:pt x="2548" y="28782"/>
                  </a:cubicBezTo>
                  <a:lnTo>
                    <a:pt x="2600" y="28782"/>
                  </a:lnTo>
                  <a:cubicBezTo>
                    <a:pt x="3137" y="27829"/>
                    <a:pt x="3466" y="26703"/>
                    <a:pt x="3952" y="25784"/>
                  </a:cubicBezTo>
                  <a:lnTo>
                    <a:pt x="4090" y="25871"/>
                  </a:lnTo>
                  <a:cubicBezTo>
                    <a:pt x="4471" y="25958"/>
                    <a:pt x="4783" y="26148"/>
                    <a:pt x="5095" y="26235"/>
                  </a:cubicBezTo>
                  <a:cubicBezTo>
                    <a:pt x="5892" y="26478"/>
                    <a:pt x="6932" y="26703"/>
                    <a:pt x="7539" y="27205"/>
                  </a:cubicBezTo>
                  <a:lnTo>
                    <a:pt x="7556" y="27205"/>
                  </a:lnTo>
                  <a:cubicBezTo>
                    <a:pt x="7261" y="26703"/>
                    <a:pt x="7019" y="26183"/>
                    <a:pt x="6793" y="25663"/>
                  </a:cubicBezTo>
                  <a:cubicBezTo>
                    <a:pt x="6637" y="25299"/>
                    <a:pt x="6516" y="24918"/>
                    <a:pt x="6395" y="24537"/>
                  </a:cubicBezTo>
                  <a:cubicBezTo>
                    <a:pt x="6256" y="24034"/>
                    <a:pt x="6152" y="23514"/>
                    <a:pt x="6083" y="22995"/>
                  </a:cubicBezTo>
                  <a:cubicBezTo>
                    <a:pt x="6048" y="22752"/>
                    <a:pt x="6031" y="22509"/>
                    <a:pt x="6014" y="22249"/>
                  </a:cubicBezTo>
                  <a:cubicBezTo>
                    <a:pt x="5996" y="21972"/>
                    <a:pt x="5996" y="21678"/>
                    <a:pt x="5996" y="21383"/>
                  </a:cubicBezTo>
                  <a:cubicBezTo>
                    <a:pt x="6014" y="20863"/>
                    <a:pt x="6031" y="20343"/>
                    <a:pt x="6083" y="19824"/>
                  </a:cubicBezTo>
                  <a:cubicBezTo>
                    <a:pt x="6152" y="19165"/>
                    <a:pt x="6256" y="18507"/>
                    <a:pt x="6395" y="17848"/>
                  </a:cubicBezTo>
                  <a:cubicBezTo>
                    <a:pt x="6533" y="17224"/>
                    <a:pt x="6689" y="16618"/>
                    <a:pt x="6897" y="16011"/>
                  </a:cubicBezTo>
                  <a:cubicBezTo>
                    <a:pt x="7105" y="15370"/>
                    <a:pt x="7348" y="14729"/>
                    <a:pt x="7642" y="14123"/>
                  </a:cubicBezTo>
                  <a:cubicBezTo>
                    <a:pt x="7920" y="13481"/>
                    <a:pt x="8249" y="12875"/>
                    <a:pt x="8613" y="12286"/>
                  </a:cubicBezTo>
                  <a:lnTo>
                    <a:pt x="8648" y="12234"/>
                  </a:lnTo>
                  <a:cubicBezTo>
                    <a:pt x="8994" y="11662"/>
                    <a:pt x="9375" y="11125"/>
                    <a:pt x="9826" y="10622"/>
                  </a:cubicBezTo>
                  <a:cubicBezTo>
                    <a:pt x="10276" y="10102"/>
                    <a:pt x="10779" y="9617"/>
                    <a:pt x="11316" y="9184"/>
                  </a:cubicBezTo>
                  <a:cubicBezTo>
                    <a:pt x="11853" y="8768"/>
                    <a:pt x="12442" y="8404"/>
                    <a:pt x="13084" y="8144"/>
                  </a:cubicBezTo>
                  <a:lnTo>
                    <a:pt x="13101" y="8144"/>
                  </a:lnTo>
                  <a:cubicBezTo>
                    <a:pt x="13638" y="7884"/>
                    <a:pt x="14210" y="7659"/>
                    <a:pt x="14782" y="7486"/>
                  </a:cubicBezTo>
                  <a:cubicBezTo>
                    <a:pt x="15146" y="7382"/>
                    <a:pt x="15527" y="7295"/>
                    <a:pt x="15908" y="7226"/>
                  </a:cubicBezTo>
                  <a:cubicBezTo>
                    <a:pt x="15908" y="8352"/>
                    <a:pt x="15908" y="10120"/>
                    <a:pt x="15977" y="11281"/>
                  </a:cubicBezTo>
                  <a:cubicBezTo>
                    <a:pt x="16116" y="11090"/>
                    <a:pt x="16601" y="10224"/>
                    <a:pt x="16792" y="9946"/>
                  </a:cubicBezTo>
                  <a:cubicBezTo>
                    <a:pt x="16878" y="9825"/>
                    <a:pt x="16965" y="9687"/>
                    <a:pt x="17034" y="9565"/>
                  </a:cubicBezTo>
                  <a:cubicBezTo>
                    <a:pt x="17364" y="9115"/>
                    <a:pt x="17675" y="8630"/>
                    <a:pt x="17987" y="8179"/>
                  </a:cubicBezTo>
                  <a:cubicBezTo>
                    <a:pt x="18299" y="7728"/>
                    <a:pt x="18611" y="7278"/>
                    <a:pt x="18923" y="6845"/>
                  </a:cubicBezTo>
                  <a:cubicBezTo>
                    <a:pt x="19235" y="6394"/>
                    <a:pt x="19599" y="5926"/>
                    <a:pt x="19911" y="5545"/>
                  </a:cubicBezTo>
                  <a:cubicBezTo>
                    <a:pt x="20223" y="5147"/>
                    <a:pt x="20552" y="4783"/>
                    <a:pt x="20899" y="4419"/>
                  </a:cubicBezTo>
                  <a:cubicBezTo>
                    <a:pt x="20881" y="4401"/>
                    <a:pt x="20864" y="4384"/>
                    <a:pt x="20847" y="4384"/>
                  </a:cubicBezTo>
                  <a:cubicBezTo>
                    <a:pt x="20413" y="3968"/>
                    <a:pt x="19963" y="3743"/>
                    <a:pt x="19547" y="3414"/>
                  </a:cubicBezTo>
                  <a:cubicBezTo>
                    <a:pt x="18195" y="2339"/>
                    <a:pt x="16774" y="1352"/>
                    <a:pt x="15284" y="468"/>
                  </a:cubicBezTo>
                  <a:cubicBezTo>
                    <a:pt x="15024" y="329"/>
                    <a:pt x="14591" y="104"/>
                    <a:pt x="143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4983750" y="4740425"/>
              <a:ext cx="19500" cy="84500"/>
            </a:xfrm>
            <a:custGeom>
              <a:avLst/>
              <a:gdLst/>
              <a:ahLst/>
              <a:cxnLst/>
              <a:rect l="l" t="t" r="r" b="b"/>
              <a:pathLst>
                <a:path w="780" h="3380" fill="none" extrusionOk="0">
                  <a:moveTo>
                    <a:pt x="0" y="0"/>
                  </a:moveTo>
                  <a:cubicBezTo>
                    <a:pt x="0" y="641"/>
                    <a:pt x="329" y="1248"/>
                    <a:pt x="468" y="1889"/>
                  </a:cubicBezTo>
                  <a:cubicBezTo>
                    <a:pt x="537" y="2391"/>
                    <a:pt x="641" y="2877"/>
                    <a:pt x="780" y="337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4983750" y="4740425"/>
              <a:ext cx="161600" cy="109625"/>
            </a:xfrm>
            <a:custGeom>
              <a:avLst/>
              <a:gdLst/>
              <a:ahLst/>
              <a:cxnLst/>
              <a:rect l="l" t="t" r="r" b="b"/>
              <a:pathLst>
                <a:path w="6464" h="4385" fill="none" extrusionOk="0">
                  <a:moveTo>
                    <a:pt x="0" y="0"/>
                  </a:moveTo>
                  <a:cubicBezTo>
                    <a:pt x="225" y="87"/>
                    <a:pt x="641" y="329"/>
                    <a:pt x="919" y="468"/>
                  </a:cubicBezTo>
                  <a:cubicBezTo>
                    <a:pt x="2391" y="1352"/>
                    <a:pt x="3812" y="2339"/>
                    <a:pt x="5164" y="3414"/>
                  </a:cubicBezTo>
                  <a:cubicBezTo>
                    <a:pt x="5580" y="3743"/>
                    <a:pt x="6030" y="3968"/>
                    <a:pt x="6464" y="438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5023600" y="4850025"/>
              <a:ext cx="123925" cy="172425"/>
            </a:xfrm>
            <a:custGeom>
              <a:avLst/>
              <a:gdLst/>
              <a:ahLst/>
              <a:cxnLst/>
              <a:rect l="l" t="t" r="r" b="b"/>
              <a:pathLst>
                <a:path w="4957" h="6897" fill="none" extrusionOk="0">
                  <a:moveTo>
                    <a:pt x="4956" y="0"/>
                  </a:moveTo>
                  <a:lnTo>
                    <a:pt x="4922" y="35"/>
                  </a:lnTo>
                  <a:cubicBezTo>
                    <a:pt x="4575" y="399"/>
                    <a:pt x="4246" y="763"/>
                    <a:pt x="3934" y="1161"/>
                  </a:cubicBezTo>
                  <a:cubicBezTo>
                    <a:pt x="3622" y="1542"/>
                    <a:pt x="3258" y="2010"/>
                    <a:pt x="2946" y="2461"/>
                  </a:cubicBezTo>
                  <a:cubicBezTo>
                    <a:pt x="2634" y="2894"/>
                    <a:pt x="2322" y="3344"/>
                    <a:pt x="2010" y="3795"/>
                  </a:cubicBezTo>
                  <a:cubicBezTo>
                    <a:pt x="1698" y="4246"/>
                    <a:pt x="1369" y="4731"/>
                    <a:pt x="1057" y="5181"/>
                  </a:cubicBezTo>
                  <a:cubicBezTo>
                    <a:pt x="971" y="5303"/>
                    <a:pt x="884" y="5441"/>
                    <a:pt x="815" y="5562"/>
                  </a:cubicBezTo>
                  <a:cubicBezTo>
                    <a:pt x="624" y="5840"/>
                    <a:pt x="139" y="6706"/>
                    <a:pt x="0" y="689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5021875" y="4921050"/>
              <a:ext cx="2175" cy="106600"/>
            </a:xfrm>
            <a:custGeom>
              <a:avLst/>
              <a:gdLst/>
              <a:ahLst/>
              <a:cxnLst/>
              <a:rect l="l" t="t" r="r" b="b"/>
              <a:pathLst>
                <a:path w="87" h="4264" fill="none" extrusionOk="0">
                  <a:moveTo>
                    <a:pt x="87" y="4264"/>
                  </a:moveTo>
                  <a:cubicBezTo>
                    <a:pt x="87" y="4194"/>
                    <a:pt x="69" y="4125"/>
                    <a:pt x="69" y="4056"/>
                  </a:cubicBezTo>
                  <a:lnTo>
                    <a:pt x="69" y="4056"/>
                  </a:lnTo>
                  <a:cubicBezTo>
                    <a:pt x="0" y="2895"/>
                    <a:pt x="0" y="1127"/>
                    <a:pt x="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4776675" y="5315275"/>
              <a:ext cx="39450" cy="110500"/>
            </a:xfrm>
            <a:custGeom>
              <a:avLst/>
              <a:gdLst/>
              <a:ahLst/>
              <a:cxnLst/>
              <a:rect l="l" t="t" r="r" b="b"/>
              <a:pathLst>
                <a:path w="1578" h="4420" fill="none" extrusionOk="0">
                  <a:moveTo>
                    <a:pt x="0" y="1"/>
                  </a:moveTo>
                  <a:cubicBezTo>
                    <a:pt x="52" y="520"/>
                    <a:pt x="156" y="1040"/>
                    <a:pt x="312" y="1543"/>
                  </a:cubicBezTo>
                  <a:lnTo>
                    <a:pt x="312" y="1543"/>
                  </a:lnTo>
                  <a:cubicBezTo>
                    <a:pt x="416" y="1924"/>
                    <a:pt x="555" y="2305"/>
                    <a:pt x="711" y="2669"/>
                  </a:cubicBezTo>
                  <a:cubicBezTo>
                    <a:pt x="919" y="3189"/>
                    <a:pt x="1179" y="3709"/>
                    <a:pt x="1456" y="4211"/>
                  </a:cubicBezTo>
                  <a:lnTo>
                    <a:pt x="1577" y="4419"/>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4774075" y="4921050"/>
              <a:ext cx="247800" cy="394250"/>
            </a:xfrm>
            <a:custGeom>
              <a:avLst/>
              <a:gdLst/>
              <a:ahLst/>
              <a:cxnLst/>
              <a:rect l="l" t="t" r="r" b="b"/>
              <a:pathLst>
                <a:path w="9912" h="15770" fill="none" extrusionOk="0">
                  <a:moveTo>
                    <a:pt x="9912" y="1"/>
                  </a:moveTo>
                  <a:cubicBezTo>
                    <a:pt x="9531" y="53"/>
                    <a:pt x="9150" y="140"/>
                    <a:pt x="8786" y="261"/>
                  </a:cubicBezTo>
                  <a:cubicBezTo>
                    <a:pt x="8214" y="434"/>
                    <a:pt x="7642" y="659"/>
                    <a:pt x="7105" y="919"/>
                  </a:cubicBezTo>
                  <a:lnTo>
                    <a:pt x="7088" y="919"/>
                  </a:lnTo>
                  <a:cubicBezTo>
                    <a:pt x="6446" y="1179"/>
                    <a:pt x="5857" y="1543"/>
                    <a:pt x="5320" y="1959"/>
                  </a:cubicBezTo>
                  <a:cubicBezTo>
                    <a:pt x="4783" y="2392"/>
                    <a:pt x="4280" y="2877"/>
                    <a:pt x="3830" y="3397"/>
                  </a:cubicBezTo>
                  <a:cubicBezTo>
                    <a:pt x="3379" y="3900"/>
                    <a:pt x="2998" y="4437"/>
                    <a:pt x="2652" y="5009"/>
                  </a:cubicBezTo>
                  <a:lnTo>
                    <a:pt x="2617" y="5061"/>
                  </a:lnTo>
                  <a:cubicBezTo>
                    <a:pt x="2253" y="5650"/>
                    <a:pt x="1924" y="6256"/>
                    <a:pt x="1646" y="6898"/>
                  </a:cubicBezTo>
                  <a:cubicBezTo>
                    <a:pt x="1352" y="7504"/>
                    <a:pt x="1109" y="8145"/>
                    <a:pt x="901" y="8786"/>
                  </a:cubicBezTo>
                  <a:cubicBezTo>
                    <a:pt x="693" y="9393"/>
                    <a:pt x="537" y="9999"/>
                    <a:pt x="399" y="10623"/>
                  </a:cubicBezTo>
                  <a:cubicBezTo>
                    <a:pt x="260" y="11282"/>
                    <a:pt x="156" y="11940"/>
                    <a:pt x="87" y="12599"/>
                  </a:cubicBezTo>
                  <a:cubicBezTo>
                    <a:pt x="35" y="13118"/>
                    <a:pt x="18" y="13638"/>
                    <a:pt x="0" y="14158"/>
                  </a:cubicBezTo>
                  <a:cubicBezTo>
                    <a:pt x="0" y="14453"/>
                    <a:pt x="0" y="14747"/>
                    <a:pt x="18" y="15024"/>
                  </a:cubicBezTo>
                  <a:cubicBezTo>
                    <a:pt x="35" y="15284"/>
                    <a:pt x="52" y="15527"/>
                    <a:pt x="87" y="1577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4624625" y="4824900"/>
              <a:ext cx="375175" cy="635950"/>
            </a:xfrm>
            <a:custGeom>
              <a:avLst/>
              <a:gdLst/>
              <a:ahLst/>
              <a:cxnLst/>
              <a:rect l="l" t="t" r="r" b="b"/>
              <a:pathLst>
                <a:path w="15007" h="25438" fill="none" extrusionOk="0">
                  <a:moveTo>
                    <a:pt x="15006" y="0"/>
                  </a:moveTo>
                  <a:cubicBezTo>
                    <a:pt x="13014" y="0"/>
                    <a:pt x="11090" y="589"/>
                    <a:pt x="9323" y="1421"/>
                  </a:cubicBezTo>
                  <a:cubicBezTo>
                    <a:pt x="6966" y="2530"/>
                    <a:pt x="4661" y="4332"/>
                    <a:pt x="3188" y="6498"/>
                  </a:cubicBezTo>
                  <a:cubicBezTo>
                    <a:pt x="1716" y="8630"/>
                    <a:pt x="970" y="11298"/>
                    <a:pt x="520" y="13793"/>
                  </a:cubicBezTo>
                  <a:cubicBezTo>
                    <a:pt x="104" y="16202"/>
                    <a:pt x="0" y="18784"/>
                    <a:pt x="659" y="21140"/>
                  </a:cubicBezTo>
                  <a:cubicBezTo>
                    <a:pt x="918" y="22197"/>
                    <a:pt x="1144" y="23116"/>
                    <a:pt x="1698" y="24086"/>
                  </a:cubicBezTo>
                  <a:cubicBezTo>
                    <a:pt x="1941" y="24554"/>
                    <a:pt x="2218" y="24987"/>
                    <a:pt x="2547" y="25386"/>
                  </a:cubicBezTo>
                  <a:lnTo>
                    <a:pt x="2495" y="25438"/>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4689150" y="5383300"/>
              <a:ext cx="34700" cy="76250"/>
            </a:xfrm>
            <a:custGeom>
              <a:avLst/>
              <a:gdLst/>
              <a:ahLst/>
              <a:cxnLst/>
              <a:rect l="l" t="t" r="r" b="b"/>
              <a:pathLst>
                <a:path w="1388" h="3050" fill="none" extrusionOk="0">
                  <a:moveTo>
                    <a:pt x="1" y="3050"/>
                  </a:moveTo>
                  <a:cubicBezTo>
                    <a:pt x="555" y="2097"/>
                    <a:pt x="867" y="988"/>
                    <a:pt x="1353" y="69"/>
                  </a:cubicBezTo>
                  <a:lnTo>
                    <a:pt x="1387" y="0"/>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7"/>
            <p:cNvSpPr/>
            <p:nvPr/>
          </p:nvSpPr>
          <p:spPr>
            <a:xfrm>
              <a:off x="4726850" y="5386750"/>
              <a:ext cx="91875" cy="40325"/>
            </a:xfrm>
            <a:custGeom>
              <a:avLst/>
              <a:gdLst/>
              <a:ahLst/>
              <a:cxnLst/>
              <a:rect l="l" t="t" r="r" b="b"/>
              <a:pathLst>
                <a:path w="3675" h="1613" fill="none" extrusionOk="0">
                  <a:moveTo>
                    <a:pt x="1" y="1"/>
                  </a:moveTo>
                  <a:cubicBezTo>
                    <a:pt x="364" y="105"/>
                    <a:pt x="676" y="295"/>
                    <a:pt x="1006" y="382"/>
                  </a:cubicBezTo>
                  <a:cubicBezTo>
                    <a:pt x="1785" y="607"/>
                    <a:pt x="2842" y="832"/>
                    <a:pt x="3449" y="1335"/>
                  </a:cubicBezTo>
                  <a:lnTo>
                    <a:pt x="3449" y="1335"/>
                  </a:lnTo>
                  <a:cubicBezTo>
                    <a:pt x="3553" y="1404"/>
                    <a:pt x="3639" y="1491"/>
                    <a:pt x="3674" y="1612"/>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7"/>
            <p:cNvSpPr/>
            <p:nvPr/>
          </p:nvSpPr>
          <p:spPr>
            <a:xfrm>
              <a:off x="5145325" y="4850025"/>
              <a:ext cx="7400" cy="71925"/>
            </a:xfrm>
            <a:custGeom>
              <a:avLst/>
              <a:gdLst/>
              <a:ahLst/>
              <a:cxnLst/>
              <a:rect l="l" t="t" r="r" b="b"/>
              <a:pathLst>
                <a:path w="296" h="2877" fill="none" extrusionOk="0">
                  <a:moveTo>
                    <a:pt x="1" y="0"/>
                  </a:moveTo>
                  <a:cubicBezTo>
                    <a:pt x="18" y="0"/>
                    <a:pt x="35" y="17"/>
                    <a:pt x="53" y="35"/>
                  </a:cubicBezTo>
                  <a:cubicBezTo>
                    <a:pt x="295" y="312"/>
                    <a:pt x="104" y="2201"/>
                    <a:pt x="53" y="2825"/>
                  </a:cubicBezTo>
                  <a:cubicBezTo>
                    <a:pt x="53" y="2842"/>
                    <a:pt x="53" y="2859"/>
                    <a:pt x="53" y="287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7"/>
            <p:cNvSpPr/>
            <p:nvPr/>
          </p:nvSpPr>
          <p:spPr>
            <a:xfrm>
              <a:off x="5028800" y="4919325"/>
              <a:ext cx="118725" cy="144275"/>
            </a:xfrm>
            <a:custGeom>
              <a:avLst/>
              <a:gdLst/>
              <a:ahLst/>
              <a:cxnLst/>
              <a:rect l="l" t="t" r="r" b="b"/>
              <a:pathLst>
                <a:path w="4749" h="5771" fill="none" extrusionOk="0">
                  <a:moveTo>
                    <a:pt x="0" y="5771"/>
                  </a:moveTo>
                  <a:lnTo>
                    <a:pt x="0" y="5771"/>
                  </a:lnTo>
                  <a:cubicBezTo>
                    <a:pt x="329" y="5424"/>
                    <a:pt x="659" y="5060"/>
                    <a:pt x="988" y="4697"/>
                  </a:cubicBezTo>
                  <a:cubicBezTo>
                    <a:pt x="1300" y="4315"/>
                    <a:pt x="1629" y="3934"/>
                    <a:pt x="1941" y="3553"/>
                  </a:cubicBezTo>
                  <a:cubicBezTo>
                    <a:pt x="2357" y="3033"/>
                    <a:pt x="2773" y="2513"/>
                    <a:pt x="3189" y="2011"/>
                  </a:cubicBezTo>
                  <a:cubicBezTo>
                    <a:pt x="3483" y="1664"/>
                    <a:pt x="3760" y="1318"/>
                    <a:pt x="4055" y="971"/>
                  </a:cubicBezTo>
                  <a:cubicBezTo>
                    <a:pt x="4090" y="954"/>
                    <a:pt x="4124" y="919"/>
                    <a:pt x="4142" y="884"/>
                  </a:cubicBezTo>
                  <a:cubicBezTo>
                    <a:pt x="4350" y="642"/>
                    <a:pt x="4558" y="261"/>
                    <a:pt x="4714" y="53"/>
                  </a:cubicBezTo>
                  <a:cubicBezTo>
                    <a:pt x="4714" y="35"/>
                    <a:pt x="4731" y="18"/>
                    <a:pt x="4748"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7"/>
            <p:cNvSpPr/>
            <p:nvPr/>
          </p:nvSpPr>
          <p:spPr>
            <a:xfrm>
              <a:off x="4818700" y="5388050"/>
              <a:ext cx="34675" cy="39025"/>
            </a:xfrm>
            <a:custGeom>
              <a:avLst/>
              <a:gdLst/>
              <a:ahLst/>
              <a:cxnLst/>
              <a:rect l="l" t="t" r="r" b="b"/>
              <a:pathLst>
                <a:path w="1387" h="1561" fill="none" extrusionOk="0">
                  <a:moveTo>
                    <a:pt x="0" y="1560"/>
                  </a:moveTo>
                  <a:cubicBezTo>
                    <a:pt x="641" y="1387"/>
                    <a:pt x="970" y="659"/>
                    <a:pt x="1386"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7"/>
            <p:cNvSpPr/>
            <p:nvPr/>
          </p:nvSpPr>
          <p:spPr>
            <a:xfrm>
              <a:off x="4819125" y="4954850"/>
              <a:ext cx="198875" cy="347900"/>
            </a:xfrm>
            <a:custGeom>
              <a:avLst/>
              <a:gdLst/>
              <a:ahLst/>
              <a:cxnLst/>
              <a:rect l="l" t="t" r="r" b="b"/>
              <a:pathLst>
                <a:path w="7955" h="13916" fill="none" extrusionOk="0">
                  <a:moveTo>
                    <a:pt x="122" y="13915"/>
                  </a:moveTo>
                  <a:cubicBezTo>
                    <a:pt x="52" y="13430"/>
                    <a:pt x="0" y="12962"/>
                    <a:pt x="0" y="12477"/>
                  </a:cubicBezTo>
                  <a:cubicBezTo>
                    <a:pt x="0" y="11992"/>
                    <a:pt x="18" y="11506"/>
                    <a:pt x="52" y="11021"/>
                  </a:cubicBezTo>
                  <a:cubicBezTo>
                    <a:pt x="52" y="10969"/>
                    <a:pt x="52" y="10917"/>
                    <a:pt x="70" y="10865"/>
                  </a:cubicBezTo>
                  <a:cubicBezTo>
                    <a:pt x="139" y="10293"/>
                    <a:pt x="226" y="9722"/>
                    <a:pt x="364" y="9150"/>
                  </a:cubicBezTo>
                  <a:cubicBezTo>
                    <a:pt x="486" y="8630"/>
                    <a:pt x="624" y="8110"/>
                    <a:pt x="798" y="7608"/>
                  </a:cubicBezTo>
                  <a:cubicBezTo>
                    <a:pt x="971" y="7053"/>
                    <a:pt x="1179" y="6533"/>
                    <a:pt x="1421" y="6013"/>
                  </a:cubicBezTo>
                  <a:cubicBezTo>
                    <a:pt x="1681" y="5424"/>
                    <a:pt x="1976" y="4852"/>
                    <a:pt x="2322" y="4281"/>
                  </a:cubicBezTo>
                  <a:cubicBezTo>
                    <a:pt x="2461" y="4021"/>
                    <a:pt x="2617" y="3761"/>
                    <a:pt x="2790" y="3518"/>
                  </a:cubicBezTo>
                  <a:cubicBezTo>
                    <a:pt x="2912" y="3328"/>
                    <a:pt x="3033" y="3154"/>
                    <a:pt x="3189" y="2981"/>
                  </a:cubicBezTo>
                  <a:cubicBezTo>
                    <a:pt x="3553" y="2513"/>
                    <a:pt x="3969" y="2115"/>
                    <a:pt x="4436" y="1751"/>
                  </a:cubicBezTo>
                  <a:cubicBezTo>
                    <a:pt x="4800" y="1473"/>
                    <a:pt x="5164" y="1213"/>
                    <a:pt x="5563" y="988"/>
                  </a:cubicBezTo>
                  <a:cubicBezTo>
                    <a:pt x="5736" y="867"/>
                    <a:pt x="5927" y="763"/>
                    <a:pt x="6117" y="659"/>
                  </a:cubicBezTo>
                  <a:cubicBezTo>
                    <a:pt x="6395" y="503"/>
                    <a:pt x="6689" y="382"/>
                    <a:pt x="7001" y="278"/>
                  </a:cubicBezTo>
                  <a:cubicBezTo>
                    <a:pt x="7313" y="156"/>
                    <a:pt x="7625" y="70"/>
                    <a:pt x="7954"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4822150" y="5302275"/>
              <a:ext cx="31225" cy="85800"/>
            </a:xfrm>
            <a:custGeom>
              <a:avLst/>
              <a:gdLst/>
              <a:ahLst/>
              <a:cxnLst/>
              <a:rect l="l" t="t" r="r" b="b"/>
              <a:pathLst>
                <a:path w="1249" h="3432" fill="none" extrusionOk="0">
                  <a:moveTo>
                    <a:pt x="1248" y="3432"/>
                  </a:moveTo>
                  <a:cubicBezTo>
                    <a:pt x="1023" y="3085"/>
                    <a:pt x="832" y="2721"/>
                    <a:pt x="677" y="2357"/>
                  </a:cubicBezTo>
                  <a:cubicBezTo>
                    <a:pt x="521" y="2045"/>
                    <a:pt x="399" y="1699"/>
                    <a:pt x="295" y="1370"/>
                  </a:cubicBezTo>
                  <a:cubicBezTo>
                    <a:pt x="157" y="919"/>
                    <a:pt x="53" y="469"/>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4993275" y="4927550"/>
              <a:ext cx="875" cy="32950"/>
            </a:xfrm>
            <a:custGeom>
              <a:avLst/>
              <a:gdLst/>
              <a:ahLst/>
              <a:cxnLst/>
              <a:rect l="l" t="t" r="r" b="b"/>
              <a:pathLst>
                <a:path w="35" h="1318" fill="none" extrusionOk="0">
                  <a:moveTo>
                    <a:pt x="35" y="1318"/>
                  </a:moveTo>
                  <a:cubicBezTo>
                    <a:pt x="18" y="885"/>
                    <a:pt x="0" y="434"/>
                    <a:pt x="18"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4951250" y="4944450"/>
              <a:ext cx="6950" cy="35125"/>
            </a:xfrm>
            <a:custGeom>
              <a:avLst/>
              <a:gdLst/>
              <a:ahLst/>
              <a:cxnLst/>
              <a:rect l="l" t="t" r="r" b="b"/>
              <a:pathLst>
                <a:path w="278" h="1405" fill="none" extrusionOk="0">
                  <a:moveTo>
                    <a:pt x="278" y="1404"/>
                  </a:moveTo>
                  <a:cubicBezTo>
                    <a:pt x="278" y="1352"/>
                    <a:pt x="191" y="936"/>
                    <a:pt x="139" y="746"/>
                  </a:cubicBezTo>
                  <a:cubicBezTo>
                    <a:pt x="122" y="624"/>
                    <a:pt x="87" y="469"/>
                    <a:pt x="52" y="330"/>
                  </a:cubicBezTo>
                  <a:cubicBezTo>
                    <a:pt x="35" y="226"/>
                    <a:pt x="18" y="105"/>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7"/>
            <p:cNvSpPr/>
            <p:nvPr/>
          </p:nvSpPr>
          <p:spPr>
            <a:xfrm>
              <a:off x="4908375" y="4972175"/>
              <a:ext cx="21250" cy="26025"/>
            </a:xfrm>
            <a:custGeom>
              <a:avLst/>
              <a:gdLst/>
              <a:ahLst/>
              <a:cxnLst/>
              <a:rect l="l" t="t" r="r" b="b"/>
              <a:pathLst>
                <a:path w="850" h="1041" fill="none" extrusionOk="0">
                  <a:moveTo>
                    <a:pt x="849" y="1040"/>
                  </a:moveTo>
                  <a:cubicBezTo>
                    <a:pt x="572" y="988"/>
                    <a:pt x="104" y="330"/>
                    <a:pt x="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7"/>
            <p:cNvSpPr/>
            <p:nvPr/>
          </p:nvSpPr>
          <p:spPr>
            <a:xfrm>
              <a:off x="4870675" y="5007275"/>
              <a:ext cx="26450" cy="20375"/>
            </a:xfrm>
            <a:custGeom>
              <a:avLst/>
              <a:gdLst/>
              <a:ahLst/>
              <a:cxnLst/>
              <a:rect l="l" t="t" r="r" b="b"/>
              <a:pathLst>
                <a:path w="1058" h="815" fill="none" extrusionOk="0">
                  <a:moveTo>
                    <a:pt x="1057" y="815"/>
                  </a:moveTo>
                  <a:cubicBezTo>
                    <a:pt x="763" y="485"/>
                    <a:pt x="399" y="191"/>
                    <a:pt x="0"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4840350" y="5046250"/>
              <a:ext cx="33825" cy="13900"/>
            </a:xfrm>
            <a:custGeom>
              <a:avLst/>
              <a:gdLst/>
              <a:ahLst/>
              <a:cxnLst/>
              <a:rect l="l" t="t" r="r" b="b"/>
              <a:pathLst>
                <a:path w="1353" h="556" fill="none" extrusionOk="0">
                  <a:moveTo>
                    <a:pt x="1352" y="555"/>
                  </a:moveTo>
                  <a:cubicBezTo>
                    <a:pt x="936" y="417"/>
                    <a:pt x="278" y="1"/>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4815225" y="5089150"/>
              <a:ext cx="39000" cy="16050"/>
            </a:xfrm>
            <a:custGeom>
              <a:avLst/>
              <a:gdLst/>
              <a:ahLst/>
              <a:cxnLst/>
              <a:rect l="l" t="t" r="r" b="b"/>
              <a:pathLst>
                <a:path w="1560" h="642" fill="none" extrusionOk="0">
                  <a:moveTo>
                    <a:pt x="1560" y="641"/>
                  </a:moveTo>
                  <a:cubicBezTo>
                    <a:pt x="1006" y="641"/>
                    <a:pt x="468" y="0"/>
                    <a:pt x="0" y="156"/>
                  </a:cubicBezTo>
                  <a:lnTo>
                    <a:pt x="0" y="156"/>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4795725" y="5137225"/>
              <a:ext cx="42475" cy="10850"/>
            </a:xfrm>
            <a:custGeom>
              <a:avLst/>
              <a:gdLst/>
              <a:ahLst/>
              <a:cxnLst/>
              <a:rect l="l" t="t" r="r" b="b"/>
              <a:pathLst>
                <a:path w="1699" h="434" fill="none" extrusionOk="0">
                  <a:moveTo>
                    <a:pt x="1699" y="295"/>
                  </a:moveTo>
                  <a:cubicBezTo>
                    <a:pt x="1110" y="434"/>
                    <a:pt x="573" y="1"/>
                    <a:pt x="35" y="139"/>
                  </a:cubicBezTo>
                  <a:cubicBezTo>
                    <a:pt x="18" y="139"/>
                    <a:pt x="1" y="139"/>
                    <a:pt x="1" y="15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7"/>
            <p:cNvSpPr/>
            <p:nvPr/>
          </p:nvSpPr>
          <p:spPr>
            <a:xfrm>
              <a:off x="4784900" y="5183575"/>
              <a:ext cx="42900" cy="3500"/>
            </a:xfrm>
            <a:custGeom>
              <a:avLst/>
              <a:gdLst/>
              <a:ahLst/>
              <a:cxnLst/>
              <a:rect l="l" t="t" r="r" b="b"/>
              <a:pathLst>
                <a:path w="1716" h="140" fill="none" extrusionOk="0">
                  <a:moveTo>
                    <a:pt x="1716" y="1"/>
                  </a:moveTo>
                  <a:cubicBezTo>
                    <a:pt x="1317" y="53"/>
                    <a:pt x="1" y="53"/>
                    <a:pt x="1" y="139"/>
                  </a:cubicBezTo>
                  <a:lnTo>
                    <a:pt x="1" y="139"/>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7"/>
            <p:cNvSpPr/>
            <p:nvPr/>
          </p:nvSpPr>
          <p:spPr>
            <a:xfrm>
              <a:off x="4778825" y="5229925"/>
              <a:ext cx="37725" cy="6525"/>
            </a:xfrm>
            <a:custGeom>
              <a:avLst/>
              <a:gdLst/>
              <a:ahLst/>
              <a:cxnLst/>
              <a:rect l="l" t="t" r="r" b="b"/>
              <a:pathLst>
                <a:path w="1509" h="261" fill="none" extrusionOk="0">
                  <a:moveTo>
                    <a:pt x="1508" y="1"/>
                  </a:moveTo>
                  <a:lnTo>
                    <a:pt x="399" y="140"/>
                  </a:lnTo>
                  <a:cubicBezTo>
                    <a:pt x="261" y="192"/>
                    <a:pt x="140" y="226"/>
                    <a:pt x="1" y="261"/>
                  </a:cubicBezTo>
                  <a:cubicBezTo>
                    <a:pt x="36" y="244"/>
                    <a:pt x="53" y="226"/>
                    <a:pt x="88" y="22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7"/>
            <p:cNvSpPr/>
            <p:nvPr/>
          </p:nvSpPr>
          <p:spPr>
            <a:xfrm>
              <a:off x="4776225" y="5266750"/>
              <a:ext cx="40325" cy="9125"/>
            </a:xfrm>
            <a:custGeom>
              <a:avLst/>
              <a:gdLst/>
              <a:ahLst/>
              <a:cxnLst/>
              <a:rect l="l" t="t" r="r" b="b"/>
              <a:pathLst>
                <a:path w="1613" h="365" fill="none" extrusionOk="0">
                  <a:moveTo>
                    <a:pt x="1612" y="1"/>
                  </a:moveTo>
                  <a:cubicBezTo>
                    <a:pt x="1283" y="53"/>
                    <a:pt x="1006" y="139"/>
                    <a:pt x="677" y="191"/>
                  </a:cubicBezTo>
                  <a:cubicBezTo>
                    <a:pt x="486" y="226"/>
                    <a:pt x="1" y="226"/>
                    <a:pt x="1" y="330"/>
                  </a:cubicBezTo>
                  <a:cubicBezTo>
                    <a:pt x="1" y="347"/>
                    <a:pt x="18" y="347"/>
                    <a:pt x="36" y="36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4776675" y="5302725"/>
              <a:ext cx="45500" cy="12575"/>
            </a:xfrm>
            <a:custGeom>
              <a:avLst/>
              <a:gdLst/>
              <a:ahLst/>
              <a:cxnLst/>
              <a:rect l="l" t="t" r="r" b="b"/>
              <a:pathLst>
                <a:path w="1820" h="503" fill="none" extrusionOk="0">
                  <a:moveTo>
                    <a:pt x="1820" y="0"/>
                  </a:moveTo>
                  <a:lnTo>
                    <a:pt x="1820" y="0"/>
                  </a:lnTo>
                  <a:cubicBezTo>
                    <a:pt x="1352" y="277"/>
                    <a:pt x="884" y="139"/>
                    <a:pt x="330" y="312"/>
                  </a:cubicBezTo>
                  <a:lnTo>
                    <a:pt x="0" y="503"/>
                  </a:lnTo>
                  <a:lnTo>
                    <a:pt x="0" y="503"/>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4786200" y="5337375"/>
              <a:ext cx="41600" cy="16050"/>
            </a:xfrm>
            <a:custGeom>
              <a:avLst/>
              <a:gdLst/>
              <a:ahLst/>
              <a:cxnLst/>
              <a:rect l="l" t="t" r="r" b="b"/>
              <a:pathLst>
                <a:path w="1664" h="642" fill="none" extrusionOk="0">
                  <a:moveTo>
                    <a:pt x="1664" y="0"/>
                  </a:moveTo>
                  <a:cubicBezTo>
                    <a:pt x="1161" y="174"/>
                    <a:pt x="243" y="451"/>
                    <a:pt x="0" y="64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4796600" y="5362500"/>
              <a:ext cx="39450" cy="18650"/>
            </a:xfrm>
            <a:custGeom>
              <a:avLst/>
              <a:gdLst/>
              <a:ahLst/>
              <a:cxnLst/>
              <a:rect l="l" t="t" r="r" b="b"/>
              <a:pathLst>
                <a:path w="1578" h="746" fill="none" extrusionOk="0">
                  <a:moveTo>
                    <a:pt x="1577" y="0"/>
                  </a:moveTo>
                  <a:cubicBezTo>
                    <a:pt x="1161" y="243"/>
                    <a:pt x="139" y="555"/>
                    <a:pt x="0" y="74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5023150" y="5022425"/>
              <a:ext cx="3500" cy="39025"/>
            </a:xfrm>
            <a:custGeom>
              <a:avLst/>
              <a:gdLst/>
              <a:ahLst/>
              <a:cxnLst/>
              <a:rect l="l" t="t" r="r" b="b"/>
              <a:pathLst>
                <a:path w="140" h="1561" fill="none" extrusionOk="0">
                  <a:moveTo>
                    <a:pt x="18" y="1"/>
                  </a:moveTo>
                  <a:cubicBezTo>
                    <a:pt x="18" y="780"/>
                    <a:pt x="1" y="1040"/>
                    <a:pt x="140" y="156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5051750" y="4980400"/>
              <a:ext cx="1325" cy="55475"/>
            </a:xfrm>
            <a:custGeom>
              <a:avLst/>
              <a:gdLst/>
              <a:ahLst/>
              <a:cxnLst/>
              <a:rect l="l" t="t" r="r" b="b"/>
              <a:pathLst>
                <a:path w="53" h="2219" fill="none" extrusionOk="0">
                  <a:moveTo>
                    <a:pt x="1" y="1"/>
                  </a:moveTo>
                  <a:lnTo>
                    <a:pt x="1" y="2028"/>
                  </a:lnTo>
                  <a:cubicBezTo>
                    <a:pt x="1" y="2132"/>
                    <a:pt x="53" y="2132"/>
                    <a:pt x="53" y="221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5073850" y="4944450"/>
              <a:ext cx="3475" cy="63700"/>
            </a:xfrm>
            <a:custGeom>
              <a:avLst/>
              <a:gdLst/>
              <a:ahLst/>
              <a:cxnLst/>
              <a:rect l="l" t="t" r="r" b="b"/>
              <a:pathLst>
                <a:path w="139" h="2548" fill="none" extrusionOk="0">
                  <a:moveTo>
                    <a:pt x="0" y="1"/>
                  </a:moveTo>
                  <a:lnTo>
                    <a:pt x="0" y="18"/>
                  </a:lnTo>
                  <a:cubicBezTo>
                    <a:pt x="0" y="469"/>
                    <a:pt x="87" y="1179"/>
                    <a:pt x="139" y="1578"/>
                  </a:cubicBezTo>
                  <a:cubicBezTo>
                    <a:pt x="122" y="1907"/>
                    <a:pt x="122" y="2219"/>
                    <a:pt x="139" y="254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5098975" y="4912400"/>
              <a:ext cx="9550" cy="56775"/>
            </a:xfrm>
            <a:custGeom>
              <a:avLst/>
              <a:gdLst/>
              <a:ahLst/>
              <a:cxnLst/>
              <a:rect l="l" t="t" r="r" b="b"/>
              <a:pathLst>
                <a:path w="382" h="2271" fill="none" extrusionOk="0">
                  <a:moveTo>
                    <a:pt x="0" y="0"/>
                  </a:moveTo>
                  <a:cubicBezTo>
                    <a:pt x="139" y="693"/>
                    <a:pt x="104" y="1577"/>
                    <a:pt x="382" y="227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5123225" y="4879900"/>
              <a:ext cx="6975" cy="59825"/>
            </a:xfrm>
            <a:custGeom>
              <a:avLst/>
              <a:gdLst/>
              <a:ahLst/>
              <a:cxnLst/>
              <a:rect l="l" t="t" r="r" b="b"/>
              <a:pathLst>
                <a:path w="279" h="2393" fill="none" extrusionOk="0">
                  <a:moveTo>
                    <a:pt x="18" y="1"/>
                  </a:moveTo>
                  <a:cubicBezTo>
                    <a:pt x="157" y="798"/>
                    <a:pt x="1" y="1664"/>
                    <a:pt x="278" y="2392"/>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 name="Google Shape;2206;p57"/>
          <p:cNvGrpSpPr/>
          <p:nvPr/>
        </p:nvGrpSpPr>
        <p:grpSpPr>
          <a:xfrm>
            <a:off x="5206995" y="1533054"/>
            <a:ext cx="1009417" cy="487503"/>
            <a:chOff x="3041250" y="4665475"/>
            <a:chExt cx="570550" cy="275550"/>
          </a:xfrm>
        </p:grpSpPr>
        <p:sp>
          <p:nvSpPr>
            <p:cNvPr id="2207" name="Google Shape;2207;p57"/>
            <p:cNvSpPr/>
            <p:nvPr/>
          </p:nvSpPr>
          <p:spPr>
            <a:xfrm>
              <a:off x="3049050" y="4711225"/>
              <a:ext cx="561025" cy="226750"/>
            </a:xfrm>
            <a:custGeom>
              <a:avLst/>
              <a:gdLst/>
              <a:ahLst/>
              <a:cxnLst/>
              <a:rect l="l" t="t" r="r" b="b"/>
              <a:pathLst>
                <a:path w="22441" h="9070" extrusionOk="0">
                  <a:moveTo>
                    <a:pt x="4800" y="0"/>
                  </a:moveTo>
                  <a:cubicBezTo>
                    <a:pt x="4780" y="0"/>
                    <a:pt x="4752" y="11"/>
                    <a:pt x="4714" y="59"/>
                  </a:cubicBezTo>
                  <a:cubicBezTo>
                    <a:pt x="3917" y="908"/>
                    <a:pt x="3068" y="1705"/>
                    <a:pt x="2184" y="2433"/>
                  </a:cubicBezTo>
                  <a:cubicBezTo>
                    <a:pt x="1768" y="2814"/>
                    <a:pt x="1335" y="3143"/>
                    <a:pt x="902" y="3473"/>
                  </a:cubicBezTo>
                  <a:cubicBezTo>
                    <a:pt x="590" y="3715"/>
                    <a:pt x="278" y="3941"/>
                    <a:pt x="1" y="4149"/>
                  </a:cubicBezTo>
                  <a:cubicBezTo>
                    <a:pt x="1006" y="5275"/>
                    <a:pt x="2115" y="6263"/>
                    <a:pt x="3050" y="7389"/>
                  </a:cubicBezTo>
                  <a:cubicBezTo>
                    <a:pt x="3588" y="8013"/>
                    <a:pt x="3778" y="8394"/>
                    <a:pt x="4454" y="9070"/>
                  </a:cubicBezTo>
                  <a:lnTo>
                    <a:pt x="4558" y="9070"/>
                  </a:lnTo>
                  <a:cubicBezTo>
                    <a:pt x="4558" y="8325"/>
                    <a:pt x="4593" y="7476"/>
                    <a:pt x="4904" y="6886"/>
                  </a:cubicBezTo>
                  <a:cubicBezTo>
                    <a:pt x="4883" y="6821"/>
                    <a:pt x="5310" y="6798"/>
                    <a:pt x="5927" y="6798"/>
                  </a:cubicBezTo>
                  <a:cubicBezTo>
                    <a:pt x="7264" y="6798"/>
                    <a:pt x="9490" y="6904"/>
                    <a:pt x="9964" y="6904"/>
                  </a:cubicBezTo>
                  <a:cubicBezTo>
                    <a:pt x="13222" y="7112"/>
                    <a:pt x="16410" y="7250"/>
                    <a:pt x="19668" y="7320"/>
                  </a:cubicBezTo>
                  <a:cubicBezTo>
                    <a:pt x="20108" y="7320"/>
                    <a:pt x="21097" y="7561"/>
                    <a:pt x="21787" y="7561"/>
                  </a:cubicBezTo>
                  <a:cubicBezTo>
                    <a:pt x="22022" y="7561"/>
                    <a:pt x="22222" y="7533"/>
                    <a:pt x="22354" y="7458"/>
                  </a:cubicBezTo>
                  <a:cubicBezTo>
                    <a:pt x="21591" y="6834"/>
                    <a:pt x="20846" y="5725"/>
                    <a:pt x="20084" y="5309"/>
                  </a:cubicBezTo>
                  <a:cubicBezTo>
                    <a:pt x="20275" y="4911"/>
                    <a:pt x="20517" y="4530"/>
                    <a:pt x="20812" y="4200"/>
                  </a:cubicBezTo>
                  <a:cubicBezTo>
                    <a:pt x="21297" y="3646"/>
                    <a:pt x="21834" y="3126"/>
                    <a:pt x="22441" y="2693"/>
                  </a:cubicBezTo>
                  <a:lnTo>
                    <a:pt x="22441" y="2554"/>
                  </a:lnTo>
                  <a:lnTo>
                    <a:pt x="20638" y="2554"/>
                  </a:lnTo>
                  <a:cubicBezTo>
                    <a:pt x="20257" y="2520"/>
                    <a:pt x="19893" y="2502"/>
                    <a:pt x="19529" y="2485"/>
                  </a:cubicBezTo>
                  <a:cubicBezTo>
                    <a:pt x="18923" y="2450"/>
                    <a:pt x="18316" y="2433"/>
                    <a:pt x="17727" y="2398"/>
                  </a:cubicBezTo>
                  <a:cubicBezTo>
                    <a:pt x="16826" y="2364"/>
                    <a:pt x="15925" y="2346"/>
                    <a:pt x="15024" y="2329"/>
                  </a:cubicBezTo>
                  <a:cubicBezTo>
                    <a:pt x="13984" y="2312"/>
                    <a:pt x="12945" y="2294"/>
                    <a:pt x="11905" y="2277"/>
                  </a:cubicBezTo>
                  <a:cubicBezTo>
                    <a:pt x="10935" y="2277"/>
                    <a:pt x="9964" y="2260"/>
                    <a:pt x="8994" y="2242"/>
                  </a:cubicBezTo>
                  <a:cubicBezTo>
                    <a:pt x="8283" y="2225"/>
                    <a:pt x="7538" y="2208"/>
                    <a:pt x="6845" y="2208"/>
                  </a:cubicBezTo>
                  <a:cubicBezTo>
                    <a:pt x="6152" y="2190"/>
                    <a:pt x="5459" y="2156"/>
                    <a:pt x="4766" y="2138"/>
                  </a:cubicBezTo>
                  <a:cubicBezTo>
                    <a:pt x="4731" y="2069"/>
                    <a:pt x="4731" y="2052"/>
                    <a:pt x="4740" y="2052"/>
                  </a:cubicBezTo>
                  <a:cubicBezTo>
                    <a:pt x="4749" y="2052"/>
                    <a:pt x="4766" y="2069"/>
                    <a:pt x="4766" y="2069"/>
                  </a:cubicBezTo>
                  <a:cubicBezTo>
                    <a:pt x="4801" y="1532"/>
                    <a:pt x="4870" y="1099"/>
                    <a:pt x="4887" y="614"/>
                  </a:cubicBezTo>
                  <a:cubicBezTo>
                    <a:pt x="4904" y="440"/>
                    <a:pt x="4904" y="250"/>
                    <a:pt x="4904" y="59"/>
                  </a:cubicBezTo>
                  <a:lnTo>
                    <a:pt x="4835" y="59"/>
                  </a:lnTo>
                  <a:cubicBezTo>
                    <a:pt x="4835" y="42"/>
                    <a:pt x="4835" y="24"/>
                    <a:pt x="4835" y="7"/>
                  </a:cubicBezTo>
                  <a:cubicBezTo>
                    <a:pt x="4827" y="7"/>
                    <a:pt x="4816" y="0"/>
                    <a:pt x="4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3045575" y="4811025"/>
              <a:ext cx="114825" cy="126525"/>
            </a:xfrm>
            <a:custGeom>
              <a:avLst/>
              <a:gdLst/>
              <a:ahLst/>
              <a:cxnLst/>
              <a:rect l="l" t="t" r="r" b="b"/>
              <a:pathLst>
                <a:path w="4593" h="5061" fill="none" extrusionOk="0">
                  <a:moveTo>
                    <a:pt x="1" y="1"/>
                  </a:moveTo>
                  <a:lnTo>
                    <a:pt x="36" y="35"/>
                  </a:lnTo>
                  <a:lnTo>
                    <a:pt x="140" y="157"/>
                  </a:lnTo>
                  <a:cubicBezTo>
                    <a:pt x="1145" y="1266"/>
                    <a:pt x="2254" y="2271"/>
                    <a:pt x="3189" y="3397"/>
                  </a:cubicBezTo>
                  <a:cubicBezTo>
                    <a:pt x="3744" y="4021"/>
                    <a:pt x="3917" y="4402"/>
                    <a:pt x="4593" y="506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3047325" y="4710100"/>
              <a:ext cx="124775" cy="106150"/>
            </a:xfrm>
            <a:custGeom>
              <a:avLst/>
              <a:gdLst/>
              <a:ahLst/>
              <a:cxnLst/>
              <a:rect l="l" t="t" r="r" b="b"/>
              <a:pathLst>
                <a:path w="4991" h="4246" fill="none" extrusionOk="0">
                  <a:moveTo>
                    <a:pt x="0" y="4245"/>
                  </a:moveTo>
                  <a:cubicBezTo>
                    <a:pt x="0" y="4245"/>
                    <a:pt x="18" y="4228"/>
                    <a:pt x="18" y="4228"/>
                  </a:cubicBezTo>
                  <a:lnTo>
                    <a:pt x="70" y="4194"/>
                  </a:lnTo>
                  <a:cubicBezTo>
                    <a:pt x="364" y="3986"/>
                    <a:pt x="659" y="3760"/>
                    <a:pt x="971" y="3518"/>
                  </a:cubicBezTo>
                  <a:cubicBezTo>
                    <a:pt x="1387" y="3188"/>
                    <a:pt x="1820" y="2842"/>
                    <a:pt x="2253" y="2478"/>
                  </a:cubicBezTo>
                  <a:cubicBezTo>
                    <a:pt x="3137" y="1750"/>
                    <a:pt x="3986" y="953"/>
                    <a:pt x="4783" y="104"/>
                  </a:cubicBezTo>
                  <a:cubicBezTo>
                    <a:pt x="4852" y="35"/>
                    <a:pt x="4887" y="52"/>
                    <a:pt x="4904" y="52"/>
                  </a:cubicBezTo>
                  <a:cubicBezTo>
                    <a:pt x="4939" y="69"/>
                    <a:pt x="4956" y="52"/>
                    <a:pt x="499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3163425" y="4882950"/>
              <a:ext cx="8675" cy="58075"/>
            </a:xfrm>
            <a:custGeom>
              <a:avLst/>
              <a:gdLst/>
              <a:ahLst/>
              <a:cxnLst/>
              <a:rect l="l" t="t" r="r" b="b"/>
              <a:pathLst>
                <a:path w="347" h="2323" fill="none" extrusionOk="0">
                  <a:moveTo>
                    <a:pt x="0" y="2322"/>
                  </a:moveTo>
                  <a:lnTo>
                    <a:pt x="0" y="2183"/>
                  </a:lnTo>
                  <a:cubicBezTo>
                    <a:pt x="0" y="1456"/>
                    <a:pt x="18" y="607"/>
                    <a:pt x="34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3168175" y="4712250"/>
              <a:ext cx="3925" cy="50275"/>
            </a:xfrm>
            <a:custGeom>
              <a:avLst/>
              <a:gdLst/>
              <a:ahLst/>
              <a:cxnLst/>
              <a:rect l="l" t="t" r="r" b="b"/>
              <a:pathLst>
                <a:path w="157" h="2011" fill="none" extrusionOk="0">
                  <a:moveTo>
                    <a:pt x="157" y="1"/>
                  </a:moveTo>
                  <a:cubicBezTo>
                    <a:pt x="157" y="209"/>
                    <a:pt x="157" y="382"/>
                    <a:pt x="122" y="555"/>
                  </a:cubicBezTo>
                  <a:cubicBezTo>
                    <a:pt x="105" y="1058"/>
                    <a:pt x="53" y="1474"/>
                    <a:pt x="1" y="201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3170350" y="4877750"/>
              <a:ext cx="439725" cy="27300"/>
            </a:xfrm>
            <a:custGeom>
              <a:avLst/>
              <a:gdLst/>
              <a:ahLst/>
              <a:cxnLst/>
              <a:rect l="l" t="t" r="r" b="b"/>
              <a:pathLst>
                <a:path w="17589" h="1092" fill="none" extrusionOk="0">
                  <a:moveTo>
                    <a:pt x="70" y="208"/>
                  </a:moveTo>
                  <a:cubicBezTo>
                    <a:pt x="0" y="0"/>
                    <a:pt x="4419" y="243"/>
                    <a:pt x="5112" y="243"/>
                  </a:cubicBezTo>
                  <a:cubicBezTo>
                    <a:pt x="8370" y="451"/>
                    <a:pt x="11558" y="589"/>
                    <a:pt x="14816" y="659"/>
                  </a:cubicBezTo>
                  <a:cubicBezTo>
                    <a:pt x="15405" y="659"/>
                    <a:pt x="16982" y="1092"/>
                    <a:pt x="17502" y="780"/>
                  </a:cubicBezTo>
                  <a:lnTo>
                    <a:pt x="17519" y="780"/>
                  </a:lnTo>
                  <a:cubicBezTo>
                    <a:pt x="17537" y="780"/>
                    <a:pt x="17571" y="763"/>
                    <a:pt x="17589" y="74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3166875" y="4760775"/>
              <a:ext cx="443200" cy="13875"/>
            </a:xfrm>
            <a:custGeom>
              <a:avLst/>
              <a:gdLst/>
              <a:ahLst/>
              <a:cxnLst/>
              <a:rect l="l" t="t" r="r" b="b"/>
              <a:pathLst>
                <a:path w="17728" h="555" fill="none" extrusionOk="0">
                  <a:moveTo>
                    <a:pt x="53" y="70"/>
                  </a:moveTo>
                  <a:cubicBezTo>
                    <a:pt x="53" y="70"/>
                    <a:pt x="1" y="0"/>
                    <a:pt x="53" y="139"/>
                  </a:cubicBezTo>
                  <a:cubicBezTo>
                    <a:pt x="746" y="174"/>
                    <a:pt x="1456" y="191"/>
                    <a:pt x="2132" y="208"/>
                  </a:cubicBezTo>
                  <a:cubicBezTo>
                    <a:pt x="2825" y="226"/>
                    <a:pt x="3570" y="243"/>
                    <a:pt x="4281" y="243"/>
                  </a:cubicBezTo>
                  <a:cubicBezTo>
                    <a:pt x="5251" y="260"/>
                    <a:pt x="6222" y="278"/>
                    <a:pt x="7192" y="295"/>
                  </a:cubicBezTo>
                  <a:cubicBezTo>
                    <a:pt x="8232" y="295"/>
                    <a:pt x="9271" y="312"/>
                    <a:pt x="10311" y="330"/>
                  </a:cubicBezTo>
                  <a:cubicBezTo>
                    <a:pt x="11212" y="347"/>
                    <a:pt x="12113" y="382"/>
                    <a:pt x="13014" y="416"/>
                  </a:cubicBezTo>
                  <a:cubicBezTo>
                    <a:pt x="13603" y="434"/>
                    <a:pt x="14210" y="468"/>
                    <a:pt x="14816" y="486"/>
                  </a:cubicBezTo>
                  <a:cubicBezTo>
                    <a:pt x="15180" y="520"/>
                    <a:pt x="15544" y="538"/>
                    <a:pt x="15925" y="555"/>
                  </a:cubicBezTo>
                  <a:lnTo>
                    <a:pt x="17728" y="555"/>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3551575" y="4844375"/>
              <a:ext cx="56775" cy="53325"/>
            </a:xfrm>
            <a:custGeom>
              <a:avLst/>
              <a:gdLst/>
              <a:ahLst/>
              <a:cxnLst/>
              <a:rect l="l" t="t" r="r" b="b"/>
              <a:pathLst>
                <a:path w="2271" h="2133" fill="none" extrusionOk="0">
                  <a:moveTo>
                    <a:pt x="2270" y="2132"/>
                  </a:moveTo>
                  <a:lnTo>
                    <a:pt x="2270" y="2132"/>
                  </a:lnTo>
                  <a:cubicBezTo>
                    <a:pt x="1508" y="1508"/>
                    <a:pt x="745" y="399"/>
                    <a:pt x="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3551125" y="4778100"/>
              <a:ext cx="58950" cy="65875"/>
            </a:xfrm>
            <a:custGeom>
              <a:avLst/>
              <a:gdLst/>
              <a:ahLst/>
              <a:cxnLst/>
              <a:rect l="l" t="t" r="r" b="b"/>
              <a:pathLst>
                <a:path w="2358" h="2635" fill="none" extrusionOk="0">
                  <a:moveTo>
                    <a:pt x="1" y="2634"/>
                  </a:moveTo>
                  <a:cubicBezTo>
                    <a:pt x="192" y="2236"/>
                    <a:pt x="434" y="1855"/>
                    <a:pt x="729" y="1525"/>
                  </a:cubicBezTo>
                  <a:cubicBezTo>
                    <a:pt x="1214" y="954"/>
                    <a:pt x="1751" y="451"/>
                    <a:pt x="2358"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3608325" y="4866475"/>
              <a:ext cx="3475" cy="31225"/>
            </a:xfrm>
            <a:custGeom>
              <a:avLst/>
              <a:gdLst/>
              <a:ahLst/>
              <a:cxnLst/>
              <a:rect l="l" t="t" r="r" b="b"/>
              <a:pathLst>
                <a:path w="139" h="1249" fill="none" extrusionOk="0">
                  <a:moveTo>
                    <a:pt x="0" y="1248"/>
                  </a:moveTo>
                  <a:lnTo>
                    <a:pt x="0" y="1231"/>
                  </a:lnTo>
                  <a:cubicBezTo>
                    <a:pt x="70" y="815"/>
                    <a:pt x="122" y="416"/>
                    <a:pt x="139"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3571925" y="4817950"/>
              <a:ext cx="39875" cy="48550"/>
            </a:xfrm>
            <a:custGeom>
              <a:avLst/>
              <a:gdLst/>
              <a:ahLst/>
              <a:cxnLst/>
              <a:rect l="l" t="t" r="r" b="b"/>
              <a:pathLst>
                <a:path w="1595" h="1942" fill="none" extrusionOk="0">
                  <a:moveTo>
                    <a:pt x="1595" y="1942"/>
                  </a:moveTo>
                  <a:cubicBezTo>
                    <a:pt x="1318" y="1508"/>
                    <a:pt x="1006" y="1110"/>
                    <a:pt x="659" y="746"/>
                  </a:cubicBezTo>
                  <a:cubicBezTo>
                    <a:pt x="434" y="486"/>
                    <a:pt x="191" y="226"/>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3577125" y="4836575"/>
              <a:ext cx="11300" cy="24725"/>
            </a:xfrm>
            <a:custGeom>
              <a:avLst/>
              <a:gdLst/>
              <a:ahLst/>
              <a:cxnLst/>
              <a:rect l="l" t="t" r="r" b="b"/>
              <a:pathLst>
                <a:path w="452" h="989" fill="none" extrusionOk="0">
                  <a:moveTo>
                    <a:pt x="1" y="989"/>
                  </a:moveTo>
                  <a:cubicBezTo>
                    <a:pt x="70" y="625"/>
                    <a:pt x="226" y="295"/>
                    <a:pt x="45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3606575" y="4739975"/>
              <a:ext cx="3500" cy="38150"/>
            </a:xfrm>
            <a:custGeom>
              <a:avLst/>
              <a:gdLst/>
              <a:ahLst/>
              <a:cxnLst/>
              <a:rect l="l" t="t" r="r" b="b"/>
              <a:pathLst>
                <a:path w="140" h="1526" fill="none" extrusionOk="0">
                  <a:moveTo>
                    <a:pt x="140" y="1526"/>
                  </a:moveTo>
                  <a:lnTo>
                    <a:pt x="140" y="1387"/>
                  </a:lnTo>
                  <a:cubicBezTo>
                    <a:pt x="140" y="919"/>
                    <a:pt x="122" y="313"/>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3172075" y="4726125"/>
              <a:ext cx="434525" cy="13875"/>
            </a:xfrm>
            <a:custGeom>
              <a:avLst/>
              <a:gdLst/>
              <a:ahLst/>
              <a:cxnLst/>
              <a:rect l="l" t="t" r="r" b="b"/>
              <a:pathLst>
                <a:path w="17381" h="555" fill="none" extrusionOk="0">
                  <a:moveTo>
                    <a:pt x="17381" y="555"/>
                  </a:moveTo>
                  <a:cubicBezTo>
                    <a:pt x="16965" y="555"/>
                    <a:pt x="16480" y="555"/>
                    <a:pt x="15995" y="537"/>
                  </a:cubicBezTo>
                  <a:cubicBezTo>
                    <a:pt x="15735" y="537"/>
                    <a:pt x="15475" y="520"/>
                    <a:pt x="15232" y="485"/>
                  </a:cubicBezTo>
                  <a:cubicBezTo>
                    <a:pt x="15042" y="468"/>
                    <a:pt x="14868" y="451"/>
                    <a:pt x="14678" y="433"/>
                  </a:cubicBezTo>
                  <a:cubicBezTo>
                    <a:pt x="14019" y="381"/>
                    <a:pt x="13378" y="364"/>
                    <a:pt x="12737" y="329"/>
                  </a:cubicBezTo>
                  <a:cubicBezTo>
                    <a:pt x="12321" y="312"/>
                    <a:pt x="11905" y="295"/>
                    <a:pt x="11489" y="277"/>
                  </a:cubicBezTo>
                  <a:cubicBezTo>
                    <a:pt x="11073" y="260"/>
                    <a:pt x="10658" y="260"/>
                    <a:pt x="10242" y="243"/>
                  </a:cubicBezTo>
                  <a:cubicBezTo>
                    <a:pt x="9133" y="225"/>
                    <a:pt x="8024" y="225"/>
                    <a:pt x="6915" y="191"/>
                  </a:cubicBezTo>
                  <a:cubicBezTo>
                    <a:pt x="5962" y="191"/>
                    <a:pt x="5009" y="174"/>
                    <a:pt x="4073" y="139"/>
                  </a:cubicBezTo>
                  <a:cubicBezTo>
                    <a:pt x="3605" y="139"/>
                    <a:pt x="2843" y="156"/>
                    <a:pt x="2063" y="139"/>
                  </a:cubicBezTo>
                  <a:cubicBezTo>
                    <a:pt x="1370" y="156"/>
                    <a:pt x="677" y="104"/>
                    <a:pt x="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3041250" y="4765975"/>
              <a:ext cx="7825" cy="52000"/>
            </a:xfrm>
            <a:custGeom>
              <a:avLst/>
              <a:gdLst/>
              <a:ahLst/>
              <a:cxnLst/>
              <a:rect l="l" t="t" r="r" b="b"/>
              <a:pathLst>
                <a:path w="313" h="2080" fill="none" extrusionOk="0">
                  <a:moveTo>
                    <a:pt x="313" y="2080"/>
                  </a:moveTo>
                  <a:cubicBezTo>
                    <a:pt x="295" y="2045"/>
                    <a:pt x="278" y="2028"/>
                    <a:pt x="261" y="1993"/>
                  </a:cubicBezTo>
                  <a:cubicBezTo>
                    <a:pt x="243" y="1941"/>
                    <a:pt x="226" y="1889"/>
                    <a:pt x="209" y="1837"/>
                  </a:cubicBezTo>
                  <a:cubicBezTo>
                    <a:pt x="35" y="1283"/>
                    <a:pt x="1" y="694"/>
                    <a:pt x="122" y="122"/>
                  </a:cubicBezTo>
                  <a:lnTo>
                    <a:pt x="122" y="122"/>
                  </a:lnTo>
                  <a:cubicBezTo>
                    <a:pt x="139" y="87"/>
                    <a:pt x="157" y="35"/>
                    <a:pt x="174"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3045575" y="4667200"/>
              <a:ext cx="119600" cy="102275"/>
            </a:xfrm>
            <a:custGeom>
              <a:avLst/>
              <a:gdLst/>
              <a:ahLst/>
              <a:cxnLst/>
              <a:rect l="l" t="t" r="r" b="b"/>
              <a:pathLst>
                <a:path w="4784" h="4091" fill="none" extrusionOk="0">
                  <a:moveTo>
                    <a:pt x="1" y="4090"/>
                  </a:moveTo>
                  <a:cubicBezTo>
                    <a:pt x="261" y="3674"/>
                    <a:pt x="555" y="3276"/>
                    <a:pt x="919" y="2929"/>
                  </a:cubicBezTo>
                  <a:cubicBezTo>
                    <a:pt x="1335" y="2531"/>
                    <a:pt x="1768" y="2149"/>
                    <a:pt x="2219" y="1785"/>
                  </a:cubicBezTo>
                  <a:cubicBezTo>
                    <a:pt x="3033" y="1144"/>
                    <a:pt x="3882" y="538"/>
                    <a:pt x="4784"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3168625" y="4665475"/>
              <a:ext cx="1750" cy="48550"/>
            </a:xfrm>
            <a:custGeom>
              <a:avLst/>
              <a:gdLst/>
              <a:ahLst/>
              <a:cxnLst/>
              <a:rect l="l" t="t" r="r" b="b"/>
              <a:pathLst>
                <a:path w="70" h="1942" fill="none" extrusionOk="0">
                  <a:moveTo>
                    <a:pt x="69" y="1941"/>
                  </a:moveTo>
                  <a:lnTo>
                    <a:pt x="69" y="1872"/>
                  </a:lnTo>
                  <a:cubicBezTo>
                    <a:pt x="69" y="1854"/>
                    <a:pt x="69" y="1837"/>
                    <a:pt x="69" y="1837"/>
                  </a:cubicBezTo>
                  <a:cubicBezTo>
                    <a:pt x="69" y="1335"/>
                    <a:pt x="18" y="815"/>
                    <a:pt x="0" y="70"/>
                  </a:cubicBezTo>
                  <a:cubicBezTo>
                    <a:pt x="0" y="52"/>
                    <a:pt x="0" y="18"/>
                    <a:pt x="0"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3069850" y="4743450"/>
              <a:ext cx="1750" cy="52000"/>
            </a:xfrm>
            <a:custGeom>
              <a:avLst/>
              <a:gdLst/>
              <a:ahLst/>
              <a:cxnLst/>
              <a:rect l="l" t="t" r="r" b="b"/>
              <a:pathLst>
                <a:path w="70" h="2080" fill="none" extrusionOk="0">
                  <a:moveTo>
                    <a:pt x="0" y="2080"/>
                  </a:moveTo>
                  <a:cubicBezTo>
                    <a:pt x="0" y="1456"/>
                    <a:pt x="70" y="693"/>
                    <a:pt x="70"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3099300" y="4714000"/>
              <a:ext cx="5225" cy="57200"/>
            </a:xfrm>
            <a:custGeom>
              <a:avLst/>
              <a:gdLst/>
              <a:ahLst/>
              <a:cxnLst/>
              <a:rect l="l" t="t" r="r" b="b"/>
              <a:pathLst>
                <a:path w="209" h="2288" fill="none" extrusionOk="0">
                  <a:moveTo>
                    <a:pt x="139" y="2287"/>
                  </a:moveTo>
                  <a:cubicBezTo>
                    <a:pt x="1" y="1664"/>
                    <a:pt x="209" y="780"/>
                    <a:pt x="139"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3135700" y="4694925"/>
              <a:ext cx="3475" cy="46825"/>
            </a:xfrm>
            <a:custGeom>
              <a:avLst/>
              <a:gdLst/>
              <a:ahLst/>
              <a:cxnLst/>
              <a:rect l="l" t="t" r="r" b="b"/>
              <a:pathLst>
                <a:path w="139" h="1873" fill="none" extrusionOk="0">
                  <a:moveTo>
                    <a:pt x="0" y="1872"/>
                  </a:moveTo>
                  <a:cubicBezTo>
                    <a:pt x="139" y="1525"/>
                    <a:pt x="70" y="555"/>
                    <a:pt x="7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3273875" y="4729575"/>
              <a:ext cx="25" cy="36425"/>
            </a:xfrm>
            <a:custGeom>
              <a:avLst/>
              <a:gdLst/>
              <a:ahLst/>
              <a:cxnLst/>
              <a:rect l="l" t="t" r="r" b="b"/>
              <a:pathLst>
                <a:path w="1" h="1457" fill="none" extrusionOk="0">
                  <a:moveTo>
                    <a:pt x="1" y="1456"/>
                  </a:moveTo>
                  <a:lnTo>
                    <a:pt x="1" y="1"/>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3344925" y="4731325"/>
              <a:ext cx="2200" cy="31200"/>
            </a:xfrm>
            <a:custGeom>
              <a:avLst/>
              <a:gdLst/>
              <a:ahLst/>
              <a:cxnLst/>
              <a:rect l="l" t="t" r="r" b="b"/>
              <a:pathLst>
                <a:path w="88" h="1248" fill="none" extrusionOk="0">
                  <a:moveTo>
                    <a:pt x="70" y="1248"/>
                  </a:moveTo>
                  <a:cubicBezTo>
                    <a:pt x="87" y="832"/>
                    <a:pt x="70" y="416"/>
                    <a:pt x="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3424200" y="4733050"/>
              <a:ext cx="3925" cy="32950"/>
            </a:xfrm>
            <a:custGeom>
              <a:avLst/>
              <a:gdLst/>
              <a:ahLst/>
              <a:cxnLst/>
              <a:rect l="l" t="t" r="r" b="b"/>
              <a:pathLst>
                <a:path w="157" h="1318" fill="none" extrusionOk="0">
                  <a:moveTo>
                    <a:pt x="18" y="1317"/>
                  </a:moveTo>
                  <a:cubicBezTo>
                    <a:pt x="1" y="884"/>
                    <a:pt x="35" y="434"/>
                    <a:pt x="15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3490050" y="4736525"/>
              <a:ext cx="2200" cy="32950"/>
            </a:xfrm>
            <a:custGeom>
              <a:avLst/>
              <a:gdLst/>
              <a:ahLst/>
              <a:cxnLst/>
              <a:rect l="l" t="t" r="r" b="b"/>
              <a:pathLst>
                <a:path w="88" h="1318" fill="none" extrusionOk="0">
                  <a:moveTo>
                    <a:pt x="87" y="1317"/>
                  </a:moveTo>
                  <a:cubicBezTo>
                    <a:pt x="35" y="884"/>
                    <a:pt x="1" y="451"/>
                    <a:pt x="18"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3535550" y="4736950"/>
              <a:ext cx="3475" cy="35975"/>
            </a:xfrm>
            <a:custGeom>
              <a:avLst/>
              <a:gdLst/>
              <a:ahLst/>
              <a:cxnLst/>
              <a:rect l="l" t="t" r="r" b="b"/>
              <a:pathLst>
                <a:path w="139" h="1439" fill="none" extrusionOk="0">
                  <a:moveTo>
                    <a:pt x="69" y="1439"/>
                  </a:moveTo>
                  <a:cubicBezTo>
                    <a:pt x="69" y="953"/>
                    <a:pt x="0" y="486"/>
                    <a:pt x="139"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3571925" y="4739975"/>
              <a:ext cx="25" cy="34675"/>
            </a:xfrm>
            <a:custGeom>
              <a:avLst/>
              <a:gdLst/>
              <a:ahLst/>
              <a:cxnLst/>
              <a:rect l="l" t="t" r="r" b="b"/>
              <a:pathLst>
                <a:path w="1" h="1387" fill="none" extrusionOk="0">
                  <a:moveTo>
                    <a:pt x="1" y="1387"/>
                  </a:moveTo>
                  <a:lnTo>
                    <a:pt x="1" y="1"/>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3219725" y="4733050"/>
              <a:ext cx="3925" cy="32950"/>
            </a:xfrm>
            <a:custGeom>
              <a:avLst/>
              <a:gdLst/>
              <a:ahLst/>
              <a:cxnLst/>
              <a:rect l="l" t="t" r="r" b="b"/>
              <a:pathLst>
                <a:path w="157" h="1318" fill="none" extrusionOk="0">
                  <a:moveTo>
                    <a:pt x="18" y="1317"/>
                  </a:moveTo>
                  <a:cubicBezTo>
                    <a:pt x="1" y="867"/>
                    <a:pt x="53" y="434"/>
                    <a:pt x="15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 name="Google Shape;2234;p57"/>
          <p:cNvGrpSpPr/>
          <p:nvPr/>
        </p:nvGrpSpPr>
        <p:grpSpPr>
          <a:xfrm>
            <a:off x="7709767" y="1270967"/>
            <a:ext cx="604588" cy="1195466"/>
            <a:chOff x="3235775" y="3890475"/>
            <a:chExt cx="307600" cy="608225"/>
          </a:xfrm>
        </p:grpSpPr>
        <p:sp>
          <p:nvSpPr>
            <p:cNvPr id="2235" name="Google Shape;2235;p57"/>
            <p:cNvSpPr/>
            <p:nvPr/>
          </p:nvSpPr>
          <p:spPr>
            <a:xfrm>
              <a:off x="3235775" y="4415175"/>
              <a:ext cx="78325" cy="59025"/>
            </a:xfrm>
            <a:custGeom>
              <a:avLst/>
              <a:gdLst/>
              <a:ahLst/>
              <a:cxnLst/>
              <a:rect l="l" t="t" r="r" b="b"/>
              <a:pathLst>
                <a:path w="3133" h="2361" extrusionOk="0">
                  <a:moveTo>
                    <a:pt x="1277" y="1"/>
                  </a:moveTo>
                  <a:cubicBezTo>
                    <a:pt x="884" y="1"/>
                    <a:pt x="492" y="178"/>
                    <a:pt x="312" y="516"/>
                  </a:cubicBezTo>
                  <a:lnTo>
                    <a:pt x="277" y="499"/>
                  </a:lnTo>
                  <a:cubicBezTo>
                    <a:pt x="35" y="863"/>
                    <a:pt x="0" y="1331"/>
                    <a:pt x="173" y="1747"/>
                  </a:cubicBezTo>
                  <a:cubicBezTo>
                    <a:pt x="421" y="2184"/>
                    <a:pt x="788" y="2361"/>
                    <a:pt x="1158" y="2361"/>
                  </a:cubicBezTo>
                  <a:cubicBezTo>
                    <a:pt x="2136" y="2361"/>
                    <a:pt x="3132" y="1127"/>
                    <a:pt x="1975" y="222"/>
                  </a:cubicBezTo>
                  <a:cubicBezTo>
                    <a:pt x="1780" y="73"/>
                    <a:pt x="1528" y="1"/>
                    <a:pt x="1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3242250" y="3895750"/>
              <a:ext cx="263425" cy="473875"/>
            </a:xfrm>
            <a:custGeom>
              <a:avLst/>
              <a:gdLst/>
              <a:ahLst/>
              <a:cxnLst/>
              <a:rect l="l" t="t" r="r" b="b"/>
              <a:pathLst>
                <a:path w="10537" h="18955" extrusionOk="0">
                  <a:moveTo>
                    <a:pt x="5271" y="1"/>
                  </a:moveTo>
                  <a:cubicBezTo>
                    <a:pt x="5149" y="1"/>
                    <a:pt x="5027" y="5"/>
                    <a:pt x="4905" y="14"/>
                  </a:cubicBezTo>
                  <a:cubicBezTo>
                    <a:pt x="4177" y="49"/>
                    <a:pt x="3484" y="257"/>
                    <a:pt x="2843" y="586"/>
                  </a:cubicBezTo>
                  <a:cubicBezTo>
                    <a:pt x="1942" y="1002"/>
                    <a:pt x="209" y="2059"/>
                    <a:pt x="1" y="3359"/>
                  </a:cubicBezTo>
                  <a:cubicBezTo>
                    <a:pt x="486" y="3567"/>
                    <a:pt x="1942" y="3567"/>
                    <a:pt x="2566" y="3567"/>
                  </a:cubicBezTo>
                  <a:cubicBezTo>
                    <a:pt x="3212" y="2618"/>
                    <a:pt x="4125" y="2132"/>
                    <a:pt x="5018" y="2132"/>
                  </a:cubicBezTo>
                  <a:cubicBezTo>
                    <a:pt x="6016" y="2132"/>
                    <a:pt x="6990" y="2739"/>
                    <a:pt x="7539" y="3983"/>
                  </a:cubicBezTo>
                  <a:cubicBezTo>
                    <a:pt x="8509" y="6201"/>
                    <a:pt x="6776" y="8003"/>
                    <a:pt x="5043" y="9112"/>
                  </a:cubicBezTo>
                  <a:cubicBezTo>
                    <a:pt x="3241" y="10290"/>
                    <a:pt x="1439" y="11538"/>
                    <a:pt x="815" y="13756"/>
                  </a:cubicBezTo>
                  <a:cubicBezTo>
                    <a:pt x="400" y="15419"/>
                    <a:pt x="330" y="17152"/>
                    <a:pt x="261" y="18815"/>
                  </a:cubicBezTo>
                  <a:lnTo>
                    <a:pt x="261" y="18954"/>
                  </a:lnTo>
                  <a:cubicBezTo>
                    <a:pt x="599" y="18894"/>
                    <a:pt x="1039" y="18816"/>
                    <a:pt x="1416" y="18816"/>
                  </a:cubicBezTo>
                  <a:cubicBezTo>
                    <a:pt x="1578" y="18816"/>
                    <a:pt x="1729" y="18831"/>
                    <a:pt x="1855" y="18867"/>
                  </a:cubicBezTo>
                  <a:lnTo>
                    <a:pt x="2011" y="18867"/>
                  </a:lnTo>
                  <a:cubicBezTo>
                    <a:pt x="2063" y="17932"/>
                    <a:pt x="2219" y="17013"/>
                    <a:pt x="2444" y="16095"/>
                  </a:cubicBezTo>
                  <a:cubicBezTo>
                    <a:pt x="2600" y="15471"/>
                    <a:pt x="2843" y="14865"/>
                    <a:pt x="3172" y="14310"/>
                  </a:cubicBezTo>
                  <a:cubicBezTo>
                    <a:pt x="3224" y="14189"/>
                    <a:pt x="3293" y="14068"/>
                    <a:pt x="3380" y="13946"/>
                  </a:cubicBezTo>
                  <a:cubicBezTo>
                    <a:pt x="3727" y="13426"/>
                    <a:pt x="4142" y="12959"/>
                    <a:pt x="4628" y="12560"/>
                  </a:cubicBezTo>
                  <a:cubicBezTo>
                    <a:pt x="5217" y="12109"/>
                    <a:pt x="5841" y="11694"/>
                    <a:pt x="6482" y="11330"/>
                  </a:cubicBezTo>
                  <a:cubicBezTo>
                    <a:pt x="7157" y="10931"/>
                    <a:pt x="7799" y="10498"/>
                    <a:pt x="8405" y="10013"/>
                  </a:cubicBezTo>
                  <a:cubicBezTo>
                    <a:pt x="8717" y="9736"/>
                    <a:pt x="9012" y="9424"/>
                    <a:pt x="9272" y="9094"/>
                  </a:cubicBezTo>
                  <a:cubicBezTo>
                    <a:pt x="9462" y="8869"/>
                    <a:pt x="9635" y="8609"/>
                    <a:pt x="9774" y="8349"/>
                  </a:cubicBezTo>
                  <a:cubicBezTo>
                    <a:pt x="10138" y="7708"/>
                    <a:pt x="10363" y="6998"/>
                    <a:pt x="10467" y="6287"/>
                  </a:cubicBezTo>
                  <a:cubicBezTo>
                    <a:pt x="10536" y="5750"/>
                    <a:pt x="10536" y="5196"/>
                    <a:pt x="10467" y="4676"/>
                  </a:cubicBezTo>
                  <a:cubicBezTo>
                    <a:pt x="10381" y="4121"/>
                    <a:pt x="10242" y="3584"/>
                    <a:pt x="9999" y="3081"/>
                  </a:cubicBezTo>
                  <a:cubicBezTo>
                    <a:pt x="9861" y="2752"/>
                    <a:pt x="9687" y="2458"/>
                    <a:pt x="9479" y="2180"/>
                  </a:cubicBezTo>
                  <a:cubicBezTo>
                    <a:pt x="9410" y="2094"/>
                    <a:pt x="9358" y="2007"/>
                    <a:pt x="9272" y="1920"/>
                  </a:cubicBezTo>
                  <a:cubicBezTo>
                    <a:pt x="8960" y="1539"/>
                    <a:pt x="8596" y="1193"/>
                    <a:pt x="8180" y="915"/>
                  </a:cubicBezTo>
                  <a:cubicBezTo>
                    <a:pt x="7327" y="326"/>
                    <a:pt x="6308" y="1"/>
                    <a:pt x="5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3241825" y="3893925"/>
              <a:ext cx="263850" cy="473100"/>
            </a:xfrm>
            <a:custGeom>
              <a:avLst/>
              <a:gdLst/>
              <a:ahLst/>
              <a:cxnLst/>
              <a:rect l="l" t="t" r="r" b="b"/>
              <a:pathLst>
                <a:path w="10554" h="18924" fill="none" extrusionOk="0">
                  <a:moveTo>
                    <a:pt x="1" y="3414"/>
                  </a:moveTo>
                  <a:cubicBezTo>
                    <a:pt x="209" y="2115"/>
                    <a:pt x="1941" y="1058"/>
                    <a:pt x="2842" y="642"/>
                  </a:cubicBezTo>
                  <a:cubicBezTo>
                    <a:pt x="3484" y="313"/>
                    <a:pt x="4194" y="122"/>
                    <a:pt x="4905" y="70"/>
                  </a:cubicBezTo>
                  <a:cubicBezTo>
                    <a:pt x="6065" y="1"/>
                    <a:pt x="7226" y="313"/>
                    <a:pt x="8180" y="988"/>
                  </a:cubicBezTo>
                  <a:cubicBezTo>
                    <a:pt x="8595" y="1266"/>
                    <a:pt x="8959" y="1595"/>
                    <a:pt x="9289" y="1976"/>
                  </a:cubicBezTo>
                  <a:cubicBezTo>
                    <a:pt x="9358" y="2063"/>
                    <a:pt x="9427" y="2149"/>
                    <a:pt x="9479" y="2236"/>
                  </a:cubicBezTo>
                  <a:cubicBezTo>
                    <a:pt x="9687" y="2513"/>
                    <a:pt x="9860" y="2825"/>
                    <a:pt x="10016" y="3137"/>
                  </a:cubicBezTo>
                  <a:cubicBezTo>
                    <a:pt x="10242" y="3640"/>
                    <a:pt x="10398" y="4177"/>
                    <a:pt x="10467" y="4731"/>
                  </a:cubicBezTo>
                  <a:cubicBezTo>
                    <a:pt x="10553" y="5269"/>
                    <a:pt x="10553" y="5806"/>
                    <a:pt x="10467" y="6343"/>
                  </a:cubicBezTo>
                  <a:cubicBezTo>
                    <a:pt x="10380" y="7071"/>
                    <a:pt x="10155" y="7764"/>
                    <a:pt x="9791" y="8405"/>
                  </a:cubicBezTo>
                  <a:cubicBezTo>
                    <a:pt x="9652" y="8682"/>
                    <a:pt x="9479" y="8925"/>
                    <a:pt x="9271" y="9167"/>
                  </a:cubicBezTo>
                  <a:cubicBezTo>
                    <a:pt x="9029" y="9497"/>
                    <a:pt x="8734" y="9791"/>
                    <a:pt x="8405" y="10068"/>
                  </a:cubicBezTo>
                  <a:cubicBezTo>
                    <a:pt x="7816" y="10554"/>
                    <a:pt x="7174" y="11004"/>
                    <a:pt x="6499" y="11385"/>
                  </a:cubicBezTo>
                  <a:cubicBezTo>
                    <a:pt x="5858" y="11749"/>
                    <a:pt x="5234" y="12165"/>
                    <a:pt x="4645" y="12633"/>
                  </a:cubicBezTo>
                  <a:cubicBezTo>
                    <a:pt x="4159" y="13014"/>
                    <a:pt x="3744" y="13482"/>
                    <a:pt x="3397" y="14019"/>
                  </a:cubicBezTo>
                  <a:cubicBezTo>
                    <a:pt x="3310" y="14123"/>
                    <a:pt x="3241" y="14245"/>
                    <a:pt x="3189" y="14366"/>
                  </a:cubicBezTo>
                  <a:lnTo>
                    <a:pt x="3189" y="14366"/>
                  </a:lnTo>
                  <a:cubicBezTo>
                    <a:pt x="2860" y="14938"/>
                    <a:pt x="2617" y="15544"/>
                    <a:pt x="2461" y="16168"/>
                  </a:cubicBezTo>
                  <a:cubicBezTo>
                    <a:pt x="2236" y="17069"/>
                    <a:pt x="2080" y="17987"/>
                    <a:pt x="2028" y="18923"/>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3241825" y="3979275"/>
              <a:ext cx="64150" cy="5650"/>
            </a:xfrm>
            <a:custGeom>
              <a:avLst/>
              <a:gdLst/>
              <a:ahLst/>
              <a:cxnLst/>
              <a:rect l="l" t="t" r="r" b="b"/>
              <a:pathLst>
                <a:path w="2566" h="226" fill="none" extrusionOk="0">
                  <a:moveTo>
                    <a:pt x="1" y="0"/>
                  </a:moveTo>
                  <a:cubicBezTo>
                    <a:pt x="486" y="226"/>
                    <a:pt x="1941" y="226"/>
                    <a:pt x="2565" y="22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3248750" y="3934225"/>
              <a:ext cx="205800" cy="431500"/>
            </a:xfrm>
            <a:custGeom>
              <a:avLst/>
              <a:gdLst/>
              <a:ahLst/>
              <a:cxnLst/>
              <a:rect l="l" t="t" r="r" b="b"/>
              <a:pathLst>
                <a:path w="8232" h="17260" fill="none" extrusionOk="0">
                  <a:moveTo>
                    <a:pt x="2288" y="2010"/>
                  </a:moveTo>
                  <a:cubicBezTo>
                    <a:pt x="3674" y="0"/>
                    <a:pt x="6239" y="70"/>
                    <a:pt x="7261" y="2426"/>
                  </a:cubicBezTo>
                  <a:cubicBezTo>
                    <a:pt x="8232" y="4644"/>
                    <a:pt x="6499" y="6446"/>
                    <a:pt x="4783" y="7555"/>
                  </a:cubicBezTo>
                  <a:cubicBezTo>
                    <a:pt x="2981" y="8734"/>
                    <a:pt x="1179" y="9981"/>
                    <a:pt x="555" y="12182"/>
                  </a:cubicBezTo>
                  <a:cubicBezTo>
                    <a:pt x="140" y="13846"/>
                    <a:pt x="70" y="15596"/>
                    <a:pt x="1" y="1725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3248750" y="4363525"/>
              <a:ext cx="39900" cy="5225"/>
            </a:xfrm>
            <a:custGeom>
              <a:avLst/>
              <a:gdLst/>
              <a:ahLst/>
              <a:cxnLst/>
              <a:rect l="l" t="t" r="r" b="b"/>
              <a:pathLst>
                <a:path w="1596" h="209" fill="none" extrusionOk="0">
                  <a:moveTo>
                    <a:pt x="1" y="208"/>
                  </a:moveTo>
                  <a:cubicBezTo>
                    <a:pt x="486" y="139"/>
                    <a:pt x="1179" y="1"/>
                    <a:pt x="1595"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3235775" y="4411600"/>
              <a:ext cx="89250" cy="87100"/>
            </a:xfrm>
            <a:custGeom>
              <a:avLst/>
              <a:gdLst/>
              <a:ahLst/>
              <a:cxnLst/>
              <a:rect l="l" t="t" r="r" b="b"/>
              <a:pathLst>
                <a:path w="3570" h="3484" fill="none" extrusionOk="0">
                  <a:moveTo>
                    <a:pt x="589" y="226"/>
                  </a:moveTo>
                  <a:cubicBezTo>
                    <a:pt x="468" y="348"/>
                    <a:pt x="364" y="486"/>
                    <a:pt x="277" y="642"/>
                  </a:cubicBezTo>
                  <a:cubicBezTo>
                    <a:pt x="35" y="1023"/>
                    <a:pt x="0" y="1491"/>
                    <a:pt x="173" y="1890"/>
                  </a:cubicBezTo>
                  <a:cubicBezTo>
                    <a:pt x="1074" y="3484"/>
                    <a:pt x="3570" y="1612"/>
                    <a:pt x="1975" y="382"/>
                  </a:cubicBezTo>
                  <a:cubicBezTo>
                    <a:pt x="1473" y="1"/>
                    <a:pt x="607" y="105"/>
                    <a:pt x="312" y="659"/>
                  </a:cubicBezTo>
                  <a:cubicBezTo>
                    <a:pt x="277" y="711"/>
                    <a:pt x="260" y="763"/>
                    <a:pt x="243" y="81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3286875" y="4367000"/>
              <a:ext cx="31225" cy="3475"/>
            </a:xfrm>
            <a:custGeom>
              <a:avLst/>
              <a:gdLst/>
              <a:ahLst/>
              <a:cxnLst/>
              <a:rect l="l" t="t" r="r" b="b"/>
              <a:pathLst>
                <a:path w="1249" h="139" fill="none" extrusionOk="0">
                  <a:moveTo>
                    <a:pt x="1" y="0"/>
                  </a:moveTo>
                  <a:cubicBezTo>
                    <a:pt x="18" y="0"/>
                    <a:pt x="53" y="0"/>
                    <a:pt x="70" y="0"/>
                  </a:cubicBezTo>
                  <a:cubicBezTo>
                    <a:pt x="122" y="0"/>
                    <a:pt x="174" y="0"/>
                    <a:pt x="209" y="0"/>
                  </a:cubicBezTo>
                  <a:cubicBezTo>
                    <a:pt x="555" y="69"/>
                    <a:pt x="902" y="104"/>
                    <a:pt x="1248"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3316775" y="3890475"/>
              <a:ext cx="226600" cy="480000"/>
            </a:xfrm>
            <a:custGeom>
              <a:avLst/>
              <a:gdLst/>
              <a:ahLst/>
              <a:cxnLst/>
              <a:rect l="l" t="t" r="r" b="b"/>
              <a:pathLst>
                <a:path w="9064" h="19200" fill="none" extrusionOk="0">
                  <a:moveTo>
                    <a:pt x="52" y="19200"/>
                  </a:moveTo>
                  <a:cubicBezTo>
                    <a:pt x="0" y="18247"/>
                    <a:pt x="226" y="17276"/>
                    <a:pt x="694" y="16445"/>
                  </a:cubicBezTo>
                  <a:cubicBezTo>
                    <a:pt x="953" y="15977"/>
                    <a:pt x="1265" y="15561"/>
                    <a:pt x="1629" y="15180"/>
                  </a:cubicBezTo>
                  <a:cubicBezTo>
                    <a:pt x="2114" y="14694"/>
                    <a:pt x="2634" y="14244"/>
                    <a:pt x="3189" y="13863"/>
                  </a:cubicBezTo>
                  <a:cubicBezTo>
                    <a:pt x="3882" y="13343"/>
                    <a:pt x="4644" y="12858"/>
                    <a:pt x="5389" y="12372"/>
                  </a:cubicBezTo>
                  <a:cubicBezTo>
                    <a:pt x="5736" y="12130"/>
                    <a:pt x="6083" y="11905"/>
                    <a:pt x="6429" y="11662"/>
                  </a:cubicBezTo>
                  <a:cubicBezTo>
                    <a:pt x="6880" y="11333"/>
                    <a:pt x="7278" y="10934"/>
                    <a:pt x="7625" y="10501"/>
                  </a:cubicBezTo>
                  <a:cubicBezTo>
                    <a:pt x="8058" y="9964"/>
                    <a:pt x="8405" y="9357"/>
                    <a:pt x="8647" y="8699"/>
                  </a:cubicBezTo>
                  <a:cubicBezTo>
                    <a:pt x="8907" y="8006"/>
                    <a:pt x="9046" y="7261"/>
                    <a:pt x="9063" y="6516"/>
                  </a:cubicBezTo>
                  <a:cubicBezTo>
                    <a:pt x="9063" y="5944"/>
                    <a:pt x="9011" y="5372"/>
                    <a:pt x="8872" y="4800"/>
                  </a:cubicBezTo>
                  <a:cubicBezTo>
                    <a:pt x="8613" y="3674"/>
                    <a:pt x="8075" y="2634"/>
                    <a:pt x="7313" y="1768"/>
                  </a:cubicBezTo>
                  <a:cubicBezTo>
                    <a:pt x="7192" y="1629"/>
                    <a:pt x="7053" y="1490"/>
                    <a:pt x="6914" y="1334"/>
                  </a:cubicBezTo>
                  <a:cubicBezTo>
                    <a:pt x="6620" y="1057"/>
                    <a:pt x="6291" y="832"/>
                    <a:pt x="5927" y="641"/>
                  </a:cubicBezTo>
                  <a:cubicBezTo>
                    <a:pt x="4887" y="121"/>
                    <a:pt x="3587" y="0"/>
                    <a:pt x="1907" y="19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3298150" y="4335800"/>
              <a:ext cx="19950" cy="3500"/>
            </a:xfrm>
            <a:custGeom>
              <a:avLst/>
              <a:gdLst/>
              <a:ahLst/>
              <a:cxnLst/>
              <a:rect l="l" t="t" r="r" b="b"/>
              <a:pathLst>
                <a:path w="798" h="140" fill="none" extrusionOk="0">
                  <a:moveTo>
                    <a:pt x="0" y="1"/>
                  </a:moveTo>
                  <a:cubicBezTo>
                    <a:pt x="260" y="87"/>
                    <a:pt x="520" y="139"/>
                    <a:pt x="797"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3302475" y="4297675"/>
              <a:ext cx="31225" cy="6950"/>
            </a:xfrm>
            <a:custGeom>
              <a:avLst/>
              <a:gdLst/>
              <a:ahLst/>
              <a:cxnLst/>
              <a:rect l="l" t="t" r="r" b="b"/>
              <a:pathLst>
                <a:path w="1249" h="278" fill="none" extrusionOk="0">
                  <a:moveTo>
                    <a:pt x="1" y="1"/>
                  </a:moveTo>
                  <a:lnTo>
                    <a:pt x="18" y="1"/>
                  </a:lnTo>
                  <a:cubicBezTo>
                    <a:pt x="364" y="139"/>
                    <a:pt x="988" y="278"/>
                    <a:pt x="1248"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3324575" y="4255225"/>
              <a:ext cx="31650" cy="13450"/>
            </a:xfrm>
            <a:custGeom>
              <a:avLst/>
              <a:gdLst/>
              <a:ahLst/>
              <a:cxnLst/>
              <a:rect l="l" t="t" r="r" b="b"/>
              <a:pathLst>
                <a:path w="1266" h="538" fill="none" extrusionOk="0">
                  <a:moveTo>
                    <a:pt x="0" y="0"/>
                  </a:moveTo>
                  <a:cubicBezTo>
                    <a:pt x="486" y="208"/>
                    <a:pt x="780" y="538"/>
                    <a:pt x="1265" y="53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3357925" y="4209750"/>
              <a:ext cx="37725" cy="22100"/>
            </a:xfrm>
            <a:custGeom>
              <a:avLst/>
              <a:gdLst/>
              <a:ahLst/>
              <a:cxnLst/>
              <a:rect l="l" t="t" r="r" b="b"/>
              <a:pathLst>
                <a:path w="1509" h="884" fill="none" extrusionOk="0">
                  <a:moveTo>
                    <a:pt x="1" y="0"/>
                  </a:moveTo>
                  <a:lnTo>
                    <a:pt x="1" y="0"/>
                  </a:lnTo>
                  <a:cubicBezTo>
                    <a:pt x="486" y="329"/>
                    <a:pt x="988" y="624"/>
                    <a:pt x="1508" y="88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3410775" y="4179850"/>
              <a:ext cx="40750" cy="19525"/>
            </a:xfrm>
            <a:custGeom>
              <a:avLst/>
              <a:gdLst/>
              <a:ahLst/>
              <a:cxnLst/>
              <a:rect l="l" t="t" r="r" b="b"/>
              <a:pathLst>
                <a:path w="1630" h="781" fill="none" extrusionOk="0">
                  <a:moveTo>
                    <a:pt x="1" y="0"/>
                  </a:moveTo>
                  <a:cubicBezTo>
                    <a:pt x="278" y="416"/>
                    <a:pt x="1144" y="711"/>
                    <a:pt x="1629" y="78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3451500" y="4145625"/>
              <a:ext cx="53750" cy="7375"/>
            </a:xfrm>
            <a:custGeom>
              <a:avLst/>
              <a:gdLst/>
              <a:ahLst/>
              <a:cxnLst/>
              <a:rect l="l" t="t" r="r" b="b"/>
              <a:pathLst>
                <a:path w="2150" h="295" fill="none" extrusionOk="0">
                  <a:moveTo>
                    <a:pt x="0" y="0"/>
                  </a:moveTo>
                  <a:lnTo>
                    <a:pt x="18" y="0"/>
                  </a:lnTo>
                  <a:cubicBezTo>
                    <a:pt x="642" y="139"/>
                    <a:pt x="1595" y="295"/>
                    <a:pt x="2149" y="20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3489625" y="4105775"/>
              <a:ext cx="41600" cy="3475"/>
            </a:xfrm>
            <a:custGeom>
              <a:avLst/>
              <a:gdLst/>
              <a:ahLst/>
              <a:cxnLst/>
              <a:rect l="l" t="t" r="r" b="b"/>
              <a:pathLst>
                <a:path w="1664" h="139" fill="none" extrusionOk="0">
                  <a:moveTo>
                    <a:pt x="0" y="0"/>
                  </a:moveTo>
                  <a:cubicBezTo>
                    <a:pt x="624" y="0"/>
                    <a:pt x="1040" y="139"/>
                    <a:pt x="1664" y="7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3505225" y="4052925"/>
              <a:ext cx="34675" cy="5650"/>
            </a:xfrm>
            <a:custGeom>
              <a:avLst/>
              <a:gdLst/>
              <a:ahLst/>
              <a:cxnLst/>
              <a:rect l="l" t="t" r="r" b="b"/>
              <a:pathLst>
                <a:path w="1387" h="226" fill="none" extrusionOk="0">
                  <a:moveTo>
                    <a:pt x="0" y="0"/>
                  </a:moveTo>
                  <a:cubicBezTo>
                    <a:pt x="485" y="70"/>
                    <a:pt x="971" y="225"/>
                    <a:pt x="1386" y="1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3503475" y="4011325"/>
              <a:ext cx="32525" cy="1750"/>
            </a:xfrm>
            <a:custGeom>
              <a:avLst/>
              <a:gdLst/>
              <a:ahLst/>
              <a:cxnLst/>
              <a:rect l="l" t="t" r="r" b="b"/>
              <a:pathLst>
                <a:path w="1301" h="70" fill="none" extrusionOk="0">
                  <a:moveTo>
                    <a:pt x="1" y="53"/>
                  </a:moveTo>
                  <a:lnTo>
                    <a:pt x="18" y="53"/>
                  </a:lnTo>
                  <a:cubicBezTo>
                    <a:pt x="434" y="70"/>
                    <a:pt x="867" y="53"/>
                    <a:pt x="130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3491350" y="3970600"/>
              <a:ext cx="26025" cy="2200"/>
            </a:xfrm>
            <a:custGeom>
              <a:avLst/>
              <a:gdLst/>
              <a:ahLst/>
              <a:cxnLst/>
              <a:rect l="l" t="t" r="r" b="b"/>
              <a:pathLst>
                <a:path w="1041" h="88" fill="none" extrusionOk="0">
                  <a:moveTo>
                    <a:pt x="1" y="70"/>
                  </a:moveTo>
                  <a:lnTo>
                    <a:pt x="35" y="70"/>
                  </a:lnTo>
                  <a:cubicBezTo>
                    <a:pt x="365" y="87"/>
                    <a:pt x="694" y="53"/>
                    <a:pt x="104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3475750" y="3936375"/>
              <a:ext cx="22550" cy="5675"/>
            </a:xfrm>
            <a:custGeom>
              <a:avLst/>
              <a:gdLst/>
              <a:ahLst/>
              <a:cxnLst/>
              <a:rect l="l" t="t" r="r" b="b"/>
              <a:pathLst>
                <a:path w="902" h="227" fill="none" extrusionOk="0">
                  <a:moveTo>
                    <a:pt x="1" y="226"/>
                  </a:moveTo>
                  <a:cubicBezTo>
                    <a:pt x="278" y="122"/>
                    <a:pt x="590" y="36"/>
                    <a:pt x="902"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3446300" y="3906500"/>
              <a:ext cx="18650" cy="12150"/>
            </a:xfrm>
            <a:custGeom>
              <a:avLst/>
              <a:gdLst/>
              <a:ahLst/>
              <a:cxnLst/>
              <a:rect l="l" t="t" r="r" b="b"/>
              <a:pathLst>
                <a:path w="746" h="486" fill="none" extrusionOk="0">
                  <a:moveTo>
                    <a:pt x="1" y="485"/>
                  </a:moveTo>
                  <a:cubicBezTo>
                    <a:pt x="1" y="485"/>
                    <a:pt x="1" y="485"/>
                    <a:pt x="1" y="485"/>
                  </a:cubicBezTo>
                  <a:cubicBezTo>
                    <a:pt x="226" y="278"/>
                    <a:pt x="486" y="122"/>
                    <a:pt x="746" y="0"/>
                  </a:cubicBezTo>
                  <a:lnTo>
                    <a:pt x="746" y="0"/>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3272575" y="4474425"/>
              <a:ext cx="475" cy="25"/>
            </a:xfrm>
            <a:custGeom>
              <a:avLst/>
              <a:gdLst/>
              <a:ahLst/>
              <a:cxnLst/>
              <a:rect l="l" t="t" r="r" b="b"/>
              <a:pathLst>
                <a:path w="19" h="1" fill="none" extrusionOk="0">
                  <a:moveTo>
                    <a:pt x="1" y="1"/>
                  </a:moveTo>
                  <a:lnTo>
                    <a:pt x="18" y="1"/>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3254400" y="4400350"/>
              <a:ext cx="96625" cy="74100"/>
            </a:xfrm>
            <a:custGeom>
              <a:avLst/>
              <a:gdLst/>
              <a:ahLst/>
              <a:cxnLst/>
              <a:rect l="l" t="t" r="r" b="b"/>
              <a:pathLst>
                <a:path w="3865" h="2964" fill="none" extrusionOk="0">
                  <a:moveTo>
                    <a:pt x="0" y="486"/>
                  </a:moveTo>
                  <a:cubicBezTo>
                    <a:pt x="1664" y="0"/>
                    <a:pt x="3864" y="2010"/>
                    <a:pt x="1785" y="2825"/>
                  </a:cubicBezTo>
                  <a:cubicBezTo>
                    <a:pt x="1664" y="2946"/>
                    <a:pt x="867" y="2964"/>
                    <a:pt x="745" y="296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3302475" y="4444975"/>
              <a:ext cx="15625" cy="1750"/>
            </a:xfrm>
            <a:custGeom>
              <a:avLst/>
              <a:gdLst/>
              <a:ahLst/>
              <a:cxnLst/>
              <a:rect l="l" t="t" r="r" b="b"/>
              <a:pathLst>
                <a:path w="625" h="70" fill="none" extrusionOk="0">
                  <a:moveTo>
                    <a:pt x="1" y="70"/>
                  </a:moveTo>
                  <a:cubicBezTo>
                    <a:pt x="139" y="0"/>
                    <a:pt x="278" y="18"/>
                    <a:pt x="624" y="1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 name="Google Shape;2259;p57"/>
          <p:cNvGrpSpPr/>
          <p:nvPr/>
        </p:nvGrpSpPr>
        <p:grpSpPr>
          <a:xfrm>
            <a:off x="6693054" y="1214183"/>
            <a:ext cx="703960" cy="739599"/>
            <a:chOff x="3110125" y="4993400"/>
            <a:chExt cx="444925" cy="467450"/>
          </a:xfrm>
        </p:grpSpPr>
        <p:sp>
          <p:nvSpPr>
            <p:cNvPr id="2260" name="Google Shape;2260;p57"/>
            <p:cNvSpPr/>
            <p:nvPr/>
          </p:nvSpPr>
          <p:spPr>
            <a:xfrm>
              <a:off x="3110125" y="4993400"/>
              <a:ext cx="434975" cy="465725"/>
            </a:xfrm>
            <a:custGeom>
              <a:avLst/>
              <a:gdLst/>
              <a:ahLst/>
              <a:cxnLst/>
              <a:rect l="l" t="t" r="r" b="b"/>
              <a:pathLst>
                <a:path w="17399" h="18629" extrusionOk="0">
                  <a:moveTo>
                    <a:pt x="15873" y="1"/>
                  </a:moveTo>
                  <a:cubicBezTo>
                    <a:pt x="15284" y="295"/>
                    <a:pt x="14747" y="677"/>
                    <a:pt x="14279" y="1127"/>
                  </a:cubicBezTo>
                  <a:cubicBezTo>
                    <a:pt x="12512" y="2912"/>
                    <a:pt x="11767" y="3466"/>
                    <a:pt x="10380" y="5251"/>
                  </a:cubicBezTo>
                  <a:cubicBezTo>
                    <a:pt x="8613" y="7504"/>
                    <a:pt x="6863" y="9757"/>
                    <a:pt x="5269" y="12182"/>
                  </a:cubicBezTo>
                  <a:cubicBezTo>
                    <a:pt x="4576" y="10866"/>
                    <a:pt x="3830" y="8180"/>
                    <a:pt x="2046" y="7279"/>
                  </a:cubicBezTo>
                  <a:lnTo>
                    <a:pt x="2011" y="7331"/>
                  </a:lnTo>
                  <a:cubicBezTo>
                    <a:pt x="1803" y="7677"/>
                    <a:pt x="1" y="9549"/>
                    <a:pt x="1" y="9826"/>
                  </a:cubicBezTo>
                  <a:lnTo>
                    <a:pt x="1" y="9964"/>
                  </a:lnTo>
                  <a:cubicBezTo>
                    <a:pt x="555" y="10571"/>
                    <a:pt x="1075" y="11229"/>
                    <a:pt x="1526" y="11923"/>
                  </a:cubicBezTo>
                  <a:cubicBezTo>
                    <a:pt x="2843" y="13777"/>
                    <a:pt x="3605" y="15024"/>
                    <a:pt x="4090" y="17242"/>
                  </a:cubicBezTo>
                  <a:cubicBezTo>
                    <a:pt x="4229" y="17693"/>
                    <a:pt x="4298" y="18161"/>
                    <a:pt x="4298" y="18629"/>
                  </a:cubicBezTo>
                  <a:cubicBezTo>
                    <a:pt x="4489" y="18195"/>
                    <a:pt x="5338" y="16913"/>
                    <a:pt x="6187" y="15683"/>
                  </a:cubicBezTo>
                  <a:cubicBezTo>
                    <a:pt x="6690" y="14955"/>
                    <a:pt x="7175" y="14262"/>
                    <a:pt x="7539" y="13759"/>
                  </a:cubicBezTo>
                  <a:cubicBezTo>
                    <a:pt x="7729" y="13499"/>
                    <a:pt x="7868" y="13291"/>
                    <a:pt x="7972" y="13153"/>
                  </a:cubicBezTo>
                  <a:cubicBezTo>
                    <a:pt x="8301" y="12720"/>
                    <a:pt x="8630" y="12286"/>
                    <a:pt x="8960" y="11888"/>
                  </a:cubicBezTo>
                  <a:cubicBezTo>
                    <a:pt x="9497" y="11212"/>
                    <a:pt x="10069" y="10571"/>
                    <a:pt x="10606" y="9964"/>
                  </a:cubicBezTo>
                  <a:cubicBezTo>
                    <a:pt x="11143" y="9375"/>
                    <a:pt x="11697" y="8803"/>
                    <a:pt x="12252" y="8232"/>
                  </a:cubicBezTo>
                  <a:cubicBezTo>
                    <a:pt x="12720" y="7764"/>
                    <a:pt x="13188" y="7296"/>
                    <a:pt x="13655" y="6828"/>
                  </a:cubicBezTo>
                  <a:cubicBezTo>
                    <a:pt x="14279" y="6204"/>
                    <a:pt x="14920" y="5598"/>
                    <a:pt x="15562" y="4957"/>
                  </a:cubicBezTo>
                  <a:cubicBezTo>
                    <a:pt x="16168" y="4367"/>
                    <a:pt x="16775" y="3761"/>
                    <a:pt x="17398" y="3120"/>
                  </a:cubicBezTo>
                  <a:lnTo>
                    <a:pt x="17398" y="2912"/>
                  </a:lnTo>
                  <a:cubicBezTo>
                    <a:pt x="17190" y="2080"/>
                    <a:pt x="16567" y="417"/>
                    <a:pt x="158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3160375" y="4993400"/>
              <a:ext cx="346600" cy="304575"/>
            </a:xfrm>
            <a:custGeom>
              <a:avLst/>
              <a:gdLst/>
              <a:ahLst/>
              <a:cxnLst/>
              <a:rect l="l" t="t" r="r" b="b"/>
              <a:pathLst>
                <a:path w="13864" h="12183" fill="none" extrusionOk="0">
                  <a:moveTo>
                    <a:pt x="1" y="7261"/>
                  </a:moveTo>
                  <a:cubicBezTo>
                    <a:pt x="18" y="7261"/>
                    <a:pt x="18" y="7279"/>
                    <a:pt x="36" y="7279"/>
                  </a:cubicBezTo>
                  <a:cubicBezTo>
                    <a:pt x="1820" y="8180"/>
                    <a:pt x="2566" y="10866"/>
                    <a:pt x="3259" y="12182"/>
                  </a:cubicBezTo>
                  <a:cubicBezTo>
                    <a:pt x="4853" y="9757"/>
                    <a:pt x="6603" y="7504"/>
                    <a:pt x="8353" y="5251"/>
                  </a:cubicBezTo>
                  <a:cubicBezTo>
                    <a:pt x="9739" y="3466"/>
                    <a:pt x="10502" y="2912"/>
                    <a:pt x="12252" y="1127"/>
                  </a:cubicBezTo>
                  <a:cubicBezTo>
                    <a:pt x="12737" y="677"/>
                    <a:pt x="13274" y="295"/>
                    <a:pt x="13863"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3506950" y="4993400"/>
              <a:ext cx="37725" cy="72375"/>
            </a:xfrm>
            <a:custGeom>
              <a:avLst/>
              <a:gdLst/>
              <a:ahLst/>
              <a:cxnLst/>
              <a:rect l="l" t="t" r="r" b="b"/>
              <a:pathLst>
                <a:path w="1509" h="2895" fill="none" extrusionOk="0">
                  <a:moveTo>
                    <a:pt x="0" y="1"/>
                  </a:moveTo>
                  <a:cubicBezTo>
                    <a:pt x="694" y="417"/>
                    <a:pt x="1317" y="2063"/>
                    <a:pt x="1508" y="289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3217575" y="5070950"/>
              <a:ext cx="327525" cy="388175"/>
            </a:xfrm>
            <a:custGeom>
              <a:avLst/>
              <a:gdLst/>
              <a:ahLst/>
              <a:cxnLst/>
              <a:rect l="l" t="t" r="r" b="b"/>
              <a:pathLst>
                <a:path w="13101" h="15527" fill="none" extrusionOk="0">
                  <a:moveTo>
                    <a:pt x="13100" y="0"/>
                  </a:moveTo>
                  <a:cubicBezTo>
                    <a:pt x="12477" y="642"/>
                    <a:pt x="11870" y="1248"/>
                    <a:pt x="11264" y="1855"/>
                  </a:cubicBezTo>
                  <a:cubicBezTo>
                    <a:pt x="10622" y="2478"/>
                    <a:pt x="9981" y="3102"/>
                    <a:pt x="9357" y="3726"/>
                  </a:cubicBezTo>
                  <a:cubicBezTo>
                    <a:pt x="8890" y="4194"/>
                    <a:pt x="8422" y="4662"/>
                    <a:pt x="7954" y="5130"/>
                  </a:cubicBezTo>
                  <a:cubicBezTo>
                    <a:pt x="7399" y="5701"/>
                    <a:pt x="6845" y="6273"/>
                    <a:pt x="6308" y="6862"/>
                  </a:cubicBezTo>
                  <a:cubicBezTo>
                    <a:pt x="5771" y="7469"/>
                    <a:pt x="5199" y="8110"/>
                    <a:pt x="4662" y="8786"/>
                  </a:cubicBezTo>
                  <a:cubicBezTo>
                    <a:pt x="4332" y="9184"/>
                    <a:pt x="4003" y="9618"/>
                    <a:pt x="3674" y="10051"/>
                  </a:cubicBezTo>
                  <a:cubicBezTo>
                    <a:pt x="3570" y="10189"/>
                    <a:pt x="3431" y="10397"/>
                    <a:pt x="3241" y="10657"/>
                  </a:cubicBezTo>
                  <a:cubicBezTo>
                    <a:pt x="2877" y="11160"/>
                    <a:pt x="2392" y="11853"/>
                    <a:pt x="1889" y="12581"/>
                  </a:cubicBezTo>
                  <a:cubicBezTo>
                    <a:pt x="1040" y="13811"/>
                    <a:pt x="191" y="15093"/>
                    <a:pt x="0" y="1552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3110125" y="5176650"/>
              <a:ext cx="50275" cy="62400"/>
            </a:xfrm>
            <a:custGeom>
              <a:avLst/>
              <a:gdLst/>
              <a:ahLst/>
              <a:cxnLst/>
              <a:rect l="l" t="t" r="r" b="b"/>
              <a:pathLst>
                <a:path w="2011" h="2496" fill="none" extrusionOk="0">
                  <a:moveTo>
                    <a:pt x="2011" y="1"/>
                  </a:moveTo>
                  <a:cubicBezTo>
                    <a:pt x="1803" y="347"/>
                    <a:pt x="1" y="2219"/>
                    <a:pt x="1" y="249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3110125" y="5242500"/>
              <a:ext cx="107475" cy="216625"/>
            </a:xfrm>
            <a:custGeom>
              <a:avLst/>
              <a:gdLst/>
              <a:ahLst/>
              <a:cxnLst/>
              <a:rect l="l" t="t" r="r" b="b"/>
              <a:pathLst>
                <a:path w="4299" h="8665" fill="none" extrusionOk="0">
                  <a:moveTo>
                    <a:pt x="1" y="0"/>
                  </a:moveTo>
                  <a:cubicBezTo>
                    <a:pt x="555" y="607"/>
                    <a:pt x="1075" y="1265"/>
                    <a:pt x="1526" y="1959"/>
                  </a:cubicBezTo>
                  <a:cubicBezTo>
                    <a:pt x="2843" y="3830"/>
                    <a:pt x="3605" y="5060"/>
                    <a:pt x="4090" y="7278"/>
                  </a:cubicBezTo>
                  <a:cubicBezTo>
                    <a:pt x="4229" y="7729"/>
                    <a:pt x="4298" y="8197"/>
                    <a:pt x="4298" y="866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3221025" y="5453900"/>
              <a:ext cx="50275" cy="6950"/>
            </a:xfrm>
            <a:custGeom>
              <a:avLst/>
              <a:gdLst/>
              <a:ahLst/>
              <a:cxnLst/>
              <a:rect l="l" t="t" r="r" b="b"/>
              <a:pathLst>
                <a:path w="2011" h="278" fill="none" extrusionOk="0">
                  <a:moveTo>
                    <a:pt x="1" y="278"/>
                  </a:moveTo>
                  <a:cubicBezTo>
                    <a:pt x="417" y="1"/>
                    <a:pt x="1456" y="209"/>
                    <a:pt x="2011" y="20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3545075" y="5070950"/>
              <a:ext cx="9975" cy="64150"/>
            </a:xfrm>
            <a:custGeom>
              <a:avLst/>
              <a:gdLst/>
              <a:ahLst/>
              <a:cxnLst/>
              <a:rect l="l" t="t" r="r" b="b"/>
              <a:pathLst>
                <a:path w="399" h="2566" fill="none" extrusionOk="0">
                  <a:moveTo>
                    <a:pt x="0" y="0"/>
                  </a:moveTo>
                  <a:cubicBezTo>
                    <a:pt x="226" y="850"/>
                    <a:pt x="364" y="1699"/>
                    <a:pt x="399" y="256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3304200" y="5135075"/>
              <a:ext cx="250850" cy="281600"/>
            </a:xfrm>
            <a:custGeom>
              <a:avLst/>
              <a:gdLst/>
              <a:ahLst/>
              <a:cxnLst/>
              <a:rect l="l" t="t" r="r" b="b"/>
              <a:pathLst>
                <a:path w="10034" h="11264" fill="none" extrusionOk="0">
                  <a:moveTo>
                    <a:pt x="1" y="11263"/>
                  </a:moveTo>
                  <a:cubicBezTo>
                    <a:pt x="469" y="10692"/>
                    <a:pt x="954" y="10120"/>
                    <a:pt x="1404" y="9565"/>
                  </a:cubicBezTo>
                  <a:cubicBezTo>
                    <a:pt x="1543" y="9409"/>
                    <a:pt x="1664" y="9236"/>
                    <a:pt x="1786" y="9080"/>
                  </a:cubicBezTo>
                  <a:cubicBezTo>
                    <a:pt x="2098" y="8699"/>
                    <a:pt x="2410" y="8335"/>
                    <a:pt x="2721" y="7971"/>
                  </a:cubicBezTo>
                  <a:cubicBezTo>
                    <a:pt x="3207" y="7417"/>
                    <a:pt x="3709" y="6879"/>
                    <a:pt x="4194" y="6360"/>
                  </a:cubicBezTo>
                  <a:cubicBezTo>
                    <a:pt x="4697" y="5822"/>
                    <a:pt x="5234" y="5268"/>
                    <a:pt x="5754" y="4731"/>
                  </a:cubicBezTo>
                  <a:cubicBezTo>
                    <a:pt x="6222" y="4245"/>
                    <a:pt x="6672" y="3760"/>
                    <a:pt x="7105" y="3275"/>
                  </a:cubicBezTo>
                  <a:cubicBezTo>
                    <a:pt x="7452" y="2911"/>
                    <a:pt x="7781" y="2530"/>
                    <a:pt x="8093" y="2149"/>
                  </a:cubicBezTo>
                  <a:cubicBezTo>
                    <a:pt x="8249" y="1958"/>
                    <a:pt x="8440" y="1768"/>
                    <a:pt x="8613" y="1560"/>
                  </a:cubicBezTo>
                  <a:cubicBezTo>
                    <a:pt x="9098" y="1040"/>
                    <a:pt x="9618" y="520"/>
                    <a:pt x="10034"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3271275" y="5416650"/>
              <a:ext cx="32950" cy="42475"/>
            </a:xfrm>
            <a:custGeom>
              <a:avLst/>
              <a:gdLst/>
              <a:ahLst/>
              <a:cxnLst/>
              <a:rect l="l" t="t" r="r" b="b"/>
              <a:pathLst>
                <a:path w="1318" h="1699" fill="none" extrusionOk="0">
                  <a:moveTo>
                    <a:pt x="1" y="1699"/>
                  </a:moveTo>
                  <a:cubicBezTo>
                    <a:pt x="400" y="1144"/>
                    <a:pt x="850" y="572"/>
                    <a:pt x="1318"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3500025" y="5117725"/>
              <a:ext cx="17350" cy="53750"/>
            </a:xfrm>
            <a:custGeom>
              <a:avLst/>
              <a:gdLst/>
              <a:ahLst/>
              <a:cxnLst/>
              <a:rect l="l" t="t" r="r" b="b"/>
              <a:pathLst>
                <a:path w="694" h="2150" fill="none" extrusionOk="0">
                  <a:moveTo>
                    <a:pt x="0" y="1"/>
                  </a:moveTo>
                  <a:cubicBezTo>
                    <a:pt x="139" y="694"/>
                    <a:pt x="555" y="1456"/>
                    <a:pt x="693" y="215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3451500" y="5164100"/>
              <a:ext cx="30350" cy="52425"/>
            </a:xfrm>
            <a:custGeom>
              <a:avLst/>
              <a:gdLst/>
              <a:ahLst/>
              <a:cxnLst/>
              <a:rect l="l" t="t" r="r" b="b"/>
              <a:pathLst>
                <a:path w="1214" h="2097" fill="none" extrusionOk="0">
                  <a:moveTo>
                    <a:pt x="0" y="0"/>
                  </a:moveTo>
                  <a:lnTo>
                    <a:pt x="0" y="0"/>
                  </a:lnTo>
                  <a:cubicBezTo>
                    <a:pt x="486" y="641"/>
                    <a:pt x="902" y="1334"/>
                    <a:pt x="1213" y="209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3415550" y="5198750"/>
              <a:ext cx="29050" cy="50700"/>
            </a:xfrm>
            <a:custGeom>
              <a:avLst/>
              <a:gdLst/>
              <a:ahLst/>
              <a:cxnLst/>
              <a:rect l="l" t="t" r="r" b="b"/>
              <a:pathLst>
                <a:path w="1162" h="2028" fill="none" extrusionOk="0">
                  <a:moveTo>
                    <a:pt x="0" y="0"/>
                  </a:moveTo>
                  <a:lnTo>
                    <a:pt x="35" y="18"/>
                  </a:lnTo>
                  <a:cubicBezTo>
                    <a:pt x="537" y="607"/>
                    <a:pt x="919" y="1300"/>
                    <a:pt x="1161" y="202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3375250" y="5242500"/>
              <a:ext cx="31225" cy="48550"/>
            </a:xfrm>
            <a:custGeom>
              <a:avLst/>
              <a:gdLst/>
              <a:ahLst/>
              <a:cxnLst/>
              <a:rect l="l" t="t" r="r" b="b"/>
              <a:pathLst>
                <a:path w="1249" h="1942" fill="none" extrusionOk="0">
                  <a:moveTo>
                    <a:pt x="1" y="0"/>
                  </a:moveTo>
                  <a:lnTo>
                    <a:pt x="1" y="0"/>
                  </a:lnTo>
                  <a:cubicBezTo>
                    <a:pt x="486" y="694"/>
                    <a:pt x="902" y="1179"/>
                    <a:pt x="1248" y="194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3335400" y="5291025"/>
              <a:ext cx="36425" cy="42900"/>
            </a:xfrm>
            <a:custGeom>
              <a:avLst/>
              <a:gdLst/>
              <a:ahLst/>
              <a:cxnLst/>
              <a:rect l="l" t="t" r="r" b="b"/>
              <a:pathLst>
                <a:path w="1457" h="1716" fill="none" extrusionOk="0">
                  <a:moveTo>
                    <a:pt x="1" y="0"/>
                  </a:moveTo>
                  <a:cubicBezTo>
                    <a:pt x="486" y="624"/>
                    <a:pt x="971" y="1092"/>
                    <a:pt x="1456" y="171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3299000" y="5337800"/>
              <a:ext cx="37725" cy="34675"/>
            </a:xfrm>
            <a:custGeom>
              <a:avLst/>
              <a:gdLst/>
              <a:ahLst/>
              <a:cxnLst/>
              <a:rect l="l" t="t" r="r" b="b"/>
              <a:pathLst>
                <a:path w="1509" h="1387" fill="none" extrusionOk="0">
                  <a:moveTo>
                    <a:pt x="1" y="1"/>
                  </a:moveTo>
                  <a:cubicBezTo>
                    <a:pt x="625" y="139"/>
                    <a:pt x="1179" y="971"/>
                    <a:pt x="1509" y="138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3266525" y="5386325"/>
              <a:ext cx="39000" cy="31225"/>
            </a:xfrm>
            <a:custGeom>
              <a:avLst/>
              <a:gdLst/>
              <a:ahLst/>
              <a:cxnLst/>
              <a:rect l="l" t="t" r="r" b="b"/>
              <a:pathLst>
                <a:path w="1560" h="1249" fill="none" extrusionOk="0">
                  <a:moveTo>
                    <a:pt x="0" y="0"/>
                  </a:moveTo>
                  <a:cubicBezTo>
                    <a:pt x="399" y="0"/>
                    <a:pt x="1560" y="953"/>
                    <a:pt x="1525" y="1213"/>
                  </a:cubicBezTo>
                  <a:lnTo>
                    <a:pt x="1525" y="1213"/>
                  </a:lnTo>
                  <a:cubicBezTo>
                    <a:pt x="1525" y="1231"/>
                    <a:pt x="1525" y="1231"/>
                    <a:pt x="1525" y="124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 name="Google Shape;2277;p57"/>
          <p:cNvGrpSpPr/>
          <p:nvPr/>
        </p:nvGrpSpPr>
        <p:grpSpPr>
          <a:xfrm>
            <a:off x="6400180" y="3907991"/>
            <a:ext cx="1809032" cy="370340"/>
            <a:chOff x="2557475" y="265250"/>
            <a:chExt cx="1245375" cy="254950"/>
          </a:xfrm>
        </p:grpSpPr>
        <p:sp>
          <p:nvSpPr>
            <p:cNvPr id="2278" name="Google Shape;2278;p57"/>
            <p:cNvSpPr/>
            <p:nvPr/>
          </p:nvSpPr>
          <p:spPr>
            <a:xfrm>
              <a:off x="2557475" y="265250"/>
              <a:ext cx="1245375" cy="254950"/>
            </a:xfrm>
            <a:custGeom>
              <a:avLst/>
              <a:gdLst/>
              <a:ahLst/>
              <a:cxnLst/>
              <a:rect l="l" t="t" r="r" b="b"/>
              <a:pathLst>
                <a:path w="49815" h="10198" extrusionOk="0">
                  <a:moveTo>
                    <a:pt x="1019" y="440"/>
                  </a:moveTo>
                  <a:lnTo>
                    <a:pt x="1122" y="457"/>
                  </a:lnTo>
                  <a:lnTo>
                    <a:pt x="1071" y="1480"/>
                  </a:lnTo>
                  <a:lnTo>
                    <a:pt x="984" y="1514"/>
                  </a:lnTo>
                  <a:lnTo>
                    <a:pt x="585" y="1133"/>
                  </a:lnTo>
                  <a:lnTo>
                    <a:pt x="1019" y="440"/>
                  </a:lnTo>
                  <a:close/>
                  <a:moveTo>
                    <a:pt x="1382" y="856"/>
                  </a:moveTo>
                  <a:cubicBezTo>
                    <a:pt x="2006" y="1185"/>
                    <a:pt x="1781" y="1722"/>
                    <a:pt x="1764" y="2242"/>
                  </a:cubicBezTo>
                  <a:lnTo>
                    <a:pt x="1764" y="2225"/>
                  </a:lnTo>
                  <a:cubicBezTo>
                    <a:pt x="1504" y="1999"/>
                    <a:pt x="1226" y="1861"/>
                    <a:pt x="1313" y="1462"/>
                  </a:cubicBezTo>
                  <a:cubicBezTo>
                    <a:pt x="1348" y="1272"/>
                    <a:pt x="1382" y="1064"/>
                    <a:pt x="1382" y="856"/>
                  </a:cubicBezTo>
                  <a:close/>
                  <a:moveTo>
                    <a:pt x="2093" y="1653"/>
                  </a:moveTo>
                  <a:cubicBezTo>
                    <a:pt x="2624" y="1910"/>
                    <a:pt x="2765" y="2251"/>
                    <a:pt x="2585" y="2979"/>
                  </a:cubicBezTo>
                  <a:lnTo>
                    <a:pt x="2585" y="2979"/>
                  </a:lnTo>
                  <a:cubicBezTo>
                    <a:pt x="2024" y="2537"/>
                    <a:pt x="2024" y="2531"/>
                    <a:pt x="2093" y="1653"/>
                  </a:cubicBezTo>
                  <a:close/>
                  <a:moveTo>
                    <a:pt x="2977" y="2502"/>
                  </a:moveTo>
                  <a:cubicBezTo>
                    <a:pt x="3525" y="2862"/>
                    <a:pt x="3582" y="3069"/>
                    <a:pt x="3315" y="3693"/>
                  </a:cubicBezTo>
                  <a:lnTo>
                    <a:pt x="3315" y="3693"/>
                  </a:lnTo>
                  <a:cubicBezTo>
                    <a:pt x="2872" y="3400"/>
                    <a:pt x="2804" y="3174"/>
                    <a:pt x="2977" y="2502"/>
                  </a:cubicBezTo>
                  <a:close/>
                  <a:moveTo>
                    <a:pt x="3739" y="3247"/>
                  </a:moveTo>
                  <a:cubicBezTo>
                    <a:pt x="4259" y="3628"/>
                    <a:pt x="4276" y="3698"/>
                    <a:pt x="4051" y="4477"/>
                  </a:cubicBezTo>
                  <a:cubicBezTo>
                    <a:pt x="3895" y="4321"/>
                    <a:pt x="3756" y="4183"/>
                    <a:pt x="3600" y="4044"/>
                  </a:cubicBezTo>
                  <a:cubicBezTo>
                    <a:pt x="3566" y="4009"/>
                    <a:pt x="3566" y="3958"/>
                    <a:pt x="3566" y="3923"/>
                  </a:cubicBezTo>
                  <a:cubicBezTo>
                    <a:pt x="3618" y="3698"/>
                    <a:pt x="3687" y="3490"/>
                    <a:pt x="3739" y="3247"/>
                  </a:cubicBezTo>
                  <a:close/>
                  <a:moveTo>
                    <a:pt x="14864" y="267"/>
                  </a:moveTo>
                  <a:cubicBezTo>
                    <a:pt x="15037" y="267"/>
                    <a:pt x="15228" y="336"/>
                    <a:pt x="15332" y="475"/>
                  </a:cubicBezTo>
                  <a:cubicBezTo>
                    <a:pt x="16406" y="1584"/>
                    <a:pt x="17463" y="2675"/>
                    <a:pt x="18520" y="3784"/>
                  </a:cubicBezTo>
                  <a:cubicBezTo>
                    <a:pt x="18607" y="3888"/>
                    <a:pt x="18728" y="3975"/>
                    <a:pt x="18849" y="4079"/>
                  </a:cubicBezTo>
                  <a:lnTo>
                    <a:pt x="18867" y="4079"/>
                  </a:lnTo>
                  <a:cubicBezTo>
                    <a:pt x="18433" y="4599"/>
                    <a:pt x="18000" y="5118"/>
                    <a:pt x="17602" y="5638"/>
                  </a:cubicBezTo>
                  <a:cubicBezTo>
                    <a:pt x="17012" y="6366"/>
                    <a:pt x="16441" y="7094"/>
                    <a:pt x="15869" y="7822"/>
                  </a:cubicBezTo>
                  <a:cubicBezTo>
                    <a:pt x="15661" y="8099"/>
                    <a:pt x="15470" y="8394"/>
                    <a:pt x="15245" y="8653"/>
                  </a:cubicBezTo>
                  <a:cubicBezTo>
                    <a:pt x="15193" y="8723"/>
                    <a:pt x="15106" y="8757"/>
                    <a:pt x="15020" y="8757"/>
                  </a:cubicBezTo>
                  <a:lnTo>
                    <a:pt x="1296" y="8757"/>
                  </a:lnTo>
                  <a:cubicBezTo>
                    <a:pt x="1365" y="8619"/>
                    <a:pt x="1452" y="8497"/>
                    <a:pt x="1521" y="8376"/>
                  </a:cubicBezTo>
                  <a:cubicBezTo>
                    <a:pt x="2647" y="6990"/>
                    <a:pt x="3774" y="5604"/>
                    <a:pt x="4883" y="4217"/>
                  </a:cubicBezTo>
                  <a:cubicBezTo>
                    <a:pt x="4969" y="4113"/>
                    <a:pt x="5021" y="4027"/>
                    <a:pt x="4917" y="3906"/>
                  </a:cubicBezTo>
                  <a:cubicBezTo>
                    <a:pt x="4605" y="3628"/>
                    <a:pt x="4311" y="3334"/>
                    <a:pt x="4016" y="3039"/>
                  </a:cubicBezTo>
                  <a:cubicBezTo>
                    <a:pt x="3150" y="2173"/>
                    <a:pt x="2283" y="1272"/>
                    <a:pt x="1417" y="388"/>
                  </a:cubicBezTo>
                  <a:cubicBezTo>
                    <a:pt x="1400" y="371"/>
                    <a:pt x="1382" y="336"/>
                    <a:pt x="1348" y="284"/>
                  </a:cubicBezTo>
                  <a:cubicBezTo>
                    <a:pt x="1434" y="267"/>
                    <a:pt x="1504" y="267"/>
                    <a:pt x="1573" y="267"/>
                  </a:cubicBezTo>
                  <a:close/>
                  <a:moveTo>
                    <a:pt x="29003" y="267"/>
                  </a:moveTo>
                  <a:cubicBezTo>
                    <a:pt x="29177" y="267"/>
                    <a:pt x="29350" y="336"/>
                    <a:pt x="29471" y="475"/>
                  </a:cubicBezTo>
                  <a:cubicBezTo>
                    <a:pt x="30528" y="1566"/>
                    <a:pt x="31585" y="2675"/>
                    <a:pt x="32660" y="3784"/>
                  </a:cubicBezTo>
                  <a:cubicBezTo>
                    <a:pt x="32764" y="3871"/>
                    <a:pt x="32868" y="3975"/>
                    <a:pt x="32989" y="4079"/>
                  </a:cubicBezTo>
                  <a:lnTo>
                    <a:pt x="33006" y="4079"/>
                  </a:lnTo>
                  <a:cubicBezTo>
                    <a:pt x="32573" y="4599"/>
                    <a:pt x="32157" y="5118"/>
                    <a:pt x="31741" y="5638"/>
                  </a:cubicBezTo>
                  <a:cubicBezTo>
                    <a:pt x="31170" y="6366"/>
                    <a:pt x="30580" y="7094"/>
                    <a:pt x="30009" y="7839"/>
                  </a:cubicBezTo>
                  <a:cubicBezTo>
                    <a:pt x="29801" y="8099"/>
                    <a:pt x="29610" y="8394"/>
                    <a:pt x="29385" y="8653"/>
                  </a:cubicBezTo>
                  <a:cubicBezTo>
                    <a:pt x="29298" y="8740"/>
                    <a:pt x="29194" y="8775"/>
                    <a:pt x="29073" y="8775"/>
                  </a:cubicBezTo>
                  <a:lnTo>
                    <a:pt x="20028" y="8775"/>
                  </a:lnTo>
                  <a:cubicBezTo>
                    <a:pt x="18607" y="8775"/>
                    <a:pt x="17203" y="8757"/>
                    <a:pt x="15799" y="8757"/>
                  </a:cubicBezTo>
                  <a:lnTo>
                    <a:pt x="15540" y="8757"/>
                  </a:lnTo>
                  <a:cubicBezTo>
                    <a:pt x="15609" y="8619"/>
                    <a:pt x="15678" y="8497"/>
                    <a:pt x="15765" y="8376"/>
                  </a:cubicBezTo>
                  <a:cubicBezTo>
                    <a:pt x="16891" y="6973"/>
                    <a:pt x="18017" y="5586"/>
                    <a:pt x="19144" y="4200"/>
                  </a:cubicBezTo>
                  <a:cubicBezTo>
                    <a:pt x="19230" y="4096"/>
                    <a:pt x="19265" y="4009"/>
                    <a:pt x="19144" y="3906"/>
                  </a:cubicBezTo>
                  <a:cubicBezTo>
                    <a:pt x="18832" y="3594"/>
                    <a:pt x="18520" y="3299"/>
                    <a:pt x="18208" y="2970"/>
                  </a:cubicBezTo>
                  <a:cubicBezTo>
                    <a:pt x="17359" y="2138"/>
                    <a:pt x="16527" y="1272"/>
                    <a:pt x="15678" y="405"/>
                  </a:cubicBezTo>
                  <a:cubicBezTo>
                    <a:pt x="15661" y="371"/>
                    <a:pt x="15643" y="353"/>
                    <a:pt x="15574" y="267"/>
                  </a:cubicBezTo>
                  <a:close/>
                  <a:moveTo>
                    <a:pt x="45448" y="301"/>
                  </a:moveTo>
                  <a:cubicBezTo>
                    <a:pt x="45604" y="301"/>
                    <a:pt x="45742" y="353"/>
                    <a:pt x="45846" y="457"/>
                  </a:cubicBezTo>
                  <a:cubicBezTo>
                    <a:pt x="46921" y="1549"/>
                    <a:pt x="47995" y="2658"/>
                    <a:pt x="49052" y="3750"/>
                  </a:cubicBezTo>
                  <a:cubicBezTo>
                    <a:pt x="49154" y="3869"/>
                    <a:pt x="49273" y="3954"/>
                    <a:pt x="49408" y="4088"/>
                  </a:cubicBezTo>
                  <a:lnTo>
                    <a:pt x="49408" y="4088"/>
                  </a:lnTo>
                  <a:cubicBezTo>
                    <a:pt x="49133" y="4432"/>
                    <a:pt x="48842" y="4775"/>
                    <a:pt x="48567" y="5118"/>
                  </a:cubicBezTo>
                  <a:cubicBezTo>
                    <a:pt x="47857" y="6020"/>
                    <a:pt x="47146" y="6921"/>
                    <a:pt x="46436" y="7822"/>
                  </a:cubicBezTo>
                  <a:cubicBezTo>
                    <a:pt x="46228" y="8099"/>
                    <a:pt x="46037" y="8376"/>
                    <a:pt x="45812" y="8636"/>
                  </a:cubicBezTo>
                  <a:cubicBezTo>
                    <a:pt x="45708" y="8723"/>
                    <a:pt x="45587" y="8775"/>
                    <a:pt x="45448" y="8775"/>
                  </a:cubicBezTo>
                  <a:lnTo>
                    <a:pt x="33959" y="8775"/>
                  </a:lnTo>
                  <a:cubicBezTo>
                    <a:pt x="32625" y="8775"/>
                    <a:pt x="31273" y="8757"/>
                    <a:pt x="29939" y="8757"/>
                  </a:cubicBezTo>
                  <a:lnTo>
                    <a:pt x="29679" y="8740"/>
                  </a:lnTo>
                  <a:cubicBezTo>
                    <a:pt x="29766" y="8584"/>
                    <a:pt x="29835" y="8463"/>
                    <a:pt x="29905" y="8359"/>
                  </a:cubicBezTo>
                  <a:cubicBezTo>
                    <a:pt x="31031" y="6973"/>
                    <a:pt x="32157" y="5586"/>
                    <a:pt x="33284" y="4217"/>
                  </a:cubicBezTo>
                  <a:cubicBezTo>
                    <a:pt x="33370" y="4113"/>
                    <a:pt x="33405" y="4027"/>
                    <a:pt x="33284" y="3923"/>
                  </a:cubicBezTo>
                  <a:cubicBezTo>
                    <a:pt x="32972" y="3628"/>
                    <a:pt x="32677" y="3334"/>
                    <a:pt x="32365" y="3039"/>
                  </a:cubicBezTo>
                  <a:cubicBezTo>
                    <a:pt x="31516" y="2155"/>
                    <a:pt x="30650" y="1272"/>
                    <a:pt x="29801" y="405"/>
                  </a:cubicBezTo>
                  <a:cubicBezTo>
                    <a:pt x="29783" y="371"/>
                    <a:pt x="29749" y="336"/>
                    <a:pt x="29731" y="319"/>
                  </a:cubicBezTo>
                  <a:cubicBezTo>
                    <a:pt x="29801" y="301"/>
                    <a:pt x="29870" y="301"/>
                    <a:pt x="29939" y="301"/>
                  </a:cubicBezTo>
                  <a:close/>
                  <a:moveTo>
                    <a:pt x="39435" y="9069"/>
                  </a:moveTo>
                  <a:cubicBezTo>
                    <a:pt x="39279" y="9329"/>
                    <a:pt x="39140" y="9589"/>
                    <a:pt x="38967" y="9866"/>
                  </a:cubicBezTo>
                  <a:lnTo>
                    <a:pt x="38430" y="9866"/>
                  </a:lnTo>
                  <a:lnTo>
                    <a:pt x="38985" y="9069"/>
                  </a:lnTo>
                  <a:close/>
                  <a:moveTo>
                    <a:pt x="42000" y="9052"/>
                  </a:moveTo>
                  <a:lnTo>
                    <a:pt x="41376" y="9866"/>
                  </a:lnTo>
                  <a:lnTo>
                    <a:pt x="40509" y="9866"/>
                  </a:lnTo>
                  <a:cubicBezTo>
                    <a:pt x="40717" y="9589"/>
                    <a:pt x="40925" y="9347"/>
                    <a:pt x="41116" y="9104"/>
                  </a:cubicBezTo>
                  <a:cubicBezTo>
                    <a:pt x="41151" y="9069"/>
                    <a:pt x="41203" y="9052"/>
                    <a:pt x="41254" y="9052"/>
                  </a:cubicBezTo>
                  <a:close/>
                  <a:moveTo>
                    <a:pt x="4155" y="9052"/>
                  </a:moveTo>
                  <a:lnTo>
                    <a:pt x="4155" y="9052"/>
                  </a:lnTo>
                  <a:cubicBezTo>
                    <a:pt x="3982" y="9347"/>
                    <a:pt x="3826" y="9607"/>
                    <a:pt x="3652" y="9866"/>
                  </a:cubicBezTo>
                  <a:cubicBezTo>
                    <a:pt x="3635" y="9884"/>
                    <a:pt x="3583" y="9884"/>
                    <a:pt x="3531" y="9884"/>
                  </a:cubicBezTo>
                  <a:lnTo>
                    <a:pt x="2457" y="9884"/>
                  </a:lnTo>
                  <a:cubicBezTo>
                    <a:pt x="2630" y="9607"/>
                    <a:pt x="2769" y="9364"/>
                    <a:pt x="2925" y="9121"/>
                  </a:cubicBezTo>
                  <a:cubicBezTo>
                    <a:pt x="2959" y="9087"/>
                    <a:pt x="3011" y="9069"/>
                    <a:pt x="3081" y="9069"/>
                  </a:cubicBezTo>
                  <a:lnTo>
                    <a:pt x="4138" y="9069"/>
                  </a:lnTo>
                  <a:lnTo>
                    <a:pt x="4155" y="9052"/>
                  </a:lnTo>
                  <a:close/>
                  <a:moveTo>
                    <a:pt x="5351" y="9052"/>
                  </a:moveTo>
                  <a:lnTo>
                    <a:pt x="5351" y="9052"/>
                  </a:lnTo>
                  <a:cubicBezTo>
                    <a:pt x="5143" y="9329"/>
                    <a:pt x="4987" y="9555"/>
                    <a:pt x="4813" y="9780"/>
                  </a:cubicBezTo>
                  <a:cubicBezTo>
                    <a:pt x="4761" y="9849"/>
                    <a:pt x="4692" y="9884"/>
                    <a:pt x="4623" y="9884"/>
                  </a:cubicBezTo>
                  <a:lnTo>
                    <a:pt x="4016" y="9884"/>
                  </a:lnTo>
                  <a:cubicBezTo>
                    <a:pt x="4155" y="9607"/>
                    <a:pt x="4276" y="9364"/>
                    <a:pt x="4415" y="9121"/>
                  </a:cubicBezTo>
                  <a:cubicBezTo>
                    <a:pt x="4432" y="9087"/>
                    <a:pt x="4467" y="9069"/>
                    <a:pt x="4501" y="9069"/>
                  </a:cubicBezTo>
                  <a:lnTo>
                    <a:pt x="5333" y="9069"/>
                  </a:lnTo>
                  <a:lnTo>
                    <a:pt x="5351" y="9052"/>
                  </a:lnTo>
                  <a:close/>
                  <a:moveTo>
                    <a:pt x="15799" y="9052"/>
                  </a:moveTo>
                  <a:lnTo>
                    <a:pt x="15799" y="9052"/>
                  </a:lnTo>
                  <a:cubicBezTo>
                    <a:pt x="15591" y="9347"/>
                    <a:pt x="15436" y="9572"/>
                    <a:pt x="15245" y="9832"/>
                  </a:cubicBezTo>
                  <a:cubicBezTo>
                    <a:pt x="15210" y="9866"/>
                    <a:pt x="15158" y="9884"/>
                    <a:pt x="15106" y="9884"/>
                  </a:cubicBezTo>
                  <a:lnTo>
                    <a:pt x="14084" y="9884"/>
                  </a:lnTo>
                  <a:cubicBezTo>
                    <a:pt x="14309" y="9589"/>
                    <a:pt x="14517" y="9347"/>
                    <a:pt x="14725" y="9087"/>
                  </a:cubicBezTo>
                  <a:cubicBezTo>
                    <a:pt x="14750" y="9074"/>
                    <a:pt x="14774" y="9062"/>
                    <a:pt x="14805" y="9062"/>
                  </a:cubicBezTo>
                  <a:cubicBezTo>
                    <a:pt x="14817" y="9062"/>
                    <a:pt x="14831" y="9064"/>
                    <a:pt x="14846" y="9069"/>
                  </a:cubicBezTo>
                  <a:lnTo>
                    <a:pt x="15782" y="9069"/>
                  </a:lnTo>
                  <a:lnTo>
                    <a:pt x="15799" y="9052"/>
                  </a:lnTo>
                  <a:close/>
                  <a:moveTo>
                    <a:pt x="17290" y="9052"/>
                  </a:moveTo>
                  <a:lnTo>
                    <a:pt x="17290" y="9052"/>
                  </a:lnTo>
                  <a:cubicBezTo>
                    <a:pt x="17082" y="9347"/>
                    <a:pt x="16908" y="9589"/>
                    <a:pt x="16735" y="9849"/>
                  </a:cubicBezTo>
                  <a:cubicBezTo>
                    <a:pt x="16700" y="9884"/>
                    <a:pt x="16666" y="9884"/>
                    <a:pt x="16614" y="9884"/>
                  </a:cubicBezTo>
                  <a:lnTo>
                    <a:pt x="15557" y="9884"/>
                  </a:lnTo>
                  <a:cubicBezTo>
                    <a:pt x="15782" y="9589"/>
                    <a:pt x="15973" y="9329"/>
                    <a:pt x="16163" y="9087"/>
                  </a:cubicBezTo>
                  <a:cubicBezTo>
                    <a:pt x="16181" y="9069"/>
                    <a:pt x="16267" y="9069"/>
                    <a:pt x="16319" y="9069"/>
                  </a:cubicBezTo>
                  <a:lnTo>
                    <a:pt x="17272" y="9069"/>
                  </a:lnTo>
                  <a:lnTo>
                    <a:pt x="17290" y="9052"/>
                  </a:lnTo>
                  <a:close/>
                  <a:moveTo>
                    <a:pt x="21552" y="9052"/>
                  </a:moveTo>
                  <a:cubicBezTo>
                    <a:pt x="21362" y="9347"/>
                    <a:pt x="21188" y="9589"/>
                    <a:pt x="20998" y="9849"/>
                  </a:cubicBezTo>
                  <a:cubicBezTo>
                    <a:pt x="20963" y="9884"/>
                    <a:pt x="20929" y="9884"/>
                    <a:pt x="20894" y="9884"/>
                  </a:cubicBezTo>
                  <a:lnTo>
                    <a:pt x="20235" y="9884"/>
                  </a:lnTo>
                  <a:cubicBezTo>
                    <a:pt x="20443" y="9607"/>
                    <a:pt x="20617" y="9364"/>
                    <a:pt x="20790" y="9121"/>
                  </a:cubicBezTo>
                  <a:cubicBezTo>
                    <a:pt x="20807" y="9087"/>
                    <a:pt x="20859" y="9069"/>
                    <a:pt x="20911" y="9069"/>
                  </a:cubicBezTo>
                  <a:lnTo>
                    <a:pt x="21535" y="9069"/>
                  </a:lnTo>
                  <a:lnTo>
                    <a:pt x="21552" y="9052"/>
                  </a:lnTo>
                  <a:close/>
                  <a:moveTo>
                    <a:pt x="27544" y="9050"/>
                  </a:moveTo>
                  <a:cubicBezTo>
                    <a:pt x="27638" y="9050"/>
                    <a:pt x="27738" y="9063"/>
                    <a:pt x="27842" y="9087"/>
                  </a:cubicBezTo>
                  <a:cubicBezTo>
                    <a:pt x="27669" y="9347"/>
                    <a:pt x="27496" y="9589"/>
                    <a:pt x="27288" y="9849"/>
                  </a:cubicBezTo>
                  <a:cubicBezTo>
                    <a:pt x="27271" y="9884"/>
                    <a:pt x="27201" y="9884"/>
                    <a:pt x="27149" y="9884"/>
                  </a:cubicBezTo>
                  <a:lnTo>
                    <a:pt x="26439" y="9884"/>
                  </a:lnTo>
                  <a:cubicBezTo>
                    <a:pt x="26612" y="9728"/>
                    <a:pt x="26785" y="9555"/>
                    <a:pt x="26924" y="9381"/>
                  </a:cubicBezTo>
                  <a:cubicBezTo>
                    <a:pt x="27087" y="9142"/>
                    <a:pt x="27296" y="9050"/>
                    <a:pt x="27544" y="9050"/>
                  </a:cubicBezTo>
                  <a:close/>
                  <a:moveTo>
                    <a:pt x="30268" y="9035"/>
                  </a:moveTo>
                  <a:cubicBezTo>
                    <a:pt x="30095" y="9329"/>
                    <a:pt x="29922" y="9555"/>
                    <a:pt x="29766" y="9797"/>
                  </a:cubicBezTo>
                  <a:cubicBezTo>
                    <a:pt x="29731" y="9832"/>
                    <a:pt x="29679" y="9866"/>
                    <a:pt x="29627" y="9884"/>
                  </a:cubicBezTo>
                  <a:lnTo>
                    <a:pt x="28761" y="9884"/>
                  </a:lnTo>
                  <a:cubicBezTo>
                    <a:pt x="29038" y="9572"/>
                    <a:pt x="29229" y="9277"/>
                    <a:pt x="29489" y="9104"/>
                  </a:cubicBezTo>
                  <a:cubicBezTo>
                    <a:pt x="29586" y="9046"/>
                    <a:pt x="29726" y="9036"/>
                    <a:pt x="29879" y="9036"/>
                  </a:cubicBezTo>
                  <a:cubicBezTo>
                    <a:pt x="29952" y="9036"/>
                    <a:pt x="30028" y="9039"/>
                    <a:pt x="30104" y="9039"/>
                  </a:cubicBezTo>
                  <a:cubicBezTo>
                    <a:pt x="30153" y="9039"/>
                    <a:pt x="30203" y="9038"/>
                    <a:pt x="30251" y="9035"/>
                  </a:cubicBezTo>
                  <a:close/>
                  <a:moveTo>
                    <a:pt x="31481" y="9052"/>
                  </a:moveTo>
                  <a:cubicBezTo>
                    <a:pt x="31325" y="9329"/>
                    <a:pt x="31187" y="9572"/>
                    <a:pt x="31031" y="9814"/>
                  </a:cubicBezTo>
                  <a:cubicBezTo>
                    <a:pt x="30996" y="9849"/>
                    <a:pt x="30944" y="9884"/>
                    <a:pt x="30892" y="9884"/>
                  </a:cubicBezTo>
                  <a:lnTo>
                    <a:pt x="30026" y="9884"/>
                  </a:lnTo>
                  <a:cubicBezTo>
                    <a:pt x="30234" y="9589"/>
                    <a:pt x="30407" y="9347"/>
                    <a:pt x="30563" y="9104"/>
                  </a:cubicBezTo>
                  <a:cubicBezTo>
                    <a:pt x="30615" y="9069"/>
                    <a:pt x="30650" y="9052"/>
                    <a:pt x="30702" y="9052"/>
                  </a:cubicBezTo>
                  <a:close/>
                  <a:moveTo>
                    <a:pt x="32712" y="9052"/>
                  </a:moveTo>
                  <a:cubicBezTo>
                    <a:pt x="32521" y="9347"/>
                    <a:pt x="32365" y="9607"/>
                    <a:pt x="32175" y="9849"/>
                  </a:cubicBezTo>
                  <a:cubicBezTo>
                    <a:pt x="32157" y="9884"/>
                    <a:pt x="32019" y="9884"/>
                    <a:pt x="31932" y="9884"/>
                  </a:cubicBezTo>
                  <a:lnTo>
                    <a:pt x="31325" y="9884"/>
                  </a:lnTo>
                  <a:cubicBezTo>
                    <a:pt x="31499" y="9607"/>
                    <a:pt x="31620" y="9364"/>
                    <a:pt x="31759" y="9139"/>
                  </a:cubicBezTo>
                  <a:cubicBezTo>
                    <a:pt x="31811" y="9087"/>
                    <a:pt x="31863" y="9052"/>
                    <a:pt x="31932" y="9052"/>
                  </a:cubicBezTo>
                  <a:close/>
                  <a:moveTo>
                    <a:pt x="34185" y="9052"/>
                  </a:moveTo>
                  <a:cubicBezTo>
                    <a:pt x="33977" y="9347"/>
                    <a:pt x="33786" y="9589"/>
                    <a:pt x="33578" y="9832"/>
                  </a:cubicBezTo>
                  <a:cubicBezTo>
                    <a:pt x="33543" y="9866"/>
                    <a:pt x="33509" y="9884"/>
                    <a:pt x="33474" y="9884"/>
                  </a:cubicBezTo>
                  <a:lnTo>
                    <a:pt x="32521" y="9884"/>
                  </a:lnTo>
                  <a:cubicBezTo>
                    <a:pt x="32694" y="9589"/>
                    <a:pt x="32833" y="9347"/>
                    <a:pt x="32972" y="9121"/>
                  </a:cubicBezTo>
                  <a:cubicBezTo>
                    <a:pt x="33024" y="9069"/>
                    <a:pt x="33076" y="9052"/>
                    <a:pt x="33128" y="9052"/>
                  </a:cubicBezTo>
                  <a:close/>
                  <a:moveTo>
                    <a:pt x="35633" y="9043"/>
                  </a:moveTo>
                  <a:cubicBezTo>
                    <a:pt x="35751" y="9043"/>
                    <a:pt x="35907" y="9069"/>
                    <a:pt x="36056" y="9069"/>
                  </a:cubicBezTo>
                  <a:lnTo>
                    <a:pt x="36073" y="9069"/>
                  </a:lnTo>
                  <a:cubicBezTo>
                    <a:pt x="35883" y="9364"/>
                    <a:pt x="35744" y="9607"/>
                    <a:pt x="35554" y="9849"/>
                  </a:cubicBezTo>
                  <a:cubicBezTo>
                    <a:pt x="35502" y="9884"/>
                    <a:pt x="35363" y="9884"/>
                    <a:pt x="35259" y="9884"/>
                  </a:cubicBezTo>
                  <a:lnTo>
                    <a:pt x="34895" y="9884"/>
                  </a:lnTo>
                  <a:cubicBezTo>
                    <a:pt x="35068" y="9607"/>
                    <a:pt x="35259" y="9329"/>
                    <a:pt x="35467" y="9087"/>
                  </a:cubicBezTo>
                  <a:cubicBezTo>
                    <a:pt x="35500" y="9053"/>
                    <a:pt x="35559" y="9043"/>
                    <a:pt x="35633" y="9043"/>
                  </a:cubicBezTo>
                  <a:close/>
                  <a:moveTo>
                    <a:pt x="37390" y="9052"/>
                  </a:moveTo>
                  <a:cubicBezTo>
                    <a:pt x="37217" y="9329"/>
                    <a:pt x="37078" y="9572"/>
                    <a:pt x="36905" y="9797"/>
                  </a:cubicBezTo>
                  <a:cubicBezTo>
                    <a:pt x="36870" y="9849"/>
                    <a:pt x="36818" y="9884"/>
                    <a:pt x="36766" y="9884"/>
                  </a:cubicBezTo>
                  <a:lnTo>
                    <a:pt x="35900" y="9884"/>
                  </a:lnTo>
                  <a:cubicBezTo>
                    <a:pt x="36056" y="9589"/>
                    <a:pt x="36195" y="9347"/>
                    <a:pt x="36351" y="9087"/>
                  </a:cubicBezTo>
                  <a:cubicBezTo>
                    <a:pt x="36368" y="9052"/>
                    <a:pt x="36437" y="9052"/>
                    <a:pt x="36489" y="9052"/>
                  </a:cubicBezTo>
                  <a:close/>
                  <a:moveTo>
                    <a:pt x="35120" y="9035"/>
                  </a:moveTo>
                  <a:lnTo>
                    <a:pt x="35120" y="9035"/>
                  </a:lnTo>
                  <a:cubicBezTo>
                    <a:pt x="34912" y="9347"/>
                    <a:pt x="34774" y="9589"/>
                    <a:pt x="34600" y="9832"/>
                  </a:cubicBezTo>
                  <a:lnTo>
                    <a:pt x="34618" y="9832"/>
                  </a:lnTo>
                  <a:cubicBezTo>
                    <a:pt x="34583" y="9866"/>
                    <a:pt x="34479" y="9884"/>
                    <a:pt x="34410" y="9884"/>
                  </a:cubicBezTo>
                  <a:cubicBezTo>
                    <a:pt x="34367" y="9888"/>
                    <a:pt x="34324" y="9890"/>
                    <a:pt x="34283" y="9890"/>
                  </a:cubicBezTo>
                  <a:cubicBezTo>
                    <a:pt x="34159" y="9890"/>
                    <a:pt x="34042" y="9871"/>
                    <a:pt x="33925" y="9832"/>
                  </a:cubicBezTo>
                  <a:cubicBezTo>
                    <a:pt x="34115" y="9572"/>
                    <a:pt x="34341" y="9329"/>
                    <a:pt x="34566" y="9121"/>
                  </a:cubicBezTo>
                  <a:cubicBezTo>
                    <a:pt x="34687" y="9035"/>
                    <a:pt x="34895" y="9052"/>
                    <a:pt x="35120" y="9035"/>
                  </a:cubicBezTo>
                  <a:close/>
                  <a:moveTo>
                    <a:pt x="25850" y="9052"/>
                  </a:moveTo>
                  <a:lnTo>
                    <a:pt x="25850" y="9052"/>
                  </a:lnTo>
                  <a:cubicBezTo>
                    <a:pt x="25624" y="9347"/>
                    <a:pt x="25382" y="9607"/>
                    <a:pt x="25105" y="9832"/>
                  </a:cubicBezTo>
                  <a:cubicBezTo>
                    <a:pt x="25034" y="9879"/>
                    <a:pt x="24937" y="9891"/>
                    <a:pt x="24834" y="9891"/>
                  </a:cubicBezTo>
                  <a:cubicBezTo>
                    <a:pt x="24738" y="9891"/>
                    <a:pt x="24636" y="9881"/>
                    <a:pt x="24543" y="9881"/>
                  </a:cubicBezTo>
                  <a:cubicBezTo>
                    <a:pt x="24516" y="9881"/>
                    <a:pt x="24489" y="9882"/>
                    <a:pt x="24464" y="9884"/>
                  </a:cubicBezTo>
                  <a:lnTo>
                    <a:pt x="24412" y="9814"/>
                  </a:lnTo>
                  <a:cubicBezTo>
                    <a:pt x="24619" y="9658"/>
                    <a:pt x="24810" y="9485"/>
                    <a:pt x="24983" y="9277"/>
                  </a:cubicBezTo>
                  <a:cubicBezTo>
                    <a:pt x="25125" y="9092"/>
                    <a:pt x="25288" y="9057"/>
                    <a:pt x="25475" y="9057"/>
                  </a:cubicBezTo>
                  <a:cubicBezTo>
                    <a:pt x="25585" y="9057"/>
                    <a:pt x="25704" y="9069"/>
                    <a:pt x="25832" y="9069"/>
                  </a:cubicBezTo>
                  <a:lnTo>
                    <a:pt x="25850" y="9052"/>
                  </a:lnTo>
                  <a:close/>
                  <a:moveTo>
                    <a:pt x="40787" y="9052"/>
                  </a:moveTo>
                  <a:cubicBezTo>
                    <a:pt x="40544" y="9347"/>
                    <a:pt x="40353" y="9624"/>
                    <a:pt x="40111" y="9849"/>
                  </a:cubicBezTo>
                  <a:cubicBezTo>
                    <a:pt x="40085" y="9884"/>
                    <a:pt x="40033" y="9892"/>
                    <a:pt x="39974" y="9892"/>
                  </a:cubicBezTo>
                  <a:cubicBezTo>
                    <a:pt x="39916" y="9892"/>
                    <a:pt x="39851" y="9884"/>
                    <a:pt x="39799" y="9884"/>
                  </a:cubicBezTo>
                  <a:lnTo>
                    <a:pt x="39262" y="9884"/>
                  </a:lnTo>
                  <a:cubicBezTo>
                    <a:pt x="39452" y="9572"/>
                    <a:pt x="39591" y="9347"/>
                    <a:pt x="39747" y="9121"/>
                  </a:cubicBezTo>
                  <a:cubicBezTo>
                    <a:pt x="39782" y="9087"/>
                    <a:pt x="39851" y="9052"/>
                    <a:pt x="39903" y="9052"/>
                  </a:cubicBezTo>
                  <a:close/>
                  <a:moveTo>
                    <a:pt x="29125" y="9052"/>
                  </a:moveTo>
                  <a:cubicBezTo>
                    <a:pt x="28969" y="9191"/>
                    <a:pt x="28830" y="9347"/>
                    <a:pt x="28709" y="9520"/>
                  </a:cubicBezTo>
                  <a:cubicBezTo>
                    <a:pt x="28564" y="9842"/>
                    <a:pt x="28334" y="9894"/>
                    <a:pt x="28064" y="9894"/>
                  </a:cubicBezTo>
                  <a:cubicBezTo>
                    <a:pt x="27938" y="9894"/>
                    <a:pt x="27803" y="9882"/>
                    <a:pt x="27664" y="9882"/>
                  </a:cubicBezTo>
                  <a:cubicBezTo>
                    <a:pt x="27637" y="9882"/>
                    <a:pt x="27610" y="9883"/>
                    <a:pt x="27583" y="9884"/>
                  </a:cubicBezTo>
                  <a:cubicBezTo>
                    <a:pt x="27825" y="9589"/>
                    <a:pt x="27998" y="9347"/>
                    <a:pt x="28206" y="9121"/>
                  </a:cubicBezTo>
                  <a:cubicBezTo>
                    <a:pt x="28258" y="9069"/>
                    <a:pt x="28310" y="9052"/>
                    <a:pt x="28380" y="9052"/>
                  </a:cubicBezTo>
                  <a:close/>
                  <a:moveTo>
                    <a:pt x="38655" y="9052"/>
                  </a:moveTo>
                  <a:cubicBezTo>
                    <a:pt x="38534" y="9191"/>
                    <a:pt x="38447" y="9329"/>
                    <a:pt x="38343" y="9485"/>
                  </a:cubicBezTo>
                  <a:cubicBezTo>
                    <a:pt x="38192" y="9823"/>
                    <a:pt x="37946" y="9895"/>
                    <a:pt x="37664" y="9895"/>
                  </a:cubicBezTo>
                  <a:cubicBezTo>
                    <a:pt x="37527" y="9895"/>
                    <a:pt x="37382" y="9878"/>
                    <a:pt x="37234" y="9866"/>
                  </a:cubicBezTo>
                  <a:cubicBezTo>
                    <a:pt x="37390" y="9607"/>
                    <a:pt x="37529" y="9347"/>
                    <a:pt x="37668" y="9121"/>
                  </a:cubicBezTo>
                  <a:cubicBezTo>
                    <a:pt x="37702" y="9069"/>
                    <a:pt x="37754" y="9052"/>
                    <a:pt x="37789" y="9052"/>
                  </a:cubicBezTo>
                  <a:close/>
                  <a:moveTo>
                    <a:pt x="22160" y="9049"/>
                  </a:moveTo>
                  <a:cubicBezTo>
                    <a:pt x="22312" y="9049"/>
                    <a:pt x="22493" y="9083"/>
                    <a:pt x="22661" y="9104"/>
                  </a:cubicBezTo>
                  <a:lnTo>
                    <a:pt x="22679" y="9104"/>
                  </a:lnTo>
                  <a:cubicBezTo>
                    <a:pt x="22471" y="9381"/>
                    <a:pt x="22228" y="9624"/>
                    <a:pt x="21968" y="9849"/>
                  </a:cubicBezTo>
                  <a:cubicBezTo>
                    <a:pt x="21916" y="9888"/>
                    <a:pt x="21845" y="9900"/>
                    <a:pt x="21763" y="9900"/>
                  </a:cubicBezTo>
                  <a:cubicBezTo>
                    <a:pt x="21627" y="9900"/>
                    <a:pt x="21461" y="9866"/>
                    <a:pt x="21310" y="9866"/>
                  </a:cubicBezTo>
                  <a:cubicBezTo>
                    <a:pt x="21518" y="9589"/>
                    <a:pt x="21674" y="9277"/>
                    <a:pt x="21916" y="9104"/>
                  </a:cubicBezTo>
                  <a:cubicBezTo>
                    <a:pt x="21977" y="9063"/>
                    <a:pt x="22063" y="9049"/>
                    <a:pt x="22160" y="9049"/>
                  </a:cubicBezTo>
                  <a:close/>
                  <a:moveTo>
                    <a:pt x="2665" y="9052"/>
                  </a:moveTo>
                  <a:lnTo>
                    <a:pt x="2665" y="9052"/>
                  </a:lnTo>
                  <a:cubicBezTo>
                    <a:pt x="2457" y="9347"/>
                    <a:pt x="2318" y="9589"/>
                    <a:pt x="2128" y="9832"/>
                  </a:cubicBezTo>
                  <a:cubicBezTo>
                    <a:pt x="2076" y="9901"/>
                    <a:pt x="1937" y="9901"/>
                    <a:pt x="1833" y="9901"/>
                  </a:cubicBezTo>
                  <a:lnTo>
                    <a:pt x="1365" y="9901"/>
                  </a:lnTo>
                  <a:cubicBezTo>
                    <a:pt x="1573" y="9607"/>
                    <a:pt x="1712" y="9347"/>
                    <a:pt x="1902" y="9121"/>
                  </a:cubicBezTo>
                  <a:cubicBezTo>
                    <a:pt x="1937" y="9069"/>
                    <a:pt x="2076" y="9069"/>
                    <a:pt x="2180" y="9069"/>
                  </a:cubicBezTo>
                  <a:lnTo>
                    <a:pt x="2647" y="9069"/>
                  </a:lnTo>
                  <a:lnTo>
                    <a:pt x="2665" y="9052"/>
                  </a:lnTo>
                  <a:close/>
                  <a:moveTo>
                    <a:pt x="6494" y="9052"/>
                  </a:moveTo>
                  <a:lnTo>
                    <a:pt x="6494" y="9052"/>
                  </a:lnTo>
                  <a:cubicBezTo>
                    <a:pt x="6269" y="9347"/>
                    <a:pt x="6096" y="9607"/>
                    <a:pt x="5870" y="9849"/>
                  </a:cubicBezTo>
                  <a:cubicBezTo>
                    <a:pt x="5818" y="9901"/>
                    <a:pt x="5662" y="9901"/>
                    <a:pt x="5541" y="9901"/>
                  </a:cubicBezTo>
                  <a:lnTo>
                    <a:pt x="5108" y="9901"/>
                  </a:lnTo>
                  <a:cubicBezTo>
                    <a:pt x="5316" y="9589"/>
                    <a:pt x="5472" y="9329"/>
                    <a:pt x="5680" y="9087"/>
                  </a:cubicBezTo>
                  <a:cubicBezTo>
                    <a:pt x="5702" y="9064"/>
                    <a:pt x="5743" y="9058"/>
                    <a:pt x="5794" y="9058"/>
                  </a:cubicBezTo>
                  <a:cubicBezTo>
                    <a:pt x="5862" y="9058"/>
                    <a:pt x="5947" y="9069"/>
                    <a:pt x="6026" y="9069"/>
                  </a:cubicBezTo>
                  <a:lnTo>
                    <a:pt x="6477" y="9069"/>
                  </a:lnTo>
                  <a:lnTo>
                    <a:pt x="6494" y="9052"/>
                  </a:lnTo>
                  <a:close/>
                  <a:moveTo>
                    <a:pt x="9130" y="9069"/>
                  </a:moveTo>
                  <a:lnTo>
                    <a:pt x="9130" y="9069"/>
                  </a:lnTo>
                  <a:cubicBezTo>
                    <a:pt x="8877" y="9357"/>
                    <a:pt x="8673" y="9612"/>
                    <a:pt x="8435" y="9884"/>
                  </a:cubicBezTo>
                  <a:cubicBezTo>
                    <a:pt x="8400" y="9901"/>
                    <a:pt x="8314" y="9901"/>
                    <a:pt x="8262" y="9901"/>
                  </a:cubicBezTo>
                  <a:lnTo>
                    <a:pt x="7343" y="9901"/>
                  </a:lnTo>
                  <a:cubicBezTo>
                    <a:pt x="7569" y="9624"/>
                    <a:pt x="7742" y="9364"/>
                    <a:pt x="7932" y="9139"/>
                  </a:cubicBezTo>
                  <a:cubicBezTo>
                    <a:pt x="7967" y="9104"/>
                    <a:pt x="8002" y="9069"/>
                    <a:pt x="8054" y="9069"/>
                  </a:cubicBezTo>
                  <a:close/>
                  <a:moveTo>
                    <a:pt x="10081" y="9052"/>
                  </a:moveTo>
                  <a:cubicBezTo>
                    <a:pt x="10098" y="9069"/>
                    <a:pt x="10116" y="9104"/>
                    <a:pt x="10116" y="9121"/>
                  </a:cubicBezTo>
                  <a:lnTo>
                    <a:pt x="10133" y="9104"/>
                  </a:lnTo>
                  <a:lnTo>
                    <a:pt x="10133" y="9104"/>
                  </a:lnTo>
                  <a:cubicBezTo>
                    <a:pt x="9943" y="9347"/>
                    <a:pt x="9769" y="9589"/>
                    <a:pt x="9561" y="9849"/>
                  </a:cubicBezTo>
                  <a:cubicBezTo>
                    <a:pt x="9527" y="9901"/>
                    <a:pt x="9440" y="9901"/>
                    <a:pt x="9371" y="9901"/>
                  </a:cubicBezTo>
                  <a:lnTo>
                    <a:pt x="8799" y="9901"/>
                  </a:lnTo>
                  <a:cubicBezTo>
                    <a:pt x="9007" y="9624"/>
                    <a:pt x="9232" y="9364"/>
                    <a:pt x="9492" y="9139"/>
                  </a:cubicBezTo>
                  <a:cubicBezTo>
                    <a:pt x="9631" y="9035"/>
                    <a:pt x="9891" y="9087"/>
                    <a:pt x="10081" y="9052"/>
                  </a:cubicBezTo>
                  <a:close/>
                  <a:moveTo>
                    <a:pt x="14064" y="9052"/>
                  </a:moveTo>
                  <a:cubicBezTo>
                    <a:pt x="14127" y="9052"/>
                    <a:pt x="14195" y="9056"/>
                    <a:pt x="14268" y="9056"/>
                  </a:cubicBezTo>
                  <a:cubicBezTo>
                    <a:pt x="14304" y="9056"/>
                    <a:pt x="14341" y="9055"/>
                    <a:pt x="14379" y="9052"/>
                  </a:cubicBezTo>
                  <a:lnTo>
                    <a:pt x="14396" y="9052"/>
                  </a:lnTo>
                  <a:cubicBezTo>
                    <a:pt x="14205" y="9329"/>
                    <a:pt x="13980" y="9589"/>
                    <a:pt x="13737" y="9832"/>
                  </a:cubicBezTo>
                  <a:cubicBezTo>
                    <a:pt x="13679" y="9890"/>
                    <a:pt x="13572" y="9899"/>
                    <a:pt x="13459" y="9899"/>
                  </a:cubicBezTo>
                  <a:cubicBezTo>
                    <a:pt x="13405" y="9899"/>
                    <a:pt x="13350" y="9897"/>
                    <a:pt x="13298" y="9897"/>
                  </a:cubicBezTo>
                  <a:cubicBezTo>
                    <a:pt x="13263" y="9897"/>
                    <a:pt x="13230" y="9898"/>
                    <a:pt x="13200" y="9901"/>
                  </a:cubicBezTo>
                  <a:cubicBezTo>
                    <a:pt x="13183" y="9884"/>
                    <a:pt x="13166" y="9849"/>
                    <a:pt x="13148" y="9832"/>
                  </a:cubicBezTo>
                  <a:cubicBezTo>
                    <a:pt x="13356" y="9572"/>
                    <a:pt x="13599" y="9329"/>
                    <a:pt x="13841" y="9104"/>
                  </a:cubicBezTo>
                  <a:cubicBezTo>
                    <a:pt x="13893" y="9061"/>
                    <a:pt x="13971" y="9052"/>
                    <a:pt x="14064" y="9052"/>
                  </a:cubicBezTo>
                  <a:close/>
                  <a:moveTo>
                    <a:pt x="19404" y="9035"/>
                  </a:moveTo>
                  <a:lnTo>
                    <a:pt x="19404" y="9035"/>
                  </a:lnTo>
                  <a:cubicBezTo>
                    <a:pt x="19196" y="9347"/>
                    <a:pt x="19040" y="9589"/>
                    <a:pt x="18849" y="9814"/>
                  </a:cubicBezTo>
                  <a:cubicBezTo>
                    <a:pt x="18763" y="9866"/>
                    <a:pt x="18659" y="9901"/>
                    <a:pt x="18572" y="9901"/>
                  </a:cubicBezTo>
                  <a:lnTo>
                    <a:pt x="18121" y="9901"/>
                  </a:lnTo>
                  <a:cubicBezTo>
                    <a:pt x="18312" y="9607"/>
                    <a:pt x="18520" y="9347"/>
                    <a:pt x="18745" y="9104"/>
                  </a:cubicBezTo>
                  <a:cubicBezTo>
                    <a:pt x="18801" y="9057"/>
                    <a:pt x="18885" y="9045"/>
                    <a:pt x="18984" y="9045"/>
                  </a:cubicBezTo>
                  <a:cubicBezTo>
                    <a:pt x="19077" y="9045"/>
                    <a:pt x="19182" y="9055"/>
                    <a:pt x="19291" y="9055"/>
                  </a:cubicBezTo>
                  <a:cubicBezTo>
                    <a:pt x="19323" y="9055"/>
                    <a:pt x="19355" y="9054"/>
                    <a:pt x="19386" y="9052"/>
                  </a:cubicBezTo>
                  <a:lnTo>
                    <a:pt x="19404" y="9035"/>
                  </a:lnTo>
                  <a:close/>
                  <a:moveTo>
                    <a:pt x="19743" y="9063"/>
                  </a:moveTo>
                  <a:cubicBezTo>
                    <a:pt x="19757" y="9063"/>
                    <a:pt x="19771" y="9065"/>
                    <a:pt x="19785" y="9069"/>
                  </a:cubicBezTo>
                  <a:lnTo>
                    <a:pt x="20482" y="9069"/>
                  </a:lnTo>
                  <a:cubicBezTo>
                    <a:pt x="20265" y="9358"/>
                    <a:pt x="20126" y="9645"/>
                    <a:pt x="19872" y="9832"/>
                  </a:cubicBezTo>
                  <a:cubicBezTo>
                    <a:pt x="19784" y="9890"/>
                    <a:pt x="19659" y="9899"/>
                    <a:pt x="19517" y="9899"/>
                  </a:cubicBezTo>
                  <a:cubicBezTo>
                    <a:pt x="19450" y="9899"/>
                    <a:pt x="19378" y="9897"/>
                    <a:pt x="19306" y="9897"/>
                  </a:cubicBezTo>
                  <a:cubicBezTo>
                    <a:pt x="19258" y="9897"/>
                    <a:pt x="19209" y="9898"/>
                    <a:pt x="19161" y="9901"/>
                  </a:cubicBezTo>
                  <a:cubicBezTo>
                    <a:pt x="19352" y="9607"/>
                    <a:pt x="19490" y="9364"/>
                    <a:pt x="19646" y="9104"/>
                  </a:cubicBezTo>
                  <a:cubicBezTo>
                    <a:pt x="19672" y="9079"/>
                    <a:pt x="19706" y="9063"/>
                    <a:pt x="19743" y="9063"/>
                  </a:cubicBezTo>
                  <a:close/>
                  <a:moveTo>
                    <a:pt x="26855" y="9035"/>
                  </a:moveTo>
                  <a:cubicBezTo>
                    <a:pt x="26630" y="9312"/>
                    <a:pt x="26370" y="9589"/>
                    <a:pt x="26092" y="9849"/>
                  </a:cubicBezTo>
                  <a:cubicBezTo>
                    <a:pt x="26040" y="9892"/>
                    <a:pt x="25949" y="9901"/>
                    <a:pt x="25839" y="9901"/>
                  </a:cubicBezTo>
                  <a:cubicBezTo>
                    <a:pt x="25765" y="9901"/>
                    <a:pt x="25683" y="9897"/>
                    <a:pt x="25598" y="9897"/>
                  </a:cubicBezTo>
                  <a:cubicBezTo>
                    <a:pt x="25555" y="9897"/>
                    <a:pt x="25512" y="9898"/>
                    <a:pt x="25469" y="9901"/>
                  </a:cubicBezTo>
                  <a:cubicBezTo>
                    <a:pt x="25676" y="9624"/>
                    <a:pt x="25919" y="9364"/>
                    <a:pt x="26179" y="9121"/>
                  </a:cubicBezTo>
                  <a:cubicBezTo>
                    <a:pt x="26318" y="9017"/>
                    <a:pt x="26578" y="9069"/>
                    <a:pt x="26837" y="9035"/>
                  </a:cubicBezTo>
                  <a:close/>
                  <a:moveTo>
                    <a:pt x="44100" y="9069"/>
                  </a:moveTo>
                  <a:lnTo>
                    <a:pt x="44100" y="9069"/>
                  </a:lnTo>
                  <a:cubicBezTo>
                    <a:pt x="43881" y="9356"/>
                    <a:pt x="43694" y="9594"/>
                    <a:pt x="43490" y="9849"/>
                  </a:cubicBezTo>
                  <a:cubicBezTo>
                    <a:pt x="43455" y="9884"/>
                    <a:pt x="43369" y="9901"/>
                    <a:pt x="43317" y="9901"/>
                  </a:cubicBezTo>
                  <a:lnTo>
                    <a:pt x="42710" y="9901"/>
                  </a:lnTo>
                  <a:cubicBezTo>
                    <a:pt x="42935" y="9607"/>
                    <a:pt x="43126" y="9364"/>
                    <a:pt x="43317" y="9121"/>
                  </a:cubicBezTo>
                  <a:cubicBezTo>
                    <a:pt x="43351" y="9069"/>
                    <a:pt x="43455" y="9069"/>
                    <a:pt x="43507" y="9069"/>
                  </a:cubicBezTo>
                  <a:close/>
                  <a:moveTo>
                    <a:pt x="7621" y="9069"/>
                  </a:moveTo>
                  <a:cubicBezTo>
                    <a:pt x="7430" y="9329"/>
                    <a:pt x="7222" y="9607"/>
                    <a:pt x="7014" y="9849"/>
                  </a:cubicBezTo>
                  <a:cubicBezTo>
                    <a:pt x="6968" y="9895"/>
                    <a:pt x="6860" y="9903"/>
                    <a:pt x="6762" y="9903"/>
                  </a:cubicBezTo>
                  <a:cubicBezTo>
                    <a:pt x="6714" y="9903"/>
                    <a:pt x="6668" y="9901"/>
                    <a:pt x="6633" y="9901"/>
                  </a:cubicBezTo>
                  <a:lnTo>
                    <a:pt x="6234" y="9901"/>
                  </a:lnTo>
                  <a:lnTo>
                    <a:pt x="6823" y="9069"/>
                  </a:lnTo>
                  <a:close/>
                  <a:moveTo>
                    <a:pt x="18399" y="9052"/>
                  </a:moveTo>
                  <a:lnTo>
                    <a:pt x="18399" y="9052"/>
                  </a:lnTo>
                  <a:cubicBezTo>
                    <a:pt x="18173" y="9347"/>
                    <a:pt x="18035" y="9641"/>
                    <a:pt x="17775" y="9832"/>
                  </a:cubicBezTo>
                  <a:cubicBezTo>
                    <a:pt x="17697" y="9892"/>
                    <a:pt x="17584" y="9905"/>
                    <a:pt x="17456" y="9905"/>
                  </a:cubicBezTo>
                  <a:cubicBezTo>
                    <a:pt x="17361" y="9905"/>
                    <a:pt x="17256" y="9898"/>
                    <a:pt x="17152" y="9898"/>
                  </a:cubicBezTo>
                  <a:cubicBezTo>
                    <a:pt x="17117" y="9898"/>
                    <a:pt x="17082" y="9899"/>
                    <a:pt x="17047" y="9901"/>
                  </a:cubicBezTo>
                  <a:cubicBezTo>
                    <a:pt x="17238" y="9607"/>
                    <a:pt x="17394" y="9364"/>
                    <a:pt x="17567" y="9121"/>
                  </a:cubicBezTo>
                  <a:cubicBezTo>
                    <a:pt x="17602" y="9087"/>
                    <a:pt x="17654" y="9069"/>
                    <a:pt x="17706" y="9069"/>
                  </a:cubicBezTo>
                  <a:lnTo>
                    <a:pt x="18381" y="9069"/>
                  </a:lnTo>
                  <a:lnTo>
                    <a:pt x="18399" y="9052"/>
                  </a:lnTo>
                  <a:close/>
                  <a:moveTo>
                    <a:pt x="23684" y="9052"/>
                  </a:moveTo>
                  <a:cubicBezTo>
                    <a:pt x="23476" y="9347"/>
                    <a:pt x="23337" y="9658"/>
                    <a:pt x="23077" y="9832"/>
                  </a:cubicBezTo>
                  <a:cubicBezTo>
                    <a:pt x="23008" y="9892"/>
                    <a:pt x="22895" y="9905"/>
                    <a:pt x="22770" y="9905"/>
                  </a:cubicBezTo>
                  <a:cubicBezTo>
                    <a:pt x="22675" y="9905"/>
                    <a:pt x="22574" y="9898"/>
                    <a:pt x="22478" y="9898"/>
                  </a:cubicBezTo>
                  <a:cubicBezTo>
                    <a:pt x="22446" y="9898"/>
                    <a:pt x="22414" y="9899"/>
                    <a:pt x="22384" y="9901"/>
                  </a:cubicBezTo>
                  <a:cubicBezTo>
                    <a:pt x="22609" y="9607"/>
                    <a:pt x="22783" y="9347"/>
                    <a:pt x="22991" y="9104"/>
                  </a:cubicBezTo>
                  <a:cubicBezTo>
                    <a:pt x="23025" y="9069"/>
                    <a:pt x="23147" y="9069"/>
                    <a:pt x="23233" y="9069"/>
                  </a:cubicBezTo>
                  <a:lnTo>
                    <a:pt x="23666" y="9069"/>
                  </a:lnTo>
                  <a:lnTo>
                    <a:pt x="23684" y="9052"/>
                  </a:lnTo>
                  <a:close/>
                  <a:moveTo>
                    <a:pt x="11299" y="9069"/>
                  </a:moveTo>
                  <a:cubicBezTo>
                    <a:pt x="11097" y="9357"/>
                    <a:pt x="10925" y="9612"/>
                    <a:pt x="10688" y="9866"/>
                  </a:cubicBezTo>
                  <a:cubicBezTo>
                    <a:pt x="10662" y="9901"/>
                    <a:pt x="10610" y="9910"/>
                    <a:pt x="10547" y="9910"/>
                  </a:cubicBezTo>
                  <a:cubicBezTo>
                    <a:pt x="10484" y="9910"/>
                    <a:pt x="10410" y="9901"/>
                    <a:pt x="10341" y="9901"/>
                  </a:cubicBezTo>
                  <a:lnTo>
                    <a:pt x="9856" y="9901"/>
                  </a:lnTo>
                  <a:cubicBezTo>
                    <a:pt x="10098" y="9607"/>
                    <a:pt x="10289" y="9364"/>
                    <a:pt x="10514" y="9121"/>
                  </a:cubicBezTo>
                  <a:cubicBezTo>
                    <a:pt x="10566" y="9069"/>
                    <a:pt x="10722" y="9069"/>
                    <a:pt x="10826" y="9069"/>
                  </a:cubicBezTo>
                  <a:close/>
                  <a:moveTo>
                    <a:pt x="45361" y="9069"/>
                  </a:moveTo>
                  <a:cubicBezTo>
                    <a:pt x="45072" y="9357"/>
                    <a:pt x="44783" y="9612"/>
                    <a:pt x="44460" y="9866"/>
                  </a:cubicBezTo>
                  <a:cubicBezTo>
                    <a:pt x="44397" y="9906"/>
                    <a:pt x="44309" y="9917"/>
                    <a:pt x="44211" y="9917"/>
                  </a:cubicBezTo>
                  <a:cubicBezTo>
                    <a:pt x="44092" y="9917"/>
                    <a:pt x="43959" y="9901"/>
                    <a:pt x="43836" y="9901"/>
                  </a:cubicBezTo>
                  <a:cubicBezTo>
                    <a:pt x="44044" y="9607"/>
                    <a:pt x="44235" y="9364"/>
                    <a:pt x="44426" y="9121"/>
                  </a:cubicBezTo>
                  <a:cubicBezTo>
                    <a:pt x="44460" y="9087"/>
                    <a:pt x="44495" y="9069"/>
                    <a:pt x="44530" y="9069"/>
                  </a:cubicBezTo>
                  <a:close/>
                  <a:moveTo>
                    <a:pt x="1521" y="9052"/>
                  </a:moveTo>
                  <a:lnTo>
                    <a:pt x="1556" y="9121"/>
                  </a:lnTo>
                  <a:lnTo>
                    <a:pt x="1573" y="9104"/>
                  </a:lnTo>
                  <a:lnTo>
                    <a:pt x="1573" y="9104"/>
                  </a:lnTo>
                  <a:cubicBezTo>
                    <a:pt x="1417" y="9364"/>
                    <a:pt x="1244" y="9607"/>
                    <a:pt x="1036" y="9814"/>
                  </a:cubicBezTo>
                  <a:cubicBezTo>
                    <a:pt x="915" y="9918"/>
                    <a:pt x="655" y="9884"/>
                    <a:pt x="464" y="9918"/>
                  </a:cubicBezTo>
                  <a:lnTo>
                    <a:pt x="447" y="9849"/>
                  </a:lnTo>
                  <a:cubicBezTo>
                    <a:pt x="637" y="9589"/>
                    <a:pt x="845" y="9347"/>
                    <a:pt x="1053" y="9121"/>
                  </a:cubicBezTo>
                  <a:cubicBezTo>
                    <a:pt x="1157" y="9035"/>
                    <a:pt x="1365" y="9069"/>
                    <a:pt x="1521" y="9052"/>
                  </a:cubicBezTo>
                  <a:close/>
                  <a:moveTo>
                    <a:pt x="13460" y="9035"/>
                  </a:moveTo>
                  <a:lnTo>
                    <a:pt x="13460" y="9035"/>
                  </a:lnTo>
                  <a:cubicBezTo>
                    <a:pt x="13218" y="9347"/>
                    <a:pt x="13044" y="9641"/>
                    <a:pt x="12784" y="9832"/>
                  </a:cubicBezTo>
                  <a:cubicBezTo>
                    <a:pt x="12699" y="9906"/>
                    <a:pt x="12556" y="9915"/>
                    <a:pt x="12389" y="9915"/>
                  </a:cubicBezTo>
                  <a:cubicBezTo>
                    <a:pt x="12335" y="9915"/>
                    <a:pt x="12277" y="9914"/>
                    <a:pt x="12219" y="9914"/>
                  </a:cubicBezTo>
                  <a:cubicBezTo>
                    <a:pt x="12165" y="9914"/>
                    <a:pt x="12111" y="9915"/>
                    <a:pt x="12057" y="9918"/>
                  </a:cubicBezTo>
                  <a:cubicBezTo>
                    <a:pt x="12264" y="9641"/>
                    <a:pt x="12507" y="9364"/>
                    <a:pt x="12767" y="9121"/>
                  </a:cubicBezTo>
                  <a:cubicBezTo>
                    <a:pt x="12845" y="9063"/>
                    <a:pt x="12960" y="9054"/>
                    <a:pt x="13095" y="9054"/>
                  </a:cubicBezTo>
                  <a:cubicBezTo>
                    <a:pt x="13160" y="9054"/>
                    <a:pt x="13228" y="9056"/>
                    <a:pt x="13300" y="9056"/>
                  </a:cubicBezTo>
                  <a:cubicBezTo>
                    <a:pt x="13347" y="9056"/>
                    <a:pt x="13394" y="9055"/>
                    <a:pt x="13443" y="9052"/>
                  </a:cubicBezTo>
                  <a:lnTo>
                    <a:pt x="13460" y="9035"/>
                  </a:lnTo>
                  <a:close/>
                  <a:moveTo>
                    <a:pt x="24810" y="9052"/>
                  </a:moveTo>
                  <a:lnTo>
                    <a:pt x="24810" y="9052"/>
                  </a:lnTo>
                  <a:cubicBezTo>
                    <a:pt x="24567" y="9329"/>
                    <a:pt x="24308" y="9589"/>
                    <a:pt x="24030" y="9832"/>
                  </a:cubicBezTo>
                  <a:cubicBezTo>
                    <a:pt x="23892" y="9918"/>
                    <a:pt x="23666" y="9884"/>
                    <a:pt x="23406" y="9918"/>
                  </a:cubicBezTo>
                  <a:cubicBezTo>
                    <a:pt x="23632" y="9589"/>
                    <a:pt x="23788" y="9329"/>
                    <a:pt x="24013" y="9104"/>
                  </a:cubicBezTo>
                  <a:cubicBezTo>
                    <a:pt x="24039" y="9069"/>
                    <a:pt x="24091" y="9061"/>
                    <a:pt x="24154" y="9061"/>
                  </a:cubicBezTo>
                  <a:cubicBezTo>
                    <a:pt x="24217" y="9061"/>
                    <a:pt x="24290" y="9069"/>
                    <a:pt x="24360" y="9069"/>
                  </a:cubicBezTo>
                  <a:lnTo>
                    <a:pt x="24793" y="9069"/>
                  </a:lnTo>
                  <a:lnTo>
                    <a:pt x="24810" y="9052"/>
                  </a:lnTo>
                  <a:close/>
                  <a:moveTo>
                    <a:pt x="42704" y="9062"/>
                  </a:moveTo>
                  <a:cubicBezTo>
                    <a:pt x="42788" y="9062"/>
                    <a:pt x="42876" y="9069"/>
                    <a:pt x="42953" y="9069"/>
                  </a:cubicBezTo>
                  <a:lnTo>
                    <a:pt x="42966" y="9110"/>
                  </a:lnTo>
                  <a:lnTo>
                    <a:pt x="42966" y="9110"/>
                  </a:lnTo>
                  <a:cubicBezTo>
                    <a:pt x="42777" y="9385"/>
                    <a:pt x="42570" y="9625"/>
                    <a:pt x="42346" y="9849"/>
                  </a:cubicBezTo>
                  <a:cubicBezTo>
                    <a:pt x="42269" y="9907"/>
                    <a:pt x="42159" y="9917"/>
                    <a:pt x="42043" y="9917"/>
                  </a:cubicBezTo>
                  <a:cubicBezTo>
                    <a:pt x="41988" y="9917"/>
                    <a:pt x="41932" y="9914"/>
                    <a:pt x="41878" y="9914"/>
                  </a:cubicBezTo>
                  <a:cubicBezTo>
                    <a:pt x="41842" y="9914"/>
                    <a:pt x="41808" y="9915"/>
                    <a:pt x="41774" y="9918"/>
                  </a:cubicBezTo>
                  <a:cubicBezTo>
                    <a:pt x="41757" y="9884"/>
                    <a:pt x="41740" y="9866"/>
                    <a:pt x="41722" y="9832"/>
                  </a:cubicBezTo>
                  <a:cubicBezTo>
                    <a:pt x="41948" y="9589"/>
                    <a:pt x="42190" y="9347"/>
                    <a:pt x="42433" y="9121"/>
                  </a:cubicBezTo>
                  <a:cubicBezTo>
                    <a:pt x="42500" y="9073"/>
                    <a:pt x="42600" y="9062"/>
                    <a:pt x="42704" y="9062"/>
                  </a:cubicBezTo>
                  <a:close/>
                  <a:moveTo>
                    <a:pt x="12420" y="9052"/>
                  </a:moveTo>
                  <a:lnTo>
                    <a:pt x="12420" y="9052"/>
                  </a:lnTo>
                  <a:cubicBezTo>
                    <a:pt x="12213" y="9347"/>
                    <a:pt x="11987" y="9624"/>
                    <a:pt x="11727" y="9866"/>
                  </a:cubicBezTo>
                  <a:cubicBezTo>
                    <a:pt x="11668" y="9911"/>
                    <a:pt x="11583" y="9924"/>
                    <a:pt x="11484" y="9924"/>
                  </a:cubicBezTo>
                  <a:cubicBezTo>
                    <a:pt x="11351" y="9924"/>
                    <a:pt x="11193" y="9901"/>
                    <a:pt x="11034" y="9901"/>
                  </a:cubicBezTo>
                  <a:cubicBezTo>
                    <a:pt x="11259" y="9607"/>
                    <a:pt x="11450" y="9364"/>
                    <a:pt x="11623" y="9139"/>
                  </a:cubicBezTo>
                  <a:cubicBezTo>
                    <a:pt x="11658" y="9104"/>
                    <a:pt x="11693" y="9087"/>
                    <a:pt x="11727" y="9069"/>
                  </a:cubicBezTo>
                  <a:lnTo>
                    <a:pt x="12403" y="9069"/>
                  </a:lnTo>
                  <a:lnTo>
                    <a:pt x="12420" y="9052"/>
                  </a:lnTo>
                  <a:close/>
                  <a:moveTo>
                    <a:pt x="45397" y="0"/>
                  </a:moveTo>
                  <a:cubicBezTo>
                    <a:pt x="45362" y="0"/>
                    <a:pt x="45327" y="2"/>
                    <a:pt x="45292" y="7"/>
                  </a:cubicBezTo>
                  <a:lnTo>
                    <a:pt x="1174" y="7"/>
                  </a:lnTo>
                  <a:cubicBezTo>
                    <a:pt x="1159" y="4"/>
                    <a:pt x="1143" y="3"/>
                    <a:pt x="1128" y="3"/>
                  </a:cubicBezTo>
                  <a:cubicBezTo>
                    <a:pt x="1026" y="3"/>
                    <a:pt x="938" y="50"/>
                    <a:pt x="863" y="111"/>
                  </a:cubicBezTo>
                  <a:cubicBezTo>
                    <a:pt x="689" y="371"/>
                    <a:pt x="533" y="665"/>
                    <a:pt x="360" y="942"/>
                  </a:cubicBezTo>
                  <a:cubicBezTo>
                    <a:pt x="256" y="1064"/>
                    <a:pt x="273" y="1237"/>
                    <a:pt x="395" y="1324"/>
                  </a:cubicBezTo>
                  <a:cubicBezTo>
                    <a:pt x="1157" y="2034"/>
                    <a:pt x="1902" y="2745"/>
                    <a:pt x="2647" y="3472"/>
                  </a:cubicBezTo>
                  <a:cubicBezTo>
                    <a:pt x="3098" y="3906"/>
                    <a:pt x="3531" y="4356"/>
                    <a:pt x="3999" y="4824"/>
                  </a:cubicBezTo>
                  <a:cubicBezTo>
                    <a:pt x="3964" y="4876"/>
                    <a:pt x="3930" y="4945"/>
                    <a:pt x="3878" y="4997"/>
                  </a:cubicBezTo>
                  <a:cubicBezTo>
                    <a:pt x="2665" y="6539"/>
                    <a:pt x="1469" y="8082"/>
                    <a:pt x="256" y="9624"/>
                  </a:cubicBezTo>
                  <a:cubicBezTo>
                    <a:pt x="169" y="9745"/>
                    <a:pt x="100" y="9866"/>
                    <a:pt x="48" y="10005"/>
                  </a:cubicBezTo>
                  <a:cubicBezTo>
                    <a:pt x="1" y="10116"/>
                    <a:pt x="26" y="10198"/>
                    <a:pt x="176" y="10198"/>
                  </a:cubicBezTo>
                  <a:cubicBezTo>
                    <a:pt x="190" y="10198"/>
                    <a:pt x="205" y="10197"/>
                    <a:pt x="221" y="10196"/>
                  </a:cubicBezTo>
                  <a:cubicBezTo>
                    <a:pt x="412" y="10178"/>
                    <a:pt x="603" y="10161"/>
                    <a:pt x="776" y="10161"/>
                  </a:cubicBezTo>
                  <a:lnTo>
                    <a:pt x="44339" y="10161"/>
                  </a:lnTo>
                  <a:cubicBezTo>
                    <a:pt x="44355" y="10162"/>
                    <a:pt x="44371" y="10163"/>
                    <a:pt x="44388" y="10163"/>
                  </a:cubicBezTo>
                  <a:cubicBezTo>
                    <a:pt x="44564" y="10163"/>
                    <a:pt x="44749" y="10080"/>
                    <a:pt x="44876" y="9953"/>
                  </a:cubicBezTo>
                  <a:cubicBezTo>
                    <a:pt x="45084" y="9728"/>
                    <a:pt x="45309" y="9537"/>
                    <a:pt x="45517" y="9312"/>
                  </a:cubicBezTo>
                  <a:cubicBezTo>
                    <a:pt x="45708" y="9156"/>
                    <a:pt x="45881" y="9000"/>
                    <a:pt x="46054" y="8827"/>
                  </a:cubicBezTo>
                  <a:cubicBezTo>
                    <a:pt x="46245" y="8584"/>
                    <a:pt x="46418" y="8307"/>
                    <a:pt x="46626" y="8064"/>
                  </a:cubicBezTo>
                  <a:cubicBezTo>
                    <a:pt x="47562" y="6869"/>
                    <a:pt x="48515" y="5673"/>
                    <a:pt x="49468" y="4495"/>
                  </a:cubicBezTo>
                  <a:cubicBezTo>
                    <a:pt x="49815" y="4061"/>
                    <a:pt x="49797" y="4079"/>
                    <a:pt x="49399" y="3680"/>
                  </a:cubicBezTo>
                  <a:cubicBezTo>
                    <a:pt x="48723" y="3039"/>
                    <a:pt x="48082" y="2346"/>
                    <a:pt x="47423" y="1688"/>
                  </a:cubicBezTo>
                  <a:lnTo>
                    <a:pt x="46037" y="284"/>
                  </a:lnTo>
                  <a:cubicBezTo>
                    <a:pt x="45871" y="102"/>
                    <a:pt x="45638" y="0"/>
                    <a:pt x="45397"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3299450" y="272325"/>
              <a:ext cx="493450" cy="211950"/>
            </a:xfrm>
            <a:custGeom>
              <a:avLst/>
              <a:gdLst/>
              <a:ahLst/>
              <a:cxnLst/>
              <a:rect l="l" t="t" r="r" b="b"/>
              <a:pathLst>
                <a:path w="19738" h="8478" extrusionOk="0">
                  <a:moveTo>
                    <a:pt x="260" y="1"/>
                  </a:moveTo>
                  <a:cubicBezTo>
                    <a:pt x="191" y="1"/>
                    <a:pt x="122" y="18"/>
                    <a:pt x="52" y="18"/>
                  </a:cubicBezTo>
                  <a:cubicBezTo>
                    <a:pt x="70" y="53"/>
                    <a:pt x="87" y="88"/>
                    <a:pt x="104" y="105"/>
                  </a:cubicBezTo>
                  <a:cubicBezTo>
                    <a:pt x="953" y="989"/>
                    <a:pt x="1820" y="1872"/>
                    <a:pt x="2686" y="2739"/>
                  </a:cubicBezTo>
                  <a:cubicBezTo>
                    <a:pt x="2981" y="3051"/>
                    <a:pt x="3293" y="3328"/>
                    <a:pt x="3605" y="3623"/>
                  </a:cubicBezTo>
                  <a:cubicBezTo>
                    <a:pt x="3726" y="3744"/>
                    <a:pt x="3674" y="3813"/>
                    <a:pt x="3605" y="3934"/>
                  </a:cubicBezTo>
                  <a:cubicBezTo>
                    <a:pt x="2478" y="5303"/>
                    <a:pt x="1369" y="6690"/>
                    <a:pt x="243" y="8076"/>
                  </a:cubicBezTo>
                  <a:cubicBezTo>
                    <a:pt x="156" y="8180"/>
                    <a:pt x="87" y="8301"/>
                    <a:pt x="0" y="8457"/>
                  </a:cubicBezTo>
                  <a:lnTo>
                    <a:pt x="260" y="8457"/>
                  </a:lnTo>
                  <a:cubicBezTo>
                    <a:pt x="1594" y="8474"/>
                    <a:pt x="2946" y="8474"/>
                    <a:pt x="4280" y="8474"/>
                  </a:cubicBezTo>
                  <a:lnTo>
                    <a:pt x="15769" y="8474"/>
                  </a:lnTo>
                  <a:cubicBezTo>
                    <a:pt x="15785" y="8477"/>
                    <a:pt x="15801" y="8478"/>
                    <a:pt x="15817" y="8478"/>
                  </a:cubicBezTo>
                  <a:cubicBezTo>
                    <a:pt x="15925" y="8478"/>
                    <a:pt x="16042" y="8429"/>
                    <a:pt x="16133" y="8353"/>
                  </a:cubicBezTo>
                  <a:cubicBezTo>
                    <a:pt x="16358" y="8093"/>
                    <a:pt x="16531" y="7799"/>
                    <a:pt x="16757" y="7539"/>
                  </a:cubicBezTo>
                  <a:cubicBezTo>
                    <a:pt x="17450" y="6620"/>
                    <a:pt x="18160" y="5719"/>
                    <a:pt x="18888" y="4835"/>
                  </a:cubicBezTo>
                  <a:cubicBezTo>
                    <a:pt x="19165" y="4489"/>
                    <a:pt x="19460" y="4142"/>
                    <a:pt x="19737" y="3796"/>
                  </a:cubicBezTo>
                  <a:cubicBezTo>
                    <a:pt x="19598" y="3675"/>
                    <a:pt x="19477" y="3571"/>
                    <a:pt x="19373" y="3467"/>
                  </a:cubicBezTo>
                  <a:cubicBezTo>
                    <a:pt x="18316" y="2358"/>
                    <a:pt x="17242" y="1249"/>
                    <a:pt x="16167" y="157"/>
                  </a:cubicBezTo>
                  <a:cubicBezTo>
                    <a:pt x="16063" y="53"/>
                    <a:pt x="15908" y="1"/>
                    <a:pt x="157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2945950" y="272275"/>
              <a:ext cx="436700" cy="212000"/>
            </a:xfrm>
            <a:custGeom>
              <a:avLst/>
              <a:gdLst/>
              <a:ahLst/>
              <a:cxnLst/>
              <a:rect l="l" t="t" r="r" b="b"/>
              <a:pathLst>
                <a:path w="17468" h="8480" extrusionOk="0">
                  <a:moveTo>
                    <a:pt x="13504" y="0"/>
                  </a:moveTo>
                  <a:cubicBezTo>
                    <a:pt x="13485" y="0"/>
                    <a:pt x="13466" y="1"/>
                    <a:pt x="13447" y="3"/>
                  </a:cubicBezTo>
                  <a:lnTo>
                    <a:pt x="18" y="3"/>
                  </a:lnTo>
                  <a:cubicBezTo>
                    <a:pt x="87" y="72"/>
                    <a:pt x="104" y="107"/>
                    <a:pt x="122" y="124"/>
                  </a:cubicBezTo>
                  <a:cubicBezTo>
                    <a:pt x="971" y="991"/>
                    <a:pt x="1803" y="1840"/>
                    <a:pt x="2652" y="2706"/>
                  </a:cubicBezTo>
                  <a:cubicBezTo>
                    <a:pt x="2946" y="3018"/>
                    <a:pt x="3276" y="3313"/>
                    <a:pt x="3587" y="3625"/>
                  </a:cubicBezTo>
                  <a:cubicBezTo>
                    <a:pt x="3726" y="3728"/>
                    <a:pt x="3674" y="3815"/>
                    <a:pt x="3587" y="3919"/>
                  </a:cubicBezTo>
                  <a:cubicBezTo>
                    <a:pt x="2478" y="5305"/>
                    <a:pt x="1352" y="6692"/>
                    <a:pt x="226" y="8078"/>
                  </a:cubicBezTo>
                  <a:cubicBezTo>
                    <a:pt x="139" y="8199"/>
                    <a:pt x="70" y="8338"/>
                    <a:pt x="1" y="8459"/>
                  </a:cubicBezTo>
                  <a:lnTo>
                    <a:pt x="260" y="8459"/>
                  </a:lnTo>
                  <a:cubicBezTo>
                    <a:pt x="1664" y="8476"/>
                    <a:pt x="3085" y="8476"/>
                    <a:pt x="4489" y="8476"/>
                  </a:cubicBezTo>
                  <a:lnTo>
                    <a:pt x="13534" y="8476"/>
                  </a:lnTo>
                  <a:cubicBezTo>
                    <a:pt x="13547" y="8479"/>
                    <a:pt x="13561" y="8480"/>
                    <a:pt x="13576" y="8480"/>
                  </a:cubicBezTo>
                  <a:cubicBezTo>
                    <a:pt x="13669" y="8480"/>
                    <a:pt x="13770" y="8433"/>
                    <a:pt x="13846" y="8372"/>
                  </a:cubicBezTo>
                  <a:cubicBezTo>
                    <a:pt x="14071" y="8113"/>
                    <a:pt x="14244" y="7818"/>
                    <a:pt x="14470" y="7541"/>
                  </a:cubicBezTo>
                  <a:cubicBezTo>
                    <a:pt x="15041" y="6813"/>
                    <a:pt x="15613" y="6085"/>
                    <a:pt x="16202" y="5357"/>
                  </a:cubicBezTo>
                  <a:cubicBezTo>
                    <a:pt x="16618" y="4837"/>
                    <a:pt x="17034" y="4318"/>
                    <a:pt x="17467" y="3798"/>
                  </a:cubicBezTo>
                  <a:cubicBezTo>
                    <a:pt x="17346" y="3694"/>
                    <a:pt x="17225" y="3590"/>
                    <a:pt x="17138" y="3503"/>
                  </a:cubicBezTo>
                  <a:lnTo>
                    <a:pt x="13932" y="194"/>
                  </a:lnTo>
                  <a:cubicBezTo>
                    <a:pt x="13823" y="69"/>
                    <a:pt x="13672" y="0"/>
                    <a:pt x="135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2589850" y="271900"/>
              <a:ext cx="439300" cy="212300"/>
            </a:xfrm>
            <a:custGeom>
              <a:avLst/>
              <a:gdLst/>
              <a:ahLst/>
              <a:cxnLst/>
              <a:rect l="l" t="t" r="r" b="b"/>
              <a:pathLst>
                <a:path w="17572" h="8492" extrusionOk="0">
                  <a:moveTo>
                    <a:pt x="278" y="1"/>
                  </a:moveTo>
                  <a:cubicBezTo>
                    <a:pt x="209" y="1"/>
                    <a:pt x="139" y="18"/>
                    <a:pt x="35" y="18"/>
                  </a:cubicBezTo>
                  <a:cubicBezTo>
                    <a:pt x="87" y="70"/>
                    <a:pt x="105" y="105"/>
                    <a:pt x="122" y="122"/>
                  </a:cubicBezTo>
                  <a:cubicBezTo>
                    <a:pt x="988" y="1006"/>
                    <a:pt x="1855" y="1889"/>
                    <a:pt x="2721" y="2773"/>
                  </a:cubicBezTo>
                  <a:cubicBezTo>
                    <a:pt x="3016" y="3068"/>
                    <a:pt x="3310" y="3362"/>
                    <a:pt x="3605" y="3640"/>
                  </a:cubicBezTo>
                  <a:cubicBezTo>
                    <a:pt x="3726" y="3761"/>
                    <a:pt x="3674" y="3847"/>
                    <a:pt x="3588" y="3951"/>
                  </a:cubicBezTo>
                  <a:cubicBezTo>
                    <a:pt x="2461" y="5338"/>
                    <a:pt x="1352" y="6724"/>
                    <a:pt x="226" y="8110"/>
                  </a:cubicBezTo>
                  <a:cubicBezTo>
                    <a:pt x="139" y="8231"/>
                    <a:pt x="70" y="8353"/>
                    <a:pt x="1" y="8491"/>
                  </a:cubicBezTo>
                  <a:lnTo>
                    <a:pt x="13707" y="8491"/>
                  </a:lnTo>
                  <a:cubicBezTo>
                    <a:pt x="13794" y="8491"/>
                    <a:pt x="13881" y="8457"/>
                    <a:pt x="13950" y="8387"/>
                  </a:cubicBezTo>
                  <a:cubicBezTo>
                    <a:pt x="14158" y="8128"/>
                    <a:pt x="14348" y="7833"/>
                    <a:pt x="14556" y="7556"/>
                  </a:cubicBezTo>
                  <a:cubicBezTo>
                    <a:pt x="15146" y="6828"/>
                    <a:pt x="15717" y="6100"/>
                    <a:pt x="16289" y="5372"/>
                  </a:cubicBezTo>
                  <a:cubicBezTo>
                    <a:pt x="16705" y="4852"/>
                    <a:pt x="17138" y="4333"/>
                    <a:pt x="17572" y="3813"/>
                  </a:cubicBezTo>
                  <a:cubicBezTo>
                    <a:pt x="17433" y="3692"/>
                    <a:pt x="17329" y="3605"/>
                    <a:pt x="17242" y="3518"/>
                  </a:cubicBezTo>
                  <a:cubicBezTo>
                    <a:pt x="16168" y="2409"/>
                    <a:pt x="15111" y="1318"/>
                    <a:pt x="14037" y="209"/>
                  </a:cubicBezTo>
                  <a:cubicBezTo>
                    <a:pt x="13915" y="70"/>
                    <a:pt x="13742" y="1"/>
                    <a:pt x="13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2282;p57"/>
          <p:cNvGrpSpPr/>
          <p:nvPr/>
        </p:nvGrpSpPr>
        <p:grpSpPr>
          <a:xfrm>
            <a:off x="6708226" y="2779934"/>
            <a:ext cx="1579916" cy="682550"/>
            <a:chOff x="3852225" y="238200"/>
            <a:chExt cx="912350" cy="394150"/>
          </a:xfrm>
        </p:grpSpPr>
        <p:sp>
          <p:nvSpPr>
            <p:cNvPr id="2283" name="Google Shape;2283;p57"/>
            <p:cNvSpPr/>
            <p:nvPr/>
          </p:nvSpPr>
          <p:spPr>
            <a:xfrm>
              <a:off x="3852225" y="238200"/>
              <a:ext cx="912350" cy="394150"/>
            </a:xfrm>
            <a:custGeom>
              <a:avLst/>
              <a:gdLst/>
              <a:ahLst/>
              <a:cxnLst/>
              <a:rect l="l" t="t" r="r" b="b"/>
              <a:pathLst>
                <a:path w="36494" h="15766" extrusionOk="0">
                  <a:moveTo>
                    <a:pt x="26789" y="517"/>
                  </a:moveTo>
                  <a:lnTo>
                    <a:pt x="26789" y="517"/>
                  </a:lnTo>
                  <a:cubicBezTo>
                    <a:pt x="26928" y="1158"/>
                    <a:pt x="26737" y="1453"/>
                    <a:pt x="26010" y="1764"/>
                  </a:cubicBezTo>
                  <a:cubicBezTo>
                    <a:pt x="25923" y="1123"/>
                    <a:pt x="26581" y="985"/>
                    <a:pt x="26789" y="517"/>
                  </a:cubicBezTo>
                  <a:close/>
                  <a:moveTo>
                    <a:pt x="26841" y="1574"/>
                  </a:moveTo>
                  <a:lnTo>
                    <a:pt x="26841" y="1574"/>
                  </a:lnTo>
                  <a:cubicBezTo>
                    <a:pt x="26859" y="2163"/>
                    <a:pt x="26321" y="2180"/>
                    <a:pt x="26044" y="2492"/>
                  </a:cubicBezTo>
                  <a:cubicBezTo>
                    <a:pt x="25958" y="2232"/>
                    <a:pt x="26027" y="2111"/>
                    <a:pt x="26200" y="2007"/>
                  </a:cubicBezTo>
                  <a:cubicBezTo>
                    <a:pt x="26408" y="1903"/>
                    <a:pt x="26616" y="1747"/>
                    <a:pt x="26841" y="1574"/>
                  </a:cubicBezTo>
                  <a:close/>
                  <a:moveTo>
                    <a:pt x="26824" y="2302"/>
                  </a:moveTo>
                  <a:lnTo>
                    <a:pt x="26824" y="2631"/>
                  </a:lnTo>
                  <a:lnTo>
                    <a:pt x="26321" y="2631"/>
                  </a:lnTo>
                  <a:lnTo>
                    <a:pt x="26824" y="2302"/>
                  </a:lnTo>
                  <a:close/>
                  <a:moveTo>
                    <a:pt x="1092" y="4468"/>
                  </a:moveTo>
                  <a:lnTo>
                    <a:pt x="1092" y="4468"/>
                  </a:lnTo>
                  <a:cubicBezTo>
                    <a:pt x="970" y="5022"/>
                    <a:pt x="832" y="5577"/>
                    <a:pt x="745" y="6131"/>
                  </a:cubicBezTo>
                  <a:cubicBezTo>
                    <a:pt x="728" y="6374"/>
                    <a:pt x="572" y="6599"/>
                    <a:pt x="347" y="6686"/>
                  </a:cubicBezTo>
                  <a:cubicBezTo>
                    <a:pt x="468" y="5906"/>
                    <a:pt x="710" y="5161"/>
                    <a:pt x="1092" y="4468"/>
                  </a:cubicBezTo>
                  <a:close/>
                  <a:moveTo>
                    <a:pt x="641" y="6911"/>
                  </a:moveTo>
                  <a:lnTo>
                    <a:pt x="641" y="6911"/>
                  </a:lnTo>
                  <a:cubicBezTo>
                    <a:pt x="762" y="7292"/>
                    <a:pt x="693" y="7465"/>
                    <a:pt x="295" y="7673"/>
                  </a:cubicBezTo>
                  <a:lnTo>
                    <a:pt x="277" y="7673"/>
                  </a:lnTo>
                  <a:cubicBezTo>
                    <a:pt x="225" y="7327"/>
                    <a:pt x="277" y="7050"/>
                    <a:pt x="641" y="6911"/>
                  </a:cubicBezTo>
                  <a:close/>
                  <a:moveTo>
                    <a:pt x="710" y="7777"/>
                  </a:moveTo>
                  <a:lnTo>
                    <a:pt x="710" y="7777"/>
                  </a:lnTo>
                  <a:cubicBezTo>
                    <a:pt x="849" y="8297"/>
                    <a:pt x="832" y="8349"/>
                    <a:pt x="399" y="8661"/>
                  </a:cubicBezTo>
                  <a:cubicBezTo>
                    <a:pt x="208" y="8124"/>
                    <a:pt x="243" y="8037"/>
                    <a:pt x="710" y="7777"/>
                  </a:cubicBezTo>
                  <a:close/>
                  <a:moveTo>
                    <a:pt x="35661" y="7708"/>
                  </a:moveTo>
                  <a:lnTo>
                    <a:pt x="34743" y="8973"/>
                  </a:lnTo>
                  <a:cubicBezTo>
                    <a:pt x="34916" y="8470"/>
                    <a:pt x="34986" y="7899"/>
                    <a:pt x="35661" y="7708"/>
                  </a:cubicBezTo>
                  <a:close/>
                  <a:moveTo>
                    <a:pt x="866" y="8661"/>
                  </a:moveTo>
                  <a:lnTo>
                    <a:pt x="866" y="8661"/>
                  </a:lnTo>
                  <a:cubicBezTo>
                    <a:pt x="1109" y="9216"/>
                    <a:pt x="1074" y="9302"/>
                    <a:pt x="606" y="9579"/>
                  </a:cubicBezTo>
                  <a:cubicBezTo>
                    <a:pt x="364" y="9077"/>
                    <a:pt x="399" y="8973"/>
                    <a:pt x="866" y="8661"/>
                  </a:cubicBezTo>
                  <a:close/>
                  <a:moveTo>
                    <a:pt x="34570" y="8367"/>
                  </a:moveTo>
                  <a:lnTo>
                    <a:pt x="34622" y="8401"/>
                  </a:lnTo>
                  <a:cubicBezTo>
                    <a:pt x="34483" y="8678"/>
                    <a:pt x="34362" y="8973"/>
                    <a:pt x="34223" y="9268"/>
                  </a:cubicBezTo>
                  <a:cubicBezTo>
                    <a:pt x="34154" y="9406"/>
                    <a:pt x="34050" y="9545"/>
                    <a:pt x="33980" y="9683"/>
                  </a:cubicBezTo>
                  <a:lnTo>
                    <a:pt x="33877" y="9631"/>
                  </a:lnTo>
                  <a:cubicBezTo>
                    <a:pt x="33946" y="9493"/>
                    <a:pt x="34015" y="9337"/>
                    <a:pt x="34084" y="9198"/>
                  </a:cubicBezTo>
                  <a:cubicBezTo>
                    <a:pt x="34119" y="9060"/>
                    <a:pt x="34136" y="8921"/>
                    <a:pt x="34154" y="8782"/>
                  </a:cubicBezTo>
                  <a:lnTo>
                    <a:pt x="34084" y="8730"/>
                  </a:lnTo>
                  <a:lnTo>
                    <a:pt x="34570" y="8367"/>
                  </a:lnTo>
                  <a:close/>
                  <a:moveTo>
                    <a:pt x="33825" y="8938"/>
                  </a:moveTo>
                  <a:lnTo>
                    <a:pt x="33859" y="8973"/>
                  </a:lnTo>
                  <a:cubicBezTo>
                    <a:pt x="33738" y="9181"/>
                    <a:pt x="33634" y="9424"/>
                    <a:pt x="33547" y="9649"/>
                  </a:cubicBezTo>
                  <a:cubicBezTo>
                    <a:pt x="33461" y="9961"/>
                    <a:pt x="33218" y="10203"/>
                    <a:pt x="32923" y="10325"/>
                  </a:cubicBezTo>
                  <a:cubicBezTo>
                    <a:pt x="32941" y="10013"/>
                    <a:pt x="33322" y="9787"/>
                    <a:pt x="33114" y="9424"/>
                  </a:cubicBezTo>
                  <a:lnTo>
                    <a:pt x="33825" y="8938"/>
                  </a:lnTo>
                  <a:close/>
                  <a:moveTo>
                    <a:pt x="1144" y="9493"/>
                  </a:moveTo>
                  <a:lnTo>
                    <a:pt x="1144" y="9493"/>
                  </a:lnTo>
                  <a:cubicBezTo>
                    <a:pt x="1473" y="10186"/>
                    <a:pt x="1525" y="9961"/>
                    <a:pt x="953" y="10515"/>
                  </a:cubicBezTo>
                  <a:lnTo>
                    <a:pt x="676" y="9874"/>
                  </a:lnTo>
                  <a:lnTo>
                    <a:pt x="1144" y="9493"/>
                  </a:lnTo>
                  <a:close/>
                  <a:moveTo>
                    <a:pt x="32854" y="9649"/>
                  </a:moveTo>
                  <a:lnTo>
                    <a:pt x="32854" y="9649"/>
                  </a:lnTo>
                  <a:cubicBezTo>
                    <a:pt x="32768" y="9978"/>
                    <a:pt x="32646" y="10290"/>
                    <a:pt x="32490" y="10585"/>
                  </a:cubicBezTo>
                  <a:cubicBezTo>
                    <a:pt x="32300" y="10775"/>
                    <a:pt x="32074" y="10948"/>
                    <a:pt x="31832" y="11052"/>
                  </a:cubicBezTo>
                  <a:cubicBezTo>
                    <a:pt x="32109" y="10533"/>
                    <a:pt x="32213" y="9909"/>
                    <a:pt x="32854" y="9649"/>
                  </a:cubicBezTo>
                  <a:close/>
                  <a:moveTo>
                    <a:pt x="1577" y="10359"/>
                  </a:moveTo>
                  <a:lnTo>
                    <a:pt x="1664" y="10463"/>
                  </a:lnTo>
                  <a:cubicBezTo>
                    <a:pt x="1975" y="10966"/>
                    <a:pt x="1975" y="10966"/>
                    <a:pt x="1508" y="11434"/>
                  </a:cubicBezTo>
                  <a:lnTo>
                    <a:pt x="1525" y="11486"/>
                  </a:lnTo>
                  <a:cubicBezTo>
                    <a:pt x="1404" y="11295"/>
                    <a:pt x="1282" y="11104"/>
                    <a:pt x="1161" y="10879"/>
                  </a:cubicBezTo>
                  <a:cubicBezTo>
                    <a:pt x="1144" y="10827"/>
                    <a:pt x="1161" y="10758"/>
                    <a:pt x="1196" y="10723"/>
                  </a:cubicBezTo>
                  <a:cubicBezTo>
                    <a:pt x="1317" y="10585"/>
                    <a:pt x="1438" y="10481"/>
                    <a:pt x="1577" y="10359"/>
                  </a:cubicBezTo>
                  <a:close/>
                  <a:moveTo>
                    <a:pt x="14591" y="10511"/>
                  </a:moveTo>
                  <a:cubicBezTo>
                    <a:pt x="14700" y="10511"/>
                    <a:pt x="14816" y="10526"/>
                    <a:pt x="14937" y="10550"/>
                  </a:cubicBezTo>
                  <a:lnTo>
                    <a:pt x="14937" y="10567"/>
                  </a:lnTo>
                  <a:cubicBezTo>
                    <a:pt x="14642" y="10896"/>
                    <a:pt x="14365" y="11226"/>
                    <a:pt x="14070" y="11503"/>
                  </a:cubicBezTo>
                  <a:cubicBezTo>
                    <a:pt x="14018" y="11555"/>
                    <a:pt x="13897" y="11555"/>
                    <a:pt x="13776" y="11555"/>
                  </a:cubicBezTo>
                  <a:lnTo>
                    <a:pt x="13325" y="11555"/>
                  </a:lnTo>
                  <a:cubicBezTo>
                    <a:pt x="13412" y="11451"/>
                    <a:pt x="13464" y="11382"/>
                    <a:pt x="13533" y="11312"/>
                  </a:cubicBezTo>
                  <a:cubicBezTo>
                    <a:pt x="13672" y="11174"/>
                    <a:pt x="13793" y="11035"/>
                    <a:pt x="13897" y="10896"/>
                  </a:cubicBezTo>
                  <a:cubicBezTo>
                    <a:pt x="14072" y="10609"/>
                    <a:pt x="14310" y="10511"/>
                    <a:pt x="14591" y="10511"/>
                  </a:cubicBezTo>
                  <a:close/>
                  <a:moveTo>
                    <a:pt x="18013" y="10505"/>
                  </a:moveTo>
                  <a:cubicBezTo>
                    <a:pt x="18122" y="10505"/>
                    <a:pt x="18240" y="10517"/>
                    <a:pt x="18368" y="10533"/>
                  </a:cubicBezTo>
                  <a:lnTo>
                    <a:pt x="18368" y="10567"/>
                  </a:lnTo>
                  <a:cubicBezTo>
                    <a:pt x="18108" y="10792"/>
                    <a:pt x="17848" y="11052"/>
                    <a:pt x="17605" y="11312"/>
                  </a:cubicBezTo>
                  <a:cubicBezTo>
                    <a:pt x="17442" y="11511"/>
                    <a:pt x="17254" y="11560"/>
                    <a:pt x="17027" y="11560"/>
                  </a:cubicBezTo>
                  <a:cubicBezTo>
                    <a:pt x="16917" y="11560"/>
                    <a:pt x="16799" y="11549"/>
                    <a:pt x="16670" y="11538"/>
                  </a:cubicBezTo>
                  <a:lnTo>
                    <a:pt x="17172" y="11070"/>
                  </a:lnTo>
                  <a:cubicBezTo>
                    <a:pt x="17276" y="11018"/>
                    <a:pt x="17345" y="10931"/>
                    <a:pt x="17415" y="10844"/>
                  </a:cubicBezTo>
                  <a:cubicBezTo>
                    <a:pt x="17549" y="10576"/>
                    <a:pt x="17753" y="10505"/>
                    <a:pt x="18013" y="10505"/>
                  </a:cubicBezTo>
                  <a:close/>
                  <a:moveTo>
                    <a:pt x="16288" y="10533"/>
                  </a:moveTo>
                  <a:lnTo>
                    <a:pt x="16288" y="10550"/>
                  </a:lnTo>
                  <a:cubicBezTo>
                    <a:pt x="16046" y="10740"/>
                    <a:pt x="15838" y="10948"/>
                    <a:pt x="15630" y="11174"/>
                  </a:cubicBezTo>
                  <a:cubicBezTo>
                    <a:pt x="15420" y="11483"/>
                    <a:pt x="15147" y="11572"/>
                    <a:pt x="14826" y="11572"/>
                  </a:cubicBezTo>
                  <a:cubicBezTo>
                    <a:pt x="14697" y="11572"/>
                    <a:pt x="14561" y="11557"/>
                    <a:pt x="14417" y="11538"/>
                  </a:cubicBezTo>
                  <a:cubicBezTo>
                    <a:pt x="14729" y="11191"/>
                    <a:pt x="15024" y="10896"/>
                    <a:pt x="15301" y="10585"/>
                  </a:cubicBezTo>
                  <a:cubicBezTo>
                    <a:pt x="15335" y="10550"/>
                    <a:pt x="15387" y="10533"/>
                    <a:pt x="15439" y="10533"/>
                  </a:cubicBezTo>
                  <a:close/>
                  <a:moveTo>
                    <a:pt x="19146" y="10516"/>
                  </a:moveTo>
                  <a:cubicBezTo>
                    <a:pt x="19282" y="10516"/>
                    <a:pt x="19429" y="10527"/>
                    <a:pt x="19581" y="10533"/>
                  </a:cubicBezTo>
                  <a:lnTo>
                    <a:pt x="19581" y="10550"/>
                  </a:lnTo>
                  <a:cubicBezTo>
                    <a:pt x="19321" y="10775"/>
                    <a:pt x="19113" y="10948"/>
                    <a:pt x="18922" y="11122"/>
                  </a:cubicBezTo>
                  <a:cubicBezTo>
                    <a:pt x="18784" y="11243"/>
                    <a:pt x="18697" y="11382"/>
                    <a:pt x="18576" y="11503"/>
                  </a:cubicBezTo>
                  <a:cubicBezTo>
                    <a:pt x="18541" y="11538"/>
                    <a:pt x="18489" y="11555"/>
                    <a:pt x="18454" y="11572"/>
                  </a:cubicBezTo>
                  <a:cubicBezTo>
                    <a:pt x="18229" y="11572"/>
                    <a:pt x="18004" y="11555"/>
                    <a:pt x="17796" y="11503"/>
                  </a:cubicBezTo>
                  <a:lnTo>
                    <a:pt x="18212" y="11122"/>
                  </a:lnTo>
                  <a:cubicBezTo>
                    <a:pt x="18281" y="11070"/>
                    <a:pt x="18333" y="11018"/>
                    <a:pt x="18385" y="10948"/>
                  </a:cubicBezTo>
                  <a:cubicBezTo>
                    <a:pt x="18544" y="10581"/>
                    <a:pt x="18817" y="10516"/>
                    <a:pt x="19146" y="10516"/>
                  </a:cubicBezTo>
                  <a:close/>
                  <a:moveTo>
                    <a:pt x="21747" y="10533"/>
                  </a:moveTo>
                  <a:lnTo>
                    <a:pt x="21747" y="10550"/>
                  </a:lnTo>
                  <a:cubicBezTo>
                    <a:pt x="21556" y="10966"/>
                    <a:pt x="20984" y="11070"/>
                    <a:pt x="20950" y="11572"/>
                  </a:cubicBezTo>
                  <a:lnTo>
                    <a:pt x="19997" y="11572"/>
                  </a:lnTo>
                  <a:cubicBezTo>
                    <a:pt x="20170" y="11416"/>
                    <a:pt x="20309" y="11312"/>
                    <a:pt x="20430" y="11174"/>
                  </a:cubicBezTo>
                  <a:cubicBezTo>
                    <a:pt x="20603" y="11000"/>
                    <a:pt x="20776" y="10792"/>
                    <a:pt x="20950" y="10602"/>
                  </a:cubicBezTo>
                  <a:cubicBezTo>
                    <a:pt x="20984" y="10567"/>
                    <a:pt x="21019" y="10550"/>
                    <a:pt x="21071" y="10533"/>
                  </a:cubicBezTo>
                  <a:close/>
                  <a:moveTo>
                    <a:pt x="22335" y="10543"/>
                  </a:moveTo>
                  <a:cubicBezTo>
                    <a:pt x="22479" y="10543"/>
                    <a:pt x="22641" y="10586"/>
                    <a:pt x="22804" y="10602"/>
                  </a:cubicBezTo>
                  <a:lnTo>
                    <a:pt x="21868" y="11572"/>
                  </a:lnTo>
                  <a:lnTo>
                    <a:pt x="21140" y="11572"/>
                  </a:lnTo>
                  <a:lnTo>
                    <a:pt x="21608" y="11139"/>
                  </a:lnTo>
                  <a:cubicBezTo>
                    <a:pt x="21712" y="11035"/>
                    <a:pt x="21868" y="10948"/>
                    <a:pt x="21937" y="10810"/>
                  </a:cubicBezTo>
                  <a:cubicBezTo>
                    <a:pt x="22030" y="10598"/>
                    <a:pt x="22171" y="10543"/>
                    <a:pt x="22335" y="10543"/>
                  </a:cubicBezTo>
                  <a:close/>
                  <a:moveTo>
                    <a:pt x="23456" y="10528"/>
                  </a:moveTo>
                  <a:cubicBezTo>
                    <a:pt x="23539" y="10528"/>
                    <a:pt x="23628" y="10536"/>
                    <a:pt x="23711" y="10536"/>
                  </a:cubicBezTo>
                  <a:cubicBezTo>
                    <a:pt x="23738" y="10536"/>
                    <a:pt x="23766" y="10535"/>
                    <a:pt x="23792" y="10533"/>
                  </a:cubicBezTo>
                  <a:lnTo>
                    <a:pt x="23826" y="10585"/>
                  </a:lnTo>
                  <a:lnTo>
                    <a:pt x="22925" y="11572"/>
                  </a:lnTo>
                  <a:lnTo>
                    <a:pt x="22267" y="11572"/>
                  </a:lnTo>
                  <a:cubicBezTo>
                    <a:pt x="22544" y="11226"/>
                    <a:pt x="22856" y="10896"/>
                    <a:pt x="23185" y="10602"/>
                  </a:cubicBezTo>
                  <a:cubicBezTo>
                    <a:pt x="23246" y="10541"/>
                    <a:pt x="23345" y="10528"/>
                    <a:pt x="23456" y="10528"/>
                  </a:cubicBezTo>
                  <a:close/>
                  <a:moveTo>
                    <a:pt x="26748" y="10538"/>
                  </a:moveTo>
                  <a:cubicBezTo>
                    <a:pt x="26808" y="10538"/>
                    <a:pt x="26869" y="10547"/>
                    <a:pt x="26928" y="10567"/>
                  </a:cubicBezTo>
                  <a:cubicBezTo>
                    <a:pt x="26477" y="10914"/>
                    <a:pt x="26166" y="11330"/>
                    <a:pt x="25698" y="11572"/>
                  </a:cubicBezTo>
                  <a:cubicBezTo>
                    <a:pt x="25680" y="11538"/>
                    <a:pt x="25646" y="11503"/>
                    <a:pt x="25611" y="11486"/>
                  </a:cubicBezTo>
                  <a:cubicBezTo>
                    <a:pt x="25871" y="11226"/>
                    <a:pt x="26148" y="11000"/>
                    <a:pt x="26356" y="10723"/>
                  </a:cubicBezTo>
                  <a:cubicBezTo>
                    <a:pt x="26455" y="10599"/>
                    <a:pt x="26598" y="10538"/>
                    <a:pt x="26748" y="10538"/>
                  </a:cubicBezTo>
                  <a:close/>
                  <a:moveTo>
                    <a:pt x="20355" y="10523"/>
                  </a:moveTo>
                  <a:cubicBezTo>
                    <a:pt x="20449" y="10523"/>
                    <a:pt x="20548" y="10533"/>
                    <a:pt x="20655" y="10550"/>
                  </a:cubicBezTo>
                  <a:cubicBezTo>
                    <a:pt x="20586" y="10619"/>
                    <a:pt x="20534" y="10689"/>
                    <a:pt x="20465" y="10758"/>
                  </a:cubicBezTo>
                  <a:lnTo>
                    <a:pt x="20465" y="10775"/>
                  </a:lnTo>
                  <a:cubicBezTo>
                    <a:pt x="20205" y="11018"/>
                    <a:pt x="19927" y="11260"/>
                    <a:pt x="19615" y="11468"/>
                  </a:cubicBezTo>
                  <a:cubicBezTo>
                    <a:pt x="19442" y="11590"/>
                    <a:pt x="19165" y="11555"/>
                    <a:pt x="18940" y="11590"/>
                  </a:cubicBezTo>
                  <a:lnTo>
                    <a:pt x="18905" y="11503"/>
                  </a:lnTo>
                  <a:cubicBezTo>
                    <a:pt x="19165" y="11312"/>
                    <a:pt x="19408" y="11087"/>
                    <a:pt x="19633" y="10862"/>
                  </a:cubicBezTo>
                  <a:cubicBezTo>
                    <a:pt x="19842" y="10614"/>
                    <a:pt x="20070" y="10523"/>
                    <a:pt x="20355" y="10523"/>
                  </a:cubicBezTo>
                  <a:close/>
                  <a:moveTo>
                    <a:pt x="26131" y="10550"/>
                  </a:moveTo>
                  <a:cubicBezTo>
                    <a:pt x="25888" y="10758"/>
                    <a:pt x="25680" y="10983"/>
                    <a:pt x="25472" y="11226"/>
                  </a:cubicBezTo>
                  <a:cubicBezTo>
                    <a:pt x="25307" y="11492"/>
                    <a:pt x="25096" y="11591"/>
                    <a:pt x="24831" y="11591"/>
                  </a:cubicBezTo>
                  <a:cubicBezTo>
                    <a:pt x="24735" y="11591"/>
                    <a:pt x="24631" y="11578"/>
                    <a:pt x="24519" y="11555"/>
                  </a:cubicBezTo>
                  <a:lnTo>
                    <a:pt x="25264" y="10550"/>
                  </a:lnTo>
                  <a:close/>
                  <a:moveTo>
                    <a:pt x="24511" y="10528"/>
                  </a:moveTo>
                  <a:cubicBezTo>
                    <a:pt x="24595" y="10528"/>
                    <a:pt x="24684" y="10536"/>
                    <a:pt x="24768" y="10536"/>
                  </a:cubicBezTo>
                  <a:cubicBezTo>
                    <a:pt x="24795" y="10536"/>
                    <a:pt x="24823" y="10535"/>
                    <a:pt x="24849" y="10533"/>
                  </a:cubicBezTo>
                  <a:lnTo>
                    <a:pt x="24901" y="10602"/>
                  </a:lnTo>
                  <a:cubicBezTo>
                    <a:pt x="24658" y="10931"/>
                    <a:pt x="24398" y="11243"/>
                    <a:pt x="24103" y="11520"/>
                  </a:cubicBezTo>
                  <a:cubicBezTo>
                    <a:pt x="24022" y="11585"/>
                    <a:pt x="23907" y="11601"/>
                    <a:pt x="23776" y="11601"/>
                  </a:cubicBezTo>
                  <a:cubicBezTo>
                    <a:pt x="23654" y="11601"/>
                    <a:pt x="23518" y="11587"/>
                    <a:pt x="23382" y="11587"/>
                  </a:cubicBezTo>
                  <a:cubicBezTo>
                    <a:pt x="23351" y="11587"/>
                    <a:pt x="23320" y="11588"/>
                    <a:pt x="23289" y="11590"/>
                  </a:cubicBezTo>
                  <a:cubicBezTo>
                    <a:pt x="23566" y="11243"/>
                    <a:pt x="23896" y="10914"/>
                    <a:pt x="24225" y="10602"/>
                  </a:cubicBezTo>
                  <a:cubicBezTo>
                    <a:pt x="24294" y="10541"/>
                    <a:pt x="24398" y="10528"/>
                    <a:pt x="24511" y="10528"/>
                  </a:cubicBezTo>
                  <a:close/>
                  <a:moveTo>
                    <a:pt x="16967" y="10506"/>
                  </a:moveTo>
                  <a:cubicBezTo>
                    <a:pt x="17063" y="10506"/>
                    <a:pt x="17166" y="10521"/>
                    <a:pt x="17276" y="10550"/>
                  </a:cubicBezTo>
                  <a:cubicBezTo>
                    <a:pt x="17224" y="10619"/>
                    <a:pt x="17172" y="10689"/>
                    <a:pt x="17120" y="10740"/>
                  </a:cubicBezTo>
                  <a:lnTo>
                    <a:pt x="17120" y="10775"/>
                  </a:lnTo>
                  <a:cubicBezTo>
                    <a:pt x="16895" y="11018"/>
                    <a:pt x="16635" y="11260"/>
                    <a:pt x="16375" y="11486"/>
                  </a:cubicBezTo>
                  <a:cubicBezTo>
                    <a:pt x="16219" y="11590"/>
                    <a:pt x="15959" y="11572"/>
                    <a:pt x="15734" y="11607"/>
                  </a:cubicBezTo>
                  <a:lnTo>
                    <a:pt x="15665" y="11486"/>
                  </a:lnTo>
                  <a:cubicBezTo>
                    <a:pt x="15907" y="11295"/>
                    <a:pt x="16133" y="11087"/>
                    <a:pt x="16323" y="10862"/>
                  </a:cubicBezTo>
                  <a:cubicBezTo>
                    <a:pt x="16511" y="10611"/>
                    <a:pt x="16717" y="10506"/>
                    <a:pt x="16967" y="10506"/>
                  </a:cubicBezTo>
                  <a:close/>
                  <a:moveTo>
                    <a:pt x="31711" y="10533"/>
                  </a:moveTo>
                  <a:cubicBezTo>
                    <a:pt x="31589" y="10827"/>
                    <a:pt x="31503" y="11122"/>
                    <a:pt x="31364" y="11382"/>
                  </a:cubicBezTo>
                  <a:cubicBezTo>
                    <a:pt x="31312" y="11486"/>
                    <a:pt x="31156" y="11555"/>
                    <a:pt x="31017" y="11676"/>
                  </a:cubicBezTo>
                  <a:cubicBezTo>
                    <a:pt x="31173" y="11122"/>
                    <a:pt x="31433" y="10706"/>
                    <a:pt x="31711" y="10533"/>
                  </a:cubicBezTo>
                  <a:close/>
                  <a:moveTo>
                    <a:pt x="2149" y="11191"/>
                  </a:moveTo>
                  <a:lnTo>
                    <a:pt x="2599" y="11694"/>
                  </a:lnTo>
                  <a:lnTo>
                    <a:pt x="2131" y="12196"/>
                  </a:lnTo>
                  <a:lnTo>
                    <a:pt x="1698" y="11676"/>
                  </a:lnTo>
                  <a:lnTo>
                    <a:pt x="2149" y="11191"/>
                  </a:lnTo>
                  <a:close/>
                  <a:moveTo>
                    <a:pt x="30861" y="11208"/>
                  </a:moveTo>
                  <a:cubicBezTo>
                    <a:pt x="30636" y="11590"/>
                    <a:pt x="30602" y="12075"/>
                    <a:pt x="30116" y="12265"/>
                  </a:cubicBezTo>
                  <a:cubicBezTo>
                    <a:pt x="30168" y="12005"/>
                    <a:pt x="30272" y="11763"/>
                    <a:pt x="30376" y="11538"/>
                  </a:cubicBezTo>
                  <a:cubicBezTo>
                    <a:pt x="30515" y="11382"/>
                    <a:pt x="30671" y="11278"/>
                    <a:pt x="30861" y="11208"/>
                  </a:cubicBezTo>
                  <a:close/>
                  <a:moveTo>
                    <a:pt x="27136" y="10758"/>
                  </a:moveTo>
                  <a:lnTo>
                    <a:pt x="27136" y="10758"/>
                  </a:lnTo>
                  <a:cubicBezTo>
                    <a:pt x="27171" y="11156"/>
                    <a:pt x="27240" y="11503"/>
                    <a:pt x="26859" y="11746"/>
                  </a:cubicBezTo>
                  <a:cubicBezTo>
                    <a:pt x="26547" y="11953"/>
                    <a:pt x="26252" y="12213"/>
                    <a:pt x="25923" y="12473"/>
                  </a:cubicBezTo>
                  <a:cubicBezTo>
                    <a:pt x="25854" y="12092"/>
                    <a:pt x="25888" y="11815"/>
                    <a:pt x="26200" y="11572"/>
                  </a:cubicBezTo>
                  <a:cubicBezTo>
                    <a:pt x="26529" y="11347"/>
                    <a:pt x="26807" y="11052"/>
                    <a:pt x="27136" y="10758"/>
                  </a:cubicBezTo>
                  <a:close/>
                  <a:moveTo>
                    <a:pt x="2807" y="11901"/>
                  </a:moveTo>
                  <a:lnTo>
                    <a:pt x="3206" y="12248"/>
                  </a:lnTo>
                  <a:lnTo>
                    <a:pt x="2790" y="12820"/>
                  </a:lnTo>
                  <a:cubicBezTo>
                    <a:pt x="2634" y="12681"/>
                    <a:pt x="2513" y="12577"/>
                    <a:pt x="2339" y="12439"/>
                  </a:cubicBezTo>
                  <a:lnTo>
                    <a:pt x="2807" y="11901"/>
                  </a:lnTo>
                  <a:close/>
                  <a:moveTo>
                    <a:pt x="29874" y="11971"/>
                  </a:moveTo>
                  <a:cubicBezTo>
                    <a:pt x="29614" y="12387"/>
                    <a:pt x="29458" y="12872"/>
                    <a:pt x="28921" y="13097"/>
                  </a:cubicBezTo>
                  <a:cubicBezTo>
                    <a:pt x="29025" y="12595"/>
                    <a:pt x="29233" y="12352"/>
                    <a:pt x="29874" y="11971"/>
                  </a:cubicBezTo>
                  <a:close/>
                  <a:moveTo>
                    <a:pt x="3431" y="12473"/>
                  </a:moveTo>
                  <a:lnTo>
                    <a:pt x="3968" y="12820"/>
                  </a:lnTo>
                  <a:lnTo>
                    <a:pt x="3622" y="13340"/>
                  </a:lnTo>
                  <a:lnTo>
                    <a:pt x="3015" y="12993"/>
                  </a:lnTo>
                  <a:lnTo>
                    <a:pt x="3431" y="12473"/>
                  </a:lnTo>
                  <a:close/>
                  <a:moveTo>
                    <a:pt x="27153" y="430"/>
                  </a:moveTo>
                  <a:cubicBezTo>
                    <a:pt x="30203" y="2631"/>
                    <a:pt x="33322" y="4641"/>
                    <a:pt x="36043" y="7102"/>
                  </a:cubicBezTo>
                  <a:cubicBezTo>
                    <a:pt x="35904" y="7171"/>
                    <a:pt x="35765" y="7240"/>
                    <a:pt x="35644" y="7310"/>
                  </a:cubicBezTo>
                  <a:cubicBezTo>
                    <a:pt x="33062" y="9042"/>
                    <a:pt x="30636" y="10948"/>
                    <a:pt x="28193" y="12872"/>
                  </a:cubicBezTo>
                  <a:cubicBezTo>
                    <a:pt x="27968" y="13045"/>
                    <a:pt x="27742" y="13218"/>
                    <a:pt x="27534" y="13392"/>
                  </a:cubicBezTo>
                  <a:lnTo>
                    <a:pt x="27465" y="13392"/>
                  </a:lnTo>
                  <a:cubicBezTo>
                    <a:pt x="27448" y="13305"/>
                    <a:pt x="27448" y="13236"/>
                    <a:pt x="27448" y="13149"/>
                  </a:cubicBezTo>
                  <a:lnTo>
                    <a:pt x="27448" y="10740"/>
                  </a:lnTo>
                  <a:cubicBezTo>
                    <a:pt x="27448" y="10637"/>
                    <a:pt x="27465" y="10533"/>
                    <a:pt x="27482" y="10429"/>
                  </a:cubicBezTo>
                  <a:cubicBezTo>
                    <a:pt x="27525" y="10274"/>
                    <a:pt x="27487" y="10211"/>
                    <a:pt x="27370" y="10211"/>
                  </a:cubicBezTo>
                  <a:cubicBezTo>
                    <a:pt x="27342" y="10211"/>
                    <a:pt x="27311" y="10214"/>
                    <a:pt x="27275" y="10221"/>
                  </a:cubicBezTo>
                  <a:cubicBezTo>
                    <a:pt x="27188" y="10255"/>
                    <a:pt x="27084" y="10273"/>
                    <a:pt x="26997" y="10273"/>
                  </a:cubicBezTo>
                  <a:lnTo>
                    <a:pt x="14192" y="10273"/>
                  </a:lnTo>
                  <a:cubicBezTo>
                    <a:pt x="15439" y="7743"/>
                    <a:pt x="15301" y="5299"/>
                    <a:pt x="13724" y="2925"/>
                  </a:cubicBezTo>
                  <a:cubicBezTo>
                    <a:pt x="13811" y="2908"/>
                    <a:pt x="13880" y="2908"/>
                    <a:pt x="13966" y="2908"/>
                  </a:cubicBezTo>
                  <a:lnTo>
                    <a:pt x="26859" y="2908"/>
                  </a:lnTo>
                  <a:cubicBezTo>
                    <a:pt x="27188" y="2908"/>
                    <a:pt x="27153" y="2908"/>
                    <a:pt x="27153" y="2596"/>
                  </a:cubicBezTo>
                  <a:lnTo>
                    <a:pt x="27153" y="430"/>
                  </a:lnTo>
                  <a:close/>
                  <a:moveTo>
                    <a:pt x="7833" y="240"/>
                  </a:moveTo>
                  <a:cubicBezTo>
                    <a:pt x="7844" y="240"/>
                    <a:pt x="7856" y="240"/>
                    <a:pt x="7867" y="240"/>
                  </a:cubicBezTo>
                  <a:cubicBezTo>
                    <a:pt x="11766" y="274"/>
                    <a:pt x="14677" y="3185"/>
                    <a:pt x="14764" y="6963"/>
                  </a:cubicBezTo>
                  <a:lnTo>
                    <a:pt x="14764" y="6980"/>
                  </a:lnTo>
                  <a:cubicBezTo>
                    <a:pt x="14712" y="10687"/>
                    <a:pt x="11680" y="13653"/>
                    <a:pt x="8008" y="13653"/>
                  </a:cubicBezTo>
                  <a:cubicBezTo>
                    <a:pt x="7955" y="13653"/>
                    <a:pt x="7903" y="13653"/>
                    <a:pt x="7850" y="13652"/>
                  </a:cubicBezTo>
                  <a:cubicBezTo>
                    <a:pt x="3760" y="13634"/>
                    <a:pt x="953" y="10567"/>
                    <a:pt x="953" y="6946"/>
                  </a:cubicBezTo>
                  <a:cubicBezTo>
                    <a:pt x="953" y="3196"/>
                    <a:pt x="3968" y="240"/>
                    <a:pt x="7833" y="240"/>
                  </a:cubicBezTo>
                  <a:close/>
                  <a:moveTo>
                    <a:pt x="27119" y="11901"/>
                  </a:moveTo>
                  <a:lnTo>
                    <a:pt x="27119" y="11901"/>
                  </a:lnTo>
                  <a:cubicBezTo>
                    <a:pt x="27275" y="12300"/>
                    <a:pt x="27101" y="12768"/>
                    <a:pt x="26737" y="12976"/>
                  </a:cubicBezTo>
                  <a:cubicBezTo>
                    <a:pt x="26460" y="13184"/>
                    <a:pt x="26200" y="13426"/>
                    <a:pt x="25958" y="13669"/>
                  </a:cubicBezTo>
                  <a:cubicBezTo>
                    <a:pt x="25802" y="13322"/>
                    <a:pt x="25871" y="12924"/>
                    <a:pt x="26148" y="12664"/>
                  </a:cubicBezTo>
                  <a:cubicBezTo>
                    <a:pt x="26477" y="12404"/>
                    <a:pt x="26789" y="12161"/>
                    <a:pt x="27119" y="11901"/>
                  </a:cubicBezTo>
                  <a:close/>
                  <a:moveTo>
                    <a:pt x="4228" y="12993"/>
                  </a:moveTo>
                  <a:lnTo>
                    <a:pt x="4696" y="13218"/>
                  </a:lnTo>
                  <a:lnTo>
                    <a:pt x="4367" y="13738"/>
                  </a:lnTo>
                  <a:lnTo>
                    <a:pt x="3882" y="13513"/>
                  </a:lnTo>
                  <a:lnTo>
                    <a:pt x="4228" y="12993"/>
                  </a:lnTo>
                  <a:close/>
                  <a:moveTo>
                    <a:pt x="10414" y="13496"/>
                  </a:moveTo>
                  <a:lnTo>
                    <a:pt x="10432" y="13530"/>
                  </a:lnTo>
                  <a:lnTo>
                    <a:pt x="9132" y="14050"/>
                  </a:lnTo>
                  <a:cubicBezTo>
                    <a:pt x="9115" y="14033"/>
                    <a:pt x="9097" y="13998"/>
                    <a:pt x="9080" y="13981"/>
                  </a:cubicBezTo>
                  <a:cubicBezTo>
                    <a:pt x="9132" y="13912"/>
                    <a:pt x="9184" y="13808"/>
                    <a:pt x="9271" y="13790"/>
                  </a:cubicBezTo>
                  <a:cubicBezTo>
                    <a:pt x="9652" y="13686"/>
                    <a:pt x="10033" y="13600"/>
                    <a:pt x="10414" y="13496"/>
                  </a:cubicBezTo>
                  <a:close/>
                  <a:moveTo>
                    <a:pt x="5055" y="13432"/>
                  </a:moveTo>
                  <a:cubicBezTo>
                    <a:pt x="5181" y="13432"/>
                    <a:pt x="5356" y="13509"/>
                    <a:pt x="5649" y="13652"/>
                  </a:cubicBezTo>
                  <a:lnTo>
                    <a:pt x="5389" y="14085"/>
                  </a:lnTo>
                  <a:lnTo>
                    <a:pt x="5406" y="14102"/>
                  </a:lnTo>
                  <a:cubicBezTo>
                    <a:pt x="5268" y="14068"/>
                    <a:pt x="5129" y="14033"/>
                    <a:pt x="5008" y="13981"/>
                  </a:cubicBezTo>
                  <a:cubicBezTo>
                    <a:pt x="4887" y="13946"/>
                    <a:pt x="4765" y="13912"/>
                    <a:pt x="4661" y="13860"/>
                  </a:cubicBezTo>
                  <a:cubicBezTo>
                    <a:pt x="4809" y="13565"/>
                    <a:pt x="4889" y="13432"/>
                    <a:pt x="5055" y="13432"/>
                  </a:cubicBezTo>
                  <a:close/>
                  <a:moveTo>
                    <a:pt x="5944" y="13686"/>
                  </a:moveTo>
                  <a:lnTo>
                    <a:pt x="6498" y="13808"/>
                  </a:lnTo>
                  <a:lnTo>
                    <a:pt x="6255" y="14258"/>
                  </a:lnTo>
                  <a:lnTo>
                    <a:pt x="5666" y="14154"/>
                  </a:lnTo>
                  <a:cubicBezTo>
                    <a:pt x="5770" y="13981"/>
                    <a:pt x="5840" y="13842"/>
                    <a:pt x="5944" y="13686"/>
                  </a:cubicBezTo>
                  <a:close/>
                  <a:moveTo>
                    <a:pt x="7065" y="13884"/>
                  </a:moveTo>
                  <a:cubicBezTo>
                    <a:pt x="7187" y="13884"/>
                    <a:pt x="7352" y="13902"/>
                    <a:pt x="7590" y="13929"/>
                  </a:cubicBezTo>
                  <a:cubicBezTo>
                    <a:pt x="7520" y="14068"/>
                    <a:pt x="7468" y="14189"/>
                    <a:pt x="7416" y="14293"/>
                  </a:cubicBezTo>
                  <a:lnTo>
                    <a:pt x="6567" y="14293"/>
                  </a:lnTo>
                  <a:cubicBezTo>
                    <a:pt x="6736" y="13980"/>
                    <a:pt x="6787" y="13884"/>
                    <a:pt x="7065" y="13884"/>
                  </a:cubicBezTo>
                  <a:close/>
                  <a:moveTo>
                    <a:pt x="8768" y="13877"/>
                  </a:moveTo>
                  <a:cubicBezTo>
                    <a:pt x="8785" y="14102"/>
                    <a:pt x="8664" y="14171"/>
                    <a:pt x="8473" y="14189"/>
                  </a:cubicBezTo>
                  <a:lnTo>
                    <a:pt x="8491" y="14206"/>
                  </a:lnTo>
                  <a:cubicBezTo>
                    <a:pt x="8248" y="14241"/>
                    <a:pt x="8023" y="14275"/>
                    <a:pt x="7780" y="14293"/>
                  </a:cubicBezTo>
                  <a:cubicBezTo>
                    <a:pt x="7919" y="13912"/>
                    <a:pt x="8006" y="13877"/>
                    <a:pt x="8768" y="13877"/>
                  </a:cubicBezTo>
                  <a:close/>
                  <a:moveTo>
                    <a:pt x="28626" y="12941"/>
                  </a:moveTo>
                  <a:cubicBezTo>
                    <a:pt x="28470" y="13253"/>
                    <a:pt x="28453" y="13565"/>
                    <a:pt x="28124" y="13738"/>
                  </a:cubicBezTo>
                  <a:cubicBezTo>
                    <a:pt x="27794" y="13946"/>
                    <a:pt x="27500" y="14171"/>
                    <a:pt x="27205" y="14414"/>
                  </a:cubicBezTo>
                  <a:cubicBezTo>
                    <a:pt x="27136" y="14483"/>
                    <a:pt x="27067" y="14535"/>
                    <a:pt x="26997" y="14587"/>
                  </a:cubicBezTo>
                  <a:cubicBezTo>
                    <a:pt x="27171" y="14119"/>
                    <a:pt x="27794" y="13496"/>
                    <a:pt x="28626" y="12941"/>
                  </a:cubicBezTo>
                  <a:close/>
                  <a:moveTo>
                    <a:pt x="27119" y="12993"/>
                  </a:moveTo>
                  <a:cubicBezTo>
                    <a:pt x="27153" y="13253"/>
                    <a:pt x="27188" y="13478"/>
                    <a:pt x="27205" y="13686"/>
                  </a:cubicBezTo>
                  <a:lnTo>
                    <a:pt x="25940" y="15263"/>
                  </a:lnTo>
                  <a:cubicBezTo>
                    <a:pt x="25940" y="15055"/>
                    <a:pt x="25940" y="14917"/>
                    <a:pt x="25940" y="14830"/>
                  </a:cubicBezTo>
                  <a:cubicBezTo>
                    <a:pt x="25940" y="14726"/>
                    <a:pt x="25992" y="14622"/>
                    <a:pt x="25958" y="14553"/>
                  </a:cubicBezTo>
                  <a:cubicBezTo>
                    <a:pt x="25819" y="14241"/>
                    <a:pt x="25992" y="14033"/>
                    <a:pt x="26200" y="13842"/>
                  </a:cubicBezTo>
                  <a:cubicBezTo>
                    <a:pt x="26512" y="13582"/>
                    <a:pt x="26789" y="13305"/>
                    <a:pt x="27119" y="12993"/>
                  </a:cubicBezTo>
                  <a:close/>
                  <a:moveTo>
                    <a:pt x="7853" y="0"/>
                  </a:moveTo>
                  <a:cubicBezTo>
                    <a:pt x="6388" y="0"/>
                    <a:pt x="4912" y="436"/>
                    <a:pt x="3656" y="1331"/>
                  </a:cubicBezTo>
                  <a:cubicBezTo>
                    <a:pt x="3050" y="1799"/>
                    <a:pt x="2478" y="2319"/>
                    <a:pt x="1958" y="2891"/>
                  </a:cubicBezTo>
                  <a:cubicBezTo>
                    <a:pt x="728" y="4121"/>
                    <a:pt x="35" y="5767"/>
                    <a:pt x="17" y="7517"/>
                  </a:cubicBezTo>
                  <a:cubicBezTo>
                    <a:pt x="0" y="7985"/>
                    <a:pt x="52" y="8470"/>
                    <a:pt x="156" y="8956"/>
                  </a:cubicBezTo>
                  <a:cubicBezTo>
                    <a:pt x="815" y="12348"/>
                    <a:pt x="3880" y="14600"/>
                    <a:pt x="7180" y="14600"/>
                  </a:cubicBezTo>
                  <a:cubicBezTo>
                    <a:pt x="8129" y="14600"/>
                    <a:pt x="9097" y="14414"/>
                    <a:pt x="10033" y="14016"/>
                  </a:cubicBezTo>
                  <a:cubicBezTo>
                    <a:pt x="10934" y="13617"/>
                    <a:pt x="11748" y="13062"/>
                    <a:pt x="12442" y="12369"/>
                  </a:cubicBezTo>
                  <a:cubicBezTo>
                    <a:pt x="12684" y="12127"/>
                    <a:pt x="12909" y="11849"/>
                    <a:pt x="13343" y="11849"/>
                  </a:cubicBezTo>
                  <a:lnTo>
                    <a:pt x="25316" y="11849"/>
                  </a:lnTo>
                  <a:cubicBezTo>
                    <a:pt x="25403" y="11849"/>
                    <a:pt x="25490" y="11867"/>
                    <a:pt x="25594" y="11867"/>
                  </a:cubicBezTo>
                  <a:lnTo>
                    <a:pt x="25594" y="12109"/>
                  </a:lnTo>
                  <a:lnTo>
                    <a:pt x="25594" y="15280"/>
                  </a:lnTo>
                  <a:cubicBezTo>
                    <a:pt x="25594" y="15367"/>
                    <a:pt x="25559" y="15471"/>
                    <a:pt x="25559" y="15540"/>
                  </a:cubicBezTo>
                  <a:lnTo>
                    <a:pt x="25559" y="15766"/>
                  </a:lnTo>
                  <a:cubicBezTo>
                    <a:pt x="25663" y="15766"/>
                    <a:pt x="25767" y="15748"/>
                    <a:pt x="25854" y="15731"/>
                  </a:cubicBezTo>
                  <a:cubicBezTo>
                    <a:pt x="25958" y="15662"/>
                    <a:pt x="26044" y="15592"/>
                    <a:pt x="26131" y="15506"/>
                  </a:cubicBezTo>
                  <a:cubicBezTo>
                    <a:pt x="26599" y="15159"/>
                    <a:pt x="27084" y="14830"/>
                    <a:pt x="27569" y="14483"/>
                  </a:cubicBezTo>
                  <a:cubicBezTo>
                    <a:pt x="28245" y="13998"/>
                    <a:pt x="28903" y="13478"/>
                    <a:pt x="29596" y="12993"/>
                  </a:cubicBezTo>
                  <a:cubicBezTo>
                    <a:pt x="31156" y="11884"/>
                    <a:pt x="32733" y="10827"/>
                    <a:pt x="34292" y="9718"/>
                  </a:cubicBezTo>
                  <a:cubicBezTo>
                    <a:pt x="34604" y="9493"/>
                    <a:pt x="34899" y="9216"/>
                    <a:pt x="35141" y="8921"/>
                  </a:cubicBezTo>
                  <a:cubicBezTo>
                    <a:pt x="35453" y="8557"/>
                    <a:pt x="35713" y="8141"/>
                    <a:pt x="36008" y="7760"/>
                  </a:cubicBezTo>
                  <a:cubicBezTo>
                    <a:pt x="36493" y="7136"/>
                    <a:pt x="36476" y="6998"/>
                    <a:pt x="35852" y="6512"/>
                  </a:cubicBezTo>
                  <a:cubicBezTo>
                    <a:pt x="35176" y="5993"/>
                    <a:pt x="34518" y="5490"/>
                    <a:pt x="33842" y="4953"/>
                  </a:cubicBezTo>
                  <a:cubicBezTo>
                    <a:pt x="33149" y="4416"/>
                    <a:pt x="32473" y="3861"/>
                    <a:pt x="31762" y="3341"/>
                  </a:cubicBezTo>
                  <a:cubicBezTo>
                    <a:pt x="30463" y="2406"/>
                    <a:pt x="29129" y="1470"/>
                    <a:pt x="27812" y="552"/>
                  </a:cubicBezTo>
                  <a:cubicBezTo>
                    <a:pt x="27569" y="378"/>
                    <a:pt x="27309" y="240"/>
                    <a:pt x="27049" y="118"/>
                  </a:cubicBezTo>
                  <a:cubicBezTo>
                    <a:pt x="27026" y="115"/>
                    <a:pt x="27003" y="114"/>
                    <a:pt x="26980" y="114"/>
                  </a:cubicBezTo>
                  <a:cubicBezTo>
                    <a:pt x="26866" y="114"/>
                    <a:pt x="26758" y="150"/>
                    <a:pt x="26685" y="222"/>
                  </a:cubicBezTo>
                  <a:cubicBezTo>
                    <a:pt x="26356" y="534"/>
                    <a:pt x="26062" y="863"/>
                    <a:pt x="25767" y="1210"/>
                  </a:cubicBezTo>
                  <a:cubicBezTo>
                    <a:pt x="25715" y="1262"/>
                    <a:pt x="25680" y="1349"/>
                    <a:pt x="25663" y="1435"/>
                  </a:cubicBezTo>
                  <a:lnTo>
                    <a:pt x="25663" y="2648"/>
                  </a:lnTo>
                  <a:lnTo>
                    <a:pt x="13880" y="2648"/>
                  </a:lnTo>
                  <a:cubicBezTo>
                    <a:pt x="13861" y="2649"/>
                    <a:pt x="13843" y="2650"/>
                    <a:pt x="13824" y="2650"/>
                  </a:cubicBezTo>
                  <a:cubicBezTo>
                    <a:pt x="13583" y="2650"/>
                    <a:pt x="13348" y="2547"/>
                    <a:pt x="13187" y="2354"/>
                  </a:cubicBezTo>
                  <a:cubicBezTo>
                    <a:pt x="11819" y="806"/>
                    <a:pt x="9846" y="0"/>
                    <a:pt x="7853"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7"/>
            <p:cNvSpPr/>
            <p:nvPr/>
          </p:nvSpPr>
          <p:spPr>
            <a:xfrm>
              <a:off x="4195300" y="248950"/>
              <a:ext cx="558000" cy="324050"/>
            </a:xfrm>
            <a:custGeom>
              <a:avLst/>
              <a:gdLst/>
              <a:ahLst/>
              <a:cxnLst/>
              <a:rect l="l" t="t" r="r" b="b"/>
              <a:pathLst>
                <a:path w="22320" h="12962" extrusionOk="0">
                  <a:moveTo>
                    <a:pt x="13430" y="0"/>
                  </a:moveTo>
                  <a:cubicBezTo>
                    <a:pt x="13430" y="780"/>
                    <a:pt x="13413" y="1473"/>
                    <a:pt x="13430" y="2166"/>
                  </a:cubicBezTo>
                  <a:cubicBezTo>
                    <a:pt x="13448" y="2478"/>
                    <a:pt x="13465" y="2478"/>
                    <a:pt x="13136" y="2478"/>
                  </a:cubicBezTo>
                  <a:lnTo>
                    <a:pt x="243" y="2478"/>
                  </a:lnTo>
                  <a:cubicBezTo>
                    <a:pt x="174" y="2478"/>
                    <a:pt x="105" y="2495"/>
                    <a:pt x="1" y="2495"/>
                  </a:cubicBezTo>
                  <a:cubicBezTo>
                    <a:pt x="1578" y="4869"/>
                    <a:pt x="1734" y="7313"/>
                    <a:pt x="469" y="9843"/>
                  </a:cubicBezTo>
                  <a:lnTo>
                    <a:pt x="13274" y="9843"/>
                  </a:lnTo>
                  <a:cubicBezTo>
                    <a:pt x="13378" y="9843"/>
                    <a:pt x="13465" y="9825"/>
                    <a:pt x="13552" y="9808"/>
                  </a:cubicBezTo>
                  <a:cubicBezTo>
                    <a:pt x="13597" y="9795"/>
                    <a:pt x="13636" y="9789"/>
                    <a:pt x="13668" y="9789"/>
                  </a:cubicBezTo>
                  <a:cubicBezTo>
                    <a:pt x="13769" y="9789"/>
                    <a:pt x="13803" y="9854"/>
                    <a:pt x="13777" y="9999"/>
                  </a:cubicBezTo>
                  <a:cubicBezTo>
                    <a:pt x="13742" y="10103"/>
                    <a:pt x="13742" y="10207"/>
                    <a:pt x="13742" y="10328"/>
                  </a:cubicBezTo>
                  <a:lnTo>
                    <a:pt x="13742" y="12736"/>
                  </a:lnTo>
                  <a:cubicBezTo>
                    <a:pt x="13742" y="12806"/>
                    <a:pt x="13742" y="12892"/>
                    <a:pt x="13742" y="12962"/>
                  </a:cubicBezTo>
                  <a:lnTo>
                    <a:pt x="13811" y="12962"/>
                  </a:lnTo>
                  <a:cubicBezTo>
                    <a:pt x="14037" y="12788"/>
                    <a:pt x="14262" y="12632"/>
                    <a:pt x="14487" y="12459"/>
                  </a:cubicBezTo>
                  <a:cubicBezTo>
                    <a:pt x="16913" y="10536"/>
                    <a:pt x="19339" y="8630"/>
                    <a:pt x="21921" y="6897"/>
                  </a:cubicBezTo>
                  <a:cubicBezTo>
                    <a:pt x="22042" y="6810"/>
                    <a:pt x="22181" y="6741"/>
                    <a:pt x="22320" y="6672"/>
                  </a:cubicBezTo>
                  <a:cubicBezTo>
                    <a:pt x="19599" y="4211"/>
                    <a:pt x="16463" y="2218"/>
                    <a:pt x="13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7"/>
            <p:cNvSpPr/>
            <p:nvPr/>
          </p:nvSpPr>
          <p:spPr>
            <a:xfrm>
              <a:off x="3876050" y="245050"/>
              <a:ext cx="345275" cy="335350"/>
            </a:xfrm>
            <a:custGeom>
              <a:avLst/>
              <a:gdLst/>
              <a:ahLst/>
              <a:cxnLst/>
              <a:rect l="l" t="t" r="r" b="b"/>
              <a:pathLst>
                <a:path w="13811" h="13414" extrusionOk="0">
                  <a:moveTo>
                    <a:pt x="6880" y="0"/>
                  </a:moveTo>
                  <a:cubicBezTo>
                    <a:pt x="3015" y="0"/>
                    <a:pt x="0" y="2940"/>
                    <a:pt x="0" y="6689"/>
                  </a:cubicBezTo>
                  <a:cubicBezTo>
                    <a:pt x="0" y="10311"/>
                    <a:pt x="2790" y="13378"/>
                    <a:pt x="6879" y="13412"/>
                  </a:cubicBezTo>
                  <a:cubicBezTo>
                    <a:pt x="6922" y="13413"/>
                    <a:pt x="6965" y="13413"/>
                    <a:pt x="7008" y="13413"/>
                  </a:cubicBezTo>
                  <a:cubicBezTo>
                    <a:pt x="10727" y="13413"/>
                    <a:pt x="13759" y="10441"/>
                    <a:pt x="13811" y="6706"/>
                  </a:cubicBezTo>
                  <a:cubicBezTo>
                    <a:pt x="13724" y="2929"/>
                    <a:pt x="10813" y="18"/>
                    <a:pt x="6914" y="0"/>
                  </a:cubicBezTo>
                  <a:cubicBezTo>
                    <a:pt x="6903" y="0"/>
                    <a:pt x="6891" y="0"/>
                    <a:pt x="6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3970475" y="314800"/>
              <a:ext cx="100975" cy="195825"/>
            </a:xfrm>
            <a:custGeom>
              <a:avLst/>
              <a:gdLst/>
              <a:ahLst/>
              <a:cxnLst/>
              <a:rect l="l" t="t" r="r" b="b"/>
              <a:pathLst>
                <a:path w="4039" h="7833" extrusionOk="0">
                  <a:moveTo>
                    <a:pt x="3501" y="243"/>
                  </a:moveTo>
                  <a:lnTo>
                    <a:pt x="3224" y="659"/>
                  </a:lnTo>
                  <a:lnTo>
                    <a:pt x="3189" y="641"/>
                  </a:lnTo>
                  <a:cubicBezTo>
                    <a:pt x="3172" y="572"/>
                    <a:pt x="3189" y="520"/>
                    <a:pt x="3172" y="451"/>
                  </a:cubicBezTo>
                  <a:cubicBezTo>
                    <a:pt x="3172" y="399"/>
                    <a:pt x="3154" y="347"/>
                    <a:pt x="3154" y="260"/>
                  </a:cubicBezTo>
                  <a:lnTo>
                    <a:pt x="3501" y="243"/>
                  </a:lnTo>
                  <a:close/>
                  <a:moveTo>
                    <a:pt x="3622" y="503"/>
                  </a:moveTo>
                  <a:cubicBezTo>
                    <a:pt x="3726" y="936"/>
                    <a:pt x="3605" y="1213"/>
                    <a:pt x="3241" y="1490"/>
                  </a:cubicBezTo>
                  <a:cubicBezTo>
                    <a:pt x="3068" y="1057"/>
                    <a:pt x="3432" y="832"/>
                    <a:pt x="3622" y="503"/>
                  </a:cubicBezTo>
                  <a:close/>
                  <a:moveTo>
                    <a:pt x="3657" y="1386"/>
                  </a:moveTo>
                  <a:lnTo>
                    <a:pt x="3657" y="1386"/>
                  </a:lnTo>
                  <a:cubicBezTo>
                    <a:pt x="3777" y="1730"/>
                    <a:pt x="3625" y="2074"/>
                    <a:pt x="3266" y="2300"/>
                  </a:cubicBezTo>
                  <a:lnTo>
                    <a:pt x="3266" y="2300"/>
                  </a:lnTo>
                  <a:cubicBezTo>
                    <a:pt x="3097" y="1865"/>
                    <a:pt x="3435" y="1659"/>
                    <a:pt x="3657" y="1386"/>
                  </a:cubicBezTo>
                  <a:close/>
                  <a:moveTo>
                    <a:pt x="3691" y="2253"/>
                  </a:moveTo>
                  <a:lnTo>
                    <a:pt x="3691" y="2253"/>
                  </a:lnTo>
                  <a:cubicBezTo>
                    <a:pt x="3847" y="2703"/>
                    <a:pt x="3657" y="3033"/>
                    <a:pt x="3328" y="3292"/>
                  </a:cubicBezTo>
                  <a:cubicBezTo>
                    <a:pt x="3189" y="2859"/>
                    <a:pt x="3276" y="2599"/>
                    <a:pt x="3691" y="2253"/>
                  </a:cubicBezTo>
                  <a:close/>
                  <a:moveTo>
                    <a:pt x="3726" y="3240"/>
                  </a:moveTo>
                  <a:lnTo>
                    <a:pt x="3726" y="3240"/>
                  </a:lnTo>
                  <a:cubicBezTo>
                    <a:pt x="3812" y="3651"/>
                    <a:pt x="3728" y="3859"/>
                    <a:pt x="3359" y="4148"/>
                  </a:cubicBezTo>
                  <a:lnTo>
                    <a:pt x="3359" y="4148"/>
                  </a:lnTo>
                  <a:cubicBezTo>
                    <a:pt x="3243" y="3807"/>
                    <a:pt x="3349" y="3566"/>
                    <a:pt x="3726" y="3240"/>
                  </a:cubicBezTo>
                  <a:close/>
                  <a:moveTo>
                    <a:pt x="3726" y="4159"/>
                  </a:moveTo>
                  <a:lnTo>
                    <a:pt x="3726" y="4159"/>
                  </a:lnTo>
                  <a:cubicBezTo>
                    <a:pt x="3829" y="4501"/>
                    <a:pt x="3712" y="4775"/>
                    <a:pt x="3359" y="5016"/>
                  </a:cubicBezTo>
                  <a:lnTo>
                    <a:pt x="3359" y="5016"/>
                  </a:lnTo>
                  <a:cubicBezTo>
                    <a:pt x="3227" y="4623"/>
                    <a:pt x="3468" y="4382"/>
                    <a:pt x="3726" y="4159"/>
                  </a:cubicBezTo>
                  <a:close/>
                  <a:moveTo>
                    <a:pt x="3726" y="5043"/>
                  </a:moveTo>
                  <a:lnTo>
                    <a:pt x="3726" y="5043"/>
                  </a:lnTo>
                  <a:cubicBezTo>
                    <a:pt x="3845" y="5399"/>
                    <a:pt x="3581" y="5556"/>
                    <a:pt x="3375" y="5741"/>
                  </a:cubicBezTo>
                  <a:lnTo>
                    <a:pt x="3375" y="5741"/>
                  </a:lnTo>
                  <a:cubicBezTo>
                    <a:pt x="3279" y="5487"/>
                    <a:pt x="3385" y="5282"/>
                    <a:pt x="3726" y="5043"/>
                  </a:cubicBezTo>
                  <a:close/>
                  <a:moveTo>
                    <a:pt x="3709" y="5736"/>
                  </a:moveTo>
                  <a:lnTo>
                    <a:pt x="3709" y="5736"/>
                  </a:lnTo>
                  <a:cubicBezTo>
                    <a:pt x="3795" y="6082"/>
                    <a:pt x="3795" y="6082"/>
                    <a:pt x="3362" y="6429"/>
                  </a:cubicBezTo>
                  <a:lnTo>
                    <a:pt x="3362" y="6446"/>
                  </a:lnTo>
                  <a:cubicBezTo>
                    <a:pt x="3345" y="6273"/>
                    <a:pt x="3293" y="6134"/>
                    <a:pt x="3466" y="6013"/>
                  </a:cubicBezTo>
                  <a:cubicBezTo>
                    <a:pt x="3553" y="5926"/>
                    <a:pt x="3639" y="5840"/>
                    <a:pt x="3709" y="5736"/>
                  </a:cubicBezTo>
                  <a:close/>
                  <a:moveTo>
                    <a:pt x="3743" y="6464"/>
                  </a:moveTo>
                  <a:lnTo>
                    <a:pt x="3743" y="6464"/>
                  </a:lnTo>
                  <a:cubicBezTo>
                    <a:pt x="3813" y="6793"/>
                    <a:pt x="3726" y="6966"/>
                    <a:pt x="3380" y="7157"/>
                  </a:cubicBezTo>
                  <a:cubicBezTo>
                    <a:pt x="3310" y="6862"/>
                    <a:pt x="3432" y="6654"/>
                    <a:pt x="3743" y="6464"/>
                  </a:cubicBezTo>
                  <a:close/>
                  <a:moveTo>
                    <a:pt x="3743" y="7191"/>
                  </a:moveTo>
                  <a:lnTo>
                    <a:pt x="3743" y="7191"/>
                  </a:lnTo>
                  <a:cubicBezTo>
                    <a:pt x="3803" y="7400"/>
                    <a:pt x="3735" y="7493"/>
                    <a:pt x="3505" y="7493"/>
                  </a:cubicBezTo>
                  <a:cubicBezTo>
                    <a:pt x="3467" y="7493"/>
                    <a:pt x="3426" y="7491"/>
                    <a:pt x="3380" y="7486"/>
                  </a:cubicBezTo>
                  <a:lnTo>
                    <a:pt x="3743" y="7191"/>
                  </a:lnTo>
                  <a:close/>
                  <a:moveTo>
                    <a:pt x="2686" y="243"/>
                  </a:moveTo>
                  <a:cubicBezTo>
                    <a:pt x="2842" y="243"/>
                    <a:pt x="2929" y="277"/>
                    <a:pt x="2929" y="433"/>
                  </a:cubicBezTo>
                  <a:cubicBezTo>
                    <a:pt x="2929" y="918"/>
                    <a:pt x="2946" y="1404"/>
                    <a:pt x="2981" y="1872"/>
                  </a:cubicBezTo>
                  <a:cubicBezTo>
                    <a:pt x="3102" y="3656"/>
                    <a:pt x="3085" y="5441"/>
                    <a:pt x="3120" y="7209"/>
                  </a:cubicBezTo>
                  <a:cubicBezTo>
                    <a:pt x="3120" y="7330"/>
                    <a:pt x="3137" y="7434"/>
                    <a:pt x="3137" y="7555"/>
                  </a:cubicBezTo>
                  <a:lnTo>
                    <a:pt x="1768" y="7555"/>
                  </a:lnTo>
                  <a:cubicBezTo>
                    <a:pt x="1751" y="7469"/>
                    <a:pt x="1751" y="7417"/>
                    <a:pt x="1751" y="7347"/>
                  </a:cubicBezTo>
                  <a:cubicBezTo>
                    <a:pt x="1733" y="5909"/>
                    <a:pt x="1716" y="4471"/>
                    <a:pt x="1716" y="3033"/>
                  </a:cubicBezTo>
                  <a:cubicBezTo>
                    <a:pt x="1733" y="2929"/>
                    <a:pt x="1751" y="2825"/>
                    <a:pt x="1768" y="2703"/>
                  </a:cubicBezTo>
                  <a:cubicBezTo>
                    <a:pt x="1768" y="2669"/>
                    <a:pt x="1751" y="2582"/>
                    <a:pt x="1733" y="2565"/>
                  </a:cubicBezTo>
                  <a:cubicBezTo>
                    <a:pt x="1719" y="2560"/>
                    <a:pt x="1704" y="2558"/>
                    <a:pt x="1689" y="2558"/>
                  </a:cubicBezTo>
                  <a:cubicBezTo>
                    <a:pt x="1647" y="2558"/>
                    <a:pt x="1603" y="2574"/>
                    <a:pt x="1577" y="2599"/>
                  </a:cubicBezTo>
                  <a:cubicBezTo>
                    <a:pt x="1456" y="2669"/>
                    <a:pt x="1352" y="2773"/>
                    <a:pt x="1231" y="2859"/>
                  </a:cubicBezTo>
                  <a:cubicBezTo>
                    <a:pt x="1205" y="2877"/>
                    <a:pt x="1179" y="2885"/>
                    <a:pt x="1153" y="2885"/>
                  </a:cubicBezTo>
                  <a:cubicBezTo>
                    <a:pt x="1127" y="2885"/>
                    <a:pt x="1101" y="2877"/>
                    <a:pt x="1075" y="2859"/>
                  </a:cubicBezTo>
                  <a:cubicBezTo>
                    <a:pt x="815" y="2617"/>
                    <a:pt x="572" y="2339"/>
                    <a:pt x="330" y="2097"/>
                  </a:cubicBezTo>
                  <a:cubicBezTo>
                    <a:pt x="416" y="1993"/>
                    <a:pt x="503" y="1906"/>
                    <a:pt x="572" y="1820"/>
                  </a:cubicBezTo>
                  <a:cubicBezTo>
                    <a:pt x="1006" y="1404"/>
                    <a:pt x="1370" y="936"/>
                    <a:pt x="1664" y="433"/>
                  </a:cubicBezTo>
                  <a:cubicBezTo>
                    <a:pt x="1694" y="358"/>
                    <a:pt x="1751" y="309"/>
                    <a:pt x="1833" y="309"/>
                  </a:cubicBezTo>
                  <a:cubicBezTo>
                    <a:pt x="1846" y="309"/>
                    <a:pt x="1859" y="310"/>
                    <a:pt x="1872" y="312"/>
                  </a:cubicBezTo>
                  <a:cubicBezTo>
                    <a:pt x="2149" y="295"/>
                    <a:pt x="2409" y="277"/>
                    <a:pt x="2686" y="243"/>
                  </a:cubicBezTo>
                  <a:close/>
                  <a:moveTo>
                    <a:pt x="3639" y="0"/>
                  </a:moveTo>
                  <a:cubicBezTo>
                    <a:pt x="3224" y="17"/>
                    <a:pt x="2808" y="35"/>
                    <a:pt x="2375" y="52"/>
                  </a:cubicBezTo>
                  <a:lnTo>
                    <a:pt x="1681" y="52"/>
                  </a:lnTo>
                  <a:cubicBezTo>
                    <a:pt x="1629" y="52"/>
                    <a:pt x="1577" y="87"/>
                    <a:pt x="1543" y="139"/>
                  </a:cubicBezTo>
                  <a:cubicBezTo>
                    <a:pt x="1196" y="815"/>
                    <a:pt x="711" y="1438"/>
                    <a:pt x="105" y="1924"/>
                  </a:cubicBezTo>
                  <a:cubicBezTo>
                    <a:pt x="1" y="2010"/>
                    <a:pt x="1" y="2079"/>
                    <a:pt x="87" y="2183"/>
                  </a:cubicBezTo>
                  <a:cubicBezTo>
                    <a:pt x="347" y="2443"/>
                    <a:pt x="590" y="2703"/>
                    <a:pt x="832" y="2963"/>
                  </a:cubicBezTo>
                  <a:cubicBezTo>
                    <a:pt x="969" y="3110"/>
                    <a:pt x="1029" y="3174"/>
                    <a:pt x="1111" y="3174"/>
                  </a:cubicBezTo>
                  <a:cubicBezTo>
                    <a:pt x="1174" y="3174"/>
                    <a:pt x="1251" y="3135"/>
                    <a:pt x="1387" y="3067"/>
                  </a:cubicBezTo>
                  <a:lnTo>
                    <a:pt x="1456" y="3033"/>
                  </a:lnTo>
                  <a:cubicBezTo>
                    <a:pt x="1473" y="3102"/>
                    <a:pt x="1473" y="3154"/>
                    <a:pt x="1473" y="3206"/>
                  </a:cubicBezTo>
                  <a:cubicBezTo>
                    <a:pt x="1491" y="4090"/>
                    <a:pt x="1491" y="4991"/>
                    <a:pt x="1491" y="5892"/>
                  </a:cubicBezTo>
                  <a:lnTo>
                    <a:pt x="1491" y="7555"/>
                  </a:lnTo>
                  <a:cubicBezTo>
                    <a:pt x="1491" y="7659"/>
                    <a:pt x="1508" y="7763"/>
                    <a:pt x="1647" y="7763"/>
                  </a:cubicBezTo>
                  <a:cubicBezTo>
                    <a:pt x="2048" y="7773"/>
                    <a:pt x="2455" y="7832"/>
                    <a:pt x="2861" y="7832"/>
                  </a:cubicBezTo>
                  <a:cubicBezTo>
                    <a:pt x="3174" y="7832"/>
                    <a:pt x="3486" y="7797"/>
                    <a:pt x="3795" y="7676"/>
                  </a:cubicBezTo>
                  <a:cubicBezTo>
                    <a:pt x="3969" y="7625"/>
                    <a:pt x="4038" y="7555"/>
                    <a:pt x="4038" y="7365"/>
                  </a:cubicBezTo>
                  <a:cubicBezTo>
                    <a:pt x="4021" y="6758"/>
                    <a:pt x="4003" y="6169"/>
                    <a:pt x="4003" y="5562"/>
                  </a:cubicBezTo>
                  <a:cubicBezTo>
                    <a:pt x="3986" y="4349"/>
                    <a:pt x="3986" y="3136"/>
                    <a:pt x="3969" y="1924"/>
                  </a:cubicBezTo>
                  <a:cubicBezTo>
                    <a:pt x="3951" y="1352"/>
                    <a:pt x="3882" y="763"/>
                    <a:pt x="3847" y="191"/>
                  </a:cubicBezTo>
                  <a:cubicBezTo>
                    <a:pt x="3830" y="69"/>
                    <a:pt x="3778" y="0"/>
                    <a:pt x="3639"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3978700" y="320775"/>
              <a:ext cx="70200" cy="182925"/>
            </a:xfrm>
            <a:custGeom>
              <a:avLst/>
              <a:gdLst/>
              <a:ahLst/>
              <a:cxnLst/>
              <a:rect l="l" t="t" r="r" b="b"/>
              <a:pathLst>
                <a:path w="2808" h="7317" extrusionOk="0">
                  <a:moveTo>
                    <a:pt x="2410" y="1"/>
                  </a:moveTo>
                  <a:cubicBezTo>
                    <a:pt x="2394" y="1"/>
                    <a:pt x="2376" y="2"/>
                    <a:pt x="2357" y="4"/>
                  </a:cubicBezTo>
                  <a:cubicBezTo>
                    <a:pt x="2080" y="38"/>
                    <a:pt x="1820" y="73"/>
                    <a:pt x="1543" y="73"/>
                  </a:cubicBezTo>
                  <a:cubicBezTo>
                    <a:pt x="1530" y="71"/>
                    <a:pt x="1517" y="70"/>
                    <a:pt x="1504" y="70"/>
                  </a:cubicBezTo>
                  <a:cubicBezTo>
                    <a:pt x="1422" y="70"/>
                    <a:pt x="1365" y="119"/>
                    <a:pt x="1335" y="194"/>
                  </a:cubicBezTo>
                  <a:cubicBezTo>
                    <a:pt x="1041" y="697"/>
                    <a:pt x="677" y="1165"/>
                    <a:pt x="243" y="1581"/>
                  </a:cubicBezTo>
                  <a:cubicBezTo>
                    <a:pt x="174" y="1667"/>
                    <a:pt x="87" y="1754"/>
                    <a:pt x="1" y="1858"/>
                  </a:cubicBezTo>
                  <a:cubicBezTo>
                    <a:pt x="243" y="2100"/>
                    <a:pt x="503" y="2360"/>
                    <a:pt x="746" y="2620"/>
                  </a:cubicBezTo>
                  <a:cubicBezTo>
                    <a:pt x="772" y="2629"/>
                    <a:pt x="798" y="2633"/>
                    <a:pt x="824" y="2633"/>
                  </a:cubicBezTo>
                  <a:cubicBezTo>
                    <a:pt x="850" y="2633"/>
                    <a:pt x="876" y="2629"/>
                    <a:pt x="902" y="2620"/>
                  </a:cubicBezTo>
                  <a:cubicBezTo>
                    <a:pt x="1023" y="2534"/>
                    <a:pt x="1127" y="2430"/>
                    <a:pt x="1248" y="2360"/>
                  </a:cubicBezTo>
                  <a:cubicBezTo>
                    <a:pt x="1274" y="2335"/>
                    <a:pt x="1318" y="2319"/>
                    <a:pt x="1360" y="2319"/>
                  </a:cubicBezTo>
                  <a:cubicBezTo>
                    <a:pt x="1375" y="2319"/>
                    <a:pt x="1390" y="2321"/>
                    <a:pt x="1404" y="2326"/>
                  </a:cubicBezTo>
                  <a:cubicBezTo>
                    <a:pt x="1422" y="2343"/>
                    <a:pt x="1439" y="2430"/>
                    <a:pt x="1439" y="2464"/>
                  </a:cubicBezTo>
                  <a:cubicBezTo>
                    <a:pt x="1422" y="2568"/>
                    <a:pt x="1404" y="2690"/>
                    <a:pt x="1387" y="2794"/>
                  </a:cubicBezTo>
                  <a:cubicBezTo>
                    <a:pt x="1404" y="4232"/>
                    <a:pt x="1404" y="5670"/>
                    <a:pt x="1422" y="7108"/>
                  </a:cubicBezTo>
                  <a:cubicBezTo>
                    <a:pt x="1439" y="7160"/>
                    <a:pt x="1439" y="7230"/>
                    <a:pt x="1439" y="7316"/>
                  </a:cubicBezTo>
                  <a:lnTo>
                    <a:pt x="2808" y="7316"/>
                  </a:lnTo>
                  <a:cubicBezTo>
                    <a:pt x="2808" y="7195"/>
                    <a:pt x="2791" y="7091"/>
                    <a:pt x="2791" y="6970"/>
                  </a:cubicBezTo>
                  <a:cubicBezTo>
                    <a:pt x="2756" y="5202"/>
                    <a:pt x="2773" y="3417"/>
                    <a:pt x="2652" y="1633"/>
                  </a:cubicBezTo>
                  <a:cubicBezTo>
                    <a:pt x="2617" y="1165"/>
                    <a:pt x="2600" y="679"/>
                    <a:pt x="2600" y="194"/>
                  </a:cubicBezTo>
                  <a:cubicBezTo>
                    <a:pt x="2585" y="57"/>
                    <a:pt x="2529" y="1"/>
                    <a:pt x="2410" y="1"/>
                  </a:cubicBezTo>
                  <a:close/>
                </a:path>
              </a:pathLst>
            </a:custGeom>
            <a:solidFill>
              <a:srgbClr val="FF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2291"/>
        <p:cNvGrpSpPr/>
        <p:nvPr/>
      </p:nvGrpSpPr>
      <p:grpSpPr>
        <a:xfrm>
          <a:off x="0" y="0"/>
          <a:ext cx="0" cy="0"/>
          <a:chOff x="0" y="0"/>
          <a:chExt cx="0" cy="0"/>
        </a:xfrm>
      </p:grpSpPr>
      <p:sp>
        <p:nvSpPr>
          <p:cNvPr id="2292" name="Google Shape;2292;p58"/>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
        <p:nvSpPr>
          <p:cNvPr id="2293" name="Google Shape;2293;p58"/>
          <p:cNvSpPr txBox="1">
            <a:spLocks noGrp="1"/>
          </p:cNvSpPr>
          <p:nvPr>
            <p:ph type="body" idx="1"/>
          </p:nvPr>
        </p:nvSpPr>
        <p:spPr>
          <a:xfrm>
            <a:off x="1130238" y="1493926"/>
            <a:ext cx="3196800" cy="31095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n" sz="1100"/>
              <a:t>Did you like the resources on this template? Get them for free at our other websites.</a:t>
            </a:r>
            <a:endParaRPr sz="1100"/>
          </a:p>
          <a:p>
            <a:pPr marL="0" lvl="0" indent="0" algn="l" rtl="0">
              <a:spcBef>
                <a:spcPts val="300"/>
              </a:spcBef>
              <a:spcAft>
                <a:spcPts val="0"/>
              </a:spcAft>
              <a:buNone/>
            </a:pPr>
            <a:endParaRPr sz="1100"/>
          </a:p>
          <a:p>
            <a:pPr marL="0" lvl="0" indent="0" algn="l" rtl="0">
              <a:spcBef>
                <a:spcPts val="300"/>
              </a:spcBef>
              <a:spcAft>
                <a:spcPts val="0"/>
              </a:spcAft>
              <a:buNone/>
            </a:pPr>
            <a:r>
              <a:rPr lang="en" sz="1800">
                <a:latin typeface="Londrina Solid"/>
                <a:ea typeface="Londrina Solid"/>
                <a:cs typeface="Londrina Solid"/>
                <a:sym typeface="Londrina Solid"/>
              </a:rPr>
              <a:t>VECTORS</a:t>
            </a:r>
            <a:endParaRPr sz="1100"/>
          </a:p>
          <a:p>
            <a:pPr marL="241300" lvl="0" indent="-196850" algn="l" rtl="0">
              <a:spcBef>
                <a:spcPts val="300"/>
              </a:spcBef>
              <a:spcAft>
                <a:spcPts val="0"/>
              </a:spcAft>
              <a:buClr>
                <a:schemeClr val="accent1"/>
              </a:buClr>
              <a:buSzPts val="1100"/>
              <a:buFont typeface="Muli Regular"/>
              <a:buChar char="●"/>
            </a:pPr>
            <a:r>
              <a:rPr lang="en" sz="1100">
                <a:solidFill>
                  <a:schemeClr val="hlink"/>
                </a:solidFill>
                <a:uFill>
                  <a:noFill/>
                </a:uFill>
                <a:hlinkClick r:id="rId3"/>
              </a:rPr>
              <a:t>Hand drawn abstract shape pattern collection</a:t>
            </a:r>
            <a:endParaRPr sz="1100"/>
          </a:p>
          <a:p>
            <a:pPr marL="241300" lvl="0" indent="-196850" algn="l" rtl="0">
              <a:spcBef>
                <a:spcPts val="300"/>
              </a:spcBef>
              <a:spcAft>
                <a:spcPts val="0"/>
              </a:spcAft>
              <a:buClr>
                <a:schemeClr val="accent1"/>
              </a:buClr>
              <a:buSzPts val="1100"/>
              <a:buFont typeface="Muli Regular"/>
              <a:buChar char="●"/>
            </a:pPr>
            <a:r>
              <a:rPr lang="en" sz="1100">
                <a:solidFill>
                  <a:schemeClr val="hlink"/>
                </a:solidFill>
                <a:uFill>
                  <a:noFill/>
                </a:uFill>
                <a:hlinkClick r:id="rId4"/>
              </a:rPr>
              <a:t>Marketing background with hand-drawn icons</a:t>
            </a:r>
            <a:endParaRPr sz="1100"/>
          </a:p>
          <a:p>
            <a:pPr marL="241300" lvl="0" indent="-196850" algn="l" rtl="0">
              <a:spcBef>
                <a:spcPts val="300"/>
              </a:spcBef>
              <a:spcAft>
                <a:spcPts val="0"/>
              </a:spcAft>
              <a:buClr>
                <a:schemeClr val="accent1"/>
              </a:buClr>
              <a:buSzPts val="1100"/>
              <a:buFont typeface="Muli Regular"/>
              <a:buChar char="●"/>
            </a:pPr>
            <a:r>
              <a:rPr lang="en" sz="1100">
                <a:solidFill>
                  <a:schemeClr val="hlink"/>
                </a:solidFill>
                <a:uFill>
                  <a:noFill/>
                </a:uFill>
                <a:hlinkClick r:id="rId5"/>
              </a:rPr>
              <a:t>Hand-drawn marketing background with yellow details</a:t>
            </a:r>
            <a:endParaRPr sz="1100"/>
          </a:p>
          <a:p>
            <a:pPr marL="241300" lvl="0" indent="-196850" algn="l" rtl="0">
              <a:spcBef>
                <a:spcPts val="300"/>
              </a:spcBef>
              <a:spcAft>
                <a:spcPts val="0"/>
              </a:spcAft>
              <a:buClr>
                <a:schemeClr val="accent1"/>
              </a:buClr>
              <a:buSzPts val="1100"/>
              <a:buFont typeface="Muli Regular"/>
              <a:buChar char="●"/>
            </a:pPr>
            <a:r>
              <a:rPr lang="en" sz="1100">
                <a:solidFill>
                  <a:schemeClr val="hlink"/>
                </a:solidFill>
                <a:uFill>
                  <a:noFill/>
                </a:uFill>
                <a:hlinkClick r:id="rId6"/>
              </a:rPr>
              <a:t>Doodle big data background</a:t>
            </a:r>
            <a:endParaRPr sz="1100"/>
          </a:p>
          <a:p>
            <a:pPr marL="241300" lvl="0" indent="-196850" algn="l" rtl="0">
              <a:spcBef>
                <a:spcPts val="300"/>
              </a:spcBef>
              <a:spcAft>
                <a:spcPts val="0"/>
              </a:spcAft>
              <a:buClr>
                <a:schemeClr val="accent1"/>
              </a:buClr>
              <a:buSzPts val="1100"/>
              <a:buFont typeface="Muli Regular"/>
              <a:buChar char="●"/>
            </a:pPr>
            <a:r>
              <a:rPr lang="en" sz="1100">
                <a:solidFill>
                  <a:schemeClr val="hlink"/>
                </a:solidFill>
                <a:uFill>
                  <a:noFill/>
                </a:uFill>
                <a:hlinkClick r:id="rId7"/>
              </a:rPr>
              <a:t>Hand drawn infographic elements</a:t>
            </a:r>
            <a:endParaRPr sz="1100"/>
          </a:p>
          <a:p>
            <a:pPr marL="241300" lvl="0" indent="-196850" algn="l" rtl="0">
              <a:spcBef>
                <a:spcPts val="300"/>
              </a:spcBef>
              <a:spcAft>
                <a:spcPts val="0"/>
              </a:spcAft>
              <a:buClr>
                <a:schemeClr val="accent1"/>
              </a:buClr>
              <a:buSzPts val="1100"/>
              <a:buFont typeface="Muli Regular"/>
              <a:buChar char="●"/>
            </a:pPr>
            <a:r>
              <a:rPr lang="en" sz="1100">
                <a:solidFill>
                  <a:schemeClr val="hlink"/>
                </a:solidFill>
                <a:uFill>
                  <a:noFill/>
                </a:uFill>
                <a:hlinkClick r:id="rId8"/>
              </a:rPr>
              <a:t>Hand drawn infographic element set</a:t>
            </a:r>
            <a:endParaRPr sz="1100"/>
          </a:p>
        </p:txBody>
      </p:sp>
      <p:sp>
        <p:nvSpPr>
          <p:cNvPr id="2294" name="Google Shape;2294;p58"/>
          <p:cNvSpPr txBox="1">
            <a:spLocks noGrp="1"/>
          </p:cNvSpPr>
          <p:nvPr>
            <p:ph type="body" idx="2"/>
          </p:nvPr>
        </p:nvSpPr>
        <p:spPr>
          <a:xfrm>
            <a:off x="4666963" y="1939578"/>
            <a:ext cx="3346800" cy="26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sz="1800">
                <a:latin typeface="Londrina Solid"/>
                <a:ea typeface="Londrina Solid"/>
                <a:cs typeface="Londrina Solid"/>
                <a:sym typeface="Londrina Solid"/>
              </a:rPr>
              <a:t>PHOTOS</a:t>
            </a:r>
            <a:endParaRPr/>
          </a:p>
          <a:p>
            <a:pPr marL="241300" lvl="0" indent="-196850" algn="l" rtl="0">
              <a:spcBef>
                <a:spcPts val="300"/>
              </a:spcBef>
              <a:spcAft>
                <a:spcPts val="0"/>
              </a:spcAft>
              <a:buClr>
                <a:schemeClr val="accent2"/>
              </a:buClr>
              <a:buSzPts val="1100"/>
              <a:buChar char="●"/>
            </a:pPr>
            <a:r>
              <a:rPr lang="en">
                <a:solidFill>
                  <a:schemeClr val="hlink"/>
                </a:solidFill>
                <a:uFill>
                  <a:noFill/>
                </a:uFill>
                <a:hlinkClick r:id="rId9"/>
              </a:rPr>
              <a:t>Coffee and keyboard copy space</a:t>
            </a:r>
            <a:endParaRPr/>
          </a:p>
          <a:p>
            <a:pPr marL="241300" lvl="0" indent="-196850" algn="l" rtl="0">
              <a:spcBef>
                <a:spcPts val="300"/>
              </a:spcBef>
              <a:spcAft>
                <a:spcPts val="0"/>
              </a:spcAft>
              <a:buClr>
                <a:schemeClr val="accent2"/>
              </a:buClr>
              <a:buSzPts val="1100"/>
              <a:buChar char="●"/>
            </a:pPr>
            <a:r>
              <a:rPr lang="en">
                <a:solidFill>
                  <a:schemeClr val="hlink"/>
                </a:solidFill>
                <a:uFill>
                  <a:noFill/>
                </a:uFill>
                <a:hlinkClick r:id="rId10"/>
              </a:rPr>
              <a:t>Front view of woman with smartphone</a:t>
            </a:r>
            <a:endParaRPr/>
          </a:p>
          <a:p>
            <a:pPr marL="241300" lvl="0" indent="-196850" algn="l" rtl="0">
              <a:spcBef>
                <a:spcPts val="300"/>
              </a:spcBef>
              <a:spcAft>
                <a:spcPts val="0"/>
              </a:spcAft>
              <a:buClr>
                <a:schemeClr val="accent2"/>
              </a:buClr>
              <a:buSzPts val="1100"/>
              <a:buChar char="●"/>
            </a:pPr>
            <a:r>
              <a:rPr lang="en">
                <a:solidFill>
                  <a:schemeClr val="hlink"/>
                </a:solidFill>
                <a:uFill>
                  <a:noFill/>
                </a:uFill>
                <a:hlinkClick r:id="rId11"/>
              </a:rPr>
              <a:t>Funny model covering eyes with oranges</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98"/>
        <p:cNvGrpSpPr/>
        <p:nvPr/>
      </p:nvGrpSpPr>
      <p:grpSpPr>
        <a:xfrm>
          <a:off x="0" y="0"/>
          <a:ext cx="0" cy="0"/>
          <a:chOff x="0" y="0"/>
          <a:chExt cx="0" cy="0"/>
        </a:xfrm>
      </p:grpSpPr>
      <p:sp>
        <p:nvSpPr>
          <p:cNvPr id="2299" name="Google Shape;2299;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300" name="Google Shape;2300;p5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01" name="Google Shape;2301;p5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05"/>
        <p:cNvGrpSpPr/>
        <p:nvPr/>
      </p:nvGrpSpPr>
      <p:grpSpPr>
        <a:xfrm>
          <a:off x="0" y="0"/>
          <a:ext cx="0" cy="0"/>
          <a:chOff x="0" y="0"/>
          <a:chExt cx="0" cy="0"/>
        </a:xfrm>
      </p:grpSpPr>
      <p:sp>
        <p:nvSpPr>
          <p:cNvPr id="2306" name="Google Shape;2306;p6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307" name="Google Shape;2307;p6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08" name="Google Shape;2308;p6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Londrina Shadow</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rPr>
              <a:t>https://fonts.google.com/specimen/Londrina+Shadow</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Muli</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rPr>
              <a:t>https://fonts.google.com/specimen/Muli</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2309" name="Google Shape;2309;p60"/>
          <p:cNvGrpSpPr/>
          <p:nvPr/>
        </p:nvGrpSpPr>
        <p:grpSpPr>
          <a:xfrm>
            <a:off x="2583563" y="3498875"/>
            <a:ext cx="3976875" cy="754200"/>
            <a:chOff x="2052655" y="3498875"/>
            <a:chExt cx="3976875" cy="754200"/>
          </a:xfrm>
        </p:grpSpPr>
        <p:sp>
          <p:nvSpPr>
            <p:cNvPr id="2310" name="Google Shape;2310;p60"/>
            <p:cNvSpPr/>
            <p:nvPr/>
          </p:nvSpPr>
          <p:spPr>
            <a:xfrm>
              <a:off x="3114480" y="3498875"/>
              <a:ext cx="791400" cy="754200"/>
            </a:xfrm>
            <a:prstGeom prst="roundRect">
              <a:avLst>
                <a:gd name="adj" fmla="val 16667"/>
              </a:avLst>
            </a:prstGeom>
            <a:solidFill>
              <a:srgbClr val="FEDD6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0"/>
            <p:cNvSpPr/>
            <p:nvPr/>
          </p:nvSpPr>
          <p:spPr>
            <a:xfrm>
              <a:off x="4176300" y="3498875"/>
              <a:ext cx="791400" cy="754200"/>
            </a:xfrm>
            <a:prstGeom prst="roundRect">
              <a:avLst>
                <a:gd name="adj" fmla="val 16667"/>
              </a:avLst>
            </a:prstGeom>
            <a:solidFill>
              <a:srgbClr val="A8E7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0"/>
            <p:cNvSpPr/>
            <p:nvPr/>
          </p:nvSpPr>
          <p:spPr>
            <a:xfrm>
              <a:off x="5238120" y="3498875"/>
              <a:ext cx="791400" cy="754200"/>
            </a:xfrm>
            <a:prstGeom prst="roundRect">
              <a:avLst>
                <a:gd name="adj" fmla="val 16667"/>
              </a:avLst>
            </a:prstGeom>
            <a:solidFill>
              <a:srgbClr val="FFF0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0"/>
            <p:cNvSpPr/>
            <p:nvPr/>
          </p:nvSpPr>
          <p:spPr>
            <a:xfrm>
              <a:off x="2052655" y="3498875"/>
              <a:ext cx="791400" cy="754200"/>
            </a:xfrm>
            <a:prstGeom prst="roundRect">
              <a:avLst>
                <a:gd name="adj" fmla="val 16667"/>
              </a:avLst>
            </a:prstGeom>
            <a:solidFill>
              <a:srgbClr val="67C6E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0"/>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#fedd67</a:t>
              </a:r>
              <a:endParaRPr sz="1000">
                <a:solidFill>
                  <a:srgbClr val="FFFFFF"/>
                </a:solidFill>
              </a:endParaRPr>
            </a:p>
          </p:txBody>
        </p:sp>
        <p:sp>
          <p:nvSpPr>
            <p:cNvPr id="2315" name="Google Shape;2315;p60"/>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#a8e7ff</a:t>
              </a:r>
              <a:endParaRPr sz="1000">
                <a:solidFill>
                  <a:srgbClr val="FFFFFF"/>
                </a:solidFill>
              </a:endParaRPr>
            </a:p>
          </p:txBody>
        </p:sp>
        <p:sp>
          <p:nvSpPr>
            <p:cNvPr id="2316" name="Google Shape;2316;p60"/>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#fff0b8</a:t>
              </a:r>
              <a:endParaRPr sz="1000">
                <a:solidFill>
                  <a:srgbClr val="FFFFFF"/>
                </a:solidFill>
              </a:endParaRPr>
            </a:p>
          </p:txBody>
        </p:sp>
        <p:sp>
          <p:nvSpPr>
            <p:cNvPr id="2317" name="Google Shape;2317;p60"/>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#67c6ea</a:t>
              </a:r>
              <a:endParaRPr sz="1000">
                <a:solidFill>
                  <a:srgbClr val="FFFFFF"/>
                </a:solidFill>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21"/>
        <p:cNvGrpSpPr/>
        <p:nvPr/>
      </p:nvGrpSpPr>
      <p:grpSpPr>
        <a:xfrm>
          <a:off x="0" y="0"/>
          <a:ext cx="0" cy="0"/>
          <a:chOff x="0" y="0"/>
          <a:chExt cx="0" cy="0"/>
        </a:xfrm>
      </p:grpSpPr>
      <p:sp>
        <p:nvSpPr>
          <p:cNvPr id="2322" name="Google Shape;2322;p6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323" name="Google Shape;2323;p61"/>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2324" name="Google Shape;2324;p61"/>
          <p:cNvGrpSpPr/>
          <p:nvPr/>
        </p:nvGrpSpPr>
        <p:grpSpPr>
          <a:xfrm>
            <a:off x="5156078" y="3085736"/>
            <a:ext cx="474294" cy="551291"/>
            <a:chOff x="4727025" y="1332775"/>
            <a:chExt cx="59900" cy="69625"/>
          </a:xfrm>
        </p:grpSpPr>
        <p:sp>
          <p:nvSpPr>
            <p:cNvPr id="2325" name="Google Shape;2325;p6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7" name="Google Shape;2327;p61"/>
          <p:cNvGrpSpPr/>
          <p:nvPr/>
        </p:nvGrpSpPr>
        <p:grpSpPr>
          <a:xfrm>
            <a:off x="5769734" y="2314340"/>
            <a:ext cx="555653" cy="557031"/>
            <a:chOff x="4820425" y="1329900"/>
            <a:chExt cx="70175" cy="70350"/>
          </a:xfrm>
        </p:grpSpPr>
        <p:sp>
          <p:nvSpPr>
            <p:cNvPr id="2328" name="Google Shape;2328;p6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2" name="Google Shape;2332;p61"/>
          <p:cNvGrpSpPr/>
          <p:nvPr/>
        </p:nvGrpSpPr>
        <p:grpSpPr>
          <a:xfrm>
            <a:off x="6396103" y="2318845"/>
            <a:ext cx="582574" cy="533871"/>
            <a:chOff x="4903200" y="1331525"/>
            <a:chExt cx="73575" cy="67425"/>
          </a:xfrm>
        </p:grpSpPr>
        <p:sp>
          <p:nvSpPr>
            <p:cNvPr id="2333" name="Google Shape;2333;p6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 name="Google Shape;2335;p61"/>
          <p:cNvGrpSpPr/>
          <p:nvPr/>
        </p:nvGrpSpPr>
        <p:grpSpPr>
          <a:xfrm>
            <a:off x="5755581" y="3078709"/>
            <a:ext cx="583960" cy="565345"/>
            <a:chOff x="4815575" y="1416800"/>
            <a:chExt cx="73750" cy="71400"/>
          </a:xfrm>
        </p:grpSpPr>
        <p:sp>
          <p:nvSpPr>
            <p:cNvPr id="2336" name="Google Shape;2336;p6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2339;p61"/>
          <p:cNvGrpSpPr/>
          <p:nvPr/>
        </p:nvGrpSpPr>
        <p:grpSpPr>
          <a:xfrm>
            <a:off x="6390362" y="3108896"/>
            <a:ext cx="589898" cy="504970"/>
            <a:chOff x="4902475" y="1418875"/>
            <a:chExt cx="74500" cy="63775"/>
          </a:xfrm>
        </p:grpSpPr>
        <p:sp>
          <p:nvSpPr>
            <p:cNvPr id="2340" name="Google Shape;2340;p6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61"/>
          <p:cNvGrpSpPr/>
          <p:nvPr/>
        </p:nvGrpSpPr>
        <p:grpSpPr>
          <a:xfrm>
            <a:off x="5765577" y="3826000"/>
            <a:ext cx="563967" cy="567127"/>
            <a:chOff x="4818100" y="1507675"/>
            <a:chExt cx="71225" cy="71625"/>
          </a:xfrm>
        </p:grpSpPr>
        <p:sp>
          <p:nvSpPr>
            <p:cNvPr id="2343" name="Google Shape;2343;p6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61"/>
          <p:cNvGrpSpPr/>
          <p:nvPr/>
        </p:nvGrpSpPr>
        <p:grpSpPr>
          <a:xfrm>
            <a:off x="5079075" y="3829461"/>
            <a:ext cx="628301" cy="588505"/>
            <a:chOff x="4721450" y="1509475"/>
            <a:chExt cx="79350" cy="74325"/>
          </a:xfrm>
        </p:grpSpPr>
        <p:sp>
          <p:nvSpPr>
            <p:cNvPr id="2348" name="Google Shape;2348;p6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2" name="Google Shape;2352;p61"/>
          <p:cNvGrpSpPr/>
          <p:nvPr/>
        </p:nvGrpSpPr>
        <p:grpSpPr>
          <a:xfrm>
            <a:off x="6424608" y="3814027"/>
            <a:ext cx="557038" cy="562772"/>
            <a:chOff x="4906800" y="1507500"/>
            <a:chExt cx="70350" cy="71075"/>
          </a:xfrm>
        </p:grpSpPr>
        <p:sp>
          <p:nvSpPr>
            <p:cNvPr id="2353" name="Google Shape;2353;p6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 name="Google Shape;2358;p61"/>
          <p:cNvGrpSpPr/>
          <p:nvPr/>
        </p:nvGrpSpPr>
        <p:grpSpPr>
          <a:xfrm>
            <a:off x="4462216" y="2340963"/>
            <a:ext cx="517934" cy="517934"/>
            <a:chOff x="3736598" y="2170606"/>
            <a:chExt cx="404889" cy="404889"/>
          </a:xfrm>
        </p:grpSpPr>
        <p:sp>
          <p:nvSpPr>
            <p:cNvPr id="2359" name="Google Shape;2359;p6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61"/>
          <p:cNvGrpSpPr/>
          <p:nvPr/>
        </p:nvGrpSpPr>
        <p:grpSpPr>
          <a:xfrm>
            <a:off x="3729277" y="2341061"/>
            <a:ext cx="586986" cy="517740"/>
            <a:chOff x="3161917" y="2170682"/>
            <a:chExt cx="458870" cy="404737"/>
          </a:xfrm>
        </p:grpSpPr>
        <p:sp>
          <p:nvSpPr>
            <p:cNvPr id="2364" name="Google Shape;2364;p6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 name="Google Shape;2367;p61"/>
          <p:cNvGrpSpPr/>
          <p:nvPr/>
        </p:nvGrpSpPr>
        <p:grpSpPr>
          <a:xfrm>
            <a:off x="3752299" y="3102400"/>
            <a:ext cx="540943" cy="517963"/>
            <a:chOff x="3179914" y="2889488"/>
            <a:chExt cx="422876" cy="404911"/>
          </a:xfrm>
        </p:grpSpPr>
        <p:sp>
          <p:nvSpPr>
            <p:cNvPr id="2368" name="Google Shape;2368;p6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4" name="Google Shape;2374;p61"/>
          <p:cNvGrpSpPr/>
          <p:nvPr/>
        </p:nvGrpSpPr>
        <p:grpSpPr>
          <a:xfrm>
            <a:off x="4453093" y="3102358"/>
            <a:ext cx="536180" cy="518047"/>
            <a:chOff x="3729467" y="2889422"/>
            <a:chExt cx="419153" cy="404977"/>
          </a:xfrm>
        </p:grpSpPr>
        <p:sp>
          <p:nvSpPr>
            <p:cNvPr id="2375" name="Google Shape;2375;p6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 name="Google Shape;2382;p61"/>
          <p:cNvGrpSpPr/>
          <p:nvPr/>
        </p:nvGrpSpPr>
        <p:grpSpPr>
          <a:xfrm>
            <a:off x="1990126" y="3445787"/>
            <a:ext cx="965351" cy="134611"/>
            <a:chOff x="4411970" y="2962952"/>
            <a:chExt cx="706544" cy="104212"/>
          </a:xfrm>
        </p:grpSpPr>
        <p:sp>
          <p:nvSpPr>
            <p:cNvPr id="2383" name="Google Shape;2383;p6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61"/>
          <p:cNvGrpSpPr/>
          <p:nvPr/>
        </p:nvGrpSpPr>
        <p:grpSpPr>
          <a:xfrm>
            <a:off x="1990126" y="3041077"/>
            <a:ext cx="960158" cy="289172"/>
            <a:chOff x="4411970" y="2726085"/>
            <a:chExt cx="643107" cy="193659"/>
          </a:xfrm>
        </p:grpSpPr>
        <p:sp>
          <p:nvSpPr>
            <p:cNvPr id="2388" name="Google Shape;2388;p6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 name="Google Shape;2391;p61"/>
          <p:cNvGrpSpPr/>
          <p:nvPr/>
        </p:nvGrpSpPr>
        <p:grpSpPr>
          <a:xfrm>
            <a:off x="998624" y="3295400"/>
            <a:ext cx="811503" cy="252584"/>
            <a:chOff x="4411970" y="4340222"/>
            <a:chExt cx="779467" cy="242683"/>
          </a:xfrm>
        </p:grpSpPr>
        <p:sp>
          <p:nvSpPr>
            <p:cNvPr id="2392" name="Google Shape;2392;p6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61"/>
          <p:cNvGrpSpPr/>
          <p:nvPr/>
        </p:nvGrpSpPr>
        <p:grpSpPr>
          <a:xfrm>
            <a:off x="1990126" y="2709308"/>
            <a:ext cx="965160" cy="216230"/>
            <a:chOff x="4411970" y="2468674"/>
            <a:chExt cx="747317" cy="167425"/>
          </a:xfrm>
        </p:grpSpPr>
        <p:sp>
          <p:nvSpPr>
            <p:cNvPr id="2396" name="Google Shape;2396;p6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8" name="Google Shape;2398;p6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9" name="Google Shape;2399;p61"/>
          <p:cNvGrpSpPr/>
          <p:nvPr/>
        </p:nvGrpSpPr>
        <p:grpSpPr>
          <a:xfrm>
            <a:off x="997692" y="2334687"/>
            <a:ext cx="1959041" cy="208784"/>
            <a:chOff x="6336019" y="3733725"/>
            <a:chExt cx="2566206" cy="351310"/>
          </a:xfrm>
        </p:grpSpPr>
        <p:sp>
          <p:nvSpPr>
            <p:cNvPr id="2400" name="Google Shape;2400;p6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4" name="Google Shape;2404;p61"/>
          <p:cNvGrpSpPr/>
          <p:nvPr/>
        </p:nvGrpSpPr>
        <p:grpSpPr>
          <a:xfrm>
            <a:off x="1990126" y="3950602"/>
            <a:ext cx="946551" cy="153200"/>
            <a:chOff x="4404545" y="3301592"/>
            <a:chExt cx="782403" cy="129272"/>
          </a:xfrm>
        </p:grpSpPr>
        <p:sp>
          <p:nvSpPr>
            <p:cNvPr id="2405" name="Google Shape;2405;p6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61"/>
          <p:cNvGrpSpPr/>
          <p:nvPr/>
        </p:nvGrpSpPr>
        <p:grpSpPr>
          <a:xfrm>
            <a:off x="1990126" y="3695937"/>
            <a:ext cx="962257" cy="139127"/>
            <a:chOff x="4411970" y="3131459"/>
            <a:chExt cx="710520" cy="117397"/>
          </a:xfrm>
        </p:grpSpPr>
        <p:sp>
          <p:nvSpPr>
            <p:cNvPr id="2408" name="Google Shape;2408;p6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0" name="Google Shape;2410;p6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1" name="Google Shape;2411;p61"/>
          <p:cNvGrpSpPr/>
          <p:nvPr/>
        </p:nvGrpSpPr>
        <p:grpSpPr>
          <a:xfrm>
            <a:off x="990271" y="3621603"/>
            <a:ext cx="823838" cy="458988"/>
            <a:chOff x="4411970" y="1801825"/>
            <a:chExt cx="734586" cy="409262"/>
          </a:xfrm>
        </p:grpSpPr>
        <p:sp>
          <p:nvSpPr>
            <p:cNvPr id="2412" name="Google Shape;2412;p6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 name="Google Shape;2414;p61"/>
          <p:cNvGrpSpPr/>
          <p:nvPr/>
        </p:nvGrpSpPr>
        <p:grpSpPr>
          <a:xfrm>
            <a:off x="3095243" y="2339173"/>
            <a:ext cx="521514" cy="521514"/>
            <a:chOff x="5681300" y="2527788"/>
            <a:chExt cx="805800" cy="805800"/>
          </a:xfrm>
        </p:grpSpPr>
        <p:sp>
          <p:nvSpPr>
            <p:cNvPr id="2415" name="Google Shape;2415;p6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7" name="Google Shape;2417;p61"/>
          <p:cNvGrpSpPr/>
          <p:nvPr/>
        </p:nvGrpSpPr>
        <p:grpSpPr>
          <a:xfrm>
            <a:off x="3089483" y="3094865"/>
            <a:ext cx="533033" cy="533033"/>
            <a:chOff x="4049800" y="640400"/>
            <a:chExt cx="858900" cy="858900"/>
          </a:xfrm>
        </p:grpSpPr>
        <p:sp>
          <p:nvSpPr>
            <p:cNvPr id="2418" name="Google Shape;2418;p6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1"/>
          <p:cNvGrpSpPr/>
          <p:nvPr/>
        </p:nvGrpSpPr>
        <p:grpSpPr>
          <a:xfrm>
            <a:off x="3014966" y="3772543"/>
            <a:ext cx="682068" cy="682068"/>
            <a:chOff x="5080188" y="927900"/>
            <a:chExt cx="961200" cy="961200"/>
          </a:xfrm>
        </p:grpSpPr>
        <p:sp>
          <p:nvSpPr>
            <p:cNvPr id="2421" name="Google Shape;2421;p6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61"/>
          <p:cNvGrpSpPr/>
          <p:nvPr/>
        </p:nvGrpSpPr>
        <p:grpSpPr>
          <a:xfrm>
            <a:off x="4478465" y="3869234"/>
            <a:ext cx="505650" cy="504006"/>
            <a:chOff x="6039282" y="1042577"/>
            <a:chExt cx="734315" cy="731929"/>
          </a:xfrm>
        </p:grpSpPr>
        <p:sp>
          <p:nvSpPr>
            <p:cNvPr id="2430" name="Google Shape;2430;p6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61"/>
          <p:cNvGrpSpPr/>
          <p:nvPr/>
        </p:nvGrpSpPr>
        <p:grpSpPr>
          <a:xfrm>
            <a:off x="5091067" y="2298862"/>
            <a:ext cx="567744" cy="602136"/>
            <a:chOff x="1825800" y="1651625"/>
            <a:chExt cx="539989" cy="571775"/>
          </a:xfrm>
        </p:grpSpPr>
        <p:sp>
          <p:nvSpPr>
            <p:cNvPr id="2452" name="Google Shape;2452;p6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6" name="Google Shape;2456;p61"/>
          <p:cNvGrpSpPr/>
          <p:nvPr/>
        </p:nvGrpSpPr>
        <p:grpSpPr>
          <a:xfrm>
            <a:off x="3765995" y="3855579"/>
            <a:ext cx="508123" cy="507955"/>
            <a:chOff x="1897577" y="2802432"/>
            <a:chExt cx="492176" cy="492014"/>
          </a:xfrm>
        </p:grpSpPr>
        <p:sp>
          <p:nvSpPr>
            <p:cNvPr id="2457" name="Google Shape;2457;p6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61"/>
          <p:cNvGrpSpPr/>
          <p:nvPr/>
        </p:nvGrpSpPr>
        <p:grpSpPr>
          <a:xfrm>
            <a:off x="997525" y="4169123"/>
            <a:ext cx="809227" cy="200842"/>
            <a:chOff x="2013045" y="4813233"/>
            <a:chExt cx="921986" cy="228854"/>
          </a:xfrm>
        </p:grpSpPr>
        <p:sp>
          <p:nvSpPr>
            <p:cNvPr id="2470" name="Google Shape;2470;p6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2" name="Google Shape;2472;p61"/>
          <p:cNvGrpSpPr/>
          <p:nvPr/>
        </p:nvGrpSpPr>
        <p:grpSpPr>
          <a:xfrm>
            <a:off x="1005985" y="2656004"/>
            <a:ext cx="792421" cy="269941"/>
            <a:chOff x="1046767" y="4756633"/>
            <a:chExt cx="859646" cy="292841"/>
          </a:xfrm>
        </p:grpSpPr>
        <p:sp>
          <p:nvSpPr>
            <p:cNvPr id="2473" name="Google Shape;2473;p6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6" name="Google Shape;2476;p6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0" name="Google Shape;2480;p61"/>
          <p:cNvGrpSpPr/>
          <p:nvPr/>
        </p:nvGrpSpPr>
        <p:grpSpPr>
          <a:xfrm>
            <a:off x="7141841" y="2550562"/>
            <a:ext cx="166473" cy="141497"/>
            <a:chOff x="4660325" y="1866850"/>
            <a:chExt cx="68350" cy="58100"/>
          </a:xfrm>
        </p:grpSpPr>
        <p:sp>
          <p:nvSpPr>
            <p:cNvPr id="2481" name="Google Shape;2481;p6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 name="Google Shape;2483;p61"/>
          <p:cNvGrpSpPr/>
          <p:nvPr/>
        </p:nvGrpSpPr>
        <p:grpSpPr>
          <a:xfrm>
            <a:off x="7451186" y="2576286"/>
            <a:ext cx="162515" cy="90049"/>
            <a:chOff x="4791775" y="1877500"/>
            <a:chExt cx="66725" cy="36975"/>
          </a:xfrm>
        </p:grpSpPr>
        <p:sp>
          <p:nvSpPr>
            <p:cNvPr id="2484" name="Google Shape;2484;p6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61"/>
          <p:cNvGrpSpPr/>
          <p:nvPr/>
        </p:nvGrpSpPr>
        <p:grpSpPr>
          <a:xfrm>
            <a:off x="7772899" y="2576286"/>
            <a:ext cx="144979" cy="90049"/>
            <a:chOff x="4923925" y="1877500"/>
            <a:chExt cx="59525" cy="36975"/>
          </a:xfrm>
        </p:grpSpPr>
        <p:sp>
          <p:nvSpPr>
            <p:cNvPr id="2487" name="Google Shape;2487;p6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61"/>
          <p:cNvGrpSpPr/>
          <p:nvPr/>
        </p:nvGrpSpPr>
        <p:grpSpPr>
          <a:xfrm>
            <a:off x="8067390" y="2558477"/>
            <a:ext cx="141447" cy="125667"/>
            <a:chOff x="5058450" y="1870100"/>
            <a:chExt cx="58075" cy="51600"/>
          </a:xfrm>
        </p:grpSpPr>
        <p:sp>
          <p:nvSpPr>
            <p:cNvPr id="2490" name="Google Shape;2490;p6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61"/>
          <p:cNvGrpSpPr/>
          <p:nvPr/>
        </p:nvGrpSpPr>
        <p:grpSpPr>
          <a:xfrm>
            <a:off x="7481905" y="2980885"/>
            <a:ext cx="101077" cy="107645"/>
            <a:chOff x="4811425" y="2065025"/>
            <a:chExt cx="41500" cy="44200"/>
          </a:xfrm>
        </p:grpSpPr>
        <p:sp>
          <p:nvSpPr>
            <p:cNvPr id="2493" name="Google Shape;2493;p6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5" name="Google Shape;2495;p61"/>
          <p:cNvGrpSpPr/>
          <p:nvPr/>
        </p:nvGrpSpPr>
        <p:grpSpPr>
          <a:xfrm>
            <a:off x="7774342" y="2981098"/>
            <a:ext cx="120867" cy="107218"/>
            <a:chOff x="4929875" y="2065025"/>
            <a:chExt cx="49625" cy="44025"/>
          </a:xfrm>
        </p:grpSpPr>
        <p:sp>
          <p:nvSpPr>
            <p:cNvPr id="2496" name="Google Shape;2496;p6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61"/>
          <p:cNvGrpSpPr/>
          <p:nvPr/>
        </p:nvGrpSpPr>
        <p:grpSpPr>
          <a:xfrm>
            <a:off x="8103011" y="2984112"/>
            <a:ext cx="70206" cy="101191"/>
            <a:chOff x="5083925" y="2066350"/>
            <a:chExt cx="28825" cy="41550"/>
          </a:xfrm>
        </p:grpSpPr>
        <p:sp>
          <p:nvSpPr>
            <p:cNvPr id="2499" name="Google Shape;2499;p6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61"/>
          <p:cNvGrpSpPr/>
          <p:nvPr/>
        </p:nvGrpSpPr>
        <p:grpSpPr>
          <a:xfrm>
            <a:off x="7134565" y="2999759"/>
            <a:ext cx="181026" cy="69896"/>
            <a:chOff x="4659775" y="2072775"/>
            <a:chExt cx="74325" cy="28700"/>
          </a:xfrm>
        </p:grpSpPr>
        <p:sp>
          <p:nvSpPr>
            <p:cNvPr id="2502" name="Google Shape;2502;p6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61"/>
          <p:cNvGrpSpPr/>
          <p:nvPr/>
        </p:nvGrpSpPr>
        <p:grpSpPr>
          <a:xfrm>
            <a:off x="8054421" y="2790324"/>
            <a:ext cx="167387" cy="89197"/>
            <a:chOff x="4662475" y="1976500"/>
            <a:chExt cx="68725" cy="36625"/>
          </a:xfrm>
        </p:grpSpPr>
        <p:sp>
          <p:nvSpPr>
            <p:cNvPr id="2506" name="Google Shape;2506;p6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9" name="Google Shape;2509;p61"/>
          <p:cNvGrpSpPr/>
          <p:nvPr/>
        </p:nvGrpSpPr>
        <p:grpSpPr>
          <a:xfrm>
            <a:off x="7751326" y="2793764"/>
            <a:ext cx="166899" cy="82317"/>
            <a:chOff x="4920150" y="1977875"/>
            <a:chExt cx="68525" cy="33800"/>
          </a:xfrm>
        </p:grpSpPr>
        <p:sp>
          <p:nvSpPr>
            <p:cNvPr id="2510" name="Google Shape;2510;p6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61"/>
          <p:cNvGrpSpPr/>
          <p:nvPr/>
        </p:nvGrpSpPr>
        <p:grpSpPr>
          <a:xfrm>
            <a:off x="7162483" y="3197682"/>
            <a:ext cx="125190" cy="127859"/>
            <a:chOff x="4676550" y="2160575"/>
            <a:chExt cx="51400" cy="52500"/>
          </a:xfrm>
        </p:grpSpPr>
        <p:sp>
          <p:nvSpPr>
            <p:cNvPr id="2514" name="Google Shape;2514;p6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61"/>
          <p:cNvGrpSpPr/>
          <p:nvPr/>
        </p:nvGrpSpPr>
        <p:grpSpPr>
          <a:xfrm>
            <a:off x="7459741" y="3204714"/>
            <a:ext cx="145405" cy="113794"/>
            <a:chOff x="4768325" y="2163475"/>
            <a:chExt cx="59700" cy="46725"/>
          </a:xfrm>
        </p:grpSpPr>
        <p:sp>
          <p:nvSpPr>
            <p:cNvPr id="2518" name="Google Shape;2518;p6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0" name="Google Shape;2520;p6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6" name="Google Shape;2526;p61"/>
          <p:cNvGrpSpPr/>
          <p:nvPr/>
        </p:nvGrpSpPr>
        <p:grpSpPr>
          <a:xfrm>
            <a:off x="7476059" y="3459808"/>
            <a:ext cx="112768" cy="106853"/>
            <a:chOff x="4768575" y="2253950"/>
            <a:chExt cx="46300" cy="43875"/>
          </a:xfrm>
        </p:grpSpPr>
        <p:sp>
          <p:nvSpPr>
            <p:cNvPr id="2527" name="Google Shape;2527;p6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61"/>
          <p:cNvGrpSpPr/>
          <p:nvPr/>
        </p:nvGrpSpPr>
        <p:grpSpPr>
          <a:xfrm>
            <a:off x="7775682" y="3948834"/>
            <a:ext cx="118187" cy="146246"/>
            <a:chOff x="4960900" y="2433225"/>
            <a:chExt cx="48525" cy="60050"/>
          </a:xfrm>
        </p:grpSpPr>
        <p:sp>
          <p:nvSpPr>
            <p:cNvPr id="2530" name="Google Shape;2530;p6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61"/>
          <p:cNvGrpSpPr/>
          <p:nvPr/>
        </p:nvGrpSpPr>
        <p:grpSpPr>
          <a:xfrm>
            <a:off x="7464247" y="4212895"/>
            <a:ext cx="136394" cy="143810"/>
            <a:chOff x="4854075" y="2527625"/>
            <a:chExt cx="56000" cy="59050"/>
          </a:xfrm>
        </p:grpSpPr>
        <p:sp>
          <p:nvSpPr>
            <p:cNvPr id="2533" name="Google Shape;2533;p6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5" name="Google Shape;2535;p6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8" name="Google Shape;2538;p61"/>
          <p:cNvGrpSpPr/>
          <p:nvPr/>
        </p:nvGrpSpPr>
        <p:grpSpPr>
          <a:xfrm>
            <a:off x="8088458" y="3676639"/>
            <a:ext cx="99312" cy="160797"/>
            <a:chOff x="5059700" y="2334775"/>
            <a:chExt cx="40775" cy="66025"/>
          </a:xfrm>
        </p:grpSpPr>
        <p:sp>
          <p:nvSpPr>
            <p:cNvPr id="2539" name="Google Shape;2539;p6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 name="Google Shape;2548;p61"/>
          <p:cNvGrpSpPr/>
          <p:nvPr/>
        </p:nvGrpSpPr>
        <p:grpSpPr>
          <a:xfrm>
            <a:off x="8045622" y="3941771"/>
            <a:ext cx="184984" cy="160371"/>
            <a:chOff x="5037700" y="2430325"/>
            <a:chExt cx="75950" cy="65850"/>
          </a:xfrm>
        </p:grpSpPr>
        <p:sp>
          <p:nvSpPr>
            <p:cNvPr id="2549" name="Google Shape;2549;p6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1" name="Google Shape;2551;p61"/>
          <p:cNvGrpSpPr/>
          <p:nvPr/>
        </p:nvGrpSpPr>
        <p:grpSpPr>
          <a:xfrm>
            <a:off x="7465128" y="3708223"/>
            <a:ext cx="173014" cy="97629"/>
            <a:chOff x="4756975" y="2341800"/>
            <a:chExt cx="91975" cy="51925"/>
          </a:xfrm>
        </p:grpSpPr>
        <p:sp>
          <p:nvSpPr>
            <p:cNvPr id="2552" name="Google Shape;2552;p6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 name="Google Shape;2572;p61"/>
          <p:cNvGrpSpPr/>
          <p:nvPr/>
        </p:nvGrpSpPr>
        <p:grpSpPr>
          <a:xfrm>
            <a:off x="7732065" y="4196920"/>
            <a:ext cx="212497" cy="175761"/>
            <a:chOff x="4943575" y="2516350"/>
            <a:chExt cx="98675" cy="81700"/>
          </a:xfrm>
        </p:grpSpPr>
        <p:sp>
          <p:nvSpPr>
            <p:cNvPr id="2573" name="Google Shape;2573;p6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1" name="Google Shape;2651;p6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2658"/>
        <p:cNvGrpSpPr/>
        <p:nvPr/>
      </p:nvGrpSpPr>
      <p:grpSpPr>
        <a:xfrm>
          <a:off x="0" y="0"/>
          <a:ext cx="0" cy="0"/>
          <a:chOff x="0" y="0"/>
          <a:chExt cx="0" cy="0"/>
        </a:xfrm>
      </p:grpSpPr>
      <p:grpSp>
        <p:nvGrpSpPr>
          <p:cNvPr id="2659" name="Google Shape;2659;p62"/>
          <p:cNvGrpSpPr/>
          <p:nvPr/>
        </p:nvGrpSpPr>
        <p:grpSpPr>
          <a:xfrm>
            <a:off x="3642951" y="1176740"/>
            <a:ext cx="2078182" cy="1366558"/>
            <a:chOff x="235800" y="830650"/>
            <a:chExt cx="6978450" cy="4588844"/>
          </a:xfrm>
        </p:grpSpPr>
        <p:sp>
          <p:nvSpPr>
            <p:cNvPr id="2660" name="Google Shape;2660;p6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 name="Google Shape;2666;p62"/>
          <p:cNvGrpSpPr/>
          <p:nvPr/>
        </p:nvGrpSpPr>
        <p:grpSpPr>
          <a:xfrm>
            <a:off x="738454" y="3007842"/>
            <a:ext cx="2622876" cy="1333540"/>
            <a:chOff x="238125" y="1038125"/>
            <a:chExt cx="7146800" cy="3633625"/>
          </a:xfrm>
        </p:grpSpPr>
        <p:sp>
          <p:nvSpPr>
            <p:cNvPr id="2667" name="Google Shape;2667;p6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62"/>
          <p:cNvGrpSpPr/>
          <p:nvPr/>
        </p:nvGrpSpPr>
        <p:grpSpPr>
          <a:xfrm>
            <a:off x="5961311" y="1231136"/>
            <a:ext cx="2435960" cy="1297725"/>
            <a:chOff x="233350" y="949250"/>
            <a:chExt cx="7137300" cy="3802300"/>
          </a:xfrm>
        </p:grpSpPr>
        <p:sp>
          <p:nvSpPr>
            <p:cNvPr id="4240" name="Google Shape;4240;p6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1" name="Google Shape;4291;p62"/>
          <p:cNvGrpSpPr/>
          <p:nvPr/>
        </p:nvGrpSpPr>
        <p:grpSpPr>
          <a:xfrm>
            <a:off x="7714435" y="3194726"/>
            <a:ext cx="104231" cy="320340"/>
            <a:chOff x="7564426" y="3224343"/>
            <a:chExt cx="119985" cy="368801"/>
          </a:xfrm>
        </p:grpSpPr>
        <p:sp>
          <p:nvSpPr>
            <p:cNvPr id="4292" name="Google Shape;4292;p6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62"/>
          <p:cNvGrpSpPr/>
          <p:nvPr/>
        </p:nvGrpSpPr>
        <p:grpSpPr>
          <a:xfrm>
            <a:off x="7413923" y="3188827"/>
            <a:ext cx="189489" cy="332132"/>
            <a:chOff x="8370831" y="3202002"/>
            <a:chExt cx="218129" cy="382376"/>
          </a:xfrm>
        </p:grpSpPr>
        <p:sp>
          <p:nvSpPr>
            <p:cNvPr id="4295" name="Google Shape;4295;p6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62"/>
          <p:cNvGrpSpPr/>
          <p:nvPr/>
        </p:nvGrpSpPr>
        <p:grpSpPr>
          <a:xfrm>
            <a:off x="8137312" y="3599959"/>
            <a:ext cx="309429" cy="267000"/>
            <a:chOff x="6742064" y="3750480"/>
            <a:chExt cx="399315" cy="344560"/>
          </a:xfrm>
        </p:grpSpPr>
        <p:sp>
          <p:nvSpPr>
            <p:cNvPr id="4298" name="Google Shape;4298;p6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0" name="Google Shape;4300;p62"/>
          <p:cNvGrpSpPr/>
          <p:nvPr/>
        </p:nvGrpSpPr>
        <p:grpSpPr>
          <a:xfrm>
            <a:off x="7676331" y="3951006"/>
            <a:ext cx="180437" cy="281608"/>
            <a:chOff x="7248525" y="3739696"/>
            <a:chExt cx="230531" cy="359790"/>
          </a:xfrm>
        </p:grpSpPr>
        <p:sp>
          <p:nvSpPr>
            <p:cNvPr id="4301" name="Google Shape;4301;p6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62"/>
          <p:cNvGrpSpPr/>
          <p:nvPr/>
        </p:nvGrpSpPr>
        <p:grpSpPr>
          <a:xfrm>
            <a:off x="7922251" y="3594231"/>
            <a:ext cx="162896" cy="278710"/>
            <a:chOff x="7601242" y="3729267"/>
            <a:chExt cx="222566" cy="380803"/>
          </a:xfrm>
        </p:grpSpPr>
        <p:sp>
          <p:nvSpPr>
            <p:cNvPr id="4304" name="Google Shape;4304;p6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6" name="Google Shape;4306;p62"/>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7" name="Google Shape;4307;p62"/>
          <p:cNvGrpSpPr/>
          <p:nvPr/>
        </p:nvGrpSpPr>
        <p:grpSpPr>
          <a:xfrm>
            <a:off x="7411896" y="3595371"/>
            <a:ext cx="193543" cy="275990"/>
            <a:chOff x="8304647" y="3738687"/>
            <a:chExt cx="225076" cy="320956"/>
          </a:xfrm>
        </p:grpSpPr>
        <p:sp>
          <p:nvSpPr>
            <p:cNvPr id="4308" name="Google Shape;4308;p6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2"/>
          <p:cNvGrpSpPr/>
          <p:nvPr/>
        </p:nvGrpSpPr>
        <p:grpSpPr>
          <a:xfrm>
            <a:off x="7684389" y="3595371"/>
            <a:ext cx="178492" cy="275990"/>
            <a:chOff x="8615101" y="3738687"/>
            <a:chExt cx="207573" cy="320956"/>
          </a:xfrm>
        </p:grpSpPr>
        <p:sp>
          <p:nvSpPr>
            <p:cNvPr id="4312" name="Google Shape;4312;p6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5" name="Google Shape;4315;p62"/>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6" name="Google Shape;4316;p62"/>
          <p:cNvGrpSpPr/>
          <p:nvPr/>
        </p:nvGrpSpPr>
        <p:grpSpPr>
          <a:xfrm>
            <a:off x="7909920" y="3998032"/>
            <a:ext cx="187557" cy="187557"/>
            <a:chOff x="8565775" y="671075"/>
            <a:chExt cx="441000" cy="441000"/>
          </a:xfrm>
        </p:grpSpPr>
        <p:sp>
          <p:nvSpPr>
            <p:cNvPr id="4317" name="Google Shape;4317;p6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9" name="Google Shape;4319;p62"/>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2"/>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1" name="Google Shape;4321;p62"/>
          <p:cNvGrpSpPr/>
          <p:nvPr/>
        </p:nvGrpSpPr>
        <p:grpSpPr>
          <a:xfrm>
            <a:off x="6064392" y="3070557"/>
            <a:ext cx="587865" cy="517731"/>
            <a:chOff x="6000718" y="3070557"/>
            <a:chExt cx="587865" cy="517731"/>
          </a:xfrm>
        </p:grpSpPr>
        <p:sp>
          <p:nvSpPr>
            <p:cNvPr id="4322" name="Google Shape;4322;p6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62"/>
          <p:cNvGrpSpPr/>
          <p:nvPr/>
        </p:nvGrpSpPr>
        <p:grpSpPr>
          <a:xfrm>
            <a:off x="6079197" y="3714217"/>
            <a:ext cx="557665" cy="516387"/>
            <a:chOff x="6015523" y="3714217"/>
            <a:chExt cx="557665" cy="516387"/>
          </a:xfrm>
        </p:grpSpPr>
        <p:grpSp>
          <p:nvGrpSpPr>
            <p:cNvPr id="4333" name="Google Shape;4333;p62"/>
            <p:cNvGrpSpPr/>
            <p:nvPr/>
          </p:nvGrpSpPr>
          <p:grpSpPr>
            <a:xfrm>
              <a:off x="6036094" y="3716980"/>
              <a:ext cx="529822" cy="510480"/>
              <a:chOff x="3148311" y="-545634"/>
              <a:chExt cx="1006118" cy="969572"/>
            </a:xfrm>
          </p:grpSpPr>
          <p:sp>
            <p:nvSpPr>
              <p:cNvPr id="4334" name="Google Shape;4334;p6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4" name="Google Shape;4344;p6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62"/>
          <p:cNvGrpSpPr/>
          <p:nvPr/>
        </p:nvGrpSpPr>
        <p:grpSpPr>
          <a:xfrm>
            <a:off x="6707979" y="3073628"/>
            <a:ext cx="576302" cy="511871"/>
            <a:chOff x="6644304" y="3073628"/>
            <a:chExt cx="576302" cy="511871"/>
          </a:xfrm>
        </p:grpSpPr>
        <p:grpSp>
          <p:nvGrpSpPr>
            <p:cNvPr id="4346" name="Google Shape;4346;p62"/>
            <p:cNvGrpSpPr/>
            <p:nvPr/>
          </p:nvGrpSpPr>
          <p:grpSpPr>
            <a:xfrm>
              <a:off x="6712169" y="3073651"/>
              <a:ext cx="481611" cy="506713"/>
              <a:chOff x="1833536" y="-546641"/>
              <a:chExt cx="914567" cy="962419"/>
            </a:xfrm>
          </p:grpSpPr>
          <p:grpSp>
            <p:nvGrpSpPr>
              <p:cNvPr id="4347" name="Google Shape;4347;p62"/>
              <p:cNvGrpSpPr/>
              <p:nvPr/>
            </p:nvGrpSpPr>
            <p:grpSpPr>
              <a:xfrm>
                <a:off x="1833536" y="-524249"/>
                <a:ext cx="914567" cy="940027"/>
                <a:chOff x="1833536" y="-524249"/>
                <a:chExt cx="914567" cy="940027"/>
              </a:xfrm>
            </p:grpSpPr>
            <p:sp>
              <p:nvSpPr>
                <p:cNvPr id="4348" name="Google Shape;4348;p6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6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7" name="Google Shape;4357;p6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62"/>
          <p:cNvGrpSpPr/>
          <p:nvPr/>
        </p:nvGrpSpPr>
        <p:grpSpPr>
          <a:xfrm>
            <a:off x="6715725" y="3714143"/>
            <a:ext cx="560636" cy="516497"/>
            <a:chOff x="6652051" y="3714143"/>
            <a:chExt cx="560636" cy="516497"/>
          </a:xfrm>
        </p:grpSpPr>
        <p:grpSp>
          <p:nvGrpSpPr>
            <p:cNvPr id="4359" name="Google Shape;4359;p62"/>
            <p:cNvGrpSpPr/>
            <p:nvPr/>
          </p:nvGrpSpPr>
          <p:grpSpPr>
            <a:xfrm>
              <a:off x="6669657" y="3716715"/>
              <a:ext cx="466768" cy="464314"/>
              <a:chOff x="3139766" y="765669"/>
              <a:chExt cx="886380" cy="881888"/>
            </a:xfrm>
          </p:grpSpPr>
          <p:grpSp>
            <p:nvGrpSpPr>
              <p:cNvPr id="4360" name="Google Shape;4360;p62"/>
              <p:cNvGrpSpPr/>
              <p:nvPr/>
            </p:nvGrpSpPr>
            <p:grpSpPr>
              <a:xfrm>
                <a:off x="3139766" y="765669"/>
                <a:ext cx="886380" cy="881888"/>
                <a:chOff x="3139766" y="765669"/>
                <a:chExt cx="886380" cy="881888"/>
              </a:xfrm>
            </p:grpSpPr>
            <p:sp>
              <p:nvSpPr>
                <p:cNvPr id="4361" name="Google Shape;4361;p6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0" name="Google Shape;4370;p6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4" name="Google Shape;4374;p6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5" name="Google Shape;4375;p62"/>
          <p:cNvGrpSpPr/>
          <p:nvPr/>
        </p:nvGrpSpPr>
        <p:grpSpPr>
          <a:xfrm>
            <a:off x="625184" y="1201451"/>
            <a:ext cx="2665073" cy="1317140"/>
            <a:chOff x="793334" y="1192826"/>
            <a:chExt cx="2665073" cy="1317140"/>
          </a:xfrm>
        </p:grpSpPr>
        <p:sp>
          <p:nvSpPr>
            <p:cNvPr id="4376" name="Google Shape;4376;p6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2"/>
          <p:cNvGrpSpPr/>
          <p:nvPr/>
        </p:nvGrpSpPr>
        <p:grpSpPr>
          <a:xfrm>
            <a:off x="3597785" y="3065882"/>
            <a:ext cx="2241344" cy="1330656"/>
            <a:chOff x="3597785" y="3065882"/>
            <a:chExt cx="2241344" cy="1330656"/>
          </a:xfrm>
        </p:grpSpPr>
        <p:grpSp>
          <p:nvGrpSpPr>
            <p:cNvPr id="8344" name="Google Shape;8344;p62"/>
            <p:cNvGrpSpPr/>
            <p:nvPr/>
          </p:nvGrpSpPr>
          <p:grpSpPr>
            <a:xfrm>
              <a:off x="5296908" y="3937355"/>
              <a:ext cx="143198" cy="32380"/>
              <a:chOff x="5296908" y="3937355"/>
              <a:chExt cx="143198" cy="32380"/>
            </a:xfrm>
          </p:grpSpPr>
          <p:sp>
            <p:nvSpPr>
              <p:cNvPr id="8345" name="Google Shape;8345;p62"/>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6" name="Google Shape;8346;p62"/>
              <p:cNvGrpSpPr/>
              <p:nvPr/>
            </p:nvGrpSpPr>
            <p:grpSpPr>
              <a:xfrm>
                <a:off x="5402331" y="3937355"/>
                <a:ext cx="37776" cy="32380"/>
                <a:chOff x="5402331" y="3937355"/>
                <a:chExt cx="37776" cy="32380"/>
              </a:xfrm>
            </p:grpSpPr>
            <p:sp>
              <p:nvSpPr>
                <p:cNvPr id="8347" name="Google Shape;8347;p62"/>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62"/>
              <p:cNvGrpSpPr/>
              <p:nvPr/>
            </p:nvGrpSpPr>
            <p:grpSpPr>
              <a:xfrm>
                <a:off x="5296908" y="3937355"/>
                <a:ext cx="37783" cy="32380"/>
                <a:chOff x="5296908" y="3937355"/>
                <a:chExt cx="37783" cy="32380"/>
              </a:xfrm>
            </p:grpSpPr>
            <p:sp>
              <p:nvSpPr>
                <p:cNvPr id="8350" name="Google Shape;8350;p62"/>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2" name="Google Shape;8352;p62"/>
            <p:cNvGrpSpPr/>
            <p:nvPr/>
          </p:nvGrpSpPr>
          <p:grpSpPr>
            <a:xfrm>
              <a:off x="4724163" y="3119631"/>
              <a:ext cx="120838" cy="84218"/>
              <a:chOff x="4724163" y="3119631"/>
              <a:chExt cx="120838" cy="84218"/>
            </a:xfrm>
          </p:grpSpPr>
          <p:grpSp>
            <p:nvGrpSpPr>
              <p:cNvPr id="8353" name="Google Shape;8353;p62"/>
              <p:cNvGrpSpPr/>
              <p:nvPr/>
            </p:nvGrpSpPr>
            <p:grpSpPr>
              <a:xfrm>
                <a:off x="4746712" y="3132773"/>
                <a:ext cx="86869" cy="56424"/>
                <a:chOff x="4746712" y="3132773"/>
                <a:chExt cx="86869" cy="56424"/>
              </a:xfrm>
            </p:grpSpPr>
            <p:sp>
              <p:nvSpPr>
                <p:cNvPr id="8354" name="Google Shape;8354;p62"/>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2"/>
              <p:cNvGrpSpPr/>
              <p:nvPr/>
            </p:nvGrpSpPr>
            <p:grpSpPr>
              <a:xfrm>
                <a:off x="4773634" y="3143336"/>
                <a:ext cx="37776" cy="32451"/>
                <a:chOff x="4773634" y="3143336"/>
                <a:chExt cx="37776" cy="32451"/>
              </a:xfrm>
            </p:grpSpPr>
            <p:sp>
              <p:nvSpPr>
                <p:cNvPr id="8357" name="Google Shape;8357;p62"/>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2"/>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62"/>
              <p:cNvGrpSpPr/>
              <p:nvPr/>
            </p:nvGrpSpPr>
            <p:grpSpPr>
              <a:xfrm>
                <a:off x="4724163" y="3131248"/>
                <a:ext cx="37776" cy="32459"/>
                <a:chOff x="4724163" y="3131248"/>
                <a:chExt cx="37776" cy="32459"/>
              </a:xfrm>
            </p:grpSpPr>
            <p:sp>
              <p:nvSpPr>
                <p:cNvPr id="8360" name="Google Shape;8360;p62"/>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62"/>
              <p:cNvGrpSpPr/>
              <p:nvPr/>
            </p:nvGrpSpPr>
            <p:grpSpPr>
              <a:xfrm>
                <a:off x="4755081" y="3176054"/>
                <a:ext cx="32357" cy="27795"/>
                <a:chOff x="4755081" y="3176054"/>
                <a:chExt cx="32357" cy="27795"/>
              </a:xfrm>
            </p:grpSpPr>
            <p:sp>
              <p:nvSpPr>
                <p:cNvPr id="8363" name="Google Shape;8363;p62"/>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62"/>
              <p:cNvGrpSpPr/>
              <p:nvPr/>
            </p:nvGrpSpPr>
            <p:grpSpPr>
              <a:xfrm>
                <a:off x="4812550" y="3119631"/>
                <a:ext cx="32451" cy="27803"/>
                <a:chOff x="4812550" y="3119631"/>
                <a:chExt cx="32451" cy="27803"/>
              </a:xfrm>
            </p:grpSpPr>
            <p:sp>
              <p:nvSpPr>
                <p:cNvPr id="8366" name="Google Shape;8366;p62"/>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8" name="Google Shape;8368;p62"/>
            <p:cNvGrpSpPr/>
            <p:nvPr/>
          </p:nvGrpSpPr>
          <p:grpSpPr>
            <a:xfrm>
              <a:off x="5382826" y="4027197"/>
              <a:ext cx="268967" cy="250422"/>
              <a:chOff x="5382826" y="4027197"/>
              <a:chExt cx="268967" cy="250422"/>
            </a:xfrm>
          </p:grpSpPr>
          <p:grpSp>
            <p:nvGrpSpPr>
              <p:cNvPr id="8369" name="Google Shape;8369;p62"/>
              <p:cNvGrpSpPr/>
              <p:nvPr/>
            </p:nvGrpSpPr>
            <p:grpSpPr>
              <a:xfrm>
                <a:off x="5405280" y="4042510"/>
                <a:ext cx="237570" cy="218647"/>
                <a:chOff x="5405280" y="4042510"/>
                <a:chExt cx="237570" cy="218647"/>
              </a:xfrm>
            </p:grpSpPr>
            <p:sp>
              <p:nvSpPr>
                <p:cNvPr id="8370" name="Google Shape;8370;p62"/>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2"/>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2"/>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62"/>
              <p:cNvGrpSpPr/>
              <p:nvPr/>
            </p:nvGrpSpPr>
            <p:grpSpPr>
              <a:xfrm>
                <a:off x="5382826" y="4125549"/>
                <a:ext cx="37776" cy="32380"/>
                <a:chOff x="5382826" y="4125549"/>
                <a:chExt cx="37776" cy="32380"/>
              </a:xfrm>
            </p:grpSpPr>
            <p:sp>
              <p:nvSpPr>
                <p:cNvPr id="8377" name="Google Shape;8377;p62"/>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62"/>
              <p:cNvGrpSpPr/>
              <p:nvPr/>
            </p:nvGrpSpPr>
            <p:grpSpPr>
              <a:xfrm>
                <a:off x="5475680" y="4195587"/>
                <a:ext cx="37783" cy="32364"/>
                <a:chOff x="5475680" y="4195587"/>
                <a:chExt cx="37783" cy="32364"/>
              </a:xfrm>
            </p:grpSpPr>
            <p:sp>
              <p:nvSpPr>
                <p:cNvPr id="8380" name="Google Shape;8380;p62"/>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62"/>
              <p:cNvGrpSpPr/>
              <p:nvPr/>
            </p:nvGrpSpPr>
            <p:grpSpPr>
              <a:xfrm>
                <a:off x="5532575" y="4027197"/>
                <a:ext cx="33308" cy="32262"/>
                <a:chOff x="5532575" y="4027197"/>
                <a:chExt cx="33308" cy="32262"/>
              </a:xfrm>
            </p:grpSpPr>
            <p:sp>
              <p:nvSpPr>
                <p:cNvPr id="8383" name="Google Shape;8383;p62"/>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62"/>
              <p:cNvGrpSpPr/>
              <p:nvPr/>
            </p:nvGrpSpPr>
            <p:grpSpPr>
              <a:xfrm>
                <a:off x="5590706" y="4245348"/>
                <a:ext cx="33497" cy="32270"/>
                <a:chOff x="5590706" y="4245348"/>
                <a:chExt cx="33497" cy="32270"/>
              </a:xfrm>
            </p:grpSpPr>
            <p:sp>
              <p:nvSpPr>
                <p:cNvPr id="8386" name="Google Shape;8386;p62"/>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2"/>
              <p:cNvGrpSpPr/>
              <p:nvPr/>
            </p:nvGrpSpPr>
            <p:grpSpPr>
              <a:xfrm>
                <a:off x="5618681" y="4109677"/>
                <a:ext cx="33112" cy="32357"/>
                <a:chOff x="5618681" y="4109677"/>
                <a:chExt cx="33112" cy="32357"/>
              </a:xfrm>
            </p:grpSpPr>
            <p:sp>
              <p:nvSpPr>
                <p:cNvPr id="8389" name="Google Shape;8389;p62"/>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62"/>
              <p:cNvGrpSpPr/>
              <p:nvPr/>
            </p:nvGrpSpPr>
            <p:grpSpPr>
              <a:xfrm>
                <a:off x="5479298" y="4128262"/>
                <a:ext cx="31405" cy="26906"/>
                <a:chOff x="5479298" y="4128262"/>
                <a:chExt cx="31405" cy="26906"/>
              </a:xfrm>
            </p:grpSpPr>
            <p:sp>
              <p:nvSpPr>
                <p:cNvPr id="8392" name="Google Shape;8392;p62"/>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62"/>
              <p:cNvGrpSpPr/>
              <p:nvPr/>
            </p:nvGrpSpPr>
            <p:grpSpPr>
              <a:xfrm>
                <a:off x="5582903" y="4180116"/>
                <a:ext cx="31499" cy="26898"/>
                <a:chOff x="5582903" y="4180116"/>
                <a:chExt cx="31499" cy="26898"/>
              </a:xfrm>
            </p:grpSpPr>
            <p:sp>
              <p:nvSpPr>
                <p:cNvPr id="8395" name="Google Shape;8395;p62"/>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2"/>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7" name="Google Shape;8397;p62"/>
            <p:cNvGrpSpPr/>
            <p:nvPr/>
          </p:nvGrpSpPr>
          <p:grpSpPr>
            <a:xfrm>
              <a:off x="3977681" y="3230323"/>
              <a:ext cx="94584" cy="84085"/>
              <a:chOff x="3977681" y="3230323"/>
              <a:chExt cx="94584" cy="84085"/>
            </a:xfrm>
          </p:grpSpPr>
          <p:grpSp>
            <p:nvGrpSpPr>
              <p:cNvPr id="8398" name="Google Shape;8398;p62"/>
              <p:cNvGrpSpPr/>
              <p:nvPr/>
            </p:nvGrpSpPr>
            <p:grpSpPr>
              <a:xfrm>
                <a:off x="4000135" y="3243041"/>
                <a:ext cx="59570" cy="57186"/>
                <a:chOff x="4000135" y="3243041"/>
                <a:chExt cx="59570" cy="57186"/>
              </a:xfrm>
            </p:grpSpPr>
            <p:sp>
              <p:nvSpPr>
                <p:cNvPr id="8399" name="Google Shape;8399;p62"/>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62"/>
              <p:cNvGrpSpPr/>
              <p:nvPr/>
            </p:nvGrpSpPr>
            <p:grpSpPr>
              <a:xfrm>
                <a:off x="3977681" y="3245872"/>
                <a:ext cx="37783" cy="32380"/>
                <a:chOff x="3977681" y="3245872"/>
                <a:chExt cx="37783" cy="32380"/>
              </a:xfrm>
            </p:grpSpPr>
            <p:sp>
              <p:nvSpPr>
                <p:cNvPr id="8403" name="Google Shape;8403;p62"/>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4040860" y="3262672"/>
                <a:ext cx="31405" cy="27001"/>
                <a:chOff x="4040860" y="3262672"/>
                <a:chExt cx="31405" cy="27001"/>
              </a:xfrm>
            </p:grpSpPr>
            <p:sp>
              <p:nvSpPr>
                <p:cNvPr id="8406" name="Google Shape;8406;p62"/>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62"/>
              <p:cNvGrpSpPr/>
              <p:nvPr/>
            </p:nvGrpSpPr>
            <p:grpSpPr>
              <a:xfrm>
                <a:off x="4021072" y="3230323"/>
                <a:ext cx="31397" cy="26906"/>
                <a:chOff x="4021072" y="3230323"/>
                <a:chExt cx="31397" cy="26906"/>
              </a:xfrm>
            </p:grpSpPr>
            <p:sp>
              <p:nvSpPr>
                <p:cNvPr id="8409" name="Google Shape;8409;p62"/>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62"/>
              <p:cNvGrpSpPr/>
              <p:nvPr/>
            </p:nvGrpSpPr>
            <p:grpSpPr>
              <a:xfrm>
                <a:off x="4001472" y="3287462"/>
                <a:ext cx="31499" cy="26945"/>
                <a:chOff x="4001472" y="3287462"/>
                <a:chExt cx="31499" cy="26945"/>
              </a:xfrm>
            </p:grpSpPr>
            <p:sp>
              <p:nvSpPr>
                <p:cNvPr id="8412" name="Google Shape;8412;p62"/>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2"/>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4" name="Google Shape;8414;p62"/>
            <p:cNvGrpSpPr/>
            <p:nvPr/>
          </p:nvGrpSpPr>
          <p:grpSpPr>
            <a:xfrm>
              <a:off x="4084715" y="3258865"/>
              <a:ext cx="184961" cy="137268"/>
              <a:chOff x="4084715" y="3258865"/>
              <a:chExt cx="184961" cy="137268"/>
            </a:xfrm>
          </p:grpSpPr>
          <p:grpSp>
            <p:nvGrpSpPr>
              <p:cNvPr id="8415" name="Google Shape;8415;p62"/>
              <p:cNvGrpSpPr/>
              <p:nvPr/>
            </p:nvGrpSpPr>
            <p:grpSpPr>
              <a:xfrm>
                <a:off x="4107453" y="3271583"/>
                <a:ext cx="153470" cy="110275"/>
                <a:chOff x="4107453" y="3271583"/>
                <a:chExt cx="153470" cy="110275"/>
              </a:xfrm>
            </p:grpSpPr>
            <p:sp>
              <p:nvSpPr>
                <p:cNvPr id="8416" name="Google Shape;8416;p62"/>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62"/>
              <p:cNvGrpSpPr/>
              <p:nvPr/>
            </p:nvGrpSpPr>
            <p:grpSpPr>
              <a:xfrm>
                <a:off x="4136947" y="3258865"/>
                <a:ext cx="31499" cy="27001"/>
                <a:chOff x="4136947" y="3258865"/>
                <a:chExt cx="31499" cy="27001"/>
              </a:xfrm>
            </p:grpSpPr>
            <p:sp>
              <p:nvSpPr>
                <p:cNvPr id="8421" name="Google Shape;8421;p62"/>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62"/>
              <p:cNvGrpSpPr/>
              <p:nvPr/>
            </p:nvGrpSpPr>
            <p:grpSpPr>
              <a:xfrm>
                <a:off x="4084715" y="3266478"/>
                <a:ext cx="31468" cy="26898"/>
                <a:chOff x="4084715" y="3266478"/>
                <a:chExt cx="31468" cy="26898"/>
              </a:xfrm>
            </p:grpSpPr>
            <p:sp>
              <p:nvSpPr>
                <p:cNvPr id="8424" name="Google Shape;8424;p62"/>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62"/>
              <p:cNvGrpSpPr/>
              <p:nvPr/>
            </p:nvGrpSpPr>
            <p:grpSpPr>
              <a:xfrm>
                <a:off x="4159213" y="3279849"/>
                <a:ext cx="31405" cy="26945"/>
                <a:chOff x="4159213" y="3279849"/>
                <a:chExt cx="31405" cy="26945"/>
              </a:xfrm>
            </p:grpSpPr>
            <p:sp>
              <p:nvSpPr>
                <p:cNvPr id="8427" name="Google Shape;8427;p62"/>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2"/>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62"/>
              <p:cNvGrpSpPr/>
              <p:nvPr/>
            </p:nvGrpSpPr>
            <p:grpSpPr>
              <a:xfrm>
                <a:off x="4201550" y="3266502"/>
                <a:ext cx="31405" cy="26883"/>
                <a:chOff x="4201550" y="3266502"/>
                <a:chExt cx="31405" cy="26883"/>
              </a:xfrm>
            </p:grpSpPr>
            <p:sp>
              <p:nvSpPr>
                <p:cNvPr id="8430" name="Google Shape;8430;p62"/>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62"/>
              <p:cNvGrpSpPr/>
              <p:nvPr/>
            </p:nvGrpSpPr>
            <p:grpSpPr>
              <a:xfrm>
                <a:off x="4201550" y="3338278"/>
                <a:ext cx="31405" cy="26930"/>
                <a:chOff x="4201550" y="3338278"/>
                <a:chExt cx="31405" cy="26930"/>
              </a:xfrm>
            </p:grpSpPr>
            <p:sp>
              <p:nvSpPr>
                <p:cNvPr id="8433" name="Google Shape;8433;p62"/>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62"/>
              <p:cNvGrpSpPr/>
              <p:nvPr/>
            </p:nvGrpSpPr>
            <p:grpSpPr>
              <a:xfrm>
                <a:off x="4238272" y="3369132"/>
                <a:ext cx="31405" cy="27001"/>
                <a:chOff x="4238272" y="3369132"/>
                <a:chExt cx="31405" cy="27001"/>
              </a:xfrm>
            </p:grpSpPr>
            <p:sp>
              <p:nvSpPr>
                <p:cNvPr id="8436" name="Google Shape;8436;p62"/>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8" name="Google Shape;8438;p62"/>
            <p:cNvGrpSpPr/>
            <p:nvPr/>
          </p:nvGrpSpPr>
          <p:grpSpPr>
            <a:xfrm>
              <a:off x="4068639" y="3200169"/>
              <a:ext cx="77643" cy="37272"/>
              <a:chOff x="4068639" y="3200169"/>
              <a:chExt cx="77643" cy="37272"/>
            </a:xfrm>
          </p:grpSpPr>
          <p:sp>
            <p:nvSpPr>
              <p:cNvPr id="8439" name="Google Shape;8439;p62"/>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0" name="Google Shape;8440;p62"/>
              <p:cNvGrpSpPr/>
              <p:nvPr/>
            </p:nvGrpSpPr>
            <p:grpSpPr>
              <a:xfrm>
                <a:off x="4114878" y="3200169"/>
                <a:ext cx="31405" cy="26993"/>
                <a:chOff x="4114878" y="3200169"/>
                <a:chExt cx="31405" cy="26993"/>
              </a:xfrm>
            </p:grpSpPr>
            <p:sp>
              <p:nvSpPr>
                <p:cNvPr id="8441" name="Google Shape;8441;p62"/>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62"/>
              <p:cNvGrpSpPr/>
              <p:nvPr/>
            </p:nvGrpSpPr>
            <p:grpSpPr>
              <a:xfrm>
                <a:off x="4068639" y="3210535"/>
                <a:ext cx="31499" cy="26906"/>
                <a:chOff x="4068639" y="3210535"/>
                <a:chExt cx="31499" cy="26906"/>
              </a:xfrm>
            </p:grpSpPr>
            <p:sp>
              <p:nvSpPr>
                <p:cNvPr id="8444" name="Google Shape;8444;p62"/>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6" name="Google Shape;8446;p62"/>
            <p:cNvGrpSpPr/>
            <p:nvPr/>
          </p:nvGrpSpPr>
          <p:grpSpPr>
            <a:xfrm>
              <a:off x="3869702" y="3066935"/>
              <a:ext cx="382664" cy="190294"/>
              <a:chOff x="3869702" y="3066935"/>
              <a:chExt cx="382664" cy="190294"/>
            </a:xfrm>
          </p:grpSpPr>
          <p:grpSp>
            <p:nvGrpSpPr>
              <p:cNvPr id="8447" name="Google Shape;8447;p62"/>
              <p:cNvGrpSpPr/>
              <p:nvPr/>
            </p:nvGrpSpPr>
            <p:grpSpPr>
              <a:xfrm>
                <a:off x="3888633" y="3082351"/>
                <a:ext cx="351172" cy="160698"/>
                <a:chOff x="3888633" y="3082351"/>
                <a:chExt cx="351172" cy="160698"/>
              </a:xfrm>
            </p:grpSpPr>
            <p:sp>
              <p:nvSpPr>
                <p:cNvPr id="8448" name="Google Shape;8448;p62"/>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62"/>
              <p:cNvGrpSpPr/>
              <p:nvPr/>
            </p:nvGrpSpPr>
            <p:grpSpPr>
              <a:xfrm>
                <a:off x="4143703" y="3066935"/>
                <a:ext cx="37783" cy="32357"/>
                <a:chOff x="4143703" y="3066935"/>
                <a:chExt cx="37783" cy="32357"/>
              </a:xfrm>
            </p:grpSpPr>
            <p:sp>
              <p:nvSpPr>
                <p:cNvPr id="8455" name="Google Shape;8455;p62"/>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2"/>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62"/>
              <p:cNvGrpSpPr/>
              <p:nvPr/>
            </p:nvGrpSpPr>
            <p:grpSpPr>
              <a:xfrm>
                <a:off x="4044565" y="3103563"/>
                <a:ext cx="37783" cy="32451"/>
                <a:chOff x="4044565" y="3103563"/>
                <a:chExt cx="37783" cy="32451"/>
              </a:xfrm>
            </p:grpSpPr>
            <p:sp>
              <p:nvSpPr>
                <p:cNvPr id="8458" name="Google Shape;8458;p62"/>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62"/>
              <p:cNvGrpSpPr/>
              <p:nvPr/>
            </p:nvGrpSpPr>
            <p:grpSpPr>
              <a:xfrm>
                <a:off x="4017454" y="3188237"/>
                <a:ext cx="37776" cy="32357"/>
                <a:chOff x="4017454" y="3188237"/>
                <a:chExt cx="37776" cy="32357"/>
              </a:xfrm>
            </p:grpSpPr>
            <p:sp>
              <p:nvSpPr>
                <p:cNvPr id="8461" name="Google Shape;8461;p62"/>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2"/>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62"/>
              <p:cNvGrpSpPr/>
              <p:nvPr/>
            </p:nvGrpSpPr>
            <p:grpSpPr>
              <a:xfrm>
                <a:off x="3921548" y="3157509"/>
                <a:ext cx="37783" cy="32357"/>
                <a:chOff x="3921548" y="3157509"/>
                <a:chExt cx="37783" cy="32357"/>
              </a:xfrm>
            </p:grpSpPr>
            <p:sp>
              <p:nvSpPr>
                <p:cNvPr id="8464" name="Google Shape;8464;p62"/>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2"/>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2"/>
              <p:cNvGrpSpPr/>
              <p:nvPr/>
            </p:nvGrpSpPr>
            <p:grpSpPr>
              <a:xfrm>
                <a:off x="3939056" y="3211620"/>
                <a:ext cx="37783" cy="32380"/>
                <a:chOff x="3939056" y="3211620"/>
                <a:chExt cx="37783" cy="32380"/>
              </a:xfrm>
            </p:grpSpPr>
            <p:sp>
              <p:nvSpPr>
                <p:cNvPr id="8467" name="Google Shape;8467;p62"/>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2"/>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62"/>
              <p:cNvGrpSpPr/>
              <p:nvPr/>
            </p:nvGrpSpPr>
            <p:grpSpPr>
              <a:xfrm>
                <a:off x="4176240" y="3136965"/>
                <a:ext cx="31405" cy="26930"/>
                <a:chOff x="4176240" y="3136965"/>
                <a:chExt cx="31405" cy="26930"/>
              </a:xfrm>
            </p:grpSpPr>
            <p:sp>
              <p:nvSpPr>
                <p:cNvPr id="8470" name="Google Shape;8470;p62"/>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2"/>
              <p:cNvGrpSpPr/>
              <p:nvPr/>
            </p:nvGrpSpPr>
            <p:grpSpPr>
              <a:xfrm>
                <a:off x="4133148" y="3152593"/>
                <a:ext cx="31499" cy="27001"/>
                <a:chOff x="4133148" y="3152593"/>
                <a:chExt cx="31499" cy="27001"/>
              </a:xfrm>
            </p:grpSpPr>
            <p:sp>
              <p:nvSpPr>
                <p:cNvPr id="8473" name="Google Shape;8473;p62"/>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62"/>
              <p:cNvGrpSpPr/>
              <p:nvPr/>
            </p:nvGrpSpPr>
            <p:grpSpPr>
              <a:xfrm>
                <a:off x="4220866" y="3073534"/>
                <a:ext cx="31499" cy="26898"/>
                <a:chOff x="4220866" y="3073534"/>
                <a:chExt cx="31499" cy="26898"/>
              </a:xfrm>
            </p:grpSpPr>
            <p:sp>
              <p:nvSpPr>
                <p:cNvPr id="8476" name="Google Shape;8476;p62"/>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62"/>
              <p:cNvGrpSpPr/>
              <p:nvPr/>
            </p:nvGrpSpPr>
            <p:grpSpPr>
              <a:xfrm>
                <a:off x="3869702" y="3230323"/>
                <a:ext cx="31499" cy="26906"/>
                <a:chOff x="3869702" y="3230323"/>
                <a:chExt cx="31499" cy="26906"/>
              </a:xfrm>
            </p:grpSpPr>
            <p:sp>
              <p:nvSpPr>
                <p:cNvPr id="8479" name="Google Shape;8479;p62"/>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1" name="Google Shape;8481;p62"/>
            <p:cNvGrpSpPr/>
            <p:nvPr/>
          </p:nvGrpSpPr>
          <p:grpSpPr>
            <a:xfrm>
              <a:off x="4271383" y="3065882"/>
              <a:ext cx="304556" cy="341663"/>
              <a:chOff x="4271383" y="3065882"/>
              <a:chExt cx="304556" cy="341663"/>
            </a:xfrm>
          </p:grpSpPr>
          <p:grpSp>
            <p:nvGrpSpPr>
              <p:cNvPr id="8482" name="Google Shape;8482;p62"/>
              <p:cNvGrpSpPr/>
              <p:nvPr/>
            </p:nvGrpSpPr>
            <p:grpSpPr>
              <a:xfrm>
                <a:off x="4293838" y="3078639"/>
                <a:ext cx="269353" cy="311973"/>
                <a:chOff x="4293838" y="3078639"/>
                <a:chExt cx="269353" cy="311973"/>
              </a:xfrm>
            </p:grpSpPr>
            <p:sp>
              <p:nvSpPr>
                <p:cNvPr id="8483" name="Google Shape;8483;p62"/>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2"/>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2"/>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2"/>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2"/>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2"/>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2"/>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62"/>
              <p:cNvGrpSpPr/>
              <p:nvPr/>
            </p:nvGrpSpPr>
            <p:grpSpPr>
              <a:xfrm>
                <a:off x="4538164" y="3342061"/>
                <a:ext cx="37776" cy="32380"/>
                <a:chOff x="4538164" y="3342061"/>
                <a:chExt cx="37776" cy="32380"/>
              </a:xfrm>
            </p:grpSpPr>
            <p:sp>
              <p:nvSpPr>
                <p:cNvPr id="8501" name="Google Shape;8501;p62"/>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2"/>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2"/>
              <p:cNvGrpSpPr/>
              <p:nvPr/>
            </p:nvGrpSpPr>
            <p:grpSpPr>
              <a:xfrm>
                <a:off x="4271383" y="3194742"/>
                <a:ext cx="37783" cy="32420"/>
                <a:chOff x="4271383" y="3194742"/>
                <a:chExt cx="37783" cy="32420"/>
              </a:xfrm>
            </p:grpSpPr>
            <p:sp>
              <p:nvSpPr>
                <p:cNvPr id="8504" name="Google Shape;8504;p62"/>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2"/>
              <p:cNvGrpSpPr/>
              <p:nvPr/>
            </p:nvGrpSpPr>
            <p:grpSpPr>
              <a:xfrm>
                <a:off x="4284416" y="3084058"/>
                <a:ext cx="37783" cy="32357"/>
                <a:chOff x="4284416" y="3084058"/>
                <a:chExt cx="37783" cy="32357"/>
              </a:xfrm>
            </p:grpSpPr>
            <p:sp>
              <p:nvSpPr>
                <p:cNvPr id="8507" name="Google Shape;8507;p62"/>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2"/>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62"/>
              <p:cNvGrpSpPr/>
              <p:nvPr/>
            </p:nvGrpSpPr>
            <p:grpSpPr>
              <a:xfrm>
                <a:off x="4478697" y="3297561"/>
                <a:ext cx="37776" cy="32451"/>
                <a:chOff x="4478697" y="3297561"/>
                <a:chExt cx="37776" cy="32451"/>
              </a:xfrm>
            </p:grpSpPr>
            <p:sp>
              <p:nvSpPr>
                <p:cNvPr id="8510" name="Google Shape;8510;p62"/>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2"/>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62"/>
              <p:cNvGrpSpPr/>
              <p:nvPr/>
            </p:nvGrpSpPr>
            <p:grpSpPr>
              <a:xfrm>
                <a:off x="4411813" y="3331711"/>
                <a:ext cx="37776" cy="32451"/>
                <a:chOff x="4411813" y="3331711"/>
                <a:chExt cx="37776" cy="32451"/>
              </a:xfrm>
            </p:grpSpPr>
            <p:sp>
              <p:nvSpPr>
                <p:cNvPr id="8513" name="Google Shape;8513;p62"/>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2"/>
              <p:cNvGrpSpPr/>
              <p:nvPr/>
            </p:nvGrpSpPr>
            <p:grpSpPr>
              <a:xfrm>
                <a:off x="4337984" y="3375188"/>
                <a:ext cx="37776" cy="32357"/>
                <a:chOff x="4337984" y="3375188"/>
                <a:chExt cx="37776" cy="32357"/>
              </a:xfrm>
            </p:grpSpPr>
            <p:sp>
              <p:nvSpPr>
                <p:cNvPr id="8516" name="Google Shape;8516;p62"/>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2"/>
              <p:cNvGrpSpPr/>
              <p:nvPr/>
            </p:nvGrpSpPr>
            <p:grpSpPr>
              <a:xfrm>
                <a:off x="4494867" y="3090530"/>
                <a:ext cx="37878" cy="32451"/>
                <a:chOff x="4494867" y="3090530"/>
                <a:chExt cx="37878" cy="32451"/>
              </a:xfrm>
            </p:grpSpPr>
            <p:sp>
              <p:nvSpPr>
                <p:cNvPr id="8519" name="Google Shape;8519;p62"/>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2"/>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62"/>
              <p:cNvGrpSpPr/>
              <p:nvPr/>
            </p:nvGrpSpPr>
            <p:grpSpPr>
              <a:xfrm>
                <a:off x="4525124" y="3207774"/>
                <a:ext cx="37783" cy="32420"/>
                <a:chOff x="4525124" y="3207774"/>
                <a:chExt cx="37783" cy="32420"/>
              </a:xfrm>
            </p:grpSpPr>
            <p:sp>
              <p:nvSpPr>
                <p:cNvPr id="8522" name="Google Shape;8522;p62"/>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62"/>
              <p:cNvGrpSpPr/>
              <p:nvPr/>
            </p:nvGrpSpPr>
            <p:grpSpPr>
              <a:xfrm>
                <a:off x="4440544" y="3176479"/>
                <a:ext cx="31499" cy="26898"/>
                <a:chOff x="4440544" y="3176479"/>
                <a:chExt cx="31499" cy="26898"/>
              </a:xfrm>
            </p:grpSpPr>
            <p:sp>
              <p:nvSpPr>
                <p:cNvPr id="8525" name="Google Shape;8525;p62"/>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62"/>
              <p:cNvGrpSpPr/>
              <p:nvPr/>
            </p:nvGrpSpPr>
            <p:grpSpPr>
              <a:xfrm>
                <a:off x="4350545" y="3156400"/>
                <a:ext cx="31405" cy="27001"/>
                <a:chOff x="4350545" y="3156400"/>
                <a:chExt cx="31405" cy="27001"/>
              </a:xfrm>
            </p:grpSpPr>
            <p:sp>
              <p:nvSpPr>
                <p:cNvPr id="8528" name="Google Shape;8528;p62"/>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2"/>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62"/>
              <p:cNvGrpSpPr/>
              <p:nvPr/>
            </p:nvGrpSpPr>
            <p:grpSpPr>
              <a:xfrm>
                <a:off x="4376703" y="3255058"/>
                <a:ext cx="31405" cy="27001"/>
                <a:chOff x="4376703" y="3255058"/>
                <a:chExt cx="31405" cy="27001"/>
              </a:xfrm>
            </p:grpSpPr>
            <p:sp>
              <p:nvSpPr>
                <p:cNvPr id="8531" name="Google Shape;8531;p62"/>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62"/>
              <p:cNvGrpSpPr/>
              <p:nvPr/>
            </p:nvGrpSpPr>
            <p:grpSpPr>
              <a:xfrm>
                <a:off x="4331322" y="3283656"/>
                <a:ext cx="31405" cy="26945"/>
                <a:chOff x="4331322" y="3283656"/>
                <a:chExt cx="31405" cy="26945"/>
              </a:xfrm>
            </p:grpSpPr>
            <p:sp>
              <p:nvSpPr>
                <p:cNvPr id="8534" name="Google Shape;8534;p62"/>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62"/>
              <p:cNvGrpSpPr/>
              <p:nvPr/>
            </p:nvGrpSpPr>
            <p:grpSpPr>
              <a:xfrm>
                <a:off x="4380510" y="3065882"/>
                <a:ext cx="31405" cy="26938"/>
                <a:chOff x="4380510" y="3065882"/>
                <a:chExt cx="31405" cy="26938"/>
              </a:xfrm>
            </p:grpSpPr>
            <p:sp>
              <p:nvSpPr>
                <p:cNvPr id="8537" name="Google Shape;8537;p62"/>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9" name="Google Shape;8539;p62"/>
            <p:cNvGrpSpPr/>
            <p:nvPr/>
          </p:nvGrpSpPr>
          <p:grpSpPr>
            <a:xfrm>
              <a:off x="4558998" y="3188237"/>
              <a:ext cx="1280131" cy="1052746"/>
              <a:chOff x="4558998" y="3188237"/>
              <a:chExt cx="1280131" cy="1052746"/>
            </a:xfrm>
          </p:grpSpPr>
          <p:sp>
            <p:nvSpPr>
              <p:cNvPr id="8540" name="Google Shape;8540;p62"/>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1" name="Google Shape;8541;p62"/>
              <p:cNvGrpSpPr/>
              <p:nvPr/>
            </p:nvGrpSpPr>
            <p:grpSpPr>
              <a:xfrm>
                <a:off x="4579164" y="3203653"/>
                <a:ext cx="1244833" cy="1020397"/>
                <a:chOff x="4579164" y="3203653"/>
                <a:chExt cx="1244833" cy="1020397"/>
              </a:xfrm>
            </p:grpSpPr>
            <p:sp>
              <p:nvSpPr>
                <p:cNvPr id="8542" name="Google Shape;8542;p62"/>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2"/>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4" name="Google Shape;8544;p62"/>
                <p:cNvGrpSpPr/>
                <p:nvPr/>
              </p:nvGrpSpPr>
              <p:grpSpPr>
                <a:xfrm>
                  <a:off x="4579164" y="3203653"/>
                  <a:ext cx="1244833" cy="1020397"/>
                  <a:chOff x="4579164" y="3203653"/>
                  <a:chExt cx="1244833" cy="1020397"/>
                </a:xfrm>
              </p:grpSpPr>
              <p:sp>
                <p:nvSpPr>
                  <p:cNvPr id="8545" name="Google Shape;8545;p62"/>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2"/>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7" name="Google Shape;8547;p62"/>
                  <p:cNvGrpSpPr/>
                  <p:nvPr/>
                </p:nvGrpSpPr>
                <p:grpSpPr>
                  <a:xfrm>
                    <a:off x="4579164" y="3203653"/>
                    <a:ext cx="1244833" cy="1020397"/>
                    <a:chOff x="4579164" y="3203653"/>
                    <a:chExt cx="1244833" cy="1020397"/>
                  </a:xfrm>
                </p:grpSpPr>
                <p:sp>
                  <p:nvSpPr>
                    <p:cNvPr id="8548" name="Google Shape;8548;p62"/>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2"/>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2"/>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2"/>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2"/>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6" name="Google Shape;8556;p62"/>
                    <p:cNvGrpSpPr/>
                    <p:nvPr/>
                  </p:nvGrpSpPr>
                  <p:grpSpPr>
                    <a:xfrm>
                      <a:off x="4579164" y="3203653"/>
                      <a:ext cx="1244833" cy="1020397"/>
                      <a:chOff x="4579164" y="3203653"/>
                      <a:chExt cx="1244833" cy="1020397"/>
                    </a:xfrm>
                  </p:grpSpPr>
                  <p:sp>
                    <p:nvSpPr>
                      <p:cNvPr id="8557" name="Google Shape;8557;p62"/>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2"/>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2"/>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2"/>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2"/>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2"/>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1" name="Google Shape;8571;p62"/>
                      <p:cNvGrpSpPr/>
                      <p:nvPr/>
                    </p:nvGrpSpPr>
                    <p:grpSpPr>
                      <a:xfrm>
                        <a:off x="4579164" y="3203653"/>
                        <a:ext cx="1244833" cy="1020397"/>
                        <a:chOff x="4579164" y="3203653"/>
                        <a:chExt cx="1244833" cy="1020397"/>
                      </a:xfrm>
                    </p:grpSpPr>
                    <p:sp>
                      <p:nvSpPr>
                        <p:cNvPr id="8572" name="Google Shape;8572;p62"/>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2"/>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2"/>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2"/>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2"/>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2"/>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2"/>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2"/>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2"/>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2"/>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2"/>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6" name="Google Shape;8596;p62"/>
                        <p:cNvGrpSpPr/>
                        <p:nvPr/>
                      </p:nvGrpSpPr>
                      <p:grpSpPr>
                        <a:xfrm>
                          <a:off x="4579164" y="3203653"/>
                          <a:ext cx="1244833" cy="1020397"/>
                          <a:chOff x="4579164" y="3203653"/>
                          <a:chExt cx="1244833" cy="1020397"/>
                        </a:xfrm>
                      </p:grpSpPr>
                      <p:sp>
                        <p:nvSpPr>
                          <p:cNvPr id="8597" name="Google Shape;8597;p62"/>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8" name="Google Shape;8598;p62"/>
                          <p:cNvGrpSpPr/>
                          <p:nvPr/>
                        </p:nvGrpSpPr>
                        <p:grpSpPr>
                          <a:xfrm>
                            <a:off x="4579164" y="3203653"/>
                            <a:ext cx="1244833" cy="1020397"/>
                            <a:chOff x="4579164" y="3203653"/>
                            <a:chExt cx="1244833" cy="1020397"/>
                          </a:xfrm>
                        </p:grpSpPr>
                        <p:sp>
                          <p:nvSpPr>
                            <p:cNvPr id="8599" name="Google Shape;8599;p62"/>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2"/>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2"/>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6" name="Google Shape;8606;p62"/>
                            <p:cNvGrpSpPr/>
                            <p:nvPr/>
                          </p:nvGrpSpPr>
                          <p:grpSpPr>
                            <a:xfrm>
                              <a:off x="4579164" y="3203653"/>
                              <a:ext cx="1244833" cy="1020397"/>
                              <a:chOff x="4579164" y="3203653"/>
                              <a:chExt cx="1244833" cy="1020397"/>
                            </a:xfrm>
                          </p:grpSpPr>
                          <p:sp>
                            <p:nvSpPr>
                              <p:cNvPr id="8607" name="Google Shape;8607;p62"/>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2"/>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2"/>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2"/>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2"/>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2"/>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2"/>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2"/>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2"/>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2"/>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2"/>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2"/>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2"/>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0" name="Google Shape;8620;p62"/>
                              <p:cNvGrpSpPr/>
                              <p:nvPr/>
                            </p:nvGrpSpPr>
                            <p:grpSpPr>
                              <a:xfrm>
                                <a:off x="4579164" y="3203653"/>
                                <a:ext cx="1244833" cy="1020397"/>
                                <a:chOff x="4579164" y="3203653"/>
                                <a:chExt cx="1244833" cy="1020397"/>
                              </a:xfrm>
                            </p:grpSpPr>
                            <p:sp>
                              <p:nvSpPr>
                                <p:cNvPr id="8621" name="Google Shape;8621;p62"/>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2"/>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2"/>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2"/>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2"/>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2"/>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2"/>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8" name="Google Shape;8628;p62"/>
                                <p:cNvGrpSpPr/>
                                <p:nvPr/>
                              </p:nvGrpSpPr>
                              <p:grpSpPr>
                                <a:xfrm>
                                  <a:off x="4579164" y="3203653"/>
                                  <a:ext cx="1244833" cy="1020397"/>
                                  <a:chOff x="4579164" y="3203653"/>
                                  <a:chExt cx="1244833" cy="1020397"/>
                                </a:xfrm>
                              </p:grpSpPr>
                              <p:sp>
                                <p:nvSpPr>
                                  <p:cNvPr id="8629" name="Google Shape;8629;p62"/>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2"/>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2"/>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2"/>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2"/>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4" name="Google Shape;8634;p62"/>
                                  <p:cNvGrpSpPr/>
                                  <p:nvPr/>
                                </p:nvGrpSpPr>
                                <p:grpSpPr>
                                  <a:xfrm>
                                    <a:off x="4579164" y="3203653"/>
                                    <a:ext cx="1244833" cy="1020397"/>
                                    <a:chOff x="4579164" y="3203653"/>
                                    <a:chExt cx="1244833" cy="1020397"/>
                                  </a:xfrm>
                                </p:grpSpPr>
                                <p:sp>
                                  <p:nvSpPr>
                                    <p:cNvPr id="8635" name="Google Shape;8635;p62"/>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2"/>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2"/>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2"/>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639" name="Google Shape;8639;p62"/>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2"/>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2"/>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42" name="Google Shape;8642;p62"/>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643" name="Google Shape;8643;p62"/>
              <p:cNvGrpSpPr/>
              <p:nvPr/>
            </p:nvGrpSpPr>
            <p:grpSpPr>
              <a:xfrm>
                <a:off x="4595437" y="3598775"/>
                <a:ext cx="37776" cy="32451"/>
                <a:chOff x="4595437" y="3598775"/>
                <a:chExt cx="37776" cy="32451"/>
              </a:xfrm>
            </p:grpSpPr>
            <p:sp>
              <p:nvSpPr>
                <p:cNvPr id="8644" name="Google Shape;8644;p62"/>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2"/>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62"/>
              <p:cNvGrpSpPr/>
              <p:nvPr/>
            </p:nvGrpSpPr>
            <p:grpSpPr>
              <a:xfrm>
                <a:off x="4641864" y="3524443"/>
                <a:ext cx="37776" cy="32380"/>
                <a:chOff x="4641864" y="3524443"/>
                <a:chExt cx="37776" cy="32380"/>
              </a:xfrm>
            </p:grpSpPr>
            <p:sp>
              <p:nvSpPr>
                <p:cNvPr id="8647" name="Google Shape;8647;p62"/>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2"/>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62"/>
              <p:cNvGrpSpPr/>
              <p:nvPr/>
            </p:nvGrpSpPr>
            <p:grpSpPr>
              <a:xfrm>
                <a:off x="4648431" y="3893901"/>
                <a:ext cx="37776" cy="32357"/>
                <a:chOff x="4648431" y="3893901"/>
                <a:chExt cx="37776" cy="32357"/>
              </a:xfrm>
            </p:grpSpPr>
            <p:sp>
              <p:nvSpPr>
                <p:cNvPr id="8650" name="Google Shape;8650;p62"/>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2"/>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62"/>
              <p:cNvGrpSpPr/>
              <p:nvPr/>
            </p:nvGrpSpPr>
            <p:grpSpPr>
              <a:xfrm>
                <a:off x="4567752" y="3722908"/>
                <a:ext cx="37870" cy="32380"/>
                <a:chOff x="4567752" y="3722908"/>
                <a:chExt cx="37870" cy="32380"/>
              </a:xfrm>
            </p:grpSpPr>
            <p:sp>
              <p:nvSpPr>
                <p:cNvPr id="8653" name="Google Shape;8653;p62"/>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2"/>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62"/>
              <p:cNvGrpSpPr/>
              <p:nvPr/>
            </p:nvGrpSpPr>
            <p:grpSpPr>
              <a:xfrm>
                <a:off x="4617506" y="3652052"/>
                <a:ext cx="37783" cy="32357"/>
                <a:chOff x="4617506" y="3652052"/>
                <a:chExt cx="37783" cy="32357"/>
              </a:xfrm>
            </p:grpSpPr>
            <p:sp>
              <p:nvSpPr>
                <p:cNvPr id="8656" name="Google Shape;8656;p62"/>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2"/>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62"/>
              <p:cNvGrpSpPr/>
              <p:nvPr/>
            </p:nvGrpSpPr>
            <p:grpSpPr>
              <a:xfrm>
                <a:off x="4739005" y="3554149"/>
                <a:ext cx="37870" cy="32357"/>
                <a:chOff x="4739005" y="3554149"/>
                <a:chExt cx="37870" cy="32357"/>
              </a:xfrm>
            </p:grpSpPr>
            <p:sp>
              <p:nvSpPr>
                <p:cNvPr id="8659" name="Google Shape;8659;p62"/>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2"/>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62"/>
              <p:cNvGrpSpPr/>
              <p:nvPr/>
            </p:nvGrpSpPr>
            <p:grpSpPr>
              <a:xfrm>
                <a:off x="4806557" y="3630258"/>
                <a:ext cx="37776" cy="32364"/>
                <a:chOff x="4806557" y="3630258"/>
                <a:chExt cx="37776" cy="32364"/>
              </a:xfrm>
            </p:grpSpPr>
            <p:sp>
              <p:nvSpPr>
                <p:cNvPr id="8662" name="Google Shape;8662;p62"/>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2"/>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62"/>
              <p:cNvGrpSpPr/>
              <p:nvPr/>
            </p:nvGrpSpPr>
            <p:grpSpPr>
              <a:xfrm>
                <a:off x="4737007" y="4004357"/>
                <a:ext cx="37870" cy="32357"/>
                <a:chOff x="4737007" y="4004357"/>
                <a:chExt cx="37870" cy="32357"/>
              </a:xfrm>
            </p:grpSpPr>
            <p:sp>
              <p:nvSpPr>
                <p:cNvPr id="8665" name="Google Shape;8665;p62"/>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2"/>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62"/>
              <p:cNvGrpSpPr/>
              <p:nvPr/>
            </p:nvGrpSpPr>
            <p:grpSpPr>
              <a:xfrm>
                <a:off x="4773634" y="4208627"/>
                <a:ext cx="37776" cy="32357"/>
                <a:chOff x="4773634" y="4208627"/>
                <a:chExt cx="37776" cy="32357"/>
              </a:xfrm>
            </p:grpSpPr>
            <p:sp>
              <p:nvSpPr>
                <p:cNvPr id="8668" name="Google Shape;8668;p62"/>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2"/>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62"/>
              <p:cNvGrpSpPr/>
              <p:nvPr/>
            </p:nvGrpSpPr>
            <p:grpSpPr>
              <a:xfrm>
                <a:off x="4888282" y="4074764"/>
                <a:ext cx="37776" cy="32451"/>
                <a:chOff x="4888282" y="4074764"/>
                <a:chExt cx="37776" cy="32451"/>
              </a:xfrm>
            </p:grpSpPr>
            <p:sp>
              <p:nvSpPr>
                <p:cNvPr id="8671" name="Google Shape;8671;p62"/>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2"/>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2"/>
              <p:cNvGrpSpPr/>
              <p:nvPr/>
            </p:nvGrpSpPr>
            <p:grpSpPr>
              <a:xfrm>
                <a:off x="4901315" y="3804271"/>
                <a:ext cx="37776" cy="32364"/>
                <a:chOff x="4901315" y="3804271"/>
                <a:chExt cx="37776" cy="32364"/>
              </a:xfrm>
            </p:grpSpPr>
            <p:sp>
              <p:nvSpPr>
                <p:cNvPr id="8674" name="Google Shape;8674;p62"/>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2"/>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62"/>
              <p:cNvGrpSpPr/>
              <p:nvPr/>
            </p:nvGrpSpPr>
            <p:grpSpPr>
              <a:xfrm>
                <a:off x="4866394" y="3715035"/>
                <a:ext cx="37846" cy="32357"/>
                <a:chOff x="4866394" y="3715035"/>
                <a:chExt cx="37846" cy="32357"/>
              </a:xfrm>
            </p:grpSpPr>
            <p:sp>
              <p:nvSpPr>
                <p:cNvPr id="8677" name="Google Shape;8677;p62"/>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2"/>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62"/>
              <p:cNvGrpSpPr/>
              <p:nvPr/>
            </p:nvGrpSpPr>
            <p:grpSpPr>
              <a:xfrm>
                <a:off x="4979233" y="3839798"/>
                <a:ext cx="37878" cy="32420"/>
                <a:chOff x="4979233" y="3839798"/>
                <a:chExt cx="37878" cy="32420"/>
              </a:xfrm>
            </p:grpSpPr>
            <p:sp>
              <p:nvSpPr>
                <p:cNvPr id="8680" name="Google Shape;8680;p62"/>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2"/>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2"/>
              <p:cNvGrpSpPr/>
              <p:nvPr/>
            </p:nvGrpSpPr>
            <p:grpSpPr>
              <a:xfrm>
                <a:off x="4790662" y="3679147"/>
                <a:ext cx="37783" cy="32380"/>
                <a:chOff x="4790662" y="3679147"/>
                <a:chExt cx="37783" cy="32380"/>
              </a:xfrm>
            </p:grpSpPr>
            <p:sp>
              <p:nvSpPr>
                <p:cNvPr id="8683" name="Google Shape;8683;p62"/>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2"/>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62"/>
              <p:cNvGrpSpPr/>
              <p:nvPr/>
            </p:nvGrpSpPr>
            <p:grpSpPr>
              <a:xfrm>
                <a:off x="4857263" y="3557861"/>
                <a:ext cx="37776" cy="32357"/>
                <a:chOff x="4857263" y="3557861"/>
                <a:chExt cx="37776" cy="32357"/>
              </a:xfrm>
            </p:grpSpPr>
            <p:sp>
              <p:nvSpPr>
                <p:cNvPr id="8686" name="Google Shape;8686;p62"/>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2"/>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2"/>
              <p:cNvGrpSpPr/>
              <p:nvPr/>
            </p:nvGrpSpPr>
            <p:grpSpPr>
              <a:xfrm>
                <a:off x="4883902" y="3648033"/>
                <a:ext cx="37783" cy="32380"/>
                <a:chOff x="4883902" y="3648033"/>
                <a:chExt cx="37783" cy="32380"/>
              </a:xfrm>
            </p:grpSpPr>
            <p:sp>
              <p:nvSpPr>
                <p:cNvPr id="8689" name="Google Shape;8689;p62"/>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2"/>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2"/>
              <p:cNvGrpSpPr/>
              <p:nvPr/>
            </p:nvGrpSpPr>
            <p:grpSpPr>
              <a:xfrm>
                <a:off x="4907780" y="3347220"/>
                <a:ext cx="37878" cy="32357"/>
                <a:chOff x="4907780" y="3347220"/>
                <a:chExt cx="37878" cy="32357"/>
              </a:xfrm>
            </p:grpSpPr>
            <p:sp>
              <p:nvSpPr>
                <p:cNvPr id="8692" name="Google Shape;8692;p62"/>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2"/>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62"/>
              <p:cNvGrpSpPr/>
              <p:nvPr/>
            </p:nvGrpSpPr>
            <p:grpSpPr>
              <a:xfrm>
                <a:off x="5065048" y="3738150"/>
                <a:ext cx="37783" cy="32364"/>
                <a:chOff x="5065048" y="3738150"/>
                <a:chExt cx="37783" cy="32364"/>
              </a:xfrm>
            </p:grpSpPr>
            <p:sp>
              <p:nvSpPr>
                <p:cNvPr id="8695" name="Google Shape;8695;p62"/>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2"/>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62"/>
              <p:cNvGrpSpPr/>
              <p:nvPr/>
            </p:nvGrpSpPr>
            <p:grpSpPr>
              <a:xfrm>
                <a:off x="5071616" y="3284615"/>
                <a:ext cx="37783" cy="32357"/>
                <a:chOff x="5071616" y="3284615"/>
                <a:chExt cx="37783" cy="32357"/>
              </a:xfrm>
            </p:grpSpPr>
            <p:sp>
              <p:nvSpPr>
                <p:cNvPr id="8698" name="Google Shape;8698;p62"/>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2"/>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62"/>
              <p:cNvGrpSpPr/>
              <p:nvPr/>
            </p:nvGrpSpPr>
            <p:grpSpPr>
              <a:xfrm>
                <a:off x="5389291" y="3759921"/>
                <a:ext cx="37783" cy="32380"/>
                <a:chOff x="5389291" y="3759921"/>
                <a:chExt cx="37783" cy="32380"/>
              </a:xfrm>
            </p:grpSpPr>
            <p:sp>
              <p:nvSpPr>
                <p:cNvPr id="8701" name="Google Shape;8701;p62"/>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2"/>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2"/>
              <p:cNvGrpSpPr/>
              <p:nvPr/>
            </p:nvGrpSpPr>
            <p:grpSpPr>
              <a:xfrm>
                <a:off x="5431534" y="3632932"/>
                <a:ext cx="37878" cy="32451"/>
                <a:chOff x="5431534" y="3632932"/>
                <a:chExt cx="37878" cy="32451"/>
              </a:xfrm>
            </p:grpSpPr>
            <p:sp>
              <p:nvSpPr>
                <p:cNvPr id="8704" name="Google Shape;8704;p62"/>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2"/>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62"/>
              <p:cNvGrpSpPr/>
              <p:nvPr/>
            </p:nvGrpSpPr>
            <p:grpSpPr>
              <a:xfrm>
                <a:off x="5540755" y="3544829"/>
                <a:ext cx="37783" cy="32357"/>
                <a:chOff x="5540755" y="3544829"/>
                <a:chExt cx="37783" cy="32357"/>
              </a:xfrm>
            </p:grpSpPr>
            <p:sp>
              <p:nvSpPr>
                <p:cNvPr id="8707" name="Google Shape;8707;p62"/>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2"/>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62"/>
              <p:cNvGrpSpPr/>
              <p:nvPr/>
            </p:nvGrpSpPr>
            <p:grpSpPr>
              <a:xfrm>
                <a:off x="5579293" y="3412107"/>
                <a:ext cx="37776" cy="32357"/>
                <a:chOff x="5579293" y="3412107"/>
                <a:chExt cx="37776" cy="32357"/>
              </a:xfrm>
            </p:grpSpPr>
            <p:sp>
              <p:nvSpPr>
                <p:cNvPr id="8710" name="Google Shape;8710;p62"/>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2"/>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62"/>
              <p:cNvGrpSpPr/>
              <p:nvPr/>
            </p:nvGrpSpPr>
            <p:grpSpPr>
              <a:xfrm>
                <a:off x="5801346" y="3284615"/>
                <a:ext cx="37783" cy="32357"/>
                <a:chOff x="5801346" y="3284615"/>
                <a:chExt cx="37783" cy="32357"/>
              </a:xfrm>
            </p:grpSpPr>
            <p:sp>
              <p:nvSpPr>
                <p:cNvPr id="8713" name="Google Shape;8713;p62"/>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2"/>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62"/>
              <p:cNvGrpSpPr/>
              <p:nvPr/>
            </p:nvGrpSpPr>
            <p:grpSpPr>
              <a:xfrm>
                <a:off x="5763578" y="3399067"/>
                <a:ext cx="37776" cy="32364"/>
                <a:chOff x="5763578" y="3399067"/>
                <a:chExt cx="37776" cy="32364"/>
              </a:xfrm>
            </p:grpSpPr>
            <p:sp>
              <p:nvSpPr>
                <p:cNvPr id="8716" name="Google Shape;8716;p62"/>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2"/>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62"/>
              <p:cNvGrpSpPr/>
              <p:nvPr/>
            </p:nvGrpSpPr>
            <p:grpSpPr>
              <a:xfrm>
                <a:off x="5395858" y="3230952"/>
                <a:ext cx="37776" cy="32364"/>
                <a:chOff x="5395858" y="3230952"/>
                <a:chExt cx="37776" cy="32364"/>
              </a:xfrm>
            </p:grpSpPr>
            <p:sp>
              <p:nvSpPr>
                <p:cNvPr id="8719" name="Google Shape;8719;p62"/>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2"/>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62"/>
              <p:cNvGrpSpPr/>
              <p:nvPr/>
            </p:nvGrpSpPr>
            <p:grpSpPr>
              <a:xfrm>
                <a:off x="5264088" y="3188237"/>
                <a:ext cx="37776" cy="32357"/>
                <a:chOff x="5264088" y="3188237"/>
                <a:chExt cx="37776" cy="32357"/>
              </a:xfrm>
            </p:grpSpPr>
            <p:sp>
              <p:nvSpPr>
                <p:cNvPr id="8722" name="Google Shape;8722;p62"/>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2"/>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62"/>
              <p:cNvGrpSpPr/>
              <p:nvPr/>
            </p:nvGrpSpPr>
            <p:grpSpPr>
              <a:xfrm>
                <a:off x="5585758" y="3237425"/>
                <a:ext cx="37878" cy="32357"/>
                <a:chOff x="5585758" y="3237425"/>
                <a:chExt cx="37878" cy="32357"/>
              </a:xfrm>
            </p:grpSpPr>
            <p:sp>
              <p:nvSpPr>
                <p:cNvPr id="8725" name="Google Shape;8725;p62"/>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2"/>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62"/>
              <p:cNvGrpSpPr/>
              <p:nvPr/>
            </p:nvGrpSpPr>
            <p:grpSpPr>
              <a:xfrm>
                <a:off x="4874196" y="3291088"/>
                <a:ext cx="37878" cy="32451"/>
                <a:chOff x="4874196" y="3291088"/>
                <a:chExt cx="37878" cy="32451"/>
              </a:xfrm>
            </p:grpSpPr>
            <p:sp>
              <p:nvSpPr>
                <p:cNvPr id="8728" name="Google Shape;8728;p62"/>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2"/>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62"/>
              <p:cNvGrpSpPr/>
              <p:nvPr/>
            </p:nvGrpSpPr>
            <p:grpSpPr>
              <a:xfrm>
                <a:off x="5197770" y="3785466"/>
                <a:ext cx="37783" cy="32427"/>
                <a:chOff x="5197770" y="3785466"/>
                <a:chExt cx="37783" cy="32427"/>
              </a:xfrm>
            </p:grpSpPr>
            <p:sp>
              <p:nvSpPr>
                <p:cNvPr id="8731" name="Google Shape;8731;p62"/>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2"/>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62"/>
              <p:cNvGrpSpPr/>
              <p:nvPr/>
            </p:nvGrpSpPr>
            <p:grpSpPr>
              <a:xfrm>
                <a:off x="5177699" y="3492117"/>
                <a:ext cx="37776" cy="32357"/>
                <a:chOff x="5177699" y="3492117"/>
                <a:chExt cx="37776" cy="32357"/>
              </a:xfrm>
            </p:grpSpPr>
            <p:sp>
              <p:nvSpPr>
                <p:cNvPr id="8734" name="Google Shape;8734;p62"/>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2"/>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2"/>
              <p:cNvGrpSpPr/>
              <p:nvPr/>
            </p:nvGrpSpPr>
            <p:grpSpPr>
              <a:xfrm>
                <a:off x="5349431" y="3622346"/>
                <a:ext cx="37870" cy="32380"/>
                <a:chOff x="5349431" y="3622346"/>
                <a:chExt cx="37870" cy="32380"/>
              </a:xfrm>
            </p:grpSpPr>
            <p:sp>
              <p:nvSpPr>
                <p:cNvPr id="8737" name="Google Shape;8737;p62"/>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2"/>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62"/>
              <p:cNvGrpSpPr/>
              <p:nvPr/>
            </p:nvGrpSpPr>
            <p:grpSpPr>
              <a:xfrm>
                <a:off x="5068855" y="3563980"/>
                <a:ext cx="53954" cy="46223"/>
                <a:chOff x="5068855" y="3563980"/>
                <a:chExt cx="53954" cy="46223"/>
              </a:xfrm>
            </p:grpSpPr>
            <p:sp>
              <p:nvSpPr>
                <p:cNvPr id="8740" name="Google Shape;8740;p62"/>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2"/>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62"/>
              <p:cNvGrpSpPr/>
              <p:nvPr/>
            </p:nvGrpSpPr>
            <p:grpSpPr>
              <a:xfrm>
                <a:off x="5037654" y="3392507"/>
                <a:ext cx="37870" cy="32451"/>
                <a:chOff x="5037654" y="3392507"/>
                <a:chExt cx="37870" cy="32451"/>
              </a:xfrm>
            </p:grpSpPr>
            <p:sp>
              <p:nvSpPr>
                <p:cNvPr id="8743" name="Google Shape;8743;p62"/>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2"/>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62"/>
              <p:cNvGrpSpPr/>
              <p:nvPr/>
            </p:nvGrpSpPr>
            <p:grpSpPr>
              <a:xfrm>
                <a:off x="5456560" y="3368629"/>
                <a:ext cx="37870" cy="32451"/>
                <a:chOff x="5456560" y="3368629"/>
                <a:chExt cx="37870" cy="32451"/>
              </a:xfrm>
            </p:grpSpPr>
            <p:sp>
              <p:nvSpPr>
                <p:cNvPr id="8746" name="Google Shape;8746;p62"/>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2"/>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62"/>
              <p:cNvGrpSpPr/>
              <p:nvPr/>
            </p:nvGrpSpPr>
            <p:grpSpPr>
              <a:xfrm>
                <a:off x="4755749" y="3501516"/>
                <a:ext cx="46246" cy="39608"/>
                <a:chOff x="4755749" y="3501516"/>
                <a:chExt cx="46246" cy="39608"/>
              </a:xfrm>
            </p:grpSpPr>
            <p:sp>
              <p:nvSpPr>
                <p:cNvPr id="8749" name="Google Shape;8749;p62"/>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2"/>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62"/>
              <p:cNvGrpSpPr/>
              <p:nvPr/>
            </p:nvGrpSpPr>
            <p:grpSpPr>
              <a:xfrm>
                <a:off x="4681346" y="3485582"/>
                <a:ext cx="37783" cy="32427"/>
                <a:chOff x="4681346" y="3485582"/>
                <a:chExt cx="37783" cy="32427"/>
              </a:xfrm>
            </p:grpSpPr>
            <p:sp>
              <p:nvSpPr>
                <p:cNvPr id="8752" name="Google Shape;8752;p62"/>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2"/>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2"/>
              <p:cNvGrpSpPr/>
              <p:nvPr/>
            </p:nvGrpSpPr>
            <p:grpSpPr>
              <a:xfrm>
                <a:off x="4767067" y="3291088"/>
                <a:ext cx="37878" cy="32451"/>
                <a:chOff x="4767067" y="3291088"/>
                <a:chExt cx="37878" cy="32451"/>
              </a:xfrm>
            </p:grpSpPr>
            <p:sp>
              <p:nvSpPr>
                <p:cNvPr id="8755" name="Google Shape;8755;p62"/>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2"/>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62"/>
              <p:cNvGrpSpPr/>
              <p:nvPr/>
            </p:nvGrpSpPr>
            <p:grpSpPr>
              <a:xfrm>
                <a:off x="4687819" y="3405539"/>
                <a:ext cx="37776" cy="32451"/>
                <a:chOff x="4687819" y="3405539"/>
                <a:chExt cx="37776" cy="32451"/>
              </a:xfrm>
            </p:grpSpPr>
            <p:sp>
              <p:nvSpPr>
                <p:cNvPr id="8758" name="Google Shape;8758;p62"/>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2"/>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2"/>
              <p:cNvGrpSpPr/>
              <p:nvPr/>
            </p:nvGrpSpPr>
            <p:grpSpPr>
              <a:xfrm>
                <a:off x="4923101" y="3444809"/>
                <a:ext cx="52813" cy="45318"/>
                <a:chOff x="4923101" y="3444809"/>
                <a:chExt cx="52813" cy="45318"/>
              </a:xfrm>
            </p:grpSpPr>
            <p:sp>
              <p:nvSpPr>
                <p:cNvPr id="8761" name="Google Shape;8761;p62"/>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2"/>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62"/>
              <p:cNvGrpSpPr/>
              <p:nvPr/>
            </p:nvGrpSpPr>
            <p:grpSpPr>
              <a:xfrm>
                <a:off x="4846040" y="3654750"/>
                <a:ext cx="31405" cy="26993"/>
                <a:chOff x="4846040" y="3654750"/>
                <a:chExt cx="31405" cy="26993"/>
              </a:xfrm>
            </p:grpSpPr>
            <p:sp>
              <p:nvSpPr>
                <p:cNvPr id="8764" name="Google Shape;8764;p62"/>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2"/>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62"/>
              <p:cNvGrpSpPr/>
              <p:nvPr/>
            </p:nvGrpSpPr>
            <p:grpSpPr>
              <a:xfrm>
                <a:off x="4925673" y="3691700"/>
                <a:ext cx="40253" cy="34472"/>
                <a:chOff x="4925673" y="3691700"/>
                <a:chExt cx="40253" cy="34472"/>
              </a:xfrm>
            </p:grpSpPr>
            <p:sp>
              <p:nvSpPr>
                <p:cNvPr id="8767" name="Google Shape;8767;p62"/>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2"/>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62"/>
              <p:cNvGrpSpPr/>
              <p:nvPr/>
            </p:nvGrpSpPr>
            <p:grpSpPr>
              <a:xfrm>
                <a:off x="4894653" y="3740848"/>
                <a:ext cx="31405" cy="26906"/>
                <a:chOff x="4894653" y="3740848"/>
                <a:chExt cx="31405" cy="26906"/>
              </a:xfrm>
            </p:grpSpPr>
            <p:sp>
              <p:nvSpPr>
                <p:cNvPr id="8770" name="Google Shape;8770;p62"/>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2"/>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2"/>
              <p:cNvGrpSpPr/>
              <p:nvPr/>
            </p:nvGrpSpPr>
            <p:grpSpPr>
              <a:xfrm>
                <a:off x="4962300" y="3696348"/>
                <a:ext cx="38255" cy="32773"/>
                <a:chOff x="4962300" y="3696348"/>
                <a:chExt cx="38255" cy="32773"/>
              </a:xfrm>
            </p:grpSpPr>
            <p:sp>
              <p:nvSpPr>
                <p:cNvPr id="8773" name="Google Shape;8773;p62"/>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2"/>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62"/>
              <p:cNvGrpSpPr/>
              <p:nvPr/>
            </p:nvGrpSpPr>
            <p:grpSpPr>
              <a:xfrm>
                <a:off x="4980185" y="3743349"/>
                <a:ext cx="31499" cy="26969"/>
                <a:chOff x="4980185" y="3743349"/>
                <a:chExt cx="31499" cy="26969"/>
              </a:xfrm>
            </p:grpSpPr>
            <p:sp>
              <p:nvSpPr>
                <p:cNvPr id="8776" name="Google Shape;8776;p62"/>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2"/>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62"/>
              <p:cNvGrpSpPr/>
              <p:nvPr/>
            </p:nvGrpSpPr>
            <p:grpSpPr>
              <a:xfrm>
                <a:off x="5013768" y="3734312"/>
                <a:ext cx="31499" cy="26969"/>
                <a:chOff x="5013768" y="3734312"/>
                <a:chExt cx="31499" cy="26969"/>
              </a:xfrm>
            </p:grpSpPr>
            <p:sp>
              <p:nvSpPr>
                <p:cNvPr id="8779" name="Google Shape;8779;p62"/>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2"/>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62"/>
              <p:cNvGrpSpPr/>
              <p:nvPr/>
            </p:nvGrpSpPr>
            <p:grpSpPr>
              <a:xfrm>
                <a:off x="5036703" y="3764545"/>
                <a:ext cx="31499" cy="26898"/>
                <a:chOff x="5036703" y="3764545"/>
                <a:chExt cx="31499" cy="26898"/>
              </a:xfrm>
            </p:grpSpPr>
            <p:sp>
              <p:nvSpPr>
                <p:cNvPr id="8782" name="Google Shape;8782;p62"/>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2"/>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62"/>
              <p:cNvGrpSpPr/>
              <p:nvPr/>
            </p:nvGrpSpPr>
            <p:grpSpPr>
              <a:xfrm>
                <a:off x="4953546" y="3768352"/>
                <a:ext cx="31405" cy="26898"/>
                <a:chOff x="4953546" y="3768352"/>
                <a:chExt cx="31405" cy="26898"/>
              </a:xfrm>
            </p:grpSpPr>
            <p:sp>
              <p:nvSpPr>
                <p:cNvPr id="8785" name="Google Shape;8785;p62"/>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2"/>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2"/>
              <p:cNvGrpSpPr/>
              <p:nvPr/>
            </p:nvGrpSpPr>
            <p:grpSpPr>
              <a:xfrm>
                <a:off x="4964770" y="3814016"/>
                <a:ext cx="31499" cy="26993"/>
                <a:chOff x="4964770" y="3814016"/>
                <a:chExt cx="31499" cy="26993"/>
              </a:xfrm>
            </p:grpSpPr>
            <p:sp>
              <p:nvSpPr>
                <p:cNvPr id="8788" name="Google Shape;8788;p62"/>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2"/>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62"/>
              <p:cNvGrpSpPr/>
              <p:nvPr/>
            </p:nvGrpSpPr>
            <p:grpSpPr>
              <a:xfrm>
                <a:off x="4923290" y="3800504"/>
                <a:ext cx="31468" cy="26898"/>
                <a:chOff x="4923290" y="3800504"/>
                <a:chExt cx="31468" cy="26898"/>
              </a:xfrm>
            </p:grpSpPr>
            <p:sp>
              <p:nvSpPr>
                <p:cNvPr id="8791" name="Google Shape;8791;p62"/>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2"/>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62"/>
              <p:cNvGrpSpPr/>
              <p:nvPr/>
            </p:nvGrpSpPr>
            <p:grpSpPr>
              <a:xfrm>
                <a:off x="5108534" y="3650943"/>
                <a:ext cx="31405" cy="26993"/>
                <a:chOff x="5108534" y="3650943"/>
                <a:chExt cx="31405" cy="26993"/>
              </a:xfrm>
            </p:grpSpPr>
            <p:sp>
              <p:nvSpPr>
                <p:cNvPr id="8794" name="Google Shape;8794;p62"/>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2"/>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62"/>
              <p:cNvGrpSpPr/>
              <p:nvPr/>
            </p:nvGrpSpPr>
            <p:grpSpPr>
              <a:xfrm>
                <a:off x="5119380" y="3760739"/>
                <a:ext cx="31499" cy="26993"/>
                <a:chOff x="5119380" y="3760739"/>
                <a:chExt cx="31499" cy="26993"/>
              </a:xfrm>
            </p:grpSpPr>
            <p:sp>
              <p:nvSpPr>
                <p:cNvPr id="8797" name="Google Shape;8797;p62"/>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2"/>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62"/>
              <p:cNvGrpSpPr/>
              <p:nvPr/>
            </p:nvGrpSpPr>
            <p:grpSpPr>
              <a:xfrm>
                <a:off x="5119380" y="3788235"/>
                <a:ext cx="31499" cy="26993"/>
                <a:chOff x="5119380" y="3788235"/>
                <a:chExt cx="31499" cy="26993"/>
              </a:xfrm>
            </p:grpSpPr>
            <p:sp>
              <p:nvSpPr>
                <p:cNvPr id="8800" name="Google Shape;8800;p62"/>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2"/>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2"/>
              <p:cNvGrpSpPr/>
              <p:nvPr/>
            </p:nvGrpSpPr>
            <p:grpSpPr>
              <a:xfrm>
                <a:off x="5158005" y="3875284"/>
                <a:ext cx="31405" cy="27001"/>
                <a:chOff x="5158005" y="3875284"/>
                <a:chExt cx="31405" cy="27001"/>
              </a:xfrm>
            </p:grpSpPr>
            <p:sp>
              <p:nvSpPr>
                <p:cNvPr id="8803" name="Google Shape;8803;p62"/>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2"/>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62"/>
              <p:cNvGrpSpPr/>
              <p:nvPr/>
            </p:nvGrpSpPr>
            <p:grpSpPr>
              <a:xfrm>
                <a:off x="5233163" y="3764545"/>
                <a:ext cx="31499" cy="26898"/>
                <a:chOff x="5233163" y="3764545"/>
                <a:chExt cx="31499" cy="26898"/>
              </a:xfrm>
            </p:grpSpPr>
            <p:sp>
              <p:nvSpPr>
                <p:cNvPr id="8806" name="Google Shape;8806;p62"/>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2"/>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62"/>
              <p:cNvGrpSpPr/>
              <p:nvPr/>
            </p:nvGrpSpPr>
            <p:grpSpPr>
              <a:xfrm>
                <a:off x="5276168" y="3805545"/>
                <a:ext cx="31499" cy="26906"/>
                <a:chOff x="5276168" y="3805545"/>
                <a:chExt cx="31499" cy="26906"/>
              </a:xfrm>
            </p:grpSpPr>
            <p:sp>
              <p:nvSpPr>
                <p:cNvPr id="8809" name="Google Shape;8809;p62"/>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2"/>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62"/>
              <p:cNvGrpSpPr/>
              <p:nvPr/>
            </p:nvGrpSpPr>
            <p:grpSpPr>
              <a:xfrm>
                <a:off x="5294053" y="3851933"/>
                <a:ext cx="31405" cy="26945"/>
                <a:chOff x="5294053" y="3851933"/>
                <a:chExt cx="31405" cy="26945"/>
              </a:xfrm>
            </p:grpSpPr>
            <p:sp>
              <p:nvSpPr>
                <p:cNvPr id="8812" name="Google Shape;8812;p62"/>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2"/>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62"/>
              <p:cNvGrpSpPr/>
              <p:nvPr/>
            </p:nvGrpSpPr>
            <p:grpSpPr>
              <a:xfrm>
                <a:off x="5341723" y="3851902"/>
                <a:ext cx="31405" cy="26977"/>
                <a:chOff x="5341723" y="3851902"/>
                <a:chExt cx="31405" cy="26977"/>
              </a:xfrm>
            </p:grpSpPr>
            <p:sp>
              <p:nvSpPr>
                <p:cNvPr id="8815" name="Google Shape;8815;p62"/>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2"/>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62"/>
              <p:cNvGrpSpPr/>
              <p:nvPr/>
            </p:nvGrpSpPr>
            <p:grpSpPr>
              <a:xfrm>
                <a:off x="5054871" y="3507855"/>
                <a:ext cx="31405" cy="26993"/>
                <a:chOff x="5054871" y="3507855"/>
                <a:chExt cx="31405" cy="26993"/>
              </a:xfrm>
            </p:grpSpPr>
            <p:sp>
              <p:nvSpPr>
                <p:cNvPr id="8818" name="Google Shape;8818;p62"/>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2"/>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62"/>
              <p:cNvGrpSpPr/>
              <p:nvPr/>
            </p:nvGrpSpPr>
            <p:grpSpPr>
              <a:xfrm>
                <a:off x="4876579" y="3675325"/>
                <a:ext cx="31405" cy="26969"/>
                <a:chOff x="4876579" y="3675325"/>
                <a:chExt cx="31405" cy="26969"/>
              </a:xfrm>
            </p:grpSpPr>
            <p:sp>
              <p:nvSpPr>
                <p:cNvPr id="8821" name="Google Shape;8821;p62"/>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2"/>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2"/>
              <p:cNvGrpSpPr/>
              <p:nvPr/>
            </p:nvGrpSpPr>
            <p:grpSpPr>
              <a:xfrm>
                <a:off x="4842233" y="3688333"/>
                <a:ext cx="31405" cy="26993"/>
                <a:chOff x="4842233" y="3688333"/>
                <a:chExt cx="31405" cy="26993"/>
              </a:xfrm>
            </p:grpSpPr>
            <p:sp>
              <p:nvSpPr>
                <p:cNvPr id="8824" name="Google Shape;8824;p62"/>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2"/>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62"/>
              <p:cNvGrpSpPr/>
              <p:nvPr/>
            </p:nvGrpSpPr>
            <p:grpSpPr>
              <a:xfrm>
                <a:off x="5187876" y="3608032"/>
                <a:ext cx="31405" cy="27001"/>
                <a:chOff x="5187876" y="3608032"/>
                <a:chExt cx="31405" cy="27001"/>
              </a:xfrm>
            </p:grpSpPr>
            <p:sp>
              <p:nvSpPr>
                <p:cNvPr id="8827" name="Google Shape;8827;p62"/>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2"/>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9" name="Google Shape;8829;p62"/>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2"/>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1" name="Google Shape;8831;p62"/>
              <p:cNvGrpSpPr/>
              <p:nvPr/>
            </p:nvGrpSpPr>
            <p:grpSpPr>
              <a:xfrm>
                <a:off x="5269224" y="3304167"/>
                <a:ext cx="40253" cy="34402"/>
                <a:chOff x="5269224" y="3304167"/>
                <a:chExt cx="40253" cy="34402"/>
              </a:xfrm>
            </p:grpSpPr>
            <p:sp>
              <p:nvSpPr>
                <p:cNvPr id="8832" name="Google Shape;8832;p62"/>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2"/>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62"/>
              <p:cNvGrpSpPr/>
              <p:nvPr/>
            </p:nvGrpSpPr>
            <p:grpSpPr>
              <a:xfrm>
                <a:off x="5327354" y="3476615"/>
                <a:ext cx="49864" cy="42723"/>
                <a:chOff x="5327354" y="3476615"/>
                <a:chExt cx="49864" cy="42723"/>
              </a:xfrm>
            </p:grpSpPr>
            <p:sp>
              <p:nvSpPr>
                <p:cNvPr id="8835" name="Google Shape;8835;p62"/>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2"/>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7" name="Google Shape;8837;p62"/>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2"/>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9" name="Google Shape;8839;p62"/>
              <p:cNvGrpSpPr/>
              <p:nvPr/>
            </p:nvGrpSpPr>
            <p:grpSpPr>
              <a:xfrm>
                <a:off x="5341723" y="3775957"/>
                <a:ext cx="31405" cy="26898"/>
                <a:chOff x="5341723" y="3775957"/>
                <a:chExt cx="31405" cy="26898"/>
              </a:xfrm>
            </p:grpSpPr>
            <p:sp>
              <p:nvSpPr>
                <p:cNvPr id="8840" name="Google Shape;8840;p62"/>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2"/>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62"/>
              <p:cNvGrpSpPr/>
              <p:nvPr/>
            </p:nvGrpSpPr>
            <p:grpSpPr>
              <a:xfrm>
                <a:off x="5439053" y="3699274"/>
                <a:ext cx="31405" cy="26898"/>
                <a:chOff x="5439053" y="3699274"/>
                <a:chExt cx="31405" cy="26898"/>
              </a:xfrm>
            </p:grpSpPr>
            <p:sp>
              <p:nvSpPr>
                <p:cNvPr id="8843" name="Google Shape;8843;p62"/>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2"/>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2"/>
              <p:cNvGrpSpPr/>
              <p:nvPr/>
            </p:nvGrpSpPr>
            <p:grpSpPr>
              <a:xfrm>
                <a:off x="5412414" y="3622307"/>
                <a:ext cx="31499" cy="26993"/>
                <a:chOff x="5412414" y="3622307"/>
                <a:chExt cx="31499" cy="26993"/>
              </a:xfrm>
            </p:grpSpPr>
            <p:sp>
              <p:nvSpPr>
                <p:cNvPr id="8846" name="Google Shape;8846;p62"/>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2"/>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2"/>
              <p:cNvGrpSpPr/>
              <p:nvPr/>
            </p:nvGrpSpPr>
            <p:grpSpPr>
              <a:xfrm>
                <a:off x="5476254" y="3473949"/>
                <a:ext cx="26835" cy="26930"/>
                <a:chOff x="5476254" y="3473949"/>
                <a:chExt cx="26835" cy="26930"/>
              </a:xfrm>
            </p:grpSpPr>
            <p:sp>
              <p:nvSpPr>
                <p:cNvPr id="8849" name="Google Shape;8849;p62"/>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2"/>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62"/>
              <p:cNvGrpSpPr/>
              <p:nvPr/>
            </p:nvGrpSpPr>
            <p:grpSpPr>
              <a:xfrm>
                <a:off x="5564547" y="3481594"/>
                <a:ext cx="31397" cy="26898"/>
                <a:chOff x="5564547" y="3481594"/>
                <a:chExt cx="31397" cy="26898"/>
              </a:xfrm>
            </p:grpSpPr>
            <p:sp>
              <p:nvSpPr>
                <p:cNvPr id="8852" name="Google Shape;8852;p62"/>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2"/>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62"/>
              <p:cNvGrpSpPr/>
              <p:nvPr/>
            </p:nvGrpSpPr>
            <p:grpSpPr>
              <a:xfrm>
                <a:off x="5534101" y="3470174"/>
                <a:ext cx="31397" cy="26906"/>
                <a:chOff x="5534101" y="3470174"/>
                <a:chExt cx="31397" cy="26906"/>
              </a:xfrm>
            </p:grpSpPr>
            <p:sp>
              <p:nvSpPr>
                <p:cNvPr id="8855" name="Google Shape;8855;p62"/>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2"/>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62"/>
              <p:cNvGrpSpPr/>
              <p:nvPr/>
            </p:nvGrpSpPr>
            <p:grpSpPr>
              <a:xfrm>
                <a:off x="5610879" y="3314486"/>
                <a:ext cx="31499" cy="26938"/>
                <a:chOff x="5610879" y="3314486"/>
                <a:chExt cx="31499" cy="26938"/>
              </a:xfrm>
            </p:grpSpPr>
            <p:sp>
              <p:nvSpPr>
                <p:cNvPr id="8858" name="Google Shape;8858;p62"/>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2"/>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62"/>
              <p:cNvGrpSpPr/>
              <p:nvPr/>
            </p:nvGrpSpPr>
            <p:grpSpPr>
              <a:xfrm>
                <a:off x="4834525" y="3501382"/>
                <a:ext cx="31499" cy="26898"/>
                <a:chOff x="4834525" y="3501382"/>
                <a:chExt cx="31499" cy="26898"/>
              </a:xfrm>
            </p:grpSpPr>
            <p:sp>
              <p:nvSpPr>
                <p:cNvPr id="8861" name="Google Shape;8861;p62"/>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2"/>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2"/>
              <p:cNvGrpSpPr/>
              <p:nvPr/>
            </p:nvGrpSpPr>
            <p:grpSpPr>
              <a:xfrm>
                <a:off x="4898460" y="3580158"/>
                <a:ext cx="31405" cy="26898"/>
                <a:chOff x="4898460" y="3580158"/>
                <a:chExt cx="31405" cy="26898"/>
              </a:xfrm>
            </p:grpSpPr>
            <p:sp>
              <p:nvSpPr>
                <p:cNvPr id="8864" name="Google Shape;8864;p62"/>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2"/>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62"/>
              <p:cNvGrpSpPr/>
              <p:nvPr/>
            </p:nvGrpSpPr>
            <p:grpSpPr>
              <a:xfrm>
                <a:off x="4882667" y="3608032"/>
                <a:ext cx="31499" cy="27001"/>
                <a:chOff x="4882667" y="3608032"/>
                <a:chExt cx="31499" cy="27001"/>
              </a:xfrm>
            </p:grpSpPr>
            <p:sp>
              <p:nvSpPr>
                <p:cNvPr id="8867" name="Google Shape;8867;p62"/>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2"/>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62"/>
              <p:cNvGrpSpPr/>
              <p:nvPr/>
            </p:nvGrpSpPr>
            <p:grpSpPr>
              <a:xfrm>
                <a:off x="4843373" y="3631407"/>
                <a:ext cx="16273" cy="16186"/>
                <a:chOff x="4843373" y="3631407"/>
                <a:chExt cx="16273" cy="16186"/>
              </a:xfrm>
            </p:grpSpPr>
            <p:sp>
              <p:nvSpPr>
                <p:cNvPr id="8870" name="Google Shape;8870;p62"/>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2"/>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62"/>
              <p:cNvGrpSpPr/>
              <p:nvPr/>
            </p:nvGrpSpPr>
            <p:grpSpPr>
              <a:xfrm>
                <a:off x="4727773" y="3591578"/>
                <a:ext cx="31499" cy="26898"/>
                <a:chOff x="4727773" y="3591578"/>
                <a:chExt cx="31499" cy="26898"/>
              </a:xfrm>
            </p:grpSpPr>
            <p:sp>
              <p:nvSpPr>
                <p:cNvPr id="8873" name="Google Shape;8873;p62"/>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2"/>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5" name="Google Shape;8875;p62"/>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2"/>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7" name="Google Shape;8877;p62"/>
              <p:cNvGrpSpPr/>
              <p:nvPr/>
            </p:nvGrpSpPr>
            <p:grpSpPr>
              <a:xfrm>
                <a:off x="4609421" y="3577398"/>
                <a:ext cx="31499" cy="27001"/>
                <a:chOff x="4609421" y="3577398"/>
                <a:chExt cx="31499" cy="27001"/>
              </a:xfrm>
            </p:grpSpPr>
            <p:sp>
              <p:nvSpPr>
                <p:cNvPr id="8878" name="Google Shape;8878;p62"/>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2"/>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2"/>
              <p:cNvGrpSpPr/>
              <p:nvPr/>
            </p:nvGrpSpPr>
            <p:grpSpPr>
              <a:xfrm>
                <a:off x="4649289" y="3577398"/>
                <a:ext cx="31499" cy="27001"/>
                <a:chOff x="4649289" y="3577398"/>
                <a:chExt cx="31499" cy="27001"/>
              </a:xfrm>
            </p:grpSpPr>
            <p:sp>
              <p:nvSpPr>
                <p:cNvPr id="8881" name="Google Shape;8881;p62"/>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2"/>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62"/>
              <p:cNvGrpSpPr/>
              <p:nvPr/>
            </p:nvGrpSpPr>
            <p:grpSpPr>
              <a:xfrm>
                <a:off x="4605614" y="3639523"/>
                <a:ext cx="31499" cy="26906"/>
                <a:chOff x="4605614" y="3639523"/>
                <a:chExt cx="31499" cy="26906"/>
              </a:xfrm>
            </p:grpSpPr>
            <p:sp>
              <p:nvSpPr>
                <p:cNvPr id="8884" name="Google Shape;8884;p62"/>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2"/>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62"/>
              <p:cNvGrpSpPr/>
              <p:nvPr/>
            </p:nvGrpSpPr>
            <p:grpSpPr>
              <a:xfrm>
                <a:off x="4785149" y="3618846"/>
                <a:ext cx="26930" cy="26843"/>
                <a:chOff x="4785149" y="3618846"/>
                <a:chExt cx="26930" cy="26843"/>
              </a:xfrm>
            </p:grpSpPr>
            <p:sp>
              <p:nvSpPr>
                <p:cNvPr id="8887" name="Google Shape;8887;p62"/>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2"/>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2"/>
              <p:cNvGrpSpPr/>
              <p:nvPr/>
            </p:nvGrpSpPr>
            <p:grpSpPr>
              <a:xfrm>
                <a:off x="4810167" y="3601567"/>
                <a:ext cx="31405" cy="26898"/>
                <a:chOff x="4810167" y="3601567"/>
                <a:chExt cx="31405" cy="26898"/>
              </a:xfrm>
            </p:grpSpPr>
            <p:sp>
              <p:nvSpPr>
                <p:cNvPr id="8890" name="Google Shape;8890;p62"/>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2"/>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62"/>
              <p:cNvGrpSpPr/>
              <p:nvPr/>
            </p:nvGrpSpPr>
            <p:grpSpPr>
              <a:xfrm>
                <a:off x="4831002" y="3373230"/>
                <a:ext cx="31405" cy="26898"/>
                <a:chOff x="4831002" y="3373230"/>
                <a:chExt cx="31405" cy="26898"/>
              </a:xfrm>
            </p:grpSpPr>
            <p:sp>
              <p:nvSpPr>
                <p:cNvPr id="8893" name="Google Shape;8893;p62"/>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2"/>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2"/>
              <p:cNvGrpSpPr/>
              <p:nvPr/>
            </p:nvGrpSpPr>
            <p:grpSpPr>
              <a:xfrm>
                <a:off x="4719311" y="3355054"/>
                <a:ext cx="31499" cy="27001"/>
                <a:chOff x="4719311" y="3355054"/>
                <a:chExt cx="31499" cy="27001"/>
              </a:xfrm>
            </p:grpSpPr>
            <p:sp>
              <p:nvSpPr>
                <p:cNvPr id="8896" name="Google Shape;8896;p62"/>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2"/>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62"/>
              <p:cNvGrpSpPr/>
              <p:nvPr/>
            </p:nvGrpSpPr>
            <p:grpSpPr>
              <a:xfrm>
                <a:off x="4798755" y="3450260"/>
                <a:ext cx="26930" cy="26930"/>
                <a:chOff x="4798755" y="3450260"/>
                <a:chExt cx="26930" cy="26930"/>
              </a:xfrm>
            </p:grpSpPr>
            <p:sp>
              <p:nvSpPr>
                <p:cNvPr id="8899" name="Google Shape;8899;p62"/>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2"/>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62"/>
              <p:cNvGrpSpPr/>
              <p:nvPr/>
            </p:nvGrpSpPr>
            <p:grpSpPr>
              <a:xfrm>
                <a:off x="4645576" y="3467555"/>
                <a:ext cx="31405" cy="26953"/>
                <a:chOff x="4645576" y="3467555"/>
                <a:chExt cx="31405" cy="26953"/>
              </a:xfrm>
            </p:grpSpPr>
            <p:sp>
              <p:nvSpPr>
                <p:cNvPr id="8902" name="Google Shape;8902;p62"/>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2"/>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62"/>
              <p:cNvGrpSpPr/>
              <p:nvPr/>
            </p:nvGrpSpPr>
            <p:grpSpPr>
              <a:xfrm>
                <a:off x="4687631" y="3583965"/>
                <a:ext cx="31499" cy="26898"/>
                <a:chOff x="4687631" y="3583965"/>
                <a:chExt cx="31499" cy="26898"/>
              </a:xfrm>
            </p:grpSpPr>
            <p:sp>
              <p:nvSpPr>
                <p:cNvPr id="8905" name="Google Shape;8905;p62"/>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2"/>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2"/>
              <p:cNvGrpSpPr/>
              <p:nvPr/>
            </p:nvGrpSpPr>
            <p:grpSpPr>
              <a:xfrm>
                <a:off x="4719311" y="3471314"/>
                <a:ext cx="31499" cy="27001"/>
                <a:chOff x="4719311" y="3471314"/>
                <a:chExt cx="31499" cy="27001"/>
              </a:xfrm>
            </p:grpSpPr>
            <p:sp>
              <p:nvSpPr>
                <p:cNvPr id="8908" name="Google Shape;8908;p62"/>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2"/>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2"/>
              <p:cNvGrpSpPr/>
              <p:nvPr/>
            </p:nvGrpSpPr>
            <p:grpSpPr>
              <a:xfrm>
                <a:off x="4719311" y="3434404"/>
                <a:ext cx="31499" cy="26898"/>
                <a:chOff x="4719311" y="3434404"/>
                <a:chExt cx="31499" cy="26898"/>
              </a:xfrm>
            </p:grpSpPr>
            <p:sp>
              <p:nvSpPr>
                <p:cNvPr id="8911" name="Google Shape;8911;p62"/>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2"/>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2"/>
              <p:cNvGrpSpPr/>
              <p:nvPr/>
            </p:nvGrpSpPr>
            <p:grpSpPr>
              <a:xfrm>
                <a:off x="4768876" y="3401772"/>
                <a:ext cx="31499" cy="26898"/>
                <a:chOff x="4768876" y="3401772"/>
                <a:chExt cx="31499" cy="26898"/>
              </a:xfrm>
            </p:grpSpPr>
            <p:sp>
              <p:nvSpPr>
                <p:cNvPr id="8914" name="Google Shape;8914;p62"/>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2"/>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2"/>
              <p:cNvGrpSpPr/>
              <p:nvPr/>
            </p:nvGrpSpPr>
            <p:grpSpPr>
              <a:xfrm>
                <a:off x="4762214" y="3471377"/>
                <a:ext cx="26938" cy="26938"/>
                <a:chOff x="4762214" y="3471377"/>
                <a:chExt cx="26938" cy="26938"/>
              </a:xfrm>
            </p:grpSpPr>
            <p:sp>
              <p:nvSpPr>
                <p:cNvPr id="8917" name="Google Shape;8917;p62"/>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2"/>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2"/>
              <p:cNvGrpSpPr/>
              <p:nvPr/>
            </p:nvGrpSpPr>
            <p:grpSpPr>
              <a:xfrm>
                <a:off x="4790473" y="3344782"/>
                <a:ext cx="31405" cy="26898"/>
                <a:chOff x="4790473" y="3344782"/>
                <a:chExt cx="31405" cy="26898"/>
              </a:xfrm>
            </p:grpSpPr>
            <p:sp>
              <p:nvSpPr>
                <p:cNvPr id="8920" name="Google Shape;8920;p62"/>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2"/>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62"/>
              <p:cNvGrpSpPr/>
              <p:nvPr/>
            </p:nvGrpSpPr>
            <p:grpSpPr>
              <a:xfrm>
                <a:off x="4823774" y="3950733"/>
                <a:ext cx="37398" cy="32034"/>
                <a:chOff x="4823774" y="3950733"/>
                <a:chExt cx="37398" cy="32034"/>
              </a:xfrm>
            </p:grpSpPr>
            <p:sp>
              <p:nvSpPr>
                <p:cNvPr id="8923" name="Google Shape;8923;p62"/>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2"/>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62"/>
              <p:cNvGrpSpPr/>
              <p:nvPr/>
            </p:nvGrpSpPr>
            <p:grpSpPr>
              <a:xfrm>
                <a:off x="4823396" y="4110566"/>
                <a:ext cx="31405" cy="26906"/>
                <a:chOff x="4823396" y="4110566"/>
                <a:chExt cx="31405" cy="26906"/>
              </a:xfrm>
            </p:grpSpPr>
            <p:sp>
              <p:nvSpPr>
                <p:cNvPr id="8926" name="Google Shape;8926;p62"/>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2"/>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2"/>
              <p:cNvGrpSpPr/>
              <p:nvPr/>
            </p:nvGrpSpPr>
            <p:grpSpPr>
              <a:xfrm>
                <a:off x="4838332" y="3821150"/>
                <a:ext cx="31499" cy="26898"/>
                <a:chOff x="4838332" y="3821150"/>
                <a:chExt cx="31499" cy="26898"/>
              </a:xfrm>
            </p:grpSpPr>
            <p:sp>
              <p:nvSpPr>
                <p:cNvPr id="8929" name="Google Shape;8929;p62"/>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2"/>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2"/>
              <p:cNvGrpSpPr/>
              <p:nvPr/>
            </p:nvGrpSpPr>
            <p:grpSpPr>
              <a:xfrm>
                <a:off x="4661275" y="3815007"/>
                <a:ext cx="36824" cy="31523"/>
                <a:chOff x="4661275" y="3815007"/>
                <a:chExt cx="36824" cy="31523"/>
              </a:xfrm>
            </p:grpSpPr>
            <p:sp>
              <p:nvSpPr>
                <p:cNvPr id="8932" name="Google Shape;8932;p62"/>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2"/>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2"/>
              <p:cNvGrpSpPr/>
              <p:nvPr/>
            </p:nvGrpSpPr>
            <p:grpSpPr>
              <a:xfrm>
                <a:off x="4558998" y="3851037"/>
                <a:ext cx="33591" cy="28699"/>
                <a:chOff x="4558998" y="3851037"/>
                <a:chExt cx="33591" cy="28699"/>
              </a:xfrm>
            </p:grpSpPr>
            <p:sp>
              <p:nvSpPr>
                <p:cNvPr id="8935" name="Google Shape;8935;p62"/>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2"/>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62"/>
              <p:cNvGrpSpPr/>
              <p:nvPr/>
            </p:nvGrpSpPr>
            <p:grpSpPr>
              <a:xfrm>
                <a:off x="4696762" y="3638587"/>
                <a:ext cx="33591" cy="28794"/>
                <a:chOff x="4696762" y="3638587"/>
                <a:chExt cx="33591" cy="28794"/>
              </a:xfrm>
            </p:grpSpPr>
            <p:sp>
              <p:nvSpPr>
                <p:cNvPr id="8938" name="Google Shape;8938;p62"/>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2"/>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62"/>
              <p:cNvGrpSpPr/>
              <p:nvPr/>
            </p:nvGrpSpPr>
            <p:grpSpPr>
              <a:xfrm>
                <a:off x="4929479" y="3939140"/>
                <a:ext cx="33497" cy="28692"/>
                <a:chOff x="4929479" y="3939140"/>
                <a:chExt cx="33497" cy="28692"/>
              </a:xfrm>
            </p:grpSpPr>
            <p:sp>
              <p:nvSpPr>
                <p:cNvPr id="8941" name="Google Shape;8941;p62"/>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2"/>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2"/>
              <p:cNvGrpSpPr/>
              <p:nvPr/>
            </p:nvGrpSpPr>
            <p:grpSpPr>
              <a:xfrm>
                <a:off x="4907119" y="3986039"/>
                <a:ext cx="33497" cy="28699"/>
                <a:chOff x="4907119" y="3986039"/>
                <a:chExt cx="33497" cy="28699"/>
              </a:xfrm>
            </p:grpSpPr>
            <p:sp>
              <p:nvSpPr>
                <p:cNvPr id="8944" name="Google Shape;8944;p62"/>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2"/>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62"/>
              <p:cNvGrpSpPr/>
              <p:nvPr/>
            </p:nvGrpSpPr>
            <p:grpSpPr>
              <a:xfrm>
                <a:off x="4911783" y="4048102"/>
                <a:ext cx="33591" cy="28762"/>
                <a:chOff x="4911783" y="4048102"/>
                <a:chExt cx="33591" cy="28762"/>
              </a:xfrm>
            </p:grpSpPr>
            <p:sp>
              <p:nvSpPr>
                <p:cNvPr id="8947" name="Google Shape;8947;p62"/>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2"/>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9" name="Google Shape;8949;p62"/>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2"/>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1" name="Google Shape;8951;p62"/>
              <p:cNvGrpSpPr/>
              <p:nvPr/>
            </p:nvGrpSpPr>
            <p:grpSpPr>
              <a:xfrm>
                <a:off x="4762623" y="3837847"/>
                <a:ext cx="42416" cy="36273"/>
                <a:chOff x="4762623" y="3837847"/>
                <a:chExt cx="42416" cy="36273"/>
              </a:xfrm>
            </p:grpSpPr>
            <p:sp>
              <p:nvSpPr>
                <p:cNvPr id="8952" name="Google Shape;8952;p62"/>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2"/>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62"/>
              <p:cNvGrpSpPr/>
              <p:nvPr/>
            </p:nvGrpSpPr>
            <p:grpSpPr>
              <a:xfrm>
                <a:off x="4746044" y="4104966"/>
                <a:ext cx="33497" cy="28699"/>
                <a:chOff x="4746044" y="4104966"/>
                <a:chExt cx="33497" cy="28699"/>
              </a:xfrm>
            </p:grpSpPr>
            <p:sp>
              <p:nvSpPr>
                <p:cNvPr id="8955" name="Google Shape;8955;p62"/>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2"/>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2"/>
              <p:cNvGrpSpPr/>
              <p:nvPr/>
            </p:nvGrpSpPr>
            <p:grpSpPr>
              <a:xfrm>
                <a:off x="4859646" y="4162554"/>
                <a:ext cx="33591" cy="28762"/>
                <a:chOff x="4859646" y="4162554"/>
                <a:chExt cx="33591" cy="28762"/>
              </a:xfrm>
            </p:grpSpPr>
            <p:sp>
              <p:nvSpPr>
                <p:cNvPr id="8958" name="Google Shape;8958;p62"/>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2"/>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0" name="Google Shape;8960;p62"/>
            <p:cNvGrpSpPr/>
            <p:nvPr/>
          </p:nvGrpSpPr>
          <p:grpSpPr>
            <a:xfrm>
              <a:off x="3597785" y="3274438"/>
              <a:ext cx="855610" cy="1122100"/>
              <a:chOff x="3597785" y="3274438"/>
              <a:chExt cx="855610" cy="1122100"/>
            </a:xfrm>
          </p:grpSpPr>
          <p:grpSp>
            <p:nvGrpSpPr>
              <p:cNvPr id="8961" name="Google Shape;8961;p62"/>
              <p:cNvGrpSpPr/>
              <p:nvPr/>
            </p:nvGrpSpPr>
            <p:grpSpPr>
              <a:xfrm>
                <a:off x="3617857" y="3284717"/>
                <a:ext cx="826785" cy="1099165"/>
                <a:chOff x="3617857" y="3284717"/>
                <a:chExt cx="826785" cy="1099165"/>
              </a:xfrm>
            </p:grpSpPr>
            <p:sp>
              <p:nvSpPr>
                <p:cNvPr id="8962" name="Google Shape;8962;p62"/>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2"/>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2"/>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2"/>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2"/>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2"/>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2"/>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2"/>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2"/>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2"/>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2"/>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2"/>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2"/>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2"/>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2"/>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2"/>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2"/>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2"/>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2"/>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2"/>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2"/>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2"/>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2"/>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2"/>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2"/>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2"/>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2"/>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2"/>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2"/>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2"/>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2"/>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2"/>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2"/>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2"/>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2"/>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2"/>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2"/>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2"/>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2"/>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2"/>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2"/>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2"/>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2"/>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2"/>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2"/>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2"/>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2"/>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2"/>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2"/>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2"/>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2"/>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2"/>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2"/>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2"/>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2"/>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2"/>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62"/>
              <p:cNvGrpSpPr/>
              <p:nvPr/>
            </p:nvGrpSpPr>
            <p:grpSpPr>
              <a:xfrm>
                <a:off x="4180904" y="4251758"/>
                <a:ext cx="37783" cy="32420"/>
                <a:chOff x="4180904" y="4251758"/>
                <a:chExt cx="37783" cy="32420"/>
              </a:xfrm>
            </p:grpSpPr>
            <p:sp>
              <p:nvSpPr>
                <p:cNvPr id="9019" name="Google Shape;9019;p62"/>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2"/>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2"/>
              <p:cNvGrpSpPr/>
              <p:nvPr/>
            </p:nvGrpSpPr>
            <p:grpSpPr>
              <a:xfrm>
                <a:off x="4201644" y="4081324"/>
                <a:ext cx="37783" cy="32364"/>
                <a:chOff x="4201644" y="4081324"/>
                <a:chExt cx="37783" cy="32364"/>
              </a:xfrm>
            </p:grpSpPr>
            <p:sp>
              <p:nvSpPr>
                <p:cNvPr id="9022" name="Google Shape;9022;p62"/>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2"/>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2"/>
              <p:cNvGrpSpPr/>
              <p:nvPr/>
            </p:nvGrpSpPr>
            <p:grpSpPr>
              <a:xfrm>
                <a:off x="4284416" y="3887428"/>
                <a:ext cx="37783" cy="32451"/>
                <a:chOff x="4284416" y="3887428"/>
                <a:chExt cx="37783" cy="32451"/>
              </a:xfrm>
            </p:grpSpPr>
            <p:sp>
              <p:nvSpPr>
                <p:cNvPr id="9025" name="Google Shape;9025;p62"/>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2"/>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62"/>
              <p:cNvGrpSpPr/>
              <p:nvPr/>
            </p:nvGrpSpPr>
            <p:grpSpPr>
              <a:xfrm>
                <a:off x="4223721" y="3860404"/>
                <a:ext cx="37870" cy="32364"/>
                <a:chOff x="4223721" y="3860404"/>
                <a:chExt cx="37870" cy="32364"/>
              </a:xfrm>
            </p:grpSpPr>
            <p:sp>
              <p:nvSpPr>
                <p:cNvPr id="9028" name="Google Shape;9028;p62"/>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2"/>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62"/>
              <p:cNvGrpSpPr/>
              <p:nvPr/>
            </p:nvGrpSpPr>
            <p:grpSpPr>
              <a:xfrm>
                <a:off x="4104889" y="3699242"/>
                <a:ext cx="37776" cy="32357"/>
                <a:chOff x="4104889" y="3699242"/>
                <a:chExt cx="37776" cy="32357"/>
              </a:xfrm>
            </p:grpSpPr>
            <p:sp>
              <p:nvSpPr>
                <p:cNvPr id="9031" name="Google Shape;9031;p62"/>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2"/>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2"/>
              <p:cNvGrpSpPr/>
              <p:nvPr/>
            </p:nvGrpSpPr>
            <p:grpSpPr>
              <a:xfrm>
                <a:off x="4143608" y="3475121"/>
                <a:ext cx="37878" cy="32420"/>
                <a:chOff x="4143608" y="3475121"/>
                <a:chExt cx="37878" cy="32420"/>
              </a:xfrm>
            </p:grpSpPr>
            <p:sp>
              <p:nvSpPr>
                <p:cNvPr id="9034" name="Google Shape;9034;p62"/>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2"/>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62"/>
              <p:cNvGrpSpPr/>
              <p:nvPr/>
            </p:nvGrpSpPr>
            <p:grpSpPr>
              <a:xfrm>
                <a:off x="4217248" y="3570893"/>
                <a:ext cx="37776" cy="32364"/>
                <a:chOff x="4217248" y="3570893"/>
                <a:chExt cx="37776" cy="32364"/>
              </a:xfrm>
            </p:grpSpPr>
            <p:sp>
              <p:nvSpPr>
                <p:cNvPr id="9037" name="Google Shape;9037;p62"/>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2"/>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62"/>
              <p:cNvGrpSpPr/>
              <p:nvPr/>
            </p:nvGrpSpPr>
            <p:grpSpPr>
              <a:xfrm>
                <a:off x="4255307" y="3431612"/>
                <a:ext cx="37776" cy="32451"/>
                <a:chOff x="4255307" y="3431612"/>
                <a:chExt cx="37776" cy="32451"/>
              </a:xfrm>
            </p:grpSpPr>
            <p:sp>
              <p:nvSpPr>
                <p:cNvPr id="9040" name="Google Shape;9040;p62"/>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2"/>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62"/>
              <p:cNvGrpSpPr/>
              <p:nvPr/>
            </p:nvGrpSpPr>
            <p:grpSpPr>
              <a:xfrm>
                <a:off x="3853052" y="3577398"/>
                <a:ext cx="37776" cy="32420"/>
                <a:chOff x="3853052" y="3577398"/>
                <a:chExt cx="37776" cy="32420"/>
              </a:xfrm>
            </p:grpSpPr>
            <p:sp>
              <p:nvSpPr>
                <p:cNvPr id="9043" name="Google Shape;9043;p62"/>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2"/>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2"/>
              <p:cNvGrpSpPr/>
              <p:nvPr/>
            </p:nvGrpSpPr>
            <p:grpSpPr>
              <a:xfrm>
                <a:off x="4039908" y="3412107"/>
                <a:ext cx="37776" cy="32357"/>
                <a:chOff x="4039908" y="3412107"/>
                <a:chExt cx="37776" cy="32357"/>
              </a:xfrm>
            </p:grpSpPr>
            <p:sp>
              <p:nvSpPr>
                <p:cNvPr id="9046" name="Google Shape;9046;p62"/>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2"/>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62"/>
              <p:cNvGrpSpPr/>
              <p:nvPr/>
            </p:nvGrpSpPr>
            <p:grpSpPr>
              <a:xfrm>
                <a:off x="4017360" y="3342061"/>
                <a:ext cx="37870" cy="32380"/>
                <a:chOff x="4017360" y="3342061"/>
                <a:chExt cx="37870" cy="32380"/>
              </a:xfrm>
            </p:grpSpPr>
            <p:sp>
              <p:nvSpPr>
                <p:cNvPr id="9049" name="Google Shape;9049;p62"/>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2"/>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1" name="Google Shape;9051;p62"/>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2"/>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3" name="Google Shape;9053;p62"/>
              <p:cNvGrpSpPr/>
              <p:nvPr/>
            </p:nvGrpSpPr>
            <p:grpSpPr>
              <a:xfrm>
                <a:off x="3750870" y="3418650"/>
                <a:ext cx="37776" cy="32380"/>
                <a:chOff x="3750870" y="3418650"/>
                <a:chExt cx="37776" cy="32380"/>
              </a:xfrm>
            </p:grpSpPr>
            <p:sp>
              <p:nvSpPr>
                <p:cNvPr id="9054" name="Google Shape;9054;p62"/>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2"/>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62"/>
              <p:cNvGrpSpPr/>
              <p:nvPr/>
            </p:nvGrpSpPr>
            <p:grpSpPr>
              <a:xfrm>
                <a:off x="3632509" y="3274438"/>
                <a:ext cx="37783" cy="32357"/>
                <a:chOff x="3632509" y="3274438"/>
                <a:chExt cx="37783" cy="32357"/>
              </a:xfrm>
            </p:grpSpPr>
            <p:sp>
              <p:nvSpPr>
                <p:cNvPr id="9057" name="Google Shape;9057;p62"/>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2"/>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62"/>
              <p:cNvGrpSpPr/>
              <p:nvPr/>
            </p:nvGrpSpPr>
            <p:grpSpPr>
              <a:xfrm>
                <a:off x="3906424" y="3297561"/>
                <a:ext cx="37776" cy="32451"/>
                <a:chOff x="3906424" y="3297561"/>
                <a:chExt cx="37776" cy="32451"/>
              </a:xfrm>
            </p:grpSpPr>
            <p:sp>
              <p:nvSpPr>
                <p:cNvPr id="9060" name="Google Shape;9060;p62"/>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2"/>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2"/>
              <p:cNvGrpSpPr/>
              <p:nvPr/>
            </p:nvGrpSpPr>
            <p:grpSpPr>
              <a:xfrm>
                <a:off x="3866084" y="3412107"/>
                <a:ext cx="37776" cy="32357"/>
                <a:chOff x="3866084" y="3412107"/>
                <a:chExt cx="37776" cy="32357"/>
              </a:xfrm>
            </p:grpSpPr>
            <p:sp>
              <p:nvSpPr>
                <p:cNvPr id="9063" name="Google Shape;9063;p62"/>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2"/>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62"/>
              <p:cNvGrpSpPr/>
              <p:nvPr/>
            </p:nvGrpSpPr>
            <p:grpSpPr>
              <a:xfrm>
                <a:off x="4023919" y="3766409"/>
                <a:ext cx="37783" cy="32357"/>
                <a:chOff x="4023919" y="3766409"/>
                <a:chExt cx="37783" cy="32357"/>
              </a:xfrm>
            </p:grpSpPr>
            <p:sp>
              <p:nvSpPr>
                <p:cNvPr id="9066" name="Google Shape;9066;p62"/>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2"/>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62"/>
              <p:cNvGrpSpPr/>
              <p:nvPr/>
            </p:nvGrpSpPr>
            <p:grpSpPr>
              <a:xfrm>
                <a:off x="3973882" y="3779449"/>
                <a:ext cx="37776" cy="32357"/>
                <a:chOff x="3973882" y="3779449"/>
                <a:chExt cx="37776" cy="32357"/>
              </a:xfrm>
            </p:grpSpPr>
            <p:sp>
              <p:nvSpPr>
                <p:cNvPr id="9069" name="Google Shape;9069;p62"/>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2"/>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62"/>
              <p:cNvGrpSpPr/>
              <p:nvPr/>
            </p:nvGrpSpPr>
            <p:grpSpPr>
              <a:xfrm>
                <a:off x="4073398" y="3838028"/>
                <a:ext cx="37776" cy="32380"/>
                <a:chOff x="4073398" y="3838028"/>
                <a:chExt cx="37776" cy="32380"/>
              </a:xfrm>
            </p:grpSpPr>
            <p:sp>
              <p:nvSpPr>
                <p:cNvPr id="9072" name="Google Shape;9072;p62"/>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2"/>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2"/>
              <p:cNvGrpSpPr/>
              <p:nvPr/>
            </p:nvGrpSpPr>
            <p:grpSpPr>
              <a:xfrm>
                <a:off x="4342672" y="4144496"/>
                <a:ext cx="37752" cy="32364"/>
                <a:chOff x="4342672" y="4144496"/>
                <a:chExt cx="37752" cy="32364"/>
              </a:xfrm>
            </p:grpSpPr>
            <p:sp>
              <p:nvSpPr>
                <p:cNvPr id="9075" name="Google Shape;9075;p62"/>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2"/>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62"/>
              <p:cNvGrpSpPr/>
              <p:nvPr/>
            </p:nvGrpSpPr>
            <p:grpSpPr>
              <a:xfrm>
                <a:off x="4406386" y="4056872"/>
                <a:ext cx="37783" cy="32364"/>
                <a:chOff x="4406386" y="4056872"/>
                <a:chExt cx="37783" cy="32364"/>
              </a:xfrm>
            </p:grpSpPr>
            <p:sp>
              <p:nvSpPr>
                <p:cNvPr id="9078" name="Google Shape;9078;p62"/>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2"/>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62"/>
              <p:cNvGrpSpPr/>
              <p:nvPr/>
            </p:nvGrpSpPr>
            <p:grpSpPr>
              <a:xfrm>
                <a:off x="4284416" y="4245254"/>
                <a:ext cx="37783" cy="32357"/>
                <a:chOff x="4284416" y="4245254"/>
                <a:chExt cx="37783" cy="32357"/>
              </a:xfrm>
            </p:grpSpPr>
            <p:sp>
              <p:nvSpPr>
                <p:cNvPr id="9081" name="Google Shape;9081;p62"/>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2"/>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62"/>
              <p:cNvGrpSpPr/>
              <p:nvPr/>
            </p:nvGrpSpPr>
            <p:grpSpPr>
              <a:xfrm>
                <a:off x="4219057" y="4331258"/>
                <a:ext cx="37776" cy="32364"/>
                <a:chOff x="4219057" y="4331258"/>
                <a:chExt cx="37776" cy="32364"/>
              </a:xfrm>
            </p:grpSpPr>
            <p:sp>
              <p:nvSpPr>
                <p:cNvPr id="9084" name="Google Shape;9084;p62"/>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2"/>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62"/>
              <p:cNvGrpSpPr/>
              <p:nvPr/>
            </p:nvGrpSpPr>
            <p:grpSpPr>
              <a:xfrm>
                <a:off x="4204122" y="4141688"/>
                <a:ext cx="33497" cy="28699"/>
                <a:chOff x="4204122" y="4141688"/>
                <a:chExt cx="33497" cy="28699"/>
              </a:xfrm>
            </p:grpSpPr>
            <p:sp>
              <p:nvSpPr>
                <p:cNvPr id="9087" name="Google Shape;9087;p62"/>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2"/>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62"/>
              <p:cNvGrpSpPr/>
              <p:nvPr/>
            </p:nvGrpSpPr>
            <p:grpSpPr>
              <a:xfrm>
                <a:off x="4301546" y="4003869"/>
                <a:ext cx="38916" cy="33324"/>
                <a:chOff x="4301546" y="4003869"/>
                <a:chExt cx="38916" cy="33324"/>
              </a:xfrm>
            </p:grpSpPr>
            <p:sp>
              <p:nvSpPr>
                <p:cNvPr id="9090" name="Google Shape;9090;p62"/>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2"/>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62"/>
              <p:cNvGrpSpPr/>
              <p:nvPr/>
            </p:nvGrpSpPr>
            <p:grpSpPr>
              <a:xfrm>
                <a:off x="4210681" y="3924669"/>
                <a:ext cx="36549" cy="31366"/>
                <a:chOff x="4210681" y="3924669"/>
                <a:chExt cx="36549" cy="31366"/>
              </a:xfrm>
            </p:grpSpPr>
            <p:sp>
              <p:nvSpPr>
                <p:cNvPr id="9093" name="Google Shape;9093;p62"/>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2"/>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2"/>
              <p:cNvGrpSpPr/>
              <p:nvPr/>
            </p:nvGrpSpPr>
            <p:grpSpPr>
              <a:xfrm>
                <a:off x="3987771" y="3628874"/>
                <a:ext cx="31499" cy="26993"/>
                <a:chOff x="3987771" y="3628874"/>
                <a:chExt cx="31499" cy="26993"/>
              </a:xfrm>
            </p:grpSpPr>
            <p:sp>
              <p:nvSpPr>
                <p:cNvPr id="9096" name="Google Shape;9096;p62"/>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2"/>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62"/>
              <p:cNvGrpSpPr/>
              <p:nvPr/>
            </p:nvGrpSpPr>
            <p:grpSpPr>
              <a:xfrm>
                <a:off x="4087382" y="3775674"/>
                <a:ext cx="31405" cy="26898"/>
                <a:chOff x="4087382" y="3775674"/>
                <a:chExt cx="31405" cy="26898"/>
              </a:xfrm>
            </p:grpSpPr>
            <p:sp>
              <p:nvSpPr>
                <p:cNvPr id="9099" name="Google Shape;9099;p62"/>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2"/>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62"/>
              <p:cNvGrpSpPr/>
              <p:nvPr/>
            </p:nvGrpSpPr>
            <p:grpSpPr>
              <a:xfrm>
                <a:off x="4118873" y="3856637"/>
                <a:ext cx="31405" cy="26906"/>
                <a:chOff x="4118873" y="3856637"/>
                <a:chExt cx="31405" cy="26906"/>
              </a:xfrm>
            </p:grpSpPr>
            <p:sp>
              <p:nvSpPr>
                <p:cNvPr id="9102" name="Google Shape;9102;p62"/>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2"/>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2"/>
              <p:cNvGrpSpPr/>
              <p:nvPr/>
            </p:nvGrpSpPr>
            <p:grpSpPr>
              <a:xfrm>
                <a:off x="4168541" y="3639523"/>
                <a:ext cx="31499" cy="26906"/>
                <a:chOff x="4168541" y="3639523"/>
                <a:chExt cx="31499" cy="26906"/>
              </a:xfrm>
            </p:grpSpPr>
            <p:sp>
              <p:nvSpPr>
                <p:cNvPr id="9105" name="Google Shape;9105;p62"/>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2"/>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62"/>
              <p:cNvGrpSpPr/>
              <p:nvPr/>
            </p:nvGrpSpPr>
            <p:grpSpPr>
              <a:xfrm>
                <a:off x="3965789" y="3393545"/>
                <a:ext cx="31405" cy="26945"/>
                <a:chOff x="3965789" y="3393545"/>
                <a:chExt cx="31405" cy="26945"/>
              </a:xfrm>
            </p:grpSpPr>
            <p:sp>
              <p:nvSpPr>
                <p:cNvPr id="9108" name="Google Shape;9108;p62"/>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2"/>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62"/>
              <p:cNvGrpSpPr/>
              <p:nvPr/>
            </p:nvGrpSpPr>
            <p:grpSpPr>
              <a:xfrm>
                <a:off x="3925166" y="3491008"/>
                <a:ext cx="31405" cy="27001"/>
                <a:chOff x="3925166" y="3491008"/>
                <a:chExt cx="31405" cy="27001"/>
              </a:xfrm>
            </p:grpSpPr>
            <p:sp>
              <p:nvSpPr>
                <p:cNvPr id="9111" name="Google Shape;9111;p62"/>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2"/>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62"/>
              <p:cNvGrpSpPr/>
              <p:nvPr/>
            </p:nvGrpSpPr>
            <p:grpSpPr>
              <a:xfrm>
                <a:off x="3682845" y="3340976"/>
                <a:ext cx="31397" cy="26898"/>
                <a:chOff x="3682845" y="3340976"/>
                <a:chExt cx="31397" cy="26898"/>
              </a:xfrm>
            </p:grpSpPr>
            <p:sp>
              <p:nvSpPr>
                <p:cNvPr id="9114" name="Google Shape;9114;p62"/>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2"/>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2"/>
              <p:cNvGrpSpPr/>
              <p:nvPr/>
            </p:nvGrpSpPr>
            <p:grpSpPr>
              <a:xfrm>
                <a:off x="3795393" y="3353725"/>
                <a:ext cx="31499" cy="26993"/>
                <a:chOff x="3795393" y="3353725"/>
                <a:chExt cx="31499" cy="26993"/>
              </a:xfrm>
            </p:grpSpPr>
            <p:sp>
              <p:nvSpPr>
                <p:cNvPr id="9117" name="Google Shape;9117;p62"/>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2"/>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62"/>
              <p:cNvGrpSpPr/>
              <p:nvPr/>
            </p:nvGrpSpPr>
            <p:grpSpPr>
              <a:xfrm>
                <a:off x="4176909" y="4363221"/>
                <a:ext cx="38924" cy="33316"/>
                <a:chOff x="4176909" y="4363221"/>
                <a:chExt cx="38924" cy="33316"/>
              </a:xfrm>
            </p:grpSpPr>
            <p:sp>
              <p:nvSpPr>
                <p:cNvPr id="9120" name="Google Shape;9120;p62"/>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2"/>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62"/>
              <p:cNvGrpSpPr/>
              <p:nvPr/>
            </p:nvGrpSpPr>
            <p:grpSpPr>
              <a:xfrm>
                <a:off x="4226191" y="4007660"/>
                <a:ext cx="33560" cy="28770"/>
                <a:chOff x="4226191" y="4007660"/>
                <a:chExt cx="33560" cy="28770"/>
              </a:xfrm>
            </p:grpSpPr>
            <p:sp>
              <p:nvSpPr>
                <p:cNvPr id="9123" name="Google Shape;9123;p62"/>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2"/>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62"/>
              <p:cNvGrpSpPr/>
              <p:nvPr/>
            </p:nvGrpSpPr>
            <p:grpSpPr>
              <a:xfrm>
                <a:off x="3597785" y="3377045"/>
                <a:ext cx="33591" cy="28699"/>
                <a:chOff x="3597785" y="3377045"/>
                <a:chExt cx="33591" cy="28699"/>
              </a:xfrm>
            </p:grpSpPr>
            <p:sp>
              <p:nvSpPr>
                <p:cNvPr id="9126" name="Google Shape;9126;p62"/>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2"/>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62"/>
              <p:cNvGrpSpPr/>
              <p:nvPr/>
            </p:nvGrpSpPr>
            <p:grpSpPr>
              <a:xfrm>
                <a:off x="3887870" y="3669796"/>
                <a:ext cx="33591" cy="28692"/>
                <a:chOff x="3887870" y="3669796"/>
                <a:chExt cx="33591" cy="28692"/>
              </a:xfrm>
            </p:grpSpPr>
            <p:sp>
              <p:nvSpPr>
                <p:cNvPr id="9129" name="Google Shape;9129;p62"/>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2"/>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62"/>
              <p:cNvGrpSpPr/>
              <p:nvPr/>
            </p:nvGrpSpPr>
            <p:grpSpPr>
              <a:xfrm>
                <a:off x="3818320" y="3481625"/>
                <a:ext cx="33497" cy="28770"/>
                <a:chOff x="3818320" y="3481625"/>
                <a:chExt cx="33497" cy="28770"/>
              </a:xfrm>
            </p:grpSpPr>
            <p:sp>
              <p:nvSpPr>
                <p:cNvPr id="9132" name="Google Shape;9132;p62"/>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2"/>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2"/>
              <p:cNvGrpSpPr/>
              <p:nvPr/>
            </p:nvGrpSpPr>
            <p:grpSpPr>
              <a:xfrm>
                <a:off x="4278139" y="4120948"/>
                <a:ext cx="37492" cy="32129"/>
                <a:chOff x="4278139" y="4120948"/>
                <a:chExt cx="37492" cy="32129"/>
              </a:xfrm>
            </p:grpSpPr>
            <p:sp>
              <p:nvSpPr>
                <p:cNvPr id="9135" name="Google Shape;9135;p62"/>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2"/>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62"/>
              <p:cNvGrpSpPr/>
              <p:nvPr/>
            </p:nvGrpSpPr>
            <p:grpSpPr>
              <a:xfrm>
                <a:off x="4419898" y="3977388"/>
                <a:ext cx="33497" cy="28692"/>
                <a:chOff x="4419898" y="3977388"/>
                <a:chExt cx="33497" cy="28692"/>
              </a:xfrm>
            </p:grpSpPr>
            <p:sp>
              <p:nvSpPr>
                <p:cNvPr id="9138" name="Google Shape;9138;p62"/>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2"/>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62"/>
              <p:cNvGrpSpPr/>
              <p:nvPr/>
            </p:nvGrpSpPr>
            <p:grpSpPr>
              <a:xfrm>
                <a:off x="4158930" y="4034684"/>
                <a:ext cx="33497" cy="28762"/>
                <a:chOff x="4158930" y="4034684"/>
                <a:chExt cx="33497" cy="28762"/>
              </a:xfrm>
            </p:grpSpPr>
            <p:sp>
              <p:nvSpPr>
                <p:cNvPr id="9141" name="Google Shape;9141;p62"/>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2"/>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62"/>
              <p:cNvGrpSpPr/>
              <p:nvPr/>
            </p:nvGrpSpPr>
            <p:grpSpPr>
              <a:xfrm>
                <a:off x="4134949" y="3957049"/>
                <a:ext cx="33497" cy="28770"/>
                <a:chOff x="4134949" y="3957049"/>
                <a:chExt cx="33497" cy="28770"/>
              </a:xfrm>
            </p:grpSpPr>
            <p:sp>
              <p:nvSpPr>
                <p:cNvPr id="9144" name="Google Shape;9144;p62"/>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2"/>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62"/>
              <p:cNvGrpSpPr/>
              <p:nvPr/>
            </p:nvGrpSpPr>
            <p:grpSpPr>
              <a:xfrm>
                <a:off x="4193653" y="4184403"/>
                <a:ext cx="43580" cy="37264"/>
                <a:chOff x="4193653" y="4184403"/>
                <a:chExt cx="43580" cy="37264"/>
              </a:xfrm>
            </p:grpSpPr>
            <p:sp>
              <p:nvSpPr>
                <p:cNvPr id="9147" name="Google Shape;9147;p62"/>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2"/>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62"/>
              <p:cNvGrpSpPr/>
              <p:nvPr/>
            </p:nvGrpSpPr>
            <p:grpSpPr>
              <a:xfrm>
                <a:off x="4343600" y="3943844"/>
                <a:ext cx="43580" cy="37312"/>
                <a:chOff x="4343600" y="3943844"/>
                <a:chExt cx="43580" cy="37312"/>
              </a:xfrm>
            </p:grpSpPr>
            <p:sp>
              <p:nvSpPr>
                <p:cNvPr id="9150" name="Google Shape;9150;p62"/>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2"/>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62"/>
              <p:cNvGrpSpPr/>
              <p:nvPr/>
            </p:nvGrpSpPr>
            <p:grpSpPr>
              <a:xfrm>
                <a:off x="4172339" y="3381693"/>
                <a:ext cx="31499" cy="27001"/>
                <a:chOff x="4172339" y="3381693"/>
                <a:chExt cx="31499" cy="27001"/>
              </a:xfrm>
            </p:grpSpPr>
            <p:sp>
              <p:nvSpPr>
                <p:cNvPr id="9153" name="Google Shape;9153;p62"/>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2"/>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9158"/>
        <p:cNvGrpSpPr/>
        <p:nvPr/>
      </p:nvGrpSpPr>
      <p:grpSpPr>
        <a:xfrm>
          <a:off x="0" y="0"/>
          <a:ext cx="0" cy="0"/>
          <a:chOff x="0" y="0"/>
          <a:chExt cx="0" cy="0"/>
        </a:xfrm>
      </p:grpSpPr>
      <p:grpSp>
        <p:nvGrpSpPr>
          <p:cNvPr id="9159" name="Google Shape;9159;p63"/>
          <p:cNvGrpSpPr/>
          <p:nvPr/>
        </p:nvGrpSpPr>
        <p:grpSpPr>
          <a:xfrm>
            <a:off x="2126623" y="3607908"/>
            <a:ext cx="1102891" cy="760337"/>
            <a:chOff x="4967783" y="2151471"/>
            <a:chExt cx="3920692" cy="2702940"/>
          </a:xfrm>
        </p:grpSpPr>
        <p:grpSp>
          <p:nvGrpSpPr>
            <p:cNvPr id="9160" name="Google Shape;9160;p63"/>
            <p:cNvGrpSpPr/>
            <p:nvPr/>
          </p:nvGrpSpPr>
          <p:grpSpPr>
            <a:xfrm>
              <a:off x="5045709" y="2252109"/>
              <a:ext cx="3761071" cy="2501708"/>
              <a:chOff x="2691784" y="1805334"/>
              <a:chExt cx="3761071" cy="2501708"/>
            </a:xfrm>
          </p:grpSpPr>
          <p:sp>
            <p:nvSpPr>
              <p:cNvPr id="9161" name="Google Shape;9161;p6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63"/>
            <p:cNvGrpSpPr/>
            <p:nvPr/>
          </p:nvGrpSpPr>
          <p:grpSpPr>
            <a:xfrm>
              <a:off x="4967783" y="2151471"/>
              <a:ext cx="3920692" cy="2702940"/>
              <a:chOff x="2613858" y="1704696"/>
              <a:chExt cx="3920692" cy="2702940"/>
            </a:xfrm>
          </p:grpSpPr>
          <p:sp>
            <p:nvSpPr>
              <p:cNvPr id="9169" name="Google Shape;9169;p6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4" name="Google Shape;9174;p63"/>
          <p:cNvGrpSpPr/>
          <p:nvPr/>
        </p:nvGrpSpPr>
        <p:grpSpPr>
          <a:xfrm>
            <a:off x="3530532" y="1496185"/>
            <a:ext cx="1561911" cy="708580"/>
            <a:chOff x="3530532" y="1496185"/>
            <a:chExt cx="1561911" cy="708580"/>
          </a:xfrm>
        </p:grpSpPr>
        <p:grpSp>
          <p:nvGrpSpPr>
            <p:cNvPr id="9175" name="Google Shape;9175;p63"/>
            <p:cNvGrpSpPr/>
            <p:nvPr/>
          </p:nvGrpSpPr>
          <p:grpSpPr>
            <a:xfrm>
              <a:off x="3720318" y="1857562"/>
              <a:ext cx="1372125" cy="54"/>
              <a:chOff x="3720318" y="1857562"/>
              <a:chExt cx="1372125" cy="54"/>
            </a:xfrm>
          </p:grpSpPr>
          <p:cxnSp>
            <p:nvCxnSpPr>
              <p:cNvPr id="9176" name="Google Shape;9176;p63"/>
              <p:cNvCxnSpPr>
                <a:endCxn id="917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78" name="Google Shape;9178;p6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79" name="Google Shape;9179;p6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80" name="Google Shape;9180;p63"/>
              <p:cNvCxnSpPr>
                <a:stCxn id="917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181" name="Google Shape;9181;p63"/>
            <p:cNvGrpSpPr/>
            <p:nvPr/>
          </p:nvGrpSpPr>
          <p:grpSpPr>
            <a:xfrm>
              <a:off x="3567462" y="1496185"/>
              <a:ext cx="286500" cy="272914"/>
              <a:chOff x="3567462" y="1496185"/>
              <a:chExt cx="286500" cy="272914"/>
            </a:xfrm>
          </p:grpSpPr>
          <p:cxnSp>
            <p:nvCxnSpPr>
              <p:cNvPr id="9182" name="Google Shape;9182;p6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183" name="Google Shape;9183;p6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4" name="Google Shape;9184;p6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6" name="Google Shape;9186;p63"/>
            <p:cNvGrpSpPr/>
            <p:nvPr/>
          </p:nvGrpSpPr>
          <p:grpSpPr>
            <a:xfrm>
              <a:off x="3929014" y="1960574"/>
              <a:ext cx="286500" cy="242342"/>
              <a:chOff x="3929014" y="1960574"/>
              <a:chExt cx="286500" cy="242342"/>
            </a:xfrm>
          </p:grpSpPr>
          <p:cxnSp>
            <p:nvCxnSpPr>
              <p:cNvPr id="9187" name="Google Shape;9187;p6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188" name="Google Shape;9188;p6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63"/>
            <p:cNvGrpSpPr/>
            <p:nvPr/>
          </p:nvGrpSpPr>
          <p:grpSpPr>
            <a:xfrm>
              <a:off x="4290828" y="1496185"/>
              <a:ext cx="286500" cy="272914"/>
              <a:chOff x="4290828" y="1496185"/>
              <a:chExt cx="286500" cy="272914"/>
            </a:xfrm>
          </p:grpSpPr>
          <p:cxnSp>
            <p:nvCxnSpPr>
              <p:cNvPr id="9190" name="Google Shape;9190;p6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191" name="Google Shape;9191;p6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2" name="Google Shape;9192;p6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3" name="Google Shape;9193;p63"/>
            <p:cNvGrpSpPr/>
            <p:nvPr/>
          </p:nvGrpSpPr>
          <p:grpSpPr>
            <a:xfrm>
              <a:off x="4657726" y="1959674"/>
              <a:ext cx="286500" cy="245092"/>
              <a:chOff x="4657726" y="1959674"/>
              <a:chExt cx="286500" cy="245092"/>
            </a:xfrm>
          </p:grpSpPr>
          <p:cxnSp>
            <p:nvCxnSpPr>
              <p:cNvPr id="9194" name="Google Shape;9194;p6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195" name="Google Shape;9195;p6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6" name="Google Shape;9196;p63"/>
          <p:cNvGrpSpPr/>
          <p:nvPr/>
        </p:nvGrpSpPr>
        <p:grpSpPr>
          <a:xfrm>
            <a:off x="3512551" y="2358282"/>
            <a:ext cx="1597032" cy="378649"/>
            <a:chOff x="3512551" y="2358282"/>
            <a:chExt cx="1597032" cy="378649"/>
          </a:xfrm>
        </p:grpSpPr>
        <p:grpSp>
          <p:nvGrpSpPr>
            <p:cNvPr id="9197" name="Google Shape;9197;p63"/>
            <p:cNvGrpSpPr/>
            <p:nvPr/>
          </p:nvGrpSpPr>
          <p:grpSpPr>
            <a:xfrm>
              <a:off x="3738198" y="2553002"/>
              <a:ext cx="1145834" cy="117"/>
              <a:chOff x="3738198" y="2553002"/>
              <a:chExt cx="1145834" cy="117"/>
            </a:xfrm>
          </p:grpSpPr>
          <p:cxnSp>
            <p:nvCxnSpPr>
              <p:cNvPr id="9198" name="Google Shape;9198;p6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199" name="Google Shape;9199;p6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200" name="Google Shape;9200;p63"/>
              <p:cNvCxnSpPr>
                <a:stCxn id="9201" idx="6"/>
                <a:endCxn id="920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203" name="Google Shape;9203;p63"/>
            <p:cNvGrpSpPr/>
            <p:nvPr/>
          </p:nvGrpSpPr>
          <p:grpSpPr>
            <a:xfrm>
              <a:off x="3969644" y="2440153"/>
              <a:ext cx="225900" cy="296779"/>
              <a:chOff x="3969644" y="2440153"/>
              <a:chExt cx="225900" cy="296779"/>
            </a:xfrm>
          </p:grpSpPr>
          <p:cxnSp>
            <p:nvCxnSpPr>
              <p:cNvPr id="9204" name="Google Shape;9204;p6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202" name="Google Shape;9202;p6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63"/>
            <p:cNvGrpSpPr/>
            <p:nvPr/>
          </p:nvGrpSpPr>
          <p:grpSpPr>
            <a:xfrm>
              <a:off x="4426818" y="2358282"/>
              <a:ext cx="225600" cy="307471"/>
              <a:chOff x="4426818" y="2358282"/>
              <a:chExt cx="225600" cy="307471"/>
            </a:xfrm>
          </p:grpSpPr>
          <p:cxnSp>
            <p:nvCxnSpPr>
              <p:cNvPr id="9207" name="Google Shape;9207;p63"/>
              <p:cNvCxnSpPr>
                <a:stCxn id="920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209" name="Google Shape;9209;p6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63"/>
            <p:cNvGrpSpPr/>
            <p:nvPr/>
          </p:nvGrpSpPr>
          <p:grpSpPr>
            <a:xfrm>
              <a:off x="4883984" y="2440153"/>
              <a:ext cx="225600" cy="296479"/>
              <a:chOff x="4883984" y="2440153"/>
              <a:chExt cx="225600" cy="296479"/>
            </a:xfrm>
          </p:grpSpPr>
          <p:cxnSp>
            <p:nvCxnSpPr>
              <p:cNvPr id="9211" name="Google Shape;9211;p6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212" name="Google Shape;9212;p6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63"/>
            <p:cNvGrpSpPr/>
            <p:nvPr/>
          </p:nvGrpSpPr>
          <p:grpSpPr>
            <a:xfrm>
              <a:off x="3512551" y="2358356"/>
              <a:ext cx="225647" cy="307629"/>
              <a:chOff x="2182679" y="2005014"/>
              <a:chExt cx="792300" cy="1080158"/>
            </a:xfrm>
          </p:grpSpPr>
          <p:cxnSp>
            <p:nvCxnSpPr>
              <p:cNvPr id="9215" name="Google Shape;9215;p63"/>
              <p:cNvCxnSpPr>
                <a:stCxn id="921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201" name="Google Shape;9201;p6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7" name="Google Shape;9217;p63"/>
          <p:cNvGrpSpPr/>
          <p:nvPr/>
        </p:nvGrpSpPr>
        <p:grpSpPr>
          <a:xfrm>
            <a:off x="6872633" y="1182079"/>
            <a:ext cx="1559809" cy="722610"/>
            <a:chOff x="634175" y="2986275"/>
            <a:chExt cx="3147949" cy="1458344"/>
          </a:xfrm>
        </p:grpSpPr>
        <p:cxnSp>
          <p:nvCxnSpPr>
            <p:cNvPr id="9218" name="Google Shape;9218;p63"/>
            <p:cNvCxnSpPr>
              <a:stCxn id="9219" idx="4"/>
              <a:endCxn id="9220" idx="0"/>
            </p:cNvCxnSpPr>
            <p:nvPr/>
          </p:nvCxnSpPr>
          <p:spPr>
            <a:xfrm>
              <a:off x="929975" y="3577875"/>
              <a:ext cx="591600" cy="274800"/>
            </a:xfrm>
            <a:prstGeom prst="straightConnector1">
              <a:avLst/>
            </a:prstGeom>
            <a:noFill/>
            <a:ln w="9525" cap="flat" cmpd="sng">
              <a:solidFill>
                <a:srgbClr val="435D74"/>
              </a:solidFill>
              <a:prstDash val="solid"/>
              <a:round/>
              <a:headEnd type="none" w="med" len="med"/>
              <a:tailEnd type="none" w="med" len="med"/>
            </a:ln>
          </p:spPr>
        </p:cxnSp>
        <p:cxnSp>
          <p:nvCxnSpPr>
            <p:cNvPr id="9221" name="Google Shape;9221;p63"/>
            <p:cNvCxnSpPr>
              <a:stCxn id="9220" idx="0"/>
              <a:endCxn id="9222" idx="4"/>
            </p:cNvCxnSpPr>
            <p:nvPr/>
          </p:nvCxnSpPr>
          <p:spPr>
            <a:xfrm rot="10800000" flipH="1">
              <a:off x="1521366" y="3578219"/>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9223" name="Google Shape;9223;p63"/>
            <p:cNvCxnSpPr>
              <a:stCxn id="9222" idx="4"/>
              <a:endCxn id="9224" idx="0"/>
            </p:cNvCxnSpPr>
            <p:nvPr/>
          </p:nvCxnSpPr>
          <p:spPr>
            <a:xfrm>
              <a:off x="2208152" y="3577875"/>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9225" name="Google Shape;9225;p63"/>
            <p:cNvCxnSpPr>
              <a:stCxn id="9224" idx="0"/>
              <a:endCxn id="9226" idx="4"/>
            </p:cNvCxnSpPr>
            <p:nvPr/>
          </p:nvCxnSpPr>
          <p:spPr>
            <a:xfrm rot="10800000" flipH="1">
              <a:off x="2894933" y="3578218"/>
              <a:ext cx="591600" cy="274800"/>
            </a:xfrm>
            <a:prstGeom prst="straightConnector1">
              <a:avLst/>
            </a:prstGeom>
            <a:noFill/>
            <a:ln w="9525" cap="flat" cmpd="sng">
              <a:solidFill>
                <a:srgbClr val="435D74"/>
              </a:solidFill>
              <a:prstDash val="solid"/>
              <a:round/>
              <a:headEnd type="none" w="med" len="med"/>
              <a:tailEnd type="none" w="med" len="med"/>
            </a:ln>
          </p:spPr>
        </p:cxnSp>
        <p:sp>
          <p:nvSpPr>
            <p:cNvPr id="9226" name="Google Shape;9226;p6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22" name="Google Shape;9222;p6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19" name="Google Shape;9219;p6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24" name="Google Shape;9224;p6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20" name="Google Shape;9220;p6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227" name="Google Shape;9227;p63"/>
          <p:cNvGrpSpPr/>
          <p:nvPr/>
        </p:nvGrpSpPr>
        <p:grpSpPr>
          <a:xfrm>
            <a:off x="3526424" y="2891987"/>
            <a:ext cx="1570719" cy="294123"/>
            <a:chOff x="998425" y="1182125"/>
            <a:chExt cx="1065400" cy="199500"/>
          </a:xfrm>
        </p:grpSpPr>
        <p:sp>
          <p:nvSpPr>
            <p:cNvPr id="9228" name="Google Shape;9228;p6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63"/>
          <p:cNvGrpSpPr/>
          <p:nvPr/>
        </p:nvGrpSpPr>
        <p:grpSpPr>
          <a:xfrm>
            <a:off x="6869680" y="2009474"/>
            <a:ext cx="1565716" cy="366729"/>
            <a:chOff x="1247650" y="2075423"/>
            <a:chExt cx="6648477" cy="1557238"/>
          </a:xfrm>
        </p:grpSpPr>
        <p:sp>
          <p:nvSpPr>
            <p:cNvPr id="9234" name="Google Shape;9234;p6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63"/>
          <p:cNvGrpSpPr/>
          <p:nvPr/>
        </p:nvGrpSpPr>
        <p:grpSpPr>
          <a:xfrm>
            <a:off x="6853992" y="3158289"/>
            <a:ext cx="1597061" cy="663440"/>
            <a:chOff x="6796238" y="3158297"/>
            <a:chExt cx="1630319" cy="677257"/>
          </a:xfrm>
        </p:grpSpPr>
        <p:cxnSp>
          <p:nvCxnSpPr>
            <p:cNvPr id="9241" name="Google Shape;9241;p6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242" name="Google Shape;9242;p6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243" name="Google Shape;9243;p6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244" name="Google Shape;9244;p6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245" name="Google Shape;9245;p63"/>
            <p:cNvGrpSpPr/>
            <p:nvPr/>
          </p:nvGrpSpPr>
          <p:grpSpPr>
            <a:xfrm>
              <a:off x="6796238" y="3311904"/>
              <a:ext cx="1630319" cy="377697"/>
              <a:chOff x="6796238" y="3311904"/>
              <a:chExt cx="1630319" cy="377697"/>
            </a:xfrm>
          </p:grpSpPr>
          <p:sp>
            <p:nvSpPr>
              <p:cNvPr id="9246" name="Google Shape;9246;p6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9" name="Google Shape;9249;p63"/>
          <p:cNvGrpSpPr/>
          <p:nvPr/>
        </p:nvGrpSpPr>
        <p:grpSpPr>
          <a:xfrm>
            <a:off x="5375130" y="1179681"/>
            <a:ext cx="1368606" cy="1593805"/>
            <a:chOff x="1839112" y="2209163"/>
            <a:chExt cx="1918159" cy="2233784"/>
          </a:xfrm>
        </p:grpSpPr>
        <p:sp>
          <p:nvSpPr>
            <p:cNvPr id="9250" name="Google Shape;9250;p6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3" name="Google Shape;9253;p63"/>
            <p:cNvCxnSpPr>
              <a:stCxn id="9250" idx="6"/>
              <a:endCxn id="9251" idx="2"/>
            </p:cNvCxnSpPr>
            <p:nvPr/>
          </p:nvCxnSpPr>
          <p:spPr>
            <a:xfrm>
              <a:off x="2414212" y="2496713"/>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254" name="Google Shape;9254;p63"/>
            <p:cNvCxnSpPr>
              <a:stCxn id="9251" idx="4"/>
              <a:endCxn id="925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256" name="Google Shape;9256;p63"/>
            <p:cNvCxnSpPr>
              <a:stCxn id="9255" idx="6"/>
              <a:endCxn id="9252" idx="2"/>
            </p:cNvCxnSpPr>
            <p:nvPr/>
          </p:nvCxnSpPr>
          <p:spPr>
            <a:xfrm>
              <a:off x="2414212" y="3328316"/>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257" name="Google Shape;9257;p63"/>
            <p:cNvCxnSpPr>
              <a:stCxn id="9252" idx="4"/>
              <a:endCxn id="925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255" name="Google Shape;9255;p6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60" name="Google Shape;9260;p63"/>
            <p:cNvCxnSpPr>
              <a:endCxn id="925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261" name="Google Shape;9261;p63"/>
          <p:cNvGrpSpPr/>
          <p:nvPr/>
        </p:nvGrpSpPr>
        <p:grpSpPr>
          <a:xfrm>
            <a:off x="3507503" y="1185917"/>
            <a:ext cx="1637968" cy="154942"/>
            <a:chOff x="238125" y="2506075"/>
            <a:chExt cx="7115411" cy="673075"/>
          </a:xfrm>
        </p:grpSpPr>
        <p:sp>
          <p:nvSpPr>
            <p:cNvPr id="9262" name="Google Shape;9262;p6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3"/>
          <p:cNvGrpSpPr/>
          <p:nvPr/>
        </p:nvGrpSpPr>
        <p:grpSpPr>
          <a:xfrm>
            <a:off x="746187" y="1507514"/>
            <a:ext cx="2476762" cy="91743"/>
            <a:chOff x="1464850" y="436376"/>
            <a:chExt cx="6001362" cy="222300"/>
          </a:xfrm>
        </p:grpSpPr>
        <p:sp>
          <p:nvSpPr>
            <p:cNvPr id="9268" name="Google Shape;9268;p6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3" name="Google Shape;9273;p6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74" name="Google Shape;9274;p6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75" name="Google Shape;9275;p6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76" name="Google Shape;9276;p6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277" name="Google Shape;9277;p63"/>
          <p:cNvGrpSpPr/>
          <p:nvPr/>
        </p:nvGrpSpPr>
        <p:grpSpPr>
          <a:xfrm>
            <a:off x="732455" y="2742980"/>
            <a:ext cx="1452710" cy="651923"/>
            <a:chOff x="803162" y="2667727"/>
            <a:chExt cx="1411906" cy="633611"/>
          </a:xfrm>
        </p:grpSpPr>
        <p:cxnSp>
          <p:nvCxnSpPr>
            <p:cNvPr id="9278" name="Google Shape;9278;p63"/>
            <p:cNvCxnSpPr>
              <a:stCxn id="9279" idx="2"/>
              <a:endCxn id="928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81" name="Google Shape;9281;p63"/>
            <p:cNvCxnSpPr>
              <a:stCxn id="9282" idx="0"/>
              <a:endCxn id="927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83" name="Google Shape;9283;p63"/>
            <p:cNvCxnSpPr>
              <a:stCxn id="9282" idx="2"/>
              <a:endCxn id="928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85" name="Google Shape;9285;p63"/>
            <p:cNvCxnSpPr>
              <a:stCxn id="9286" idx="0"/>
              <a:endCxn id="928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87" name="Google Shape;9287;p63"/>
            <p:cNvCxnSpPr>
              <a:stCxn id="9280" idx="2"/>
              <a:endCxn id="928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89" name="Google Shape;9289;p63"/>
            <p:cNvCxnSpPr>
              <a:stCxn id="9290" idx="0"/>
              <a:endCxn id="928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286" name="Google Shape;9286;p6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84" name="Google Shape;9284;p6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90" name="Google Shape;9290;p6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88" name="Google Shape;9288;p6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80" name="Google Shape;9280;p6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82" name="Google Shape;9282;p6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79" name="Google Shape;9279;p6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291" name="Google Shape;9291;p63"/>
          <p:cNvGrpSpPr/>
          <p:nvPr/>
        </p:nvGrpSpPr>
        <p:grpSpPr>
          <a:xfrm>
            <a:off x="732456" y="1178518"/>
            <a:ext cx="2518541" cy="209309"/>
            <a:chOff x="803163" y="1111966"/>
            <a:chExt cx="2447800" cy="203430"/>
          </a:xfrm>
        </p:grpSpPr>
        <p:grpSp>
          <p:nvGrpSpPr>
            <p:cNvPr id="9292" name="Google Shape;9292;p63"/>
            <p:cNvGrpSpPr/>
            <p:nvPr/>
          </p:nvGrpSpPr>
          <p:grpSpPr>
            <a:xfrm>
              <a:off x="1958180" y="1111966"/>
              <a:ext cx="588019" cy="121396"/>
              <a:chOff x="4808316" y="2800065"/>
              <a:chExt cx="1999386" cy="412910"/>
            </a:xfrm>
          </p:grpSpPr>
          <p:sp>
            <p:nvSpPr>
              <p:cNvPr id="9293" name="Google Shape;9293;p6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4" name="Google Shape;9294;p63"/>
              <p:cNvGrpSpPr/>
              <p:nvPr/>
            </p:nvGrpSpPr>
            <p:grpSpPr>
              <a:xfrm>
                <a:off x="4808316" y="2800065"/>
                <a:ext cx="92400" cy="411825"/>
                <a:chOff x="845575" y="2563700"/>
                <a:chExt cx="92400" cy="411825"/>
              </a:xfrm>
            </p:grpSpPr>
            <p:cxnSp>
              <p:nvCxnSpPr>
                <p:cNvPr id="9295" name="Google Shape;9295;p6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96" name="Google Shape;9296;p6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297" name="Google Shape;9297;p6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298" name="Google Shape;9298;p6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63"/>
            <p:cNvGrpSpPr/>
            <p:nvPr/>
          </p:nvGrpSpPr>
          <p:grpSpPr>
            <a:xfrm>
              <a:off x="803163" y="1111974"/>
              <a:ext cx="591158" cy="121545"/>
              <a:chOff x="803163" y="1111974"/>
              <a:chExt cx="591158" cy="121545"/>
            </a:xfrm>
          </p:grpSpPr>
          <p:grpSp>
            <p:nvGrpSpPr>
              <p:cNvPr id="9300" name="Google Shape;9300;p63"/>
              <p:cNvGrpSpPr/>
              <p:nvPr/>
            </p:nvGrpSpPr>
            <p:grpSpPr>
              <a:xfrm>
                <a:off x="803163" y="1111974"/>
                <a:ext cx="27175" cy="121077"/>
                <a:chOff x="845575" y="2563700"/>
                <a:chExt cx="92400" cy="411825"/>
              </a:xfrm>
            </p:grpSpPr>
            <p:cxnSp>
              <p:nvCxnSpPr>
                <p:cNvPr id="9301" name="Google Shape;9301;p6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02" name="Google Shape;9302;p6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3" name="Google Shape;9303;p6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63"/>
            <p:cNvGrpSpPr/>
            <p:nvPr/>
          </p:nvGrpSpPr>
          <p:grpSpPr>
            <a:xfrm>
              <a:off x="1381910" y="1194219"/>
              <a:ext cx="588341" cy="121177"/>
              <a:chOff x="1381910" y="1194219"/>
              <a:chExt cx="588341" cy="121177"/>
            </a:xfrm>
          </p:grpSpPr>
          <p:grpSp>
            <p:nvGrpSpPr>
              <p:cNvPr id="9305" name="Google Shape;9305;p63"/>
              <p:cNvGrpSpPr/>
              <p:nvPr/>
            </p:nvGrpSpPr>
            <p:grpSpPr>
              <a:xfrm rot="10800000">
                <a:off x="1381910" y="1194319"/>
                <a:ext cx="27175" cy="121077"/>
                <a:chOff x="2070100" y="2563700"/>
                <a:chExt cx="92400" cy="411825"/>
              </a:xfrm>
            </p:grpSpPr>
            <p:cxnSp>
              <p:nvCxnSpPr>
                <p:cNvPr id="9306" name="Google Shape;9306;p6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07" name="Google Shape;9307;p6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8" name="Google Shape;9308;p6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63"/>
            <p:cNvGrpSpPr/>
            <p:nvPr/>
          </p:nvGrpSpPr>
          <p:grpSpPr>
            <a:xfrm>
              <a:off x="2532079" y="1194219"/>
              <a:ext cx="704927" cy="121177"/>
              <a:chOff x="2532079" y="1194219"/>
              <a:chExt cx="704927" cy="121177"/>
            </a:xfrm>
          </p:grpSpPr>
          <p:grpSp>
            <p:nvGrpSpPr>
              <p:cNvPr id="9310" name="Google Shape;9310;p63"/>
              <p:cNvGrpSpPr/>
              <p:nvPr/>
            </p:nvGrpSpPr>
            <p:grpSpPr>
              <a:xfrm rot="10800000">
                <a:off x="2532079" y="1194319"/>
                <a:ext cx="27175" cy="121077"/>
                <a:chOff x="2070100" y="2563700"/>
                <a:chExt cx="92400" cy="411825"/>
              </a:xfrm>
            </p:grpSpPr>
            <p:cxnSp>
              <p:nvCxnSpPr>
                <p:cNvPr id="9311" name="Google Shape;9311;p6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12" name="Google Shape;9312;p6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3" name="Google Shape;9313;p6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4" name="Google Shape;9314;p63"/>
          <p:cNvGrpSpPr/>
          <p:nvPr/>
        </p:nvGrpSpPr>
        <p:grpSpPr>
          <a:xfrm>
            <a:off x="3525467" y="3875150"/>
            <a:ext cx="1567778" cy="491677"/>
            <a:chOff x="5194708" y="3484366"/>
            <a:chExt cx="3148148" cy="987304"/>
          </a:xfrm>
        </p:grpSpPr>
        <p:grpSp>
          <p:nvGrpSpPr>
            <p:cNvPr id="9315" name="Google Shape;9315;p63"/>
            <p:cNvGrpSpPr/>
            <p:nvPr/>
          </p:nvGrpSpPr>
          <p:grpSpPr>
            <a:xfrm>
              <a:off x="7531521" y="3484366"/>
              <a:ext cx="811335" cy="987304"/>
              <a:chOff x="3379425" y="1617275"/>
              <a:chExt cx="1090650" cy="1327200"/>
            </a:xfrm>
          </p:grpSpPr>
          <p:sp>
            <p:nvSpPr>
              <p:cNvPr id="9316" name="Google Shape;9316;p6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3"/>
            <p:cNvGrpSpPr/>
            <p:nvPr/>
          </p:nvGrpSpPr>
          <p:grpSpPr>
            <a:xfrm>
              <a:off x="6752546" y="3484366"/>
              <a:ext cx="811428" cy="987304"/>
              <a:chOff x="2332275" y="1617275"/>
              <a:chExt cx="1090775" cy="1327200"/>
            </a:xfrm>
          </p:grpSpPr>
          <p:sp>
            <p:nvSpPr>
              <p:cNvPr id="9320" name="Google Shape;9320;p6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63"/>
            <p:cNvGrpSpPr/>
            <p:nvPr/>
          </p:nvGrpSpPr>
          <p:grpSpPr>
            <a:xfrm>
              <a:off x="5973664" y="3484366"/>
              <a:ext cx="811335" cy="987304"/>
              <a:chOff x="1285250" y="1617275"/>
              <a:chExt cx="1090650" cy="1327200"/>
            </a:xfrm>
          </p:grpSpPr>
          <p:sp>
            <p:nvSpPr>
              <p:cNvPr id="9324" name="Google Shape;9324;p6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63"/>
            <p:cNvGrpSpPr/>
            <p:nvPr/>
          </p:nvGrpSpPr>
          <p:grpSpPr>
            <a:xfrm>
              <a:off x="5194708" y="3484366"/>
              <a:ext cx="811409" cy="987304"/>
              <a:chOff x="238125" y="1617275"/>
              <a:chExt cx="1090750" cy="1327200"/>
            </a:xfrm>
          </p:grpSpPr>
          <p:sp>
            <p:nvSpPr>
              <p:cNvPr id="9328" name="Google Shape;9328;p6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1" name="Google Shape;9331;p63"/>
          <p:cNvGrpSpPr/>
          <p:nvPr/>
        </p:nvGrpSpPr>
        <p:grpSpPr>
          <a:xfrm>
            <a:off x="3486076" y="3355561"/>
            <a:ext cx="1616964" cy="346256"/>
            <a:chOff x="1808063" y="4294338"/>
            <a:chExt cx="3370782" cy="721817"/>
          </a:xfrm>
        </p:grpSpPr>
        <p:sp>
          <p:nvSpPr>
            <p:cNvPr id="9332" name="Google Shape;9332;p6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63"/>
          <p:cNvGrpSpPr/>
          <p:nvPr/>
        </p:nvGrpSpPr>
        <p:grpSpPr>
          <a:xfrm>
            <a:off x="764288" y="3641590"/>
            <a:ext cx="1295882" cy="646587"/>
            <a:chOff x="834100" y="3642869"/>
            <a:chExt cx="1259483" cy="628426"/>
          </a:xfrm>
        </p:grpSpPr>
        <p:sp>
          <p:nvSpPr>
            <p:cNvPr id="9343" name="Google Shape;9343;p6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8" name="Google Shape;9368;p63"/>
            <p:cNvGrpSpPr/>
            <p:nvPr/>
          </p:nvGrpSpPr>
          <p:grpSpPr>
            <a:xfrm>
              <a:off x="1360364" y="3847835"/>
              <a:ext cx="208119" cy="224359"/>
              <a:chOff x="1360769" y="3847100"/>
              <a:chExt cx="208119" cy="224359"/>
            </a:xfrm>
          </p:grpSpPr>
          <p:sp>
            <p:nvSpPr>
              <p:cNvPr id="9369" name="Google Shape;9369;p6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9" name="Google Shape;9389;p6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63"/>
          <p:cNvGrpSpPr/>
          <p:nvPr/>
        </p:nvGrpSpPr>
        <p:grpSpPr>
          <a:xfrm rot="5400000">
            <a:off x="5977401" y="3438087"/>
            <a:ext cx="164064" cy="1414916"/>
            <a:chOff x="4428249" y="1369375"/>
            <a:chExt cx="36905" cy="429569"/>
          </a:xfrm>
        </p:grpSpPr>
        <p:sp>
          <p:nvSpPr>
            <p:cNvPr id="9404" name="Google Shape;9404;p6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63"/>
          <p:cNvGrpSpPr/>
          <p:nvPr/>
        </p:nvGrpSpPr>
        <p:grpSpPr>
          <a:xfrm rot="10800000" flipH="1">
            <a:off x="5349830" y="3026630"/>
            <a:ext cx="1419207" cy="24808"/>
            <a:chOff x="219558" y="4738465"/>
            <a:chExt cx="5852400" cy="102300"/>
          </a:xfrm>
        </p:grpSpPr>
        <p:cxnSp>
          <p:nvCxnSpPr>
            <p:cNvPr id="9437" name="Google Shape;9437;p6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438" name="Google Shape;9438;p6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63"/>
          <p:cNvGrpSpPr/>
          <p:nvPr/>
        </p:nvGrpSpPr>
        <p:grpSpPr>
          <a:xfrm>
            <a:off x="5361148" y="3399694"/>
            <a:ext cx="1396570" cy="385016"/>
            <a:chOff x="5286284" y="2966544"/>
            <a:chExt cx="1396570" cy="385016"/>
          </a:xfrm>
        </p:grpSpPr>
        <p:cxnSp>
          <p:nvCxnSpPr>
            <p:cNvPr id="9444" name="Google Shape;9444;p6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445" name="Google Shape;9445;p6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446" name="Google Shape;9446;p63"/>
            <p:cNvGrpSpPr/>
            <p:nvPr/>
          </p:nvGrpSpPr>
          <p:grpSpPr>
            <a:xfrm>
              <a:off x="5287688" y="3173364"/>
              <a:ext cx="1395166" cy="74100"/>
              <a:chOff x="5287688" y="3173364"/>
              <a:chExt cx="1395166" cy="74100"/>
            </a:xfrm>
          </p:grpSpPr>
          <p:cxnSp>
            <p:nvCxnSpPr>
              <p:cNvPr id="9447" name="Google Shape;9447;p6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448" name="Google Shape;9448;p6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449" name="Google Shape;9449;p6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50" name="Google Shape;9450;p6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51" name="Google Shape;9451;p6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52" name="Google Shape;9452;p6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53" name="Google Shape;9453;p6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54" name="Google Shape;9454;p6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455" name="Google Shape;9455;p6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456" name="Google Shape;9456;p63"/>
          <p:cNvGrpSpPr/>
          <p:nvPr/>
        </p:nvGrpSpPr>
        <p:grpSpPr>
          <a:xfrm>
            <a:off x="2047214" y="1818470"/>
            <a:ext cx="1182276" cy="662027"/>
            <a:chOff x="2029517" y="1732295"/>
            <a:chExt cx="1149068" cy="643432"/>
          </a:xfrm>
        </p:grpSpPr>
        <p:grpSp>
          <p:nvGrpSpPr>
            <p:cNvPr id="9457" name="Google Shape;9457;p63"/>
            <p:cNvGrpSpPr/>
            <p:nvPr/>
          </p:nvGrpSpPr>
          <p:grpSpPr>
            <a:xfrm>
              <a:off x="2708660" y="1746937"/>
              <a:ext cx="455427" cy="244429"/>
              <a:chOff x="2700693" y="1746937"/>
              <a:chExt cx="455427" cy="244429"/>
            </a:xfrm>
          </p:grpSpPr>
          <p:grpSp>
            <p:nvGrpSpPr>
              <p:cNvPr id="9458" name="Google Shape;9458;p63"/>
              <p:cNvGrpSpPr/>
              <p:nvPr/>
            </p:nvGrpSpPr>
            <p:grpSpPr>
              <a:xfrm>
                <a:off x="2905682" y="1782817"/>
                <a:ext cx="250438" cy="208549"/>
                <a:chOff x="2905682" y="1782817"/>
                <a:chExt cx="250438" cy="208549"/>
              </a:xfrm>
            </p:grpSpPr>
            <p:cxnSp>
              <p:nvCxnSpPr>
                <p:cNvPr id="9459" name="Google Shape;9459;p6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60" name="Google Shape;9460;p6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63"/>
              <p:cNvGrpSpPr/>
              <p:nvPr/>
            </p:nvGrpSpPr>
            <p:grpSpPr>
              <a:xfrm>
                <a:off x="2700693" y="1746937"/>
                <a:ext cx="449967" cy="72374"/>
                <a:chOff x="2700693" y="1746937"/>
                <a:chExt cx="449967" cy="72374"/>
              </a:xfrm>
            </p:grpSpPr>
            <p:cxnSp>
              <p:nvCxnSpPr>
                <p:cNvPr id="9462" name="Google Shape;9462;p6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63" name="Google Shape;9463;p6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4" name="Google Shape;9464;p63"/>
            <p:cNvGrpSpPr/>
            <p:nvPr/>
          </p:nvGrpSpPr>
          <p:grpSpPr>
            <a:xfrm>
              <a:off x="2029517" y="1732295"/>
              <a:ext cx="1149068" cy="643432"/>
              <a:chOff x="2029517" y="1732295"/>
              <a:chExt cx="1149068" cy="643432"/>
            </a:xfrm>
          </p:grpSpPr>
          <p:grpSp>
            <p:nvGrpSpPr>
              <p:cNvPr id="9465" name="Google Shape;9465;p63"/>
              <p:cNvGrpSpPr/>
              <p:nvPr/>
            </p:nvGrpSpPr>
            <p:grpSpPr>
              <a:xfrm>
                <a:off x="2703618" y="2103152"/>
                <a:ext cx="474966" cy="260017"/>
                <a:chOff x="2703618" y="2103152"/>
                <a:chExt cx="474966" cy="260017"/>
              </a:xfrm>
            </p:grpSpPr>
            <p:grpSp>
              <p:nvGrpSpPr>
                <p:cNvPr id="9466" name="Google Shape;9466;p63"/>
                <p:cNvGrpSpPr/>
                <p:nvPr/>
              </p:nvGrpSpPr>
              <p:grpSpPr>
                <a:xfrm>
                  <a:off x="2703618" y="2290640"/>
                  <a:ext cx="450291" cy="72529"/>
                  <a:chOff x="2703618" y="2290640"/>
                  <a:chExt cx="450291" cy="72529"/>
                </a:xfrm>
              </p:grpSpPr>
              <p:cxnSp>
                <p:nvCxnSpPr>
                  <p:cNvPr id="9467" name="Google Shape;9467;p6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68" name="Google Shape;9468;p6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63"/>
                <p:cNvGrpSpPr/>
                <p:nvPr/>
              </p:nvGrpSpPr>
              <p:grpSpPr>
                <a:xfrm>
                  <a:off x="2908607" y="2103152"/>
                  <a:ext cx="269977" cy="223538"/>
                  <a:chOff x="2908607" y="2103152"/>
                  <a:chExt cx="269977" cy="223538"/>
                </a:xfrm>
              </p:grpSpPr>
              <p:cxnSp>
                <p:nvCxnSpPr>
                  <p:cNvPr id="9470" name="Google Shape;9470;p6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71" name="Google Shape;9471;p6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2" name="Google Shape;9472;p63"/>
              <p:cNvGrpSpPr/>
              <p:nvPr/>
            </p:nvGrpSpPr>
            <p:grpSpPr>
              <a:xfrm>
                <a:off x="2029517" y="1732295"/>
                <a:ext cx="685827" cy="643432"/>
                <a:chOff x="2029517" y="1732295"/>
                <a:chExt cx="685827" cy="643432"/>
              </a:xfrm>
            </p:grpSpPr>
            <p:sp>
              <p:nvSpPr>
                <p:cNvPr id="9473" name="Google Shape;9473;p6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4" name="Google Shape;9474;p63"/>
                <p:cNvGrpSpPr/>
                <p:nvPr/>
              </p:nvGrpSpPr>
              <p:grpSpPr>
                <a:xfrm>
                  <a:off x="2158948" y="1732295"/>
                  <a:ext cx="556396" cy="333108"/>
                  <a:chOff x="2158948" y="1732295"/>
                  <a:chExt cx="556396" cy="333108"/>
                </a:xfrm>
              </p:grpSpPr>
              <p:cxnSp>
                <p:nvCxnSpPr>
                  <p:cNvPr id="9475" name="Google Shape;9475;p6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476" name="Google Shape;9476;p6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63"/>
                <p:cNvGrpSpPr/>
                <p:nvPr/>
              </p:nvGrpSpPr>
              <p:grpSpPr>
                <a:xfrm>
                  <a:off x="2159908" y="2065057"/>
                  <a:ext cx="550884" cy="310670"/>
                  <a:chOff x="2159908" y="2065057"/>
                  <a:chExt cx="550884" cy="310670"/>
                </a:xfrm>
              </p:grpSpPr>
              <p:cxnSp>
                <p:nvCxnSpPr>
                  <p:cNvPr id="9478" name="Google Shape;9478;p6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479" name="Google Shape;9479;p6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480" name="Google Shape;9480;p63"/>
          <p:cNvGrpSpPr/>
          <p:nvPr/>
        </p:nvGrpSpPr>
        <p:grpSpPr>
          <a:xfrm>
            <a:off x="732462" y="1766083"/>
            <a:ext cx="962651" cy="810058"/>
            <a:chOff x="844912" y="1681380"/>
            <a:chExt cx="935611" cy="787305"/>
          </a:xfrm>
        </p:grpSpPr>
        <p:grpSp>
          <p:nvGrpSpPr>
            <p:cNvPr id="9481" name="Google Shape;9481;p63"/>
            <p:cNvGrpSpPr/>
            <p:nvPr/>
          </p:nvGrpSpPr>
          <p:grpSpPr>
            <a:xfrm>
              <a:off x="844912" y="1819635"/>
              <a:ext cx="329836" cy="510016"/>
              <a:chOff x="844912" y="1819635"/>
              <a:chExt cx="329836" cy="510016"/>
            </a:xfrm>
          </p:grpSpPr>
          <p:sp>
            <p:nvSpPr>
              <p:cNvPr id="9482" name="Google Shape;9482;p6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63"/>
            <p:cNvGrpSpPr/>
            <p:nvPr/>
          </p:nvGrpSpPr>
          <p:grpSpPr>
            <a:xfrm>
              <a:off x="1284601" y="2158168"/>
              <a:ext cx="495923" cy="310517"/>
              <a:chOff x="1284601" y="2158168"/>
              <a:chExt cx="495923" cy="310517"/>
            </a:xfrm>
          </p:grpSpPr>
          <p:sp>
            <p:nvSpPr>
              <p:cNvPr id="9489" name="Google Shape;9489;p6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0" name="Google Shape;9490;p63"/>
              <p:cNvGrpSpPr/>
              <p:nvPr/>
            </p:nvGrpSpPr>
            <p:grpSpPr>
              <a:xfrm>
                <a:off x="1507666" y="2158168"/>
                <a:ext cx="272858" cy="310517"/>
                <a:chOff x="1507666" y="2158168"/>
                <a:chExt cx="272858" cy="310517"/>
              </a:xfrm>
            </p:grpSpPr>
            <p:grpSp>
              <p:nvGrpSpPr>
                <p:cNvPr id="9491" name="Google Shape;9491;p63"/>
                <p:cNvGrpSpPr/>
                <p:nvPr/>
              </p:nvGrpSpPr>
              <p:grpSpPr>
                <a:xfrm>
                  <a:off x="1507666" y="2176104"/>
                  <a:ext cx="166395" cy="273149"/>
                  <a:chOff x="1507666" y="2176104"/>
                  <a:chExt cx="166395" cy="273149"/>
                </a:xfrm>
              </p:grpSpPr>
              <p:sp>
                <p:nvSpPr>
                  <p:cNvPr id="9492" name="Google Shape;9492;p6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9" name="Google Shape;9499;p6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01" name="Google Shape;9501;p63"/>
            <p:cNvGrpSpPr/>
            <p:nvPr/>
          </p:nvGrpSpPr>
          <p:grpSpPr>
            <a:xfrm>
              <a:off x="1284601" y="1681380"/>
              <a:ext cx="495923" cy="310517"/>
              <a:chOff x="1284601" y="1681380"/>
              <a:chExt cx="495923" cy="310517"/>
            </a:xfrm>
          </p:grpSpPr>
          <p:sp>
            <p:nvSpPr>
              <p:cNvPr id="9502" name="Google Shape;9502;p6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3" name="Google Shape;9503;p63"/>
              <p:cNvGrpSpPr/>
              <p:nvPr/>
            </p:nvGrpSpPr>
            <p:grpSpPr>
              <a:xfrm>
                <a:off x="1507666" y="1681380"/>
                <a:ext cx="272858" cy="310517"/>
                <a:chOff x="1507666" y="1681380"/>
                <a:chExt cx="272858" cy="310517"/>
              </a:xfrm>
            </p:grpSpPr>
            <p:grpSp>
              <p:nvGrpSpPr>
                <p:cNvPr id="9504" name="Google Shape;9504;p63"/>
                <p:cNvGrpSpPr/>
                <p:nvPr/>
              </p:nvGrpSpPr>
              <p:grpSpPr>
                <a:xfrm>
                  <a:off x="1507666" y="1700120"/>
                  <a:ext cx="166395" cy="272984"/>
                  <a:chOff x="1507666" y="1700120"/>
                  <a:chExt cx="166395" cy="272984"/>
                </a:xfrm>
              </p:grpSpPr>
              <p:sp>
                <p:nvSpPr>
                  <p:cNvPr id="9505" name="Google Shape;9505;p6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2" name="Google Shape;9512;p6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14" name="Google Shape;9514;p63"/>
          <p:cNvGrpSpPr/>
          <p:nvPr/>
        </p:nvGrpSpPr>
        <p:grpSpPr>
          <a:xfrm>
            <a:off x="6841403" y="2533512"/>
            <a:ext cx="1622269" cy="552443"/>
            <a:chOff x="6894650" y="2574740"/>
            <a:chExt cx="1445100" cy="492111"/>
          </a:xfrm>
        </p:grpSpPr>
        <p:sp>
          <p:nvSpPr>
            <p:cNvPr id="9515" name="Google Shape;9515;p6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0" name="Google Shape;9520;p6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521" name="Google Shape;9521;p63"/>
          <p:cNvGrpSpPr/>
          <p:nvPr/>
        </p:nvGrpSpPr>
        <p:grpSpPr>
          <a:xfrm>
            <a:off x="6860946" y="3907768"/>
            <a:ext cx="1583206" cy="475705"/>
            <a:chOff x="6953919" y="3907920"/>
            <a:chExt cx="1377300" cy="475705"/>
          </a:xfrm>
        </p:grpSpPr>
        <p:cxnSp>
          <p:nvCxnSpPr>
            <p:cNvPr id="9522" name="Google Shape;9522;p6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523" name="Google Shape;9523;p6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524" name="Google Shape;9524;p6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525" name="Google Shape;9525;p6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526" name="Google Shape;9526;p6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527" name="Google Shape;9527;p63"/>
          <p:cNvGrpSpPr/>
          <p:nvPr/>
        </p:nvGrpSpPr>
        <p:grpSpPr>
          <a:xfrm>
            <a:off x="2364534" y="2668913"/>
            <a:ext cx="836286" cy="824529"/>
            <a:chOff x="2389399" y="2595741"/>
            <a:chExt cx="812796" cy="801369"/>
          </a:xfrm>
        </p:grpSpPr>
        <p:grpSp>
          <p:nvGrpSpPr>
            <p:cNvPr id="9528" name="Google Shape;9528;p63"/>
            <p:cNvGrpSpPr/>
            <p:nvPr/>
          </p:nvGrpSpPr>
          <p:grpSpPr>
            <a:xfrm>
              <a:off x="2492145" y="2881565"/>
              <a:ext cx="607300" cy="229751"/>
              <a:chOff x="2492145" y="2881565"/>
              <a:chExt cx="607300" cy="229751"/>
            </a:xfrm>
          </p:grpSpPr>
          <p:sp>
            <p:nvSpPr>
              <p:cNvPr id="9529" name="Google Shape;9529;p6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63"/>
            <p:cNvGrpSpPr/>
            <p:nvPr/>
          </p:nvGrpSpPr>
          <p:grpSpPr>
            <a:xfrm>
              <a:off x="2389399" y="2595741"/>
              <a:ext cx="812796" cy="296825"/>
              <a:chOff x="2389399" y="2595741"/>
              <a:chExt cx="812796" cy="296825"/>
            </a:xfrm>
          </p:grpSpPr>
          <p:grpSp>
            <p:nvGrpSpPr>
              <p:cNvPr id="9533" name="Google Shape;9533;p63"/>
              <p:cNvGrpSpPr/>
              <p:nvPr/>
            </p:nvGrpSpPr>
            <p:grpSpPr>
              <a:xfrm>
                <a:off x="2389399" y="2595741"/>
                <a:ext cx="363638" cy="296825"/>
                <a:chOff x="2389399" y="2595741"/>
                <a:chExt cx="363638" cy="296825"/>
              </a:xfrm>
            </p:grpSpPr>
            <p:grpSp>
              <p:nvGrpSpPr>
                <p:cNvPr id="9534" name="Google Shape;9534;p63"/>
                <p:cNvGrpSpPr/>
                <p:nvPr/>
              </p:nvGrpSpPr>
              <p:grpSpPr>
                <a:xfrm>
                  <a:off x="2493852" y="2794333"/>
                  <a:ext cx="259185" cy="98232"/>
                  <a:chOff x="2493852" y="2794333"/>
                  <a:chExt cx="259185" cy="98232"/>
                </a:xfrm>
              </p:grpSpPr>
              <p:sp>
                <p:nvSpPr>
                  <p:cNvPr id="9535" name="Google Shape;9535;p6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63"/>
                <p:cNvGrpSpPr/>
                <p:nvPr/>
              </p:nvGrpSpPr>
              <p:grpSpPr>
                <a:xfrm>
                  <a:off x="2389399" y="2595741"/>
                  <a:ext cx="224343" cy="182054"/>
                  <a:chOff x="2389399" y="2595741"/>
                  <a:chExt cx="224343" cy="182054"/>
                </a:xfrm>
              </p:grpSpPr>
              <p:sp>
                <p:nvSpPr>
                  <p:cNvPr id="9539" name="Google Shape;9539;p6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1" name="Google Shape;9541;p63"/>
              <p:cNvGrpSpPr/>
              <p:nvPr/>
            </p:nvGrpSpPr>
            <p:grpSpPr>
              <a:xfrm>
                <a:off x="2683630" y="2595741"/>
                <a:ext cx="224334" cy="296825"/>
                <a:chOff x="2683630" y="2595741"/>
                <a:chExt cx="224334" cy="296825"/>
              </a:xfrm>
            </p:grpSpPr>
            <p:grpSp>
              <p:nvGrpSpPr>
                <p:cNvPr id="9542" name="Google Shape;9542;p63"/>
                <p:cNvGrpSpPr/>
                <p:nvPr/>
              </p:nvGrpSpPr>
              <p:grpSpPr>
                <a:xfrm>
                  <a:off x="2788083" y="2794333"/>
                  <a:ext cx="15356" cy="98232"/>
                  <a:chOff x="2788083" y="2794333"/>
                  <a:chExt cx="15356" cy="98232"/>
                </a:xfrm>
              </p:grpSpPr>
              <p:sp>
                <p:nvSpPr>
                  <p:cNvPr id="9543" name="Google Shape;9543;p6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63"/>
                <p:cNvGrpSpPr/>
                <p:nvPr/>
              </p:nvGrpSpPr>
              <p:grpSpPr>
                <a:xfrm>
                  <a:off x="2683630" y="2595741"/>
                  <a:ext cx="224334" cy="182054"/>
                  <a:chOff x="2683630" y="2595741"/>
                  <a:chExt cx="224334" cy="182054"/>
                </a:xfrm>
              </p:grpSpPr>
              <p:sp>
                <p:nvSpPr>
                  <p:cNvPr id="9547" name="Google Shape;9547;p6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9" name="Google Shape;9549;p63"/>
              <p:cNvGrpSpPr/>
              <p:nvPr/>
            </p:nvGrpSpPr>
            <p:grpSpPr>
              <a:xfrm>
                <a:off x="2838475" y="2595741"/>
                <a:ext cx="363719" cy="296825"/>
                <a:chOff x="2838475" y="2595741"/>
                <a:chExt cx="363719" cy="296825"/>
              </a:xfrm>
            </p:grpSpPr>
            <p:grpSp>
              <p:nvGrpSpPr>
                <p:cNvPr id="9550" name="Google Shape;9550;p63"/>
                <p:cNvGrpSpPr/>
                <p:nvPr/>
              </p:nvGrpSpPr>
              <p:grpSpPr>
                <a:xfrm>
                  <a:off x="2838475" y="2794333"/>
                  <a:ext cx="259185" cy="98232"/>
                  <a:chOff x="2838475" y="2794333"/>
                  <a:chExt cx="259185" cy="98232"/>
                </a:xfrm>
              </p:grpSpPr>
              <p:sp>
                <p:nvSpPr>
                  <p:cNvPr id="9551" name="Google Shape;9551;p6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63"/>
                <p:cNvGrpSpPr/>
                <p:nvPr/>
              </p:nvGrpSpPr>
              <p:grpSpPr>
                <a:xfrm>
                  <a:off x="2977852" y="2595741"/>
                  <a:ext cx="224343" cy="182054"/>
                  <a:chOff x="2977852" y="2595741"/>
                  <a:chExt cx="224343" cy="182054"/>
                </a:xfrm>
              </p:grpSpPr>
              <p:sp>
                <p:nvSpPr>
                  <p:cNvPr id="9555" name="Google Shape;9555;p6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57" name="Google Shape;9557;p63"/>
            <p:cNvGrpSpPr/>
            <p:nvPr/>
          </p:nvGrpSpPr>
          <p:grpSpPr>
            <a:xfrm>
              <a:off x="2389399" y="3100241"/>
              <a:ext cx="812796" cy="296869"/>
              <a:chOff x="2389399" y="3100241"/>
              <a:chExt cx="812796" cy="296869"/>
            </a:xfrm>
          </p:grpSpPr>
          <p:grpSp>
            <p:nvGrpSpPr>
              <p:cNvPr id="9558" name="Google Shape;9558;p63"/>
              <p:cNvGrpSpPr/>
              <p:nvPr/>
            </p:nvGrpSpPr>
            <p:grpSpPr>
              <a:xfrm>
                <a:off x="2683630" y="3100241"/>
                <a:ext cx="224334" cy="296869"/>
                <a:chOff x="2683630" y="3100241"/>
                <a:chExt cx="224334" cy="296869"/>
              </a:xfrm>
            </p:grpSpPr>
            <p:grpSp>
              <p:nvGrpSpPr>
                <p:cNvPr id="9559" name="Google Shape;9559;p63"/>
                <p:cNvGrpSpPr/>
                <p:nvPr/>
              </p:nvGrpSpPr>
              <p:grpSpPr>
                <a:xfrm>
                  <a:off x="2788083" y="3100241"/>
                  <a:ext cx="15356" cy="98237"/>
                  <a:chOff x="2788083" y="3100241"/>
                  <a:chExt cx="15356" cy="98237"/>
                </a:xfrm>
              </p:grpSpPr>
              <p:sp>
                <p:nvSpPr>
                  <p:cNvPr id="9560" name="Google Shape;9560;p6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63"/>
                <p:cNvGrpSpPr/>
                <p:nvPr/>
              </p:nvGrpSpPr>
              <p:grpSpPr>
                <a:xfrm>
                  <a:off x="2683630" y="3215065"/>
                  <a:ext cx="224334" cy="182045"/>
                  <a:chOff x="2683630" y="3215065"/>
                  <a:chExt cx="224334" cy="182045"/>
                </a:xfrm>
              </p:grpSpPr>
              <p:sp>
                <p:nvSpPr>
                  <p:cNvPr id="9564" name="Google Shape;9564;p6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6" name="Google Shape;9566;p63"/>
              <p:cNvGrpSpPr/>
              <p:nvPr/>
            </p:nvGrpSpPr>
            <p:grpSpPr>
              <a:xfrm>
                <a:off x="2389399" y="3100241"/>
                <a:ext cx="363638" cy="296869"/>
                <a:chOff x="2389399" y="3100241"/>
                <a:chExt cx="363638" cy="296869"/>
              </a:xfrm>
            </p:grpSpPr>
            <p:grpSp>
              <p:nvGrpSpPr>
                <p:cNvPr id="9567" name="Google Shape;9567;p63"/>
                <p:cNvGrpSpPr/>
                <p:nvPr/>
              </p:nvGrpSpPr>
              <p:grpSpPr>
                <a:xfrm>
                  <a:off x="2493852" y="3100241"/>
                  <a:ext cx="259185" cy="98237"/>
                  <a:chOff x="2493852" y="3100241"/>
                  <a:chExt cx="259185" cy="98237"/>
                </a:xfrm>
              </p:grpSpPr>
              <p:sp>
                <p:nvSpPr>
                  <p:cNvPr id="9568" name="Google Shape;9568;p6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63"/>
                <p:cNvGrpSpPr/>
                <p:nvPr/>
              </p:nvGrpSpPr>
              <p:grpSpPr>
                <a:xfrm>
                  <a:off x="2389399" y="3215065"/>
                  <a:ext cx="224343" cy="182045"/>
                  <a:chOff x="2389399" y="3215065"/>
                  <a:chExt cx="224343" cy="182045"/>
                </a:xfrm>
              </p:grpSpPr>
              <p:sp>
                <p:nvSpPr>
                  <p:cNvPr id="9572" name="Google Shape;9572;p6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4" name="Google Shape;9574;p63"/>
              <p:cNvGrpSpPr/>
              <p:nvPr/>
            </p:nvGrpSpPr>
            <p:grpSpPr>
              <a:xfrm>
                <a:off x="2838475" y="3100241"/>
                <a:ext cx="363719" cy="296869"/>
                <a:chOff x="2838475" y="3100241"/>
                <a:chExt cx="363719" cy="296869"/>
              </a:xfrm>
            </p:grpSpPr>
            <p:grpSp>
              <p:nvGrpSpPr>
                <p:cNvPr id="9575" name="Google Shape;9575;p63"/>
                <p:cNvGrpSpPr/>
                <p:nvPr/>
              </p:nvGrpSpPr>
              <p:grpSpPr>
                <a:xfrm>
                  <a:off x="2838475" y="3100241"/>
                  <a:ext cx="259185" cy="98237"/>
                  <a:chOff x="2838475" y="3100241"/>
                  <a:chExt cx="259185" cy="98237"/>
                </a:xfrm>
              </p:grpSpPr>
              <p:sp>
                <p:nvSpPr>
                  <p:cNvPr id="9576" name="Google Shape;9576;p6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63"/>
                <p:cNvGrpSpPr/>
                <p:nvPr/>
              </p:nvGrpSpPr>
              <p:grpSpPr>
                <a:xfrm>
                  <a:off x="2977852" y="3215065"/>
                  <a:ext cx="224343" cy="182045"/>
                  <a:chOff x="2977852" y="3215065"/>
                  <a:chExt cx="224343" cy="182045"/>
                </a:xfrm>
              </p:grpSpPr>
              <p:sp>
                <p:nvSpPr>
                  <p:cNvPr id="9580" name="Google Shape;9580;p6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068101" y="98066"/>
            <a:ext cx="11022902" cy="11660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US" dirty="0"/>
              <a:t>NET CORE ROADMAP</a:t>
            </a:r>
            <a:endParaRPr dirty="0"/>
          </a:p>
        </p:txBody>
      </p:sp>
      <p:grpSp>
        <p:nvGrpSpPr>
          <p:cNvPr id="546" name="Google Shape;546;p28"/>
          <p:cNvGrpSpPr/>
          <p:nvPr/>
        </p:nvGrpSpPr>
        <p:grpSpPr>
          <a:xfrm>
            <a:off x="3514739" y="2001380"/>
            <a:ext cx="1599714" cy="1700493"/>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28"/>
          <p:cNvGrpSpPr/>
          <p:nvPr/>
        </p:nvGrpSpPr>
        <p:grpSpPr>
          <a:xfrm>
            <a:off x="1088294" y="1962717"/>
            <a:ext cx="1599714" cy="1700493"/>
            <a:chOff x="5928525" y="2460925"/>
            <a:chExt cx="432350" cy="424125"/>
          </a:xfrm>
        </p:grpSpPr>
        <p:sp>
          <p:nvSpPr>
            <p:cNvPr id="562" name="Google Shape;562;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 name="Google Shape;595;p28"/>
          <p:cNvSpPr txBox="1">
            <a:spLocks noGrp="1"/>
          </p:cNvSpPr>
          <p:nvPr>
            <p:ph type="ctrTitle" idx="6"/>
          </p:nvPr>
        </p:nvSpPr>
        <p:spPr>
          <a:xfrm>
            <a:off x="1118217" y="3729379"/>
            <a:ext cx="1493969" cy="34528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2002</a:t>
            </a:r>
            <a:endParaRPr sz="1600" dirty="0"/>
          </a:p>
        </p:txBody>
      </p:sp>
      <p:sp>
        <p:nvSpPr>
          <p:cNvPr id="600" name="Google Shape;600;p28"/>
          <p:cNvSpPr txBox="1">
            <a:spLocks noGrp="1"/>
          </p:cNvSpPr>
          <p:nvPr>
            <p:ph type="title" idx="8"/>
          </p:nvPr>
        </p:nvSpPr>
        <p:spPr>
          <a:xfrm>
            <a:off x="1027030" y="2235536"/>
            <a:ext cx="1456568" cy="11764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Webforms</a:t>
            </a:r>
            <a:endParaRPr sz="2400" dirty="0"/>
          </a:p>
        </p:txBody>
      </p:sp>
      <p:sp>
        <p:nvSpPr>
          <p:cNvPr id="602" name="Google Shape;602;p28"/>
          <p:cNvSpPr txBox="1">
            <a:spLocks noGrp="1"/>
          </p:cNvSpPr>
          <p:nvPr>
            <p:ph type="title" idx="2"/>
          </p:nvPr>
        </p:nvSpPr>
        <p:spPr>
          <a:xfrm>
            <a:off x="3475207" y="2171104"/>
            <a:ext cx="1456568" cy="11764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.NET MVC</a:t>
            </a:r>
            <a:endParaRPr dirty="0"/>
          </a:p>
        </p:txBody>
      </p:sp>
      <p:grpSp>
        <p:nvGrpSpPr>
          <p:cNvPr id="606" name="Google Shape;606;p28"/>
          <p:cNvGrpSpPr/>
          <p:nvPr/>
        </p:nvGrpSpPr>
        <p:grpSpPr>
          <a:xfrm>
            <a:off x="7910102" y="4721707"/>
            <a:ext cx="590609" cy="504948"/>
            <a:chOff x="0" y="803700"/>
            <a:chExt cx="314328" cy="248002"/>
          </a:xfrm>
        </p:grpSpPr>
        <p:sp>
          <p:nvSpPr>
            <p:cNvPr id="607" name="Google Shape;607;p28"/>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8"/>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 name="Google Shape;609;p28"/>
          <p:cNvSpPr/>
          <p:nvPr/>
        </p:nvSpPr>
        <p:spPr>
          <a:xfrm rot="-3465756">
            <a:off x="2980812" y="2611349"/>
            <a:ext cx="360263" cy="405034"/>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595;p28">
            <a:extLst>
              <a:ext uri="{FF2B5EF4-FFF2-40B4-BE49-F238E27FC236}">
                <a16:creationId xmlns:a16="http://schemas.microsoft.com/office/drawing/2014/main" id="{72327A81-C435-4313-A504-50F03CCBEE6E}"/>
              </a:ext>
            </a:extLst>
          </p:cNvPr>
          <p:cNvSpPr txBox="1">
            <a:spLocks/>
          </p:cNvSpPr>
          <p:nvPr/>
        </p:nvSpPr>
        <p:spPr>
          <a:xfrm>
            <a:off x="3520075" y="3742168"/>
            <a:ext cx="1493969" cy="3452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2009</a:t>
            </a:r>
          </a:p>
        </p:txBody>
      </p:sp>
      <p:grpSp>
        <p:nvGrpSpPr>
          <p:cNvPr id="139" name="Google Shape;546;p28">
            <a:extLst>
              <a:ext uri="{FF2B5EF4-FFF2-40B4-BE49-F238E27FC236}">
                <a16:creationId xmlns:a16="http://schemas.microsoft.com/office/drawing/2014/main" id="{5C378CE9-98F1-4871-9A07-B75271EE233B}"/>
              </a:ext>
            </a:extLst>
          </p:cNvPr>
          <p:cNvGrpSpPr/>
          <p:nvPr/>
        </p:nvGrpSpPr>
        <p:grpSpPr>
          <a:xfrm>
            <a:off x="6016790" y="2025740"/>
            <a:ext cx="1599714" cy="1700493"/>
            <a:chOff x="5928525" y="2460925"/>
            <a:chExt cx="432350" cy="424125"/>
          </a:xfrm>
        </p:grpSpPr>
        <p:sp>
          <p:nvSpPr>
            <p:cNvPr id="140" name="Google Shape;547;p28">
              <a:extLst>
                <a:ext uri="{FF2B5EF4-FFF2-40B4-BE49-F238E27FC236}">
                  <a16:creationId xmlns:a16="http://schemas.microsoft.com/office/drawing/2014/main" id="{25F352D2-67A1-442F-80D2-94D99AF39824}"/>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rgbClr val="FF3399"/>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548;p28">
              <a:extLst>
                <a:ext uri="{FF2B5EF4-FFF2-40B4-BE49-F238E27FC236}">
                  <a16:creationId xmlns:a16="http://schemas.microsoft.com/office/drawing/2014/main" id="{4FC04BA0-68DB-41DC-9D95-37673AF8B959}"/>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49;p28">
              <a:extLst>
                <a:ext uri="{FF2B5EF4-FFF2-40B4-BE49-F238E27FC236}">
                  <a16:creationId xmlns:a16="http://schemas.microsoft.com/office/drawing/2014/main" id="{318D9473-0284-41FA-883F-9C6937A730AD}"/>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550;p28">
              <a:extLst>
                <a:ext uri="{FF2B5EF4-FFF2-40B4-BE49-F238E27FC236}">
                  <a16:creationId xmlns:a16="http://schemas.microsoft.com/office/drawing/2014/main" id="{EE9A4DAA-7A88-45EA-9281-C0D9DBD0991B}"/>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51;p28">
              <a:extLst>
                <a:ext uri="{FF2B5EF4-FFF2-40B4-BE49-F238E27FC236}">
                  <a16:creationId xmlns:a16="http://schemas.microsoft.com/office/drawing/2014/main" id="{1CBB01BF-06C8-451C-8973-2DB18C9CAE57}"/>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552;p28">
              <a:extLst>
                <a:ext uri="{FF2B5EF4-FFF2-40B4-BE49-F238E27FC236}">
                  <a16:creationId xmlns:a16="http://schemas.microsoft.com/office/drawing/2014/main" id="{1BCAC258-2259-4E7F-B615-E4DF2FE82072}"/>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53;p28">
              <a:extLst>
                <a:ext uri="{FF2B5EF4-FFF2-40B4-BE49-F238E27FC236}">
                  <a16:creationId xmlns:a16="http://schemas.microsoft.com/office/drawing/2014/main" id="{26444D26-EA9E-481B-B309-5CDFB5B716C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554;p28">
              <a:extLst>
                <a:ext uri="{FF2B5EF4-FFF2-40B4-BE49-F238E27FC236}">
                  <a16:creationId xmlns:a16="http://schemas.microsoft.com/office/drawing/2014/main" id="{819841BA-085D-497E-86D3-AD744EF93E24}"/>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555;p28">
              <a:extLst>
                <a:ext uri="{FF2B5EF4-FFF2-40B4-BE49-F238E27FC236}">
                  <a16:creationId xmlns:a16="http://schemas.microsoft.com/office/drawing/2014/main" id="{84F3A2D3-51B3-40AA-A5DE-2F671D8D6EC2}"/>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556;p28">
              <a:extLst>
                <a:ext uri="{FF2B5EF4-FFF2-40B4-BE49-F238E27FC236}">
                  <a16:creationId xmlns:a16="http://schemas.microsoft.com/office/drawing/2014/main" id="{9DD770A2-3203-4B5E-A36E-083C3F0F53A9}"/>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557;p28">
              <a:extLst>
                <a:ext uri="{FF2B5EF4-FFF2-40B4-BE49-F238E27FC236}">
                  <a16:creationId xmlns:a16="http://schemas.microsoft.com/office/drawing/2014/main" id="{F82B9AB1-4D0B-490C-81B0-FF76E06FC4CF}"/>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558;p28">
              <a:extLst>
                <a:ext uri="{FF2B5EF4-FFF2-40B4-BE49-F238E27FC236}">
                  <a16:creationId xmlns:a16="http://schemas.microsoft.com/office/drawing/2014/main" id="{E9FEBEBD-8FFE-48AC-8067-CD12A5A28B15}"/>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559;p28">
              <a:extLst>
                <a:ext uri="{FF2B5EF4-FFF2-40B4-BE49-F238E27FC236}">
                  <a16:creationId xmlns:a16="http://schemas.microsoft.com/office/drawing/2014/main" id="{6B595740-B15B-4E1F-A7FB-61DCFDDFE60C}"/>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560;p28">
              <a:extLst>
                <a:ext uri="{FF2B5EF4-FFF2-40B4-BE49-F238E27FC236}">
                  <a16:creationId xmlns:a16="http://schemas.microsoft.com/office/drawing/2014/main" id="{F6F30FAC-8ED8-43C0-A45E-13585DCAA4E7}"/>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602;p28">
            <a:extLst>
              <a:ext uri="{FF2B5EF4-FFF2-40B4-BE49-F238E27FC236}">
                <a16:creationId xmlns:a16="http://schemas.microsoft.com/office/drawing/2014/main" id="{39F39C8C-8B72-4E74-8758-33B3F8EF4DA9}"/>
              </a:ext>
            </a:extLst>
          </p:cNvPr>
          <p:cNvSpPr txBox="1">
            <a:spLocks/>
          </p:cNvSpPr>
          <p:nvPr/>
        </p:nvSpPr>
        <p:spPr>
          <a:xfrm>
            <a:off x="5977258" y="2195464"/>
            <a:ext cx="1456568" cy="117643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ondrina Shadow"/>
              <a:buNone/>
              <a:defRPr sz="3000" b="1" i="0" u="none" strike="noStrike" cap="none">
                <a:solidFill>
                  <a:schemeClr val="dk1"/>
                </a:solidFill>
                <a:latin typeface="Londrina Shadow"/>
                <a:ea typeface="Londrina Shadow"/>
                <a:cs typeface="Londrina Shadow"/>
                <a:sym typeface="Londrina Shadow"/>
              </a:defRPr>
            </a:lvl1pPr>
            <a:lvl2pPr marR="0" lvl="1"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US" dirty="0"/>
              <a:t>.NET Core</a:t>
            </a:r>
          </a:p>
        </p:txBody>
      </p:sp>
      <p:sp>
        <p:nvSpPr>
          <p:cNvPr id="155" name="Google Shape;609;p28">
            <a:extLst>
              <a:ext uri="{FF2B5EF4-FFF2-40B4-BE49-F238E27FC236}">
                <a16:creationId xmlns:a16="http://schemas.microsoft.com/office/drawing/2014/main" id="{78A996BD-19A6-427E-AA8B-6586049AAA8C}"/>
              </a:ext>
            </a:extLst>
          </p:cNvPr>
          <p:cNvSpPr/>
          <p:nvPr/>
        </p:nvSpPr>
        <p:spPr>
          <a:xfrm rot="-3465756">
            <a:off x="5482863" y="2635709"/>
            <a:ext cx="360263" cy="405034"/>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595;p28">
            <a:extLst>
              <a:ext uri="{FF2B5EF4-FFF2-40B4-BE49-F238E27FC236}">
                <a16:creationId xmlns:a16="http://schemas.microsoft.com/office/drawing/2014/main" id="{00F0A439-A1FC-4154-B68A-E92C2AF021D6}"/>
              </a:ext>
            </a:extLst>
          </p:cNvPr>
          <p:cNvSpPr txBox="1">
            <a:spLocks/>
          </p:cNvSpPr>
          <p:nvPr/>
        </p:nvSpPr>
        <p:spPr>
          <a:xfrm>
            <a:off x="6022126" y="3766528"/>
            <a:ext cx="1493969" cy="3452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2016</a:t>
            </a:r>
          </a:p>
        </p:txBody>
      </p:sp>
    </p:spTree>
    <p:extLst>
      <p:ext uri="{BB962C8B-B14F-4D97-AF65-F5344CB8AC3E}">
        <p14:creationId xmlns:p14="http://schemas.microsoft.com/office/powerpoint/2010/main" val="1177465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61"/>
                                        </p:tgtEl>
                                        <p:attrNameLst>
                                          <p:attrName>style.visibility</p:attrName>
                                        </p:attrNameLst>
                                      </p:cBhvr>
                                      <p:to>
                                        <p:strVal val="visible"/>
                                      </p:to>
                                    </p:set>
                                    <p:animEffect transition="in" filter="randombar(horizontal)">
                                      <p:cBhvr>
                                        <p:cTn id="7" dur="500"/>
                                        <p:tgtEl>
                                          <p:spTgt spid="56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95"/>
                                        </p:tgtEl>
                                        <p:attrNameLst>
                                          <p:attrName>style.visibility</p:attrName>
                                        </p:attrNameLst>
                                      </p:cBhvr>
                                      <p:to>
                                        <p:strVal val="visible"/>
                                      </p:to>
                                    </p:set>
                                    <p:animEffect transition="in" filter="randombar(horizontal)">
                                      <p:cBhvr>
                                        <p:cTn id="10" dur="500"/>
                                        <p:tgtEl>
                                          <p:spTgt spid="59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600"/>
                                        </p:tgtEl>
                                        <p:attrNameLst>
                                          <p:attrName>style.visibility</p:attrName>
                                        </p:attrNameLst>
                                      </p:cBhvr>
                                      <p:to>
                                        <p:strVal val="visible"/>
                                      </p:to>
                                    </p:set>
                                    <p:animEffect transition="in" filter="randombar(horizontal)">
                                      <p:cBhvr>
                                        <p:cTn id="13" dur="500"/>
                                        <p:tgtEl>
                                          <p:spTgt spid="600"/>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609"/>
                                        </p:tgtEl>
                                        <p:attrNameLst>
                                          <p:attrName>style.visibility</p:attrName>
                                        </p:attrNameLst>
                                      </p:cBhvr>
                                      <p:to>
                                        <p:strVal val="visible"/>
                                      </p:to>
                                    </p:set>
                                    <p:animEffect transition="in" filter="randombar(horizontal)">
                                      <p:cBhvr>
                                        <p:cTn id="18" dur="500"/>
                                        <p:tgtEl>
                                          <p:spTgt spid="609"/>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606"/>
                                        </p:tgtEl>
                                        <p:attrNameLst>
                                          <p:attrName>style.visibility</p:attrName>
                                        </p:attrNameLst>
                                      </p:cBhvr>
                                      <p:to>
                                        <p:strVal val="visible"/>
                                      </p:to>
                                    </p:set>
                                    <p:animEffect transition="in" filter="randombar(horizontal)">
                                      <p:cBhvr>
                                        <p:cTn id="23" dur="500"/>
                                        <p:tgtEl>
                                          <p:spTgt spid="606"/>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nodeType="clickEffect">
                                  <p:stCondLst>
                                    <p:cond delay="0"/>
                                  </p:stCondLst>
                                  <p:childTnLst>
                                    <p:set>
                                      <p:cBhvr>
                                        <p:cTn id="27" dur="1" fill="hold">
                                          <p:stCondLst>
                                            <p:cond delay="0"/>
                                          </p:stCondLst>
                                        </p:cTn>
                                        <p:tgtEl>
                                          <p:spTgt spid="546"/>
                                        </p:tgtEl>
                                        <p:attrNameLst>
                                          <p:attrName>style.visibility</p:attrName>
                                        </p:attrNameLst>
                                      </p:cBhvr>
                                      <p:to>
                                        <p:strVal val="visible"/>
                                      </p:to>
                                    </p:set>
                                    <p:animEffect transition="in" filter="randombar(horizontal)">
                                      <p:cBhvr>
                                        <p:cTn id="28" dur="500"/>
                                        <p:tgtEl>
                                          <p:spTgt spid="546"/>
                                        </p:tgtEl>
                                      </p:cBhvr>
                                    </p:animEffect>
                                  </p:childTnLst>
                                </p:cTn>
                              </p:par>
                              <p:par>
                                <p:cTn id="29" presetID="14" presetClass="entr" presetSubtype="10" fill="hold" grpId="0" nodeType="withEffect">
                                  <p:stCondLst>
                                    <p:cond delay="0"/>
                                  </p:stCondLst>
                                  <p:childTnLst>
                                    <p:set>
                                      <p:cBhvr>
                                        <p:cTn id="30" dur="1" fill="hold">
                                          <p:stCondLst>
                                            <p:cond delay="0"/>
                                          </p:stCondLst>
                                        </p:cTn>
                                        <p:tgtEl>
                                          <p:spTgt spid="602"/>
                                        </p:tgtEl>
                                        <p:attrNameLst>
                                          <p:attrName>style.visibility</p:attrName>
                                        </p:attrNameLst>
                                      </p:cBhvr>
                                      <p:to>
                                        <p:strVal val="visible"/>
                                      </p:to>
                                    </p:set>
                                    <p:animEffect transition="in" filter="randombar(horizontal)">
                                      <p:cBhvr>
                                        <p:cTn id="31" dur="500"/>
                                        <p:tgtEl>
                                          <p:spTgt spid="602"/>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138"/>
                                        </p:tgtEl>
                                        <p:attrNameLst>
                                          <p:attrName>style.visibility</p:attrName>
                                        </p:attrNameLst>
                                      </p:cBhvr>
                                      <p:to>
                                        <p:strVal val="visible"/>
                                      </p:to>
                                    </p:set>
                                    <p:animEffect transition="in" filter="randombar(horizontal)">
                                      <p:cBhvr>
                                        <p:cTn id="34" dur="500"/>
                                        <p:tgtEl>
                                          <p:spTgt spid="138"/>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155"/>
                                        </p:tgtEl>
                                        <p:attrNameLst>
                                          <p:attrName>style.visibility</p:attrName>
                                        </p:attrNameLst>
                                      </p:cBhvr>
                                      <p:to>
                                        <p:strVal val="visible"/>
                                      </p:to>
                                    </p:set>
                                    <p:animEffect transition="in" filter="randombar(horizontal)">
                                      <p:cBhvr>
                                        <p:cTn id="39" dur="500"/>
                                        <p:tgtEl>
                                          <p:spTgt spid="155"/>
                                        </p:tgtEl>
                                      </p:cBhvr>
                                    </p:animEffect>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nodeType="clickEffect">
                                  <p:stCondLst>
                                    <p:cond delay="0"/>
                                  </p:stCondLst>
                                  <p:childTnLst>
                                    <p:set>
                                      <p:cBhvr>
                                        <p:cTn id="43" dur="1" fill="hold">
                                          <p:stCondLst>
                                            <p:cond delay="0"/>
                                          </p:stCondLst>
                                        </p:cTn>
                                        <p:tgtEl>
                                          <p:spTgt spid="139"/>
                                        </p:tgtEl>
                                        <p:attrNameLst>
                                          <p:attrName>style.visibility</p:attrName>
                                        </p:attrNameLst>
                                      </p:cBhvr>
                                      <p:to>
                                        <p:strVal val="visible"/>
                                      </p:to>
                                    </p:set>
                                    <p:animEffect transition="in" filter="randombar(horizontal)">
                                      <p:cBhvr>
                                        <p:cTn id="44" dur="500"/>
                                        <p:tgtEl>
                                          <p:spTgt spid="139"/>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154"/>
                                        </p:tgtEl>
                                        <p:attrNameLst>
                                          <p:attrName>style.visibility</p:attrName>
                                        </p:attrNameLst>
                                      </p:cBhvr>
                                      <p:to>
                                        <p:strVal val="visible"/>
                                      </p:to>
                                    </p:set>
                                    <p:animEffect transition="in" filter="randombar(horizontal)">
                                      <p:cBhvr>
                                        <p:cTn id="47" dur="500"/>
                                        <p:tgtEl>
                                          <p:spTgt spid="154"/>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156"/>
                                        </p:tgtEl>
                                        <p:attrNameLst>
                                          <p:attrName>style.visibility</p:attrName>
                                        </p:attrNameLst>
                                      </p:cBhvr>
                                      <p:to>
                                        <p:strVal val="visible"/>
                                      </p:to>
                                    </p:set>
                                    <p:animEffect transition="in" filter="randombar(horizontal)">
                                      <p:cBhvr>
                                        <p:cTn id="50" dur="5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5" grpId="0"/>
      <p:bldP spid="600" grpId="0"/>
      <p:bldP spid="602" grpId="0"/>
      <p:bldP spid="609" grpId="0" animBg="1"/>
      <p:bldP spid="138" grpId="0"/>
      <p:bldP spid="154" grpId="0"/>
      <p:bldP spid="155" grpId="0" animBg="1"/>
      <p:bldP spid="156"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9585"/>
        <p:cNvGrpSpPr/>
        <p:nvPr/>
      </p:nvGrpSpPr>
      <p:grpSpPr>
        <a:xfrm>
          <a:off x="0" y="0"/>
          <a:ext cx="0" cy="0"/>
          <a:chOff x="0" y="0"/>
          <a:chExt cx="0" cy="0"/>
        </a:xfrm>
      </p:grpSpPr>
      <p:grpSp>
        <p:nvGrpSpPr>
          <p:cNvPr id="9586" name="Google Shape;9586;p64"/>
          <p:cNvGrpSpPr/>
          <p:nvPr/>
        </p:nvGrpSpPr>
        <p:grpSpPr>
          <a:xfrm>
            <a:off x="718875" y="3363288"/>
            <a:ext cx="2390414" cy="1024800"/>
            <a:chOff x="728925" y="3296613"/>
            <a:chExt cx="2390414" cy="1024800"/>
          </a:xfrm>
        </p:grpSpPr>
        <p:grpSp>
          <p:nvGrpSpPr>
            <p:cNvPr id="9587" name="Google Shape;9587;p64"/>
            <p:cNvGrpSpPr/>
            <p:nvPr/>
          </p:nvGrpSpPr>
          <p:grpSpPr>
            <a:xfrm>
              <a:off x="728925" y="3619800"/>
              <a:ext cx="2390414" cy="500893"/>
              <a:chOff x="728925" y="3619800"/>
              <a:chExt cx="2390414" cy="500893"/>
            </a:xfrm>
          </p:grpSpPr>
          <p:sp>
            <p:nvSpPr>
              <p:cNvPr id="9588" name="Google Shape;9588;p6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89" name="Google Shape;9589;p6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590" name="Google Shape;9590;p64"/>
            <p:cNvGrpSpPr/>
            <p:nvPr/>
          </p:nvGrpSpPr>
          <p:grpSpPr>
            <a:xfrm>
              <a:off x="1348050" y="3296613"/>
              <a:ext cx="1706152" cy="1024800"/>
              <a:chOff x="1348050" y="3296613"/>
              <a:chExt cx="1706152" cy="1024800"/>
            </a:xfrm>
          </p:grpSpPr>
          <p:sp>
            <p:nvSpPr>
              <p:cNvPr id="9591" name="Google Shape;9591;p6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92" name="Google Shape;9592;p6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93" name="Google Shape;9593;p6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94" name="Google Shape;9594;p6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95" name="Google Shape;9595;p6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596" name="Google Shape;9596;p64"/>
            <p:cNvGrpSpPr/>
            <p:nvPr/>
          </p:nvGrpSpPr>
          <p:grpSpPr>
            <a:xfrm>
              <a:off x="1455707" y="3654858"/>
              <a:ext cx="1491150" cy="417657"/>
              <a:chOff x="1455707" y="3654858"/>
              <a:chExt cx="1491150" cy="417657"/>
            </a:xfrm>
          </p:grpSpPr>
          <p:sp>
            <p:nvSpPr>
              <p:cNvPr id="9597" name="Google Shape;9597;p6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617" name="Google Shape;9617;p64"/>
          <p:cNvGraphicFramePr/>
          <p:nvPr/>
        </p:nvGraphicFramePr>
        <p:xfrm>
          <a:off x="5954575" y="2361200"/>
          <a:ext cx="3000000" cy="3000000"/>
        </p:xfrm>
        <a:graphic>
          <a:graphicData uri="http://schemas.openxmlformats.org/drawingml/2006/table">
            <a:tbl>
              <a:tblPr>
                <a:noFill/>
                <a:tableStyleId>{297F9200-AAE0-426B-B527-3517CA694078}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618" name="Google Shape;9618;p64"/>
          <p:cNvGrpSpPr/>
          <p:nvPr/>
        </p:nvGrpSpPr>
        <p:grpSpPr>
          <a:xfrm>
            <a:off x="727251" y="1188964"/>
            <a:ext cx="2396505" cy="976502"/>
            <a:chOff x="749309" y="1112739"/>
            <a:chExt cx="2371603" cy="976502"/>
          </a:xfrm>
        </p:grpSpPr>
        <p:grpSp>
          <p:nvGrpSpPr>
            <p:cNvPr id="9619" name="Google Shape;9619;p64"/>
            <p:cNvGrpSpPr/>
            <p:nvPr/>
          </p:nvGrpSpPr>
          <p:grpSpPr>
            <a:xfrm>
              <a:off x="1092126" y="1112739"/>
              <a:ext cx="2028786" cy="975464"/>
              <a:chOff x="1092126" y="1112739"/>
              <a:chExt cx="2028786" cy="975464"/>
            </a:xfrm>
          </p:grpSpPr>
          <p:sp>
            <p:nvSpPr>
              <p:cNvPr id="9620" name="Google Shape;9620;p6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64"/>
            <p:cNvGrpSpPr/>
            <p:nvPr/>
          </p:nvGrpSpPr>
          <p:grpSpPr>
            <a:xfrm>
              <a:off x="749309" y="1112739"/>
              <a:ext cx="314700" cy="975464"/>
              <a:chOff x="749309" y="1112739"/>
              <a:chExt cx="314700" cy="975464"/>
            </a:xfrm>
          </p:grpSpPr>
          <p:sp>
            <p:nvSpPr>
              <p:cNvPr id="9645" name="Google Shape;9645;p6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9" name="Google Shape;9649;p6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653" name="Google Shape;9653;p64"/>
          <p:cNvGraphicFramePr/>
          <p:nvPr/>
        </p:nvGraphicFramePr>
        <p:xfrm>
          <a:off x="5954600" y="1188950"/>
          <a:ext cx="3000000" cy="3000000"/>
        </p:xfrm>
        <a:graphic>
          <a:graphicData uri="http://schemas.openxmlformats.org/drawingml/2006/table">
            <a:tbl>
              <a:tblPr>
                <a:noFill/>
                <a:tableStyleId>{297F9200-AAE0-426B-B527-3517CA694078}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654" name="Google Shape;9654;p64"/>
          <p:cNvGraphicFramePr/>
          <p:nvPr/>
        </p:nvGraphicFramePr>
        <p:xfrm>
          <a:off x="3375463" y="2361200"/>
          <a:ext cx="3000000" cy="3000000"/>
        </p:xfrm>
        <a:graphic>
          <a:graphicData uri="http://schemas.openxmlformats.org/drawingml/2006/table">
            <a:tbl>
              <a:tblPr>
                <a:noFill/>
                <a:tableStyleId>{297F9200-AAE0-426B-B527-3517CA694078}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655" name="Google Shape;9655;p64"/>
          <p:cNvGrpSpPr/>
          <p:nvPr/>
        </p:nvGrpSpPr>
        <p:grpSpPr>
          <a:xfrm>
            <a:off x="3377449" y="3352160"/>
            <a:ext cx="2363377" cy="1047062"/>
            <a:chOff x="3358399" y="3285485"/>
            <a:chExt cx="2363377" cy="1047062"/>
          </a:xfrm>
        </p:grpSpPr>
        <p:grpSp>
          <p:nvGrpSpPr>
            <p:cNvPr id="9656" name="Google Shape;9656;p64"/>
            <p:cNvGrpSpPr/>
            <p:nvPr/>
          </p:nvGrpSpPr>
          <p:grpSpPr>
            <a:xfrm>
              <a:off x="3358412" y="3285485"/>
              <a:ext cx="2363244" cy="139500"/>
              <a:chOff x="3358412" y="3285485"/>
              <a:chExt cx="2363244" cy="139500"/>
            </a:xfrm>
          </p:grpSpPr>
          <p:sp>
            <p:nvSpPr>
              <p:cNvPr id="9657" name="Google Shape;9657;p6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64"/>
            <p:cNvGrpSpPr/>
            <p:nvPr/>
          </p:nvGrpSpPr>
          <p:grpSpPr>
            <a:xfrm>
              <a:off x="3358412" y="3466996"/>
              <a:ext cx="2363244" cy="139500"/>
              <a:chOff x="3358412" y="3466996"/>
              <a:chExt cx="2363244" cy="139500"/>
            </a:xfrm>
          </p:grpSpPr>
          <p:sp>
            <p:nvSpPr>
              <p:cNvPr id="9663" name="Google Shape;9663;p6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64"/>
            <p:cNvGrpSpPr/>
            <p:nvPr/>
          </p:nvGrpSpPr>
          <p:grpSpPr>
            <a:xfrm>
              <a:off x="3358412" y="3648507"/>
              <a:ext cx="2363244" cy="139500"/>
              <a:chOff x="3358412" y="3648507"/>
              <a:chExt cx="2363244" cy="139500"/>
            </a:xfrm>
          </p:grpSpPr>
          <p:sp>
            <p:nvSpPr>
              <p:cNvPr id="9669" name="Google Shape;9669;p6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64"/>
            <p:cNvGrpSpPr/>
            <p:nvPr/>
          </p:nvGrpSpPr>
          <p:grpSpPr>
            <a:xfrm>
              <a:off x="3358412" y="3830018"/>
              <a:ext cx="2363244" cy="139500"/>
              <a:chOff x="3358412" y="3830018"/>
              <a:chExt cx="2363244" cy="139500"/>
            </a:xfrm>
          </p:grpSpPr>
          <p:sp>
            <p:nvSpPr>
              <p:cNvPr id="9675" name="Google Shape;9675;p6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64"/>
            <p:cNvGrpSpPr/>
            <p:nvPr/>
          </p:nvGrpSpPr>
          <p:grpSpPr>
            <a:xfrm>
              <a:off x="3358399" y="4011514"/>
              <a:ext cx="2363377" cy="139537"/>
              <a:chOff x="3294800" y="4134603"/>
              <a:chExt cx="2638876" cy="152400"/>
            </a:xfrm>
          </p:grpSpPr>
          <p:sp>
            <p:nvSpPr>
              <p:cNvPr id="9681" name="Google Shape;9681;p6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64"/>
            <p:cNvGrpSpPr/>
            <p:nvPr/>
          </p:nvGrpSpPr>
          <p:grpSpPr>
            <a:xfrm>
              <a:off x="3358399" y="4193010"/>
              <a:ext cx="2363377" cy="139537"/>
              <a:chOff x="3294800" y="4134603"/>
              <a:chExt cx="2638876" cy="152400"/>
            </a:xfrm>
          </p:grpSpPr>
          <p:sp>
            <p:nvSpPr>
              <p:cNvPr id="9687" name="Google Shape;9687;p6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692" name="Google Shape;9692;p64"/>
          <p:cNvGraphicFramePr/>
          <p:nvPr/>
        </p:nvGraphicFramePr>
        <p:xfrm>
          <a:off x="728250" y="2361200"/>
          <a:ext cx="3000000" cy="3000000"/>
        </p:xfrm>
        <a:graphic>
          <a:graphicData uri="http://schemas.openxmlformats.org/drawingml/2006/table">
            <a:tbl>
              <a:tblPr>
                <a:noFill/>
                <a:tableStyleId>{297F9200-AAE0-426B-B527-3517CA694078}</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693" name="Google Shape;9693;p64"/>
          <p:cNvGrpSpPr/>
          <p:nvPr/>
        </p:nvGrpSpPr>
        <p:grpSpPr>
          <a:xfrm>
            <a:off x="4177919" y="2765014"/>
            <a:ext cx="1302095" cy="60959"/>
            <a:chOff x="3558802" y="4011427"/>
            <a:chExt cx="1866000" cy="111300"/>
          </a:xfrm>
        </p:grpSpPr>
        <p:sp>
          <p:nvSpPr>
            <p:cNvPr id="9694" name="Google Shape;9694;p6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64"/>
          <p:cNvGrpSpPr/>
          <p:nvPr/>
        </p:nvGrpSpPr>
        <p:grpSpPr>
          <a:xfrm>
            <a:off x="4723407" y="3047174"/>
            <a:ext cx="914340" cy="60959"/>
            <a:chOff x="3558802" y="4011427"/>
            <a:chExt cx="1866000" cy="111300"/>
          </a:xfrm>
        </p:grpSpPr>
        <p:sp>
          <p:nvSpPr>
            <p:cNvPr id="9697" name="Google Shape;9697;p6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64"/>
          <p:cNvGrpSpPr/>
          <p:nvPr/>
        </p:nvGrpSpPr>
        <p:grpSpPr>
          <a:xfrm>
            <a:off x="5891249" y="3374972"/>
            <a:ext cx="2519825" cy="1001454"/>
            <a:chOff x="1906114" y="789980"/>
            <a:chExt cx="1487676" cy="606868"/>
          </a:xfrm>
        </p:grpSpPr>
        <p:cxnSp>
          <p:nvCxnSpPr>
            <p:cNvPr id="9700" name="Google Shape;9700;p6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701" name="Google Shape;9701;p6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702" name="Google Shape;9702;p6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703" name="Google Shape;9703;p6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704" name="Google Shape;9704;p6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705" name="Google Shape;9705;p6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706" name="Google Shape;9706;p6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707" name="Google Shape;9707;p6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714" name="Google Shape;9714;p6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715" name="Google Shape;9715;p6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716" name="Google Shape;9716;p6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64"/>
          <p:cNvGrpSpPr/>
          <p:nvPr/>
        </p:nvGrpSpPr>
        <p:grpSpPr>
          <a:xfrm>
            <a:off x="3372612" y="1159008"/>
            <a:ext cx="2363393" cy="1005865"/>
            <a:chOff x="3292400" y="1193188"/>
            <a:chExt cx="2615240" cy="1131075"/>
          </a:xfrm>
        </p:grpSpPr>
        <p:sp>
          <p:nvSpPr>
            <p:cNvPr id="9718" name="Google Shape;9718;p6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19" name="Google Shape;9719;p6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20" name="Google Shape;9720;p6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721" name="Google Shape;9721;p6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722" name="Google Shape;9722;p6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723" name="Google Shape;9723;p6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724" name="Google Shape;9724;p6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725" name="Google Shape;9725;p6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726" name="Google Shape;9726;p6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727" name="Google Shape;9727;p6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728" name="Google Shape;9728;p6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729" name="Google Shape;9729;p6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730" name="Google Shape;9730;p6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731" name="Google Shape;9731;p6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732" name="Google Shape;9732;p64"/>
            <p:cNvGrpSpPr/>
            <p:nvPr/>
          </p:nvGrpSpPr>
          <p:grpSpPr>
            <a:xfrm>
              <a:off x="3748438" y="1378608"/>
              <a:ext cx="2159202" cy="903971"/>
              <a:chOff x="1683525" y="2179850"/>
              <a:chExt cx="4519050" cy="2134525"/>
            </a:xfrm>
          </p:grpSpPr>
          <p:sp>
            <p:nvSpPr>
              <p:cNvPr id="9733" name="Google Shape;9733;p6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4" name="Google Shape;9734;p6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5" name="Google Shape;9735;p6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6" name="Google Shape;9736;p6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7" name="Google Shape;9737;p6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8" name="Google Shape;9738;p6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9" name="Google Shape;9739;p6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40" name="Google Shape;9740;p6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41" name="Google Shape;9741;p6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42" name="Google Shape;9742;p6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43" name="Google Shape;9743;p6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44" name="Google Shape;9744;p6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9748"/>
        <p:cNvGrpSpPr/>
        <p:nvPr/>
      </p:nvGrpSpPr>
      <p:grpSpPr>
        <a:xfrm>
          <a:off x="0" y="0"/>
          <a:ext cx="0" cy="0"/>
          <a:chOff x="0" y="0"/>
          <a:chExt cx="0" cy="0"/>
        </a:xfrm>
      </p:grpSpPr>
      <p:grpSp>
        <p:nvGrpSpPr>
          <p:cNvPr id="9749" name="Google Shape;9749;p65"/>
          <p:cNvGrpSpPr/>
          <p:nvPr/>
        </p:nvGrpSpPr>
        <p:grpSpPr>
          <a:xfrm>
            <a:off x="4814684" y="1191441"/>
            <a:ext cx="745431" cy="718863"/>
            <a:chOff x="4249973" y="1201875"/>
            <a:chExt cx="1958568" cy="1888762"/>
          </a:xfrm>
        </p:grpSpPr>
        <p:sp>
          <p:nvSpPr>
            <p:cNvPr id="9750" name="Google Shape;9750;p6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1" name="Google Shape;9751;p65"/>
            <p:cNvGrpSpPr/>
            <p:nvPr/>
          </p:nvGrpSpPr>
          <p:grpSpPr>
            <a:xfrm>
              <a:off x="5853086" y="1789142"/>
              <a:ext cx="355454" cy="1048099"/>
              <a:chOff x="5576108" y="2016725"/>
              <a:chExt cx="565200" cy="1666560"/>
            </a:xfrm>
          </p:grpSpPr>
          <p:sp>
            <p:nvSpPr>
              <p:cNvPr id="9752" name="Google Shape;9752;p6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53" name="Google Shape;9753;p6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65"/>
            <p:cNvGrpSpPr/>
            <p:nvPr/>
          </p:nvGrpSpPr>
          <p:grpSpPr>
            <a:xfrm>
              <a:off x="4869455" y="2691676"/>
              <a:ext cx="1013897" cy="398961"/>
              <a:chOff x="4012057" y="3451825"/>
              <a:chExt cx="1612175" cy="634379"/>
            </a:xfrm>
          </p:grpSpPr>
          <p:sp>
            <p:nvSpPr>
              <p:cNvPr id="9755" name="Google Shape;9755;p6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56" name="Google Shape;9756;p6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65"/>
            <p:cNvGrpSpPr/>
            <p:nvPr/>
          </p:nvGrpSpPr>
          <p:grpSpPr>
            <a:xfrm>
              <a:off x="4276937" y="2155961"/>
              <a:ext cx="651965" cy="891358"/>
              <a:chOff x="3069908" y="2599997"/>
              <a:chExt cx="1036675" cy="1417328"/>
            </a:xfrm>
          </p:grpSpPr>
          <p:sp>
            <p:nvSpPr>
              <p:cNvPr id="9758" name="Google Shape;9758;p6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59" name="Google Shape;9759;p6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65"/>
            <p:cNvGrpSpPr/>
            <p:nvPr/>
          </p:nvGrpSpPr>
          <p:grpSpPr>
            <a:xfrm>
              <a:off x="5054918" y="1201875"/>
              <a:ext cx="999548" cy="602711"/>
              <a:chOff x="4306958" y="1082925"/>
              <a:chExt cx="1589359" cy="958358"/>
            </a:xfrm>
          </p:grpSpPr>
          <p:sp>
            <p:nvSpPr>
              <p:cNvPr id="9761" name="Google Shape;9761;p6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62" name="Google Shape;9762;p6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65"/>
            <p:cNvGrpSpPr/>
            <p:nvPr/>
          </p:nvGrpSpPr>
          <p:grpSpPr>
            <a:xfrm>
              <a:off x="4249973" y="1303451"/>
              <a:ext cx="799317" cy="841334"/>
              <a:chOff x="3027033" y="1244439"/>
              <a:chExt cx="1270977" cy="1337786"/>
            </a:xfrm>
          </p:grpSpPr>
          <p:sp>
            <p:nvSpPr>
              <p:cNvPr id="9764" name="Google Shape;9764;p6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65" name="Google Shape;9765;p6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66" name="Google Shape;9766;p65"/>
          <p:cNvGrpSpPr/>
          <p:nvPr/>
        </p:nvGrpSpPr>
        <p:grpSpPr>
          <a:xfrm>
            <a:off x="731057" y="2069890"/>
            <a:ext cx="761767" cy="729896"/>
            <a:chOff x="2657744" y="2337745"/>
            <a:chExt cx="832987" cy="798137"/>
          </a:xfrm>
        </p:grpSpPr>
        <p:sp>
          <p:nvSpPr>
            <p:cNvPr id="9767" name="Google Shape;9767;p6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65"/>
          <p:cNvGrpSpPr/>
          <p:nvPr/>
        </p:nvGrpSpPr>
        <p:grpSpPr>
          <a:xfrm>
            <a:off x="3242022" y="2073097"/>
            <a:ext cx="685569" cy="723586"/>
            <a:chOff x="3398134" y="2057755"/>
            <a:chExt cx="704087" cy="743130"/>
          </a:xfrm>
        </p:grpSpPr>
        <p:grpSp>
          <p:nvGrpSpPr>
            <p:cNvPr id="9774" name="Google Shape;9774;p65"/>
            <p:cNvGrpSpPr/>
            <p:nvPr/>
          </p:nvGrpSpPr>
          <p:grpSpPr>
            <a:xfrm>
              <a:off x="3398134" y="2290183"/>
              <a:ext cx="315300" cy="219900"/>
              <a:chOff x="3398134" y="2290183"/>
              <a:chExt cx="315300" cy="219900"/>
            </a:xfrm>
          </p:grpSpPr>
          <p:sp>
            <p:nvSpPr>
              <p:cNvPr id="9775" name="Google Shape;9775;p6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76" name="Google Shape;9776;p65"/>
              <p:cNvCxnSpPr>
                <a:stCxn id="977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777" name="Google Shape;9777;p65"/>
            <p:cNvGrpSpPr/>
            <p:nvPr/>
          </p:nvGrpSpPr>
          <p:grpSpPr>
            <a:xfrm>
              <a:off x="3547823" y="2467358"/>
              <a:ext cx="219900" cy="333527"/>
              <a:chOff x="3547823" y="2467358"/>
              <a:chExt cx="219900" cy="333527"/>
            </a:xfrm>
          </p:grpSpPr>
          <p:sp>
            <p:nvSpPr>
              <p:cNvPr id="9778" name="Google Shape;9778;p6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79" name="Google Shape;9779;p6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780" name="Google Shape;9780;p65"/>
            <p:cNvGrpSpPr/>
            <p:nvPr/>
          </p:nvGrpSpPr>
          <p:grpSpPr>
            <a:xfrm>
              <a:off x="3734138" y="2467358"/>
              <a:ext cx="219900" cy="333527"/>
              <a:chOff x="3734138" y="2467358"/>
              <a:chExt cx="219900" cy="333527"/>
            </a:xfrm>
          </p:grpSpPr>
          <p:sp>
            <p:nvSpPr>
              <p:cNvPr id="9781" name="Google Shape;9781;p6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82" name="Google Shape;9782;p6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783" name="Google Shape;9783;p65"/>
            <p:cNvGrpSpPr/>
            <p:nvPr/>
          </p:nvGrpSpPr>
          <p:grpSpPr>
            <a:xfrm>
              <a:off x="3787560" y="2288011"/>
              <a:ext cx="314661" cy="219900"/>
              <a:chOff x="3787560" y="2288011"/>
              <a:chExt cx="314661" cy="219900"/>
            </a:xfrm>
          </p:grpSpPr>
          <p:sp>
            <p:nvSpPr>
              <p:cNvPr id="9784" name="Google Shape;9784;p6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85" name="Google Shape;9785;p6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786" name="Google Shape;9786;p65"/>
            <p:cNvGrpSpPr/>
            <p:nvPr/>
          </p:nvGrpSpPr>
          <p:grpSpPr>
            <a:xfrm>
              <a:off x="3637290" y="2057755"/>
              <a:ext cx="219900" cy="335499"/>
              <a:chOff x="3637290" y="2057755"/>
              <a:chExt cx="219900" cy="335499"/>
            </a:xfrm>
          </p:grpSpPr>
          <p:sp>
            <p:nvSpPr>
              <p:cNvPr id="9787" name="Google Shape;9787;p6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788" name="Google Shape;9788;p6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789" name="Google Shape;9789;p65"/>
          <p:cNvGrpSpPr/>
          <p:nvPr/>
        </p:nvGrpSpPr>
        <p:grpSpPr>
          <a:xfrm>
            <a:off x="4917244" y="2079792"/>
            <a:ext cx="710153" cy="710153"/>
            <a:chOff x="5007123" y="2079403"/>
            <a:chExt cx="687600" cy="687600"/>
          </a:xfrm>
        </p:grpSpPr>
        <p:sp>
          <p:nvSpPr>
            <p:cNvPr id="9790" name="Google Shape;9790;p6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65"/>
          <p:cNvGrpSpPr/>
          <p:nvPr/>
        </p:nvGrpSpPr>
        <p:grpSpPr>
          <a:xfrm>
            <a:off x="5726681" y="2074299"/>
            <a:ext cx="720998" cy="721183"/>
            <a:chOff x="5797446" y="2063053"/>
            <a:chExt cx="698100" cy="698280"/>
          </a:xfrm>
        </p:grpSpPr>
        <p:sp>
          <p:nvSpPr>
            <p:cNvPr id="9795" name="Google Shape;9795;p6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65"/>
          <p:cNvGrpSpPr/>
          <p:nvPr/>
        </p:nvGrpSpPr>
        <p:grpSpPr>
          <a:xfrm>
            <a:off x="8171828" y="3719904"/>
            <a:ext cx="280585" cy="673164"/>
            <a:chOff x="8075075" y="3754290"/>
            <a:chExt cx="255612" cy="613194"/>
          </a:xfrm>
        </p:grpSpPr>
        <p:grpSp>
          <p:nvGrpSpPr>
            <p:cNvPr id="9800" name="Google Shape;9800;p65"/>
            <p:cNvGrpSpPr/>
            <p:nvPr/>
          </p:nvGrpSpPr>
          <p:grpSpPr>
            <a:xfrm>
              <a:off x="8075075" y="3754290"/>
              <a:ext cx="255612" cy="613194"/>
              <a:chOff x="8075075" y="3754290"/>
              <a:chExt cx="255612" cy="613194"/>
            </a:xfrm>
          </p:grpSpPr>
          <p:sp>
            <p:nvSpPr>
              <p:cNvPr id="9801" name="Google Shape;9801;p6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3" name="Google Shape;9803;p6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65"/>
          <p:cNvGrpSpPr/>
          <p:nvPr/>
        </p:nvGrpSpPr>
        <p:grpSpPr>
          <a:xfrm>
            <a:off x="5288887" y="3708700"/>
            <a:ext cx="470352" cy="683745"/>
            <a:chOff x="1697726" y="3244179"/>
            <a:chExt cx="788124" cy="1146069"/>
          </a:xfrm>
        </p:grpSpPr>
        <p:sp>
          <p:nvSpPr>
            <p:cNvPr id="9805" name="Google Shape;9805;p6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7" name="Google Shape;9807;p6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8" name="Google Shape;9808;p65"/>
          <p:cNvGrpSpPr/>
          <p:nvPr/>
        </p:nvGrpSpPr>
        <p:grpSpPr>
          <a:xfrm>
            <a:off x="5910037" y="3719902"/>
            <a:ext cx="293891" cy="293845"/>
            <a:chOff x="6134814" y="3754290"/>
            <a:chExt cx="293891" cy="293845"/>
          </a:xfrm>
        </p:grpSpPr>
        <p:sp>
          <p:nvSpPr>
            <p:cNvPr id="9809" name="Google Shape;9809;p6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65"/>
          <p:cNvGrpSpPr/>
          <p:nvPr/>
        </p:nvGrpSpPr>
        <p:grpSpPr>
          <a:xfrm>
            <a:off x="5910037" y="4098574"/>
            <a:ext cx="293891" cy="293891"/>
            <a:chOff x="6134814" y="4086186"/>
            <a:chExt cx="293891" cy="293891"/>
          </a:xfrm>
        </p:grpSpPr>
        <p:sp>
          <p:nvSpPr>
            <p:cNvPr id="9812" name="Google Shape;9812;p6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4" name="Google Shape;9814;p6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6" name="Google Shape;9816;p65"/>
          <p:cNvGrpSpPr/>
          <p:nvPr/>
        </p:nvGrpSpPr>
        <p:grpSpPr>
          <a:xfrm>
            <a:off x="7835013" y="2927266"/>
            <a:ext cx="622883" cy="621944"/>
            <a:chOff x="1187048" y="238125"/>
            <a:chExt cx="5256397" cy="5248476"/>
          </a:xfrm>
        </p:grpSpPr>
        <p:sp>
          <p:nvSpPr>
            <p:cNvPr id="9817" name="Google Shape;9817;p6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65"/>
          <p:cNvGrpSpPr/>
          <p:nvPr/>
        </p:nvGrpSpPr>
        <p:grpSpPr>
          <a:xfrm>
            <a:off x="2292118" y="2936875"/>
            <a:ext cx="1310987" cy="612407"/>
            <a:chOff x="238125" y="1188750"/>
            <a:chExt cx="7140450" cy="3335550"/>
          </a:xfrm>
        </p:grpSpPr>
        <p:sp>
          <p:nvSpPr>
            <p:cNvPr id="9822" name="Google Shape;9822;p6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65"/>
          <p:cNvGrpSpPr/>
          <p:nvPr/>
        </p:nvGrpSpPr>
        <p:grpSpPr>
          <a:xfrm>
            <a:off x="6617990" y="2927430"/>
            <a:ext cx="1110299" cy="621702"/>
            <a:chOff x="238125" y="1335475"/>
            <a:chExt cx="5418735" cy="3034175"/>
          </a:xfrm>
        </p:grpSpPr>
        <p:sp>
          <p:nvSpPr>
            <p:cNvPr id="9828" name="Google Shape;9828;p6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65"/>
          <p:cNvGrpSpPr/>
          <p:nvPr/>
        </p:nvGrpSpPr>
        <p:grpSpPr>
          <a:xfrm>
            <a:off x="5435649" y="2924327"/>
            <a:ext cx="1074451" cy="627181"/>
            <a:chOff x="5359127" y="2910889"/>
            <a:chExt cx="1097723" cy="640831"/>
          </a:xfrm>
        </p:grpSpPr>
        <p:grpSp>
          <p:nvGrpSpPr>
            <p:cNvPr id="9832" name="Google Shape;9832;p65"/>
            <p:cNvGrpSpPr/>
            <p:nvPr/>
          </p:nvGrpSpPr>
          <p:grpSpPr>
            <a:xfrm>
              <a:off x="5929791" y="3263088"/>
              <a:ext cx="527060" cy="287097"/>
              <a:chOff x="5929791" y="3263088"/>
              <a:chExt cx="527060" cy="287097"/>
            </a:xfrm>
          </p:grpSpPr>
          <p:sp>
            <p:nvSpPr>
              <p:cNvPr id="9833" name="Google Shape;9833;p6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34" name="Google Shape;9834;p6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35" name="Google Shape;9835;p65"/>
            <p:cNvGrpSpPr/>
            <p:nvPr/>
          </p:nvGrpSpPr>
          <p:grpSpPr>
            <a:xfrm>
              <a:off x="5359127" y="3263089"/>
              <a:ext cx="526428" cy="288631"/>
              <a:chOff x="5359127" y="3263089"/>
              <a:chExt cx="526428" cy="288631"/>
            </a:xfrm>
          </p:grpSpPr>
          <p:sp>
            <p:nvSpPr>
              <p:cNvPr id="9836" name="Google Shape;9836;p6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37" name="Google Shape;9837;p6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38" name="Google Shape;9838;p65"/>
            <p:cNvGrpSpPr/>
            <p:nvPr/>
          </p:nvGrpSpPr>
          <p:grpSpPr>
            <a:xfrm>
              <a:off x="5551525" y="2910889"/>
              <a:ext cx="520901" cy="610283"/>
              <a:chOff x="5551525" y="2910889"/>
              <a:chExt cx="520901" cy="610283"/>
            </a:xfrm>
          </p:grpSpPr>
          <p:sp>
            <p:nvSpPr>
              <p:cNvPr id="9839" name="Google Shape;9839;p6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40" name="Google Shape;9840;p6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41" name="Google Shape;9841;p65"/>
            <p:cNvGrpSpPr/>
            <p:nvPr/>
          </p:nvGrpSpPr>
          <p:grpSpPr>
            <a:xfrm>
              <a:off x="5743962" y="2919100"/>
              <a:ext cx="623674" cy="284502"/>
              <a:chOff x="5743962" y="2919100"/>
              <a:chExt cx="623674" cy="284502"/>
            </a:xfrm>
          </p:grpSpPr>
          <p:sp>
            <p:nvSpPr>
              <p:cNvPr id="9842" name="Google Shape;9842;p6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43" name="Google Shape;9843;p6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844" name="Google Shape;9844;p65"/>
          <p:cNvGrpSpPr/>
          <p:nvPr/>
        </p:nvGrpSpPr>
        <p:grpSpPr>
          <a:xfrm>
            <a:off x="7586863" y="2075038"/>
            <a:ext cx="874976" cy="719600"/>
            <a:chOff x="7608988" y="2093194"/>
            <a:chExt cx="817276" cy="672147"/>
          </a:xfrm>
        </p:grpSpPr>
        <p:cxnSp>
          <p:nvCxnSpPr>
            <p:cNvPr id="9845" name="Google Shape;9845;p6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46" name="Google Shape;9846;p6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47" name="Google Shape;9847;p6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48" name="Google Shape;9848;p6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49" name="Google Shape;9849;p6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850" name="Google Shape;9850;p6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851" name="Google Shape;9851;p65"/>
            <p:cNvGrpSpPr/>
            <p:nvPr/>
          </p:nvGrpSpPr>
          <p:grpSpPr>
            <a:xfrm>
              <a:off x="7721175" y="2093194"/>
              <a:ext cx="599587" cy="623846"/>
              <a:chOff x="7721175" y="2093194"/>
              <a:chExt cx="599587" cy="623846"/>
            </a:xfrm>
          </p:grpSpPr>
          <p:grpSp>
            <p:nvGrpSpPr>
              <p:cNvPr id="9852" name="Google Shape;9852;p65"/>
              <p:cNvGrpSpPr/>
              <p:nvPr/>
            </p:nvGrpSpPr>
            <p:grpSpPr>
              <a:xfrm>
                <a:off x="7721175" y="2093194"/>
                <a:ext cx="291605" cy="623846"/>
                <a:chOff x="9405575" y="2061418"/>
                <a:chExt cx="291605" cy="623846"/>
              </a:xfrm>
            </p:grpSpPr>
            <p:sp>
              <p:nvSpPr>
                <p:cNvPr id="9853" name="Google Shape;9853;p6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65"/>
              <p:cNvGrpSpPr/>
              <p:nvPr/>
            </p:nvGrpSpPr>
            <p:grpSpPr>
              <a:xfrm flipH="1">
                <a:off x="8029157" y="2093194"/>
                <a:ext cx="291605" cy="623846"/>
                <a:chOff x="9405575" y="2061418"/>
                <a:chExt cx="291605" cy="623846"/>
              </a:xfrm>
            </p:grpSpPr>
            <p:sp>
              <p:nvSpPr>
                <p:cNvPr id="9861" name="Google Shape;9861;p6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68" name="Google Shape;9868;p65"/>
          <p:cNvGrpSpPr/>
          <p:nvPr/>
        </p:nvGrpSpPr>
        <p:grpSpPr>
          <a:xfrm>
            <a:off x="4031299" y="1191441"/>
            <a:ext cx="712557" cy="785901"/>
            <a:chOff x="4206459" y="1191441"/>
            <a:chExt cx="712557" cy="785901"/>
          </a:xfrm>
        </p:grpSpPr>
        <p:sp>
          <p:nvSpPr>
            <p:cNvPr id="9869" name="Google Shape;9869;p6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65"/>
            <p:cNvGrpSpPr/>
            <p:nvPr/>
          </p:nvGrpSpPr>
          <p:grpSpPr>
            <a:xfrm>
              <a:off x="4644280" y="1290523"/>
              <a:ext cx="143716" cy="29463"/>
              <a:chOff x="4644280" y="1290523"/>
              <a:chExt cx="143716" cy="29463"/>
            </a:xfrm>
          </p:grpSpPr>
          <p:sp>
            <p:nvSpPr>
              <p:cNvPr id="9874" name="Google Shape;9874;p6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5"/>
            <p:cNvGrpSpPr/>
            <p:nvPr/>
          </p:nvGrpSpPr>
          <p:grpSpPr>
            <a:xfrm>
              <a:off x="4356567" y="1191441"/>
              <a:ext cx="143690" cy="29488"/>
              <a:chOff x="4356567" y="1191441"/>
              <a:chExt cx="143690" cy="29488"/>
            </a:xfrm>
          </p:grpSpPr>
          <p:sp>
            <p:nvSpPr>
              <p:cNvPr id="9879" name="Google Shape;9879;p6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65"/>
            <p:cNvGrpSpPr/>
            <p:nvPr/>
          </p:nvGrpSpPr>
          <p:grpSpPr>
            <a:xfrm>
              <a:off x="4339009" y="1863727"/>
              <a:ext cx="143703" cy="29476"/>
              <a:chOff x="4339009" y="1863727"/>
              <a:chExt cx="143703" cy="29476"/>
            </a:xfrm>
          </p:grpSpPr>
          <p:sp>
            <p:nvSpPr>
              <p:cNvPr id="9884" name="Google Shape;9884;p6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65"/>
            <p:cNvGrpSpPr/>
            <p:nvPr/>
          </p:nvGrpSpPr>
          <p:grpSpPr>
            <a:xfrm>
              <a:off x="4206459" y="1607315"/>
              <a:ext cx="29539" cy="142899"/>
              <a:chOff x="4206459" y="1607315"/>
              <a:chExt cx="29539" cy="142899"/>
            </a:xfrm>
          </p:grpSpPr>
          <p:sp>
            <p:nvSpPr>
              <p:cNvPr id="9889" name="Google Shape;9889;p6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3" name="Google Shape;9893;p6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7" name="Google Shape;9897;p65"/>
            <p:cNvGrpSpPr/>
            <p:nvPr/>
          </p:nvGrpSpPr>
          <p:grpSpPr>
            <a:xfrm>
              <a:off x="4889463" y="1423737"/>
              <a:ext cx="29552" cy="142899"/>
              <a:chOff x="4889463" y="1423737"/>
              <a:chExt cx="29552" cy="142899"/>
            </a:xfrm>
          </p:grpSpPr>
          <p:sp>
            <p:nvSpPr>
              <p:cNvPr id="9898" name="Google Shape;9898;p6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65"/>
            <p:cNvGrpSpPr/>
            <p:nvPr/>
          </p:nvGrpSpPr>
          <p:grpSpPr>
            <a:xfrm>
              <a:off x="4771663" y="1876896"/>
              <a:ext cx="108651" cy="100447"/>
              <a:chOff x="4771663" y="1876896"/>
              <a:chExt cx="108651" cy="100447"/>
            </a:xfrm>
          </p:grpSpPr>
          <p:sp>
            <p:nvSpPr>
              <p:cNvPr id="9903" name="Google Shape;9903;p6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07" name="Google Shape;9907;p65"/>
          <p:cNvGrpSpPr/>
          <p:nvPr/>
        </p:nvGrpSpPr>
        <p:grpSpPr>
          <a:xfrm>
            <a:off x="4026774" y="2074664"/>
            <a:ext cx="791287" cy="720350"/>
            <a:chOff x="267375" y="1071875"/>
            <a:chExt cx="470500" cy="428550"/>
          </a:xfrm>
        </p:grpSpPr>
        <p:sp>
          <p:nvSpPr>
            <p:cNvPr id="9908" name="Google Shape;9908;p6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65"/>
          <p:cNvGrpSpPr/>
          <p:nvPr/>
        </p:nvGrpSpPr>
        <p:grpSpPr>
          <a:xfrm>
            <a:off x="727269" y="3719294"/>
            <a:ext cx="1408444" cy="673166"/>
            <a:chOff x="712664" y="3693287"/>
            <a:chExt cx="1460738" cy="698160"/>
          </a:xfrm>
        </p:grpSpPr>
        <p:grpSp>
          <p:nvGrpSpPr>
            <p:cNvPr id="9917" name="Google Shape;9917;p65"/>
            <p:cNvGrpSpPr/>
            <p:nvPr/>
          </p:nvGrpSpPr>
          <p:grpSpPr>
            <a:xfrm>
              <a:off x="1380079" y="4133090"/>
              <a:ext cx="234048" cy="258099"/>
              <a:chOff x="1380079" y="4133090"/>
              <a:chExt cx="234048" cy="258099"/>
            </a:xfrm>
          </p:grpSpPr>
          <p:sp>
            <p:nvSpPr>
              <p:cNvPr id="9918" name="Google Shape;9918;p6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65"/>
            <p:cNvGrpSpPr/>
            <p:nvPr/>
          </p:nvGrpSpPr>
          <p:grpSpPr>
            <a:xfrm>
              <a:off x="884610" y="3864082"/>
              <a:ext cx="1118566" cy="527275"/>
              <a:chOff x="890961" y="3865463"/>
              <a:chExt cx="1115221" cy="525698"/>
            </a:xfrm>
          </p:grpSpPr>
          <p:sp>
            <p:nvSpPr>
              <p:cNvPr id="9922" name="Google Shape;9922;p6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65"/>
            <p:cNvGrpSpPr/>
            <p:nvPr/>
          </p:nvGrpSpPr>
          <p:grpSpPr>
            <a:xfrm>
              <a:off x="712664" y="3693287"/>
              <a:ext cx="1460738" cy="698160"/>
              <a:chOff x="712664" y="3693025"/>
              <a:chExt cx="1460738" cy="698160"/>
            </a:xfrm>
          </p:grpSpPr>
          <p:sp>
            <p:nvSpPr>
              <p:cNvPr id="9926" name="Google Shape;9926;p6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32" name="Google Shape;9932;p65"/>
          <p:cNvGrpSpPr/>
          <p:nvPr/>
        </p:nvGrpSpPr>
        <p:grpSpPr>
          <a:xfrm>
            <a:off x="3164985" y="1191441"/>
            <a:ext cx="795485" cy="738831"/>
            <a:chOff x="3348603" y="1236445"/>
            <a:chExt cx="749256" cy="695894"/>
          </a:xfrm>
        </p:grpSpPr>
        <p:grpSp>
          <p:nvGrpSpPr>
            <p:cNvPr id="9933" name="Google Shape;9933;p65"/>
            <p:cNvGrpSpPr/>
            <p:nvPr/>
          </p:nvGrpSpPr>
          <p:grpSpPr>
            <a:xfrm>
              <a:off x="3583779" y="1236445"/>
              <a:ext cx="293795" cy="285811"/>
              <a:chOff x="3750225" y="1774000"/>
              <a:chExt cx="149575" cy="145525"/>
            </a:xfrm>
          </p:grpSpPr>
          <p:sp>
            <p:nvSpPr>
              <p:cNvPr id="9934" name="Google Shape;9934;p6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65"/>
            <p:cNvGrpSpPr/>
            <p:nvPr/>
          </p:nvGrpSpPr>
          <p:grpSpPr>
            <a:xfrm>
              <a:off x="3775534" y="1462599"/>
              <a:ext cx="322325" cy="285958"/>
              <a:chOff x="3847850" y="1889150"/>
              <a:chExt cx="164100" cy="145600"/>
            </a:xfrm>
          </p:grpSpPr>
          <p:sp>
            <p:nvSpPr>
              <p:cNvPr id="9937" name="Google Shape;9937;p6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65"/>
            <p:cNvGrpSpPr/>
            <p:nvPr/>
          </p:nvGrpSpPr>
          <p:grpSpPr>
            <a:xfrm>
              <a:off x="3545329" y="1646528"/>
              <a:ext cx="293746" cy="285811"/>
              <a:chOff x="3730650" y="1982800"/>
              <a:chExt cx="149550" cy="145525"/>
            </a:xfrm>
          </p:grpSpPr>
          <p:sp>
            <p:nvSpPr>
              <p:cNvPr id="9940" name="Google Shape;9940;p6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65"/>
            <p:cNvGrpSpPr/>
            <p:nvPr/>
          </p:nvGrpSpPr>
          <p:grpSpPr>
            <a:xfrm>
              <a:off x="3348603" y="1415046"/>
              <a:ext cx="294384" cy="284387"/>
              <a:chOff x="3630494" y="1864938"/>
              <a:chExt cx="149875" cy="144800"/>
            </a:xfrm>
          </p:grpSpPr>
          <p:sp>
            <p:nvSpPr>
              <p:cNvPr id="9943" name="Google Shape;9943;p6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5" name="Google Shape;9945;p65"/>
          <p:cNvGrpSpPr/>
          <p:nvPr/>
        </p:nvGrpSpPr>
        <p:grpSpPr>
          <a:xfrm>
            <a:off x="2286512" y="3714337"/>
            <a:ext cx="1324924" cy="678083"/>
            <a:chOff x="2413923" y="3711366"/>
            <a:chExt cx="1374117" cy="703260"/>
          </a:xfrm>
        </p:grpSpPr>
        <p:grpSp>
          <p:nvGrpSpPr>
            <p:cNvPr id="9946" name="Google Shape;9946;p65"/>
            <p:cNvGrpSpPr/>
            <p:nvPr/>
          </p:nvGrpSpPr>
          <p:grpSpPr>
            <a:xfrm>
              <a:off x="2413923" y="3711366"/>
              <a:ext cx="1374117" cy="703260"/>
              <a:chOff x="2413923" y="3711366"/>
              <a:chExt cx="1374117" cy="703260"/>
            </a:xfrm>
          </p:grpSpPr>
          <p:sp>
            <p:nvSpPr>
              <p:cNvPr id="9947" name="Google Shape;9947;p6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8" name="Google Shape;9948;p65"/>
              <p:cNvGrpSpPr/>
              <p:nvPr/>
            </p:nvGrpSpPr>
            <p:grpSpPr>
              <a:xfrm>
                <a:off x="2600284" y="3808654"/>
                <a:ext cx="234506" cy="138009"/>
                <a:chOff x="2600284" y="3808654"/>
                <a:chExt cx="234506" cy="138009"/>
              </a:xfrm>
            </p:grpSpPr>
            <p:sp>
              <p:nvSpPr>
                <p:cNvPr id="9949" name="Google Shape;9949;p6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50" name="Google Shape;9950;p6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51" name="Google Shape;9951;p65"/>
              <p:cNvGrpSpPr/>
              <p:nvPr/>
            </p:nvGrpSpPr>
            <p:grpSpPr>
              <a:xfrm>
                <a:off x="3359659" y="3805664"/>
                <a:ext cx="232294" cy="141000"/>
                <a:chOff x="3359659" y="3805664"/>
                <a:chExt cx="232294" cy="141000"/>
              </a:xfrm>
            </p:grpSpPr>
            <p:sp>
              <p:nvSpPr>
                <p:cNvPr id="9952" name="Google Shape;9952;p6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53" name="Google Shape;9953;p6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54" name="Google Shape;9954;p65"/>
              <p:cNvGrpSpPr/>
              <p:nvPr/>
            </p:nvGrpSpPr>
            <p:grpSpPr>
              <a:xfrm>
                <a:off x="3067316" y="3711366"/>
                <a:ext cx="66900" cy="166809"/>
                <a:chOff x="3067316" y="3711366"/>
                <a:chExt cx="66900" cy="166809"/>
              </a:xfrm>
            </p:grpSpPr>
            <p:sp>
              <p:nvSpPr>
                <p:cNvPr id="9955" name="Google Shape;9955;p6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56" name="Google Shape;9956;p6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57" name="Google Shape;9957;p65"/>
              <p:cNvGrpSpPr/>
              <p:nvPr/>
            </p:nvGrpSpPr>
            <p:grpSpPr>
              <a:xfrm>
                <a:off x="2413923" y="4058666"/>
                <a:ext cx="224119" cy="66900"/>
                <a:chOff x="2413923" y="4058666"/>
                <a:chExt cx="224119" cy="66900"/>
              </a:xfrm>
            </p:grpSpPr>
            <p:sp>
              <p:nvSpPr>
                <p:cNvPr id="9958" name="Google Shape;9958;p6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59" name="Google Shape;9959;p6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60" name="Google Shape;9960;p65"/>
              <p:cNvGrpSpPr/>
              <p:nvPr/>
            </p:nvGrpSpPr>
            <p:grpSpPr>
              <a:xfrm>
                <a:off x="3564643" y="4058666"/>
                <a:ext cx="223397" cy="66900"/>
                <a:chOff x="3564643" y="4058666"/>
                <a:chExt cx="223397" cy="66900"/>
              </a:xfrm>
            </p:grpSpPr>
            <p:sp>
              <p:nvSpPr>
                <p:cNvPr id="9961" name="Google Shape;9961;p6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62" name="Google Shape;9962;p6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963" name="Google Shape;9963;p65"/>
            <p:cNvGrpSpPr/>
            <p:nvPr/>
          </p:nvGrpSpPr>
          <p:grpSpPr>
            <a:xfrm>
              <a:off x="2633353" y="3965763"/>
              <a:ext cx="933975" cy="445687"/>
              <a:chOff x="2633353" y="3965763"/>
              <a:chExt cx="933975" cy="445687"/>
            </a:xfrm>
          </p:grpSpPr>
          <p:sp>
            <p:nvSpPr>
              <p:cNvPr id="9964" name="Google Shape;9964;p6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66" name="Google Shape;9966;p65"/>
          <p:cNvGrpSpPr/>
          <p:nvPr/>
        </p:nvGrpSpPr>
        <p:grpSpPr>
          <a:xfrm>
            <a:off x="6410784" y="1264884"/>
            <a:ext cx="1131087" cy="587383"/>
            <a:chOff x="238125" y="999450"/>
            <a:chExt cx="7140700" cy="3708225"/>
          </a:xfrm>
        </p:grpSpPr>
        <p:sp>
          <p:nvSpPr>
            <p:cNvPr id="9967" name="Google Shape;9967;p6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65"/>
          <p:cNvGrpSpPr/>
          <p:nvPr/>
        </p:nvGrpSpPr>
        <p:grpSpPr>
          <a:xfrm>
            <a:off x="3762234" y="3714379"/>
            <a:ext cx="1375854" cy="678131"/>
            <a:chOff x="3913765" y="3641905"/>
            <a:chExt cx="1522805" cy="750560"/>
          </a:xfrm>
        </p:grpSpPr>
        <p:grpSp>
          <p:nvGrpSpPr>
            <p:cNvPr id="9977" name="Google Shape;9977;p65"/>
            <p:cNvGrpSpPr/>
            <p:nvPr/>
          </p:nvGrpSpPr>
          <p:grpSpPr>
            <a:xfrm>
              <a:off x="3913765" y="3997002"/>
              <a:ext cx="1522805" cy="395463"/>
              <a:chOff x="3913765" y="3997002"/>
              <a:chExt cx="1522805" cy="395463"/>
            </a:xfrm>
          </p:grpSpPr>
          <p:grpSp>
            <p:nvGrpSpPr>
              <p:cNvPr id="9978" name="Google Shape;9978;p65"/>
              <p:cNvGrpSpPr/>
              <p:nvPr/>
            </p:nvGrpSpPr>
            <p:grpSpPr>
              <a:xfrm>
                <a:off x="3913765" y="4138659"/>
                <a:ext cx="507602" cy="253806"/>
                <a:chOff x="3913765" y="4138659"/>
                <a:chExt cx="507602" cy="253806"/>
              </a:xfrm>
            </p:grpSpPr>
            <p:sp>
              <p:nvSpPr>
                <p:cNvPr id="9979" name="Google Shape;9979;p6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981" name="Google Shape;9981;p65"/>
              <p:cNvGrpSpPr/>
              <p:nvPr/>
            </p:nvGrpSpPr>
            <p:grpSpPr>
              <a:xfrm>
                <a:off x="4421361" y="3997002"/>
                <a:ext cx="507618" cy="395463"/>
                <a:chOff x="4421361" y="3997002"/>
                <a:chExt cx="507618" cy="395463"/>
              </a:xfrm>
            </p:grpSpPr>
            <p:sp>
              <p:nvSpPr>
                <p:cNvPr id="9982" name="Google Shape;9982;p6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65"/>
              <p:cNvGrpSpPr/>
              <p:nvPr/>
            </p:nvGrpSpPr>
            <p:grpSpPr>
              <a:xfrm>
                <a:off x="4928973" y="4189418"/>
                <a:ext cx="507596" cy="203047"/>
                <a:chOff x="4928973" y="4189418"/>
                <a:chExt cx="507596" cy="203047"/>
              </a:xfrm>
            </p:grpSpPr>
            <p:sp>
              <p:nvSpPr>
                <p:cNvPr id="9985" name="Google Shape;9985;p6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87" name="Google Shape;9987;p65"/>
            <p:cNvGrpSpPr/>
            <p:nvPr/>
          </p:nvGrpSpPr>
          <p:grpSpPr>
            <a:xfrm>
              <a:off x="4482186" y="3641905"/>
              <a:ext cx="397605" cy="349784"/>
              <a:chOff x="2906375" y="1159725"/>
              <a:chExt cx="1860575" cy="1636800"/>
            </a:xfrm>
          </p:grpSpPr>
          <p:sp>
            <p:nvSpPr>
              <p:cNvPr id="9988" name="Google Shape;9988;p6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92" name="Google Shape;9992;p65"/>
          <p:cNvGrpSpPr/>
          <p:nvPr/>
        </p:nvGrpSpPr>
        <p:grpSpPr>
          <a:xfrm>
            <a:off x="6546943" y="2074305"/>
            <a:ext cx="940737" cy="721067"/>
            <a:chOff x="6599718" y="2068734"/>
            <a:chExt cx="940737" cy="721067"/>
          </a:xfrm>
        </p:grpSpPr>
        <p:sp>
          <p:nvSpPr>
            <p:cNvPr id="9993" name="Google Shape;9993;p6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9" name="Google Shape;9999;p65"/>
            <p:cNvGrpSpPr/>
            <p:nvPr/>
          </p:nvGrpSpPr>
          <p:grpSpPr>
            <a:xfrm>
              <a:off x="6836957" y="2068734"/>
              <a:ext cx="461892" cy="721067"/>
              <a:chOff x="6836957" y="2068734"/>
              <a:chExt cx="461892" cy="721067"/>
            </a:xfrm>
          </p:grpSpPr>
          <p:sp>
            <p:nvSpPr>
              <p:cNvPr id="10000" name="Google Shape;10000;p6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6" name="Google Shape;10006;p65"/>
              <p:cNvGrpSpPr/>
              <p:nvPr/>
            </p:nvGrpSpPr>
            <p:grpSpPr>
              <a:xfrm>
                <a:off x="6836957" y="2068734"/>
                <a:ext cx="461892" cy="721067"/>
                <a:chOff x="6836957" y="2068734"/>
                <a:chExt cx="461892" cy="721067"/>
              </a:xfrm>
            </p:grpSpPr>
            <p:sp>
              <p:nvSpPr>
                <p:cNvPr id="10007" name="Google Shape;10007;p6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014" name="Google Shape;10014;p65"/>
          <p:cNvGrpSpPr/>
          <p:nvPr/>
        </p:nvGrpSpPr>
        <p:grpSpPr>
          <a:xfrm>
            <a:off x="2430262" y="2078652"/>
            <a:ext cx="712577" cy="712374"/>
            <a:chOff x="2559249" y="2069323"/>
            <a:chExt cx="685566" cy="685634"/>
          </a:xfrm>
        </p:grpSpPr>
        <p:sp>
          <p:nvSpPr>
            <p:cNvPr id="10015" name="Google Shape;10015;p6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65"/>
          <p:cNvGrpSpPr/>
          <p:nvPr/>
        </p:nvGrpSpPr>
        <p:grpSpPr>
          <a:xfrm>
            <a:off x="7612699" y="1191441"/>
            <a:ext cx="845645" cy="711911"/>
            <a:chOff x="951975" y="315800"/>
            <a:chExt cx="5860325" cy="4933550"/>
          </a:xfrm>
        </p:grpSpPr>
        <p:sp>
          <p:nvSpPr>
            <p:cNvPr id="10029" name="Google Shape;10029;p6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5"/>
          <p:cNvGrpSpPr/>
          <p:nvPr/>
        </p:nvGrpSpPr>
        <p:grpSpPr>
          <a:xfrm>
            <a:off x="3709828" y="2927550"/>
            <a:ext cx="1617932" cy="621724"/>
            <a:chOff x="3862800" y="3038525"/>
            <a:chExt cx="1329006" cy="510698"/>
          </a:xfrm>
        </p:grpSpPr>
        <p:sp>
          <p:nvSpPr>
            <p:cNvPr id="10038" name="Google Shape;10038;p6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0" name="Google Shape;10040;p65"/>
            <p:cNvGrpSpPr/>
            <p:nvPr/>
          </p:nvGrpSpPr>
          <p:grpSpPr>
            <a:xfrm>
              <a:off x="3967075" y="3040337"/>
              <a:ext cx="1019927" cy="402126"/>
              <a:chOff x="3967075" y="3040337"/>
              <a:chExt cx="1019927" cy="402126"/>
            </a:xfrm>
          </p:grpSpPr>
          <p:sp>
            <p:nvSpPr>
              <p:cNvPr id="10041" name="Google Shape;10041;p6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65"/>
            <p:cNvGrpSpPr/>
            <p:nvPr/>
          </p:nvGrpSpPr>
          <p:grpSpPr>
            <a:xfrm>
              <a:off x="4186700" y="3040337"/>
              <a:ext cx="390475" cy="183289"/>
              <a:chOff x="4186700" y="3040337"/>
              <a:chExt cx="390475" cy="183289"/>
            </a:xfrm>
          </p:grpSpPr>
          <p:sp>
            <p:nvSpPr>
              <p:cNvPr id="10044" name="Google Shape;10044;p6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65"/>
            <p:cNvGrpSpPr/>
            <p:nvPr/>
          </p:nvGrpSpPr>
          <p:grpSpPr>
            <a:xfrm>
              <a:off x="4073727" y="3040337"/>
              <a:ext cx="697794" cy="296263"/>
              <a:chOff x="4073727" y="3040337"/>
              <a:chExt cx="697794" cy="296263"/>
            </a:xfrm>
          </p:grpSpPr>
          <p:sp>
            <p:nvSpPr>
              <p:cNvPr id="10047" name="Google Shape;10047;p6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65"/>
            <p:cNvGrpSpPr/>
            <p:nvPr/>
          </p:nvGrpSpPr>
          <p:grpSpPr>
            <a:xfrm>
              <a:off x="3862800" y="3038525"/>
              <a:ext cx="1329006" cy="510698"/>
              <a:chOff x="3862800" y="3038525"/>
              <a:chExt cx="1329006" cy="510698"/>
            </a:xfrm>
          </p:grpSpPr>
          <p:sp>
            <p:nvSpPr>
              <p:cNvPr id="10050" name="Google Shape;10050;p6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52" name="Google Shape;10052;p65"/>
          <p:cNvGrpSpPr/>
          <p:nvPr/>
        </p:nvGrpSpPr>
        <p:grpSpPr>
          <a:xfrm>
            <a:off x="718150" y="1191441"/>
            <a:ext cx="883205" cy="775176"/>
            <a:chOff x="649648" y="271400"/>
            <a:chExt cx="6215377" cy="5455143"/>
          </a:xfrm>
        </p:grpSpPr>
        <p:sp>
          <p:nvSpPr>
            <p:cNvPr id="10053" name="Google Shape;10053;p6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65"/>
          <p:cNvGrpSpPr/>
          <p:nvPr/>
        </p:nvGrpSpPr>
        <p:grpSpPr>
          <a:xfrm>
            <a:off x="2326452" y="1191441"/>
            <a:ext cx="767704" cy="815489"/>
            <a:chOff x="2499700" y="1135950"/>
            <a:chExt cx="732402" cy="777990"/>
          </a:xfrm>
        </p:grpSpPr>
        <p:grpSp>
          <p:nvGrpSpPr>
            <p:cNvPr id="10066" name="Google Shape;10066;p65"/>
            <p:cNvGrpSpPr/>
            <p:nvPr/>
          </p:nvGrpSpPr>
          <p:grpSpPr>
            <a:xfrm>
              <a:off x="2499700" y="1135950"/>
              <a:ext cx="732402" cy="694705"/>
              <a:chOff x="2499700" y="1135950"/>
              <a:chExt cx="732402" cy="694705"/>
            </a:xfrm>
          </p:grpSpPr>
          <p:sp>
            <p:nvSpPr>
              <p:cNvPr id="10067" name="Google Shape;10067;p6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4" name="Google Shape;10094;p65"/>
            <p:cNvGrpSpPr/>
            <p:nvPr/>
          </p:nvGrpSpPr>
          <p:grpSpPr>
            <a:xfrm>
              <a:off x="2517909" y="1188726"/>
              <a:ext cx="702702" cy="725214"/>
              <a:chOff x="2517909" y="1188726"/>
              <a:chExt cx="702702" cy="725214"/>
            </a:xfrm>
          </p:grpSpPr>
          <p:sp>
            <p:nvSpPr>
              <p:cNvPr id="10095" name="Google Shape;10095;p6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00" name="Google Shape;10100;p65"/>
          <p:cNvGrpSpPr/>
          <p:nvPr/>
        </p:nvGrpSpPr>
        <p:grpSpPr>
          <a:xfrm>
            <a:off x="1672184" y="1191441"/>
            <a:ext cx="583439" cy="870229"/>
            <a:chOff x="1716825" y="1121550"/>
            <a:chExt cx="622800" cy="928938"/>
          </a:xfrm>
        </p:grpSpPr>
        <p:grpSp>
          <p:nvGrpSpPr>
            <p:cNvPr id="10101" name="Google Shape;10101;p65"/>
            <p:cNvGrpSpPr/>
            <p:nvPr/>
          </p:nvGrpSpPr>
          <p:grpSpPr>
            <a:xfrm>
              <a:off x="1716825" y="1121550"/>
              <a:ext cx="622800" cy="928938"/>
              <a:chOff x="1716825" y="1121550"/>
              <a:chExt cx="622800" cy="928938"/>
            </a:xfrm>
          </p:grpSpPr>
          <p:cxnSp>
            <p:nvCxnSpPr>
              <p:cNvPr id="10102" name="Google Shape;10102;p6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103" name="Google Shape;10103;p6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65"/>
            <p:cNvGrpSpPr/>
            <p:nvPr/>
          </p:nvGrpSpPr>
          <p:grpSpPr>
            <a:xfrm>
              <a:off x="1768050" y="1172775"/>
              <a:ext cx="520200" cy="832000"/>
              <a:chOff x="1768050" y="1172775"/>
              <a:chExt cx="520200" cy="832000"/>
            </a:xfrm>
          </p:grpSpPr>
          <p:cxnSp>
            <p:nvCxnSpPr>
              <p:cNvPr id="10105" name="Google Shape;10105;p6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106" name="Google Shape;10106;p6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65"/>
            <p:cNvGrpSpPr/>
            <p:nvPr/>
          </p:nvGrpSpPr>
          <p:grpSpPr>
            <a:xfrm>
              <a:off x="1820100" y="1225475"/>
              <a:ext cx="416400" cy="729575"/>
              <a:chOff x="1820100" y="1225475"/>
              <a:chExt cx="416400" cy="729575"/>
            </a:xfrm>
          </p:grpSpPr>
          <p:cxnSp>
            <p:nvCxnSpPr>
              <p:cNvPr id="10108" name="Google Shape;10108;p6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109" name="Google Shape;10109;p6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65"/>
            <p:cNvGrpSpPr/>
            <p:nvPr/>
          </p:nvGrpSpPr>
          <p:grpSpPr>
            <a:xfrm>
              <a:off x="1874250" y="1278825"/>
              <a:ext cx="308100" cy="605275"/>
              <a:chOff x="1874250" y="1278825"/>
              <a:chExt cx="308100" cy="605275"/>
            </a:xfrm>
          </p:grpSpPr>
          <p:cxnSp>
            <p:nvCxnSpPr>
              <p:cNvPr id="10111" name="Google Shape;10111;p6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112" name="Google Shape;10112;p6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3" name="Google Shape;10113;p6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5"/>
          <p:cNvGrpSpPr/>
          <p:nvPr/>
        </p:nvGrpSpPr>
        <p:grpSpPr>
          <a:xfrm>
            <a:off x="1592007" y="2077763"/>
            <a:ext cx="739072" cy="714152"/>
            <a:chOff x="4334725" y="1355875"/>
            <a:chExt cx="3106650" cy="3001900"/>
          </a:xfrm>
        </p:grpSpPr>
        <p:grpSp>
          <p:nvGrpSpPr>
            <p:cNvPr id="10115" name="Google Shape;10115;p65"/>
            <p:cNvGrpSpPr/>
            <p:nvPr/>
          </p:nvGrpSpPr>
          <p:grpSpPr>
            <a:xfrm>
              <a:off x="4516050" y="1724875"/>
              <a:ext cx="2693725" cy="2632900"/>
              <a:chOff x="4516050" y="1724875"/>
              <a:chExt cx="2693725" cy="2632900"/>
            </a:xfrm>
          </p:grpSpPr>
          <p:sp>
            <p:nvSpPr>
              <p:cNvPr id="10116" name="Google Shape;10116;p6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65"/>
            <p:cNvGrpSpPr/>
            <p:nvPr/>
          </p:nvGrpSpPr>
          <p:grpSpPr>
            <a:xfrm>
              <a:off x="4334725" y="1355875"/>
              <a:ext cx="3106650" cy="2709650"/>
              <a:chOff x="4334725" y="1355875"/>
              <a:chExt cx="3106650" cy="2709650"/>
            </a:xfrm>
          </p:grpSpPr>
          <p:sp>
            <p:nvSpPr>
              <p:cNvPr id="10120" name="Google Shape;10120;p6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3" name="Google Shape;10123;p65"/>
          <p:cNvGrpSpPr/>
          <p:nvPr/>
        </p:nvGrpSpPr>
        <p:grpSpPr>
          <a:xfrm>
            <a:off x="7708956" y="3708534"/>
            <a:ext cx="312074" cy="684173"/>
            <a:chOff x="7645573" y="3754300"/>
            <a:chExt cx="293855" cy="644170"/>
          </a:xfrm>
        </p:grpSpPr>
        <p:sp>
          <p:nvSpPr>
            <p:cNvPr id="10124" name="Google Shape;10124;p6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65"/>
          <p:cNvGrpSpPr/>
          <p:nvPr/>
        </p:nvGrpSpPr>
        <p:grpSpPr>
          <a:xfrm>
            <a:off x="5630944" y="1191441"/>
            <a:ext cx="709011" cy="739359"/>
            <a:chOff x="5830645" y="1256617"/>
            <a:chExt cx="530340" cy="553040"/>
          </a:xfrm>
        </p:grpSpPr>
        <p:grpSp>
          <p:nvGrpSpPr>
            <p:cNvPr id="10127" name="Google Shape;10127;p65"/>
            <p:cNvGrpSpPr/>
            <p:nvPr/>
          </p:nvGrpSpPr>
          <p:grpSpPr>
            <a:xfrm>
              <a:off x="5830645" y="1256617"/>
              <a:ext cx="259743" cy="269909"/>
              <a:chOff x="5830645" y="1256617"/>
              <a:chExt cx="259743" cy="269909"/>
            </a:xfrm>
          </p:grpSpPr>
          <p:sp>
            <p:nvSpPr>
              <p:cNvPr id="10128" name="Google Shape;10128;p6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65"/>
            <p:cNvGrpSpPr/>
            <p:nvPr/>
          </p:nvGrpSpPr>
          <p:grpSpPr>
            <a:xfrm>
              <a:off x="6101293" y="1256617"/>
              <a:ext cx="259692" cy="269909"/>
              <a:chOff x="6101293" y="1256617"/>
              <a:chExt cx="259692" cy="269909"/>
            </a:xfrm>
          </p:grpSpPr>
          <p:sp>
            <p:nvSpPr>
              <p:cNvPr id="10131" name="Google Shape;10131;p6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65"/>
            <p:cNvGrpSpPr/>
            <p:nvPr/>
          </p:nvGrpSpPr>
          <p:grpSpPr>
            <a:xfrm>
              <a:off x="5830645" y="1539749"/>
              <a:ext cx="259692" cy="269909"/>
              <a:chOff x="5830645" y="1539749"/>
              <a:chExt cx="259692" cy="269909"/>
            </a:xfrm>
          </p:grpSpPr>
          <p:sp>
            <p:nvSpPr>
              <p:cNvPr id="10134" name="Google Shape;10134;p6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65"/>
            <p:cNvGrpSpPr/>
            <p:nvPr/>
          </p:nvGrpSpPr>
          <p:grpSpPr>
            <a:xfrm>
              <a:off x="6101293" y="1539749"/>
              <a:ext cx="259692" cy="269909"/>
              <a:chOff x="6101293" y="1539749"/>
              <a:chExt cx="259692" cy="269909"/>
            </a:xfrm>
          </p:grpSpPr>
          <p:sp>
            <p:nvSpPr>
              <p:cNvPr id="10137" name="Google Shape;10137;p6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9" name="Google Shape;10139;p6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65"/>
          <p:cNvGrpSpPr/>
          <p:nvPr/>
        </p:nvGrpSpPr>
        <p:grpSpPr>
          <a:xfrm>
            <a:off x="732438" y="2927557"/>
            <a:ext cx="1452955" cy="621360"/>
            <a:chOff x="732422" y="2990152"/>
            <a:chExt cx="1337773" cy="572102"/>
          </a:xfrm>
        </p:grpSpPr>
        <p:sp>
          <p:nvSpPr>
            <p:cNvPr id="10141" name="Google Shape;10141;p6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0150"/>
        <p:cNvGrpSpPr/>
        <p:nvPr/>
      </p:nvGrpSpPr>
      <p:grpSpPr>
        <a:xfrm>
          <a:off x="0" y="0"/>
          <a:ext cx="0" cy="0"/>
          <a:chOff x="0" y="0"/>
          <a:chExt cx="0" cy="0"/>
        </a:xfrm>
      </p:grpSpPr>
      <p:grpSp>
        <p:nvGrpSpPr>
          <p:cNvPr id="10151" name="Google Shape;10151;p66"/>
          <p:cNvGrpSpPr/>
          <p:nvPr/>
        </p:nvGrpSpPr>
        <p:grpSpPr>
          <a:xfrm>
            <a:off x="729238" y="1179665"/>
            <a:ext cx="1636117" cy="1526144"/>
            <a:chOff x="729238" y="1179665"/>
            <a:chExt cx="1636117" cy="1526144"/>
          </a:xfrm>
        </p:grpSpPr>
        <p:grpSp>
          <p:nvGrpSpPr>
            <p:cNvPr id="10152" name="Google Shape;10152;p66"/>
            <p:cNvGrpSpPr/>
            <p:nvPr/>
          </p:nvGrpSpPr>
          <p:grpSpPr>
            <a:xfrm>
              <a:off x="729238" y="1179665"/>
              <a:ext cx="80700" cy="1526144"/>
              <a:chOff x="729238" y="1179665"/>
              <a:chExt cx="80700" cy="1526144"/>
            </a:xfrm>
          </p:grpSpPr>
          <p:sp>
            <p:nvSpPr>
              <p:cNvPr id="10153" name="Google Shape;10153;p6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66"/>
            <p:cNvGrpSpPr/>
            <p:nvPr/>
          </p:nvGrpSpPr>
          <p:grpSpPr>
            <a:xfrm>
              <a:off x="903098" y="1179665"/>
              <a:ext cx="80700" cy="1526144"/>
              <a:chOff x="903098" y="1179665"/>
              <a:chExt cx="80700" cy="1526144"/>
            </a:xfrm>
          </p:grpSpPr>
          <p:sp>
            <p:nvSpPr>
              <p:cNvPr id="10164" name="Google Shape;10164;p6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6"/>
            <p:cNvGrpSpPr/>
            <p:nvPr/>
          </p:nvGrpSpPr>
          <p:grpSpPr>
            <a:xfrm>
              <a:off x="1076958" y="1179665"/>
              <a:ext cx="80700" cy="1526144"/>
              <a:chOff x="1076958" y="1179665"/>
              <a:chExt cx="80700" cy="1526144"/>
            </a:xfrm>
          </p:grpSpPr>
          <p:sp>
            <p:nvSpPr>
              <p:cNvPr id="10175" name="Google Shape;10175;p6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66"/>
            <p:cNvGrpSpPr/>
            <p:nvPr/>
          </p:nvGrpSpPr>
          <p:grpSpPr>
            <a:xfrm>
              <a:off x="1247707" y="1179665"/>
              <a:ext cx="80700" cy="1526144"/>
              <a:chOff x="1247707" y="1179665"/>
              <a:chExt cx="80700" cy="1526144"/>
            </a:xfrm>
          </p:grpSpPr>
          <p:sp>
            <p:nvSpPr>
              <p:cNvPr id="10186" name="Google Shape;10186;p6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66"/>
            <p:cNvGrpSpPr/>
            <p:nvPr/>
          </p:nvGrpSpPr>
          <p:grpSpPr>
            <a:xfrm>
              <a:off x="1421567" y="1179665"/>
              <a:ext cx="80700" cy="1526144"/>
              <a:chOff x="1421567" y="1179665"/>
              <a:chExt cx="80700" cy="1526144"/>
            </a:xfrm>
          </p:grpSpPr>
          <p:sp>
            <p:nvSpPr>
              <p:cNvPr id="10197" name="Google Shape;10197;p6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66"/>
            <p:cNvGrpSpPr/>
            <p:nvPr/>
          </p:nvGrpSpPr>
          <p:grpSpPr>
            <a:xfrm>
              <a:off x="1592327" y="1179665"/>
              <a:ext cx="80700" cy="1526144"/>
              <a:chOff x="1592327" y="1179665"/>
              <a:chExt cx="80700" cy="1526144"/>
            </a:xfrm>
          </p:grpSpPr>
          <p:sp>
            <p:nvSpPr>
              <p:cNvPr id="10208" name="Google Shape;10208;p6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66"/>
            <p:cNvGrpSpPr/>
            <p:nvPr/>
          </p:nvGrpSpPr>
          <p:grpSpPr>
            <a:xfrm>
              <a:off x="1766187" y="1179665"/>
              <a:ext cx="80700" cy="1526144"/>
              <a:chOff x="1766187" y="1179665"/>
              <a:chExt cx="80700" cy="1526144"/>
            </a:xfrm>
          </p:grpSpPr>
          <p:sp>
            <p:nvSpPr>
              <p:cNvPr id="10219" name="Google Shape;10219;p6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66"/>
            <p:cNvGrpSpPr/>
            <p:nvPr/>
          </p:nvGrpSpPr>
          <p:grpSpPr>
            <a:xfrm>
              <a:off x="1936935" y="1179665"/>
              <a:ext cx="80700" cy="1526144"/>
              <a:chOff x="1936935" y="1179665"/>
              <a:chExt cx="80700" cy="1526144"/>
            </a:xfrm>
          </p:grpSpPr>
          <p:sp>
            <p:nvSpPr>
              <p:cNvPr id="10230" name="Google Shape;10230;p6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66"/>
            <p:cNvGrpSpPr/>
            <p:nvPr/>
          </p:nvGrpSpPr>
          <p:grpSpPr>
            <a:xfrm>
              <a:off x="2110795" y="1179665"/>
              <a:ext cx="80700" cy="1526144"/>
              <a:chOff x="2110795" y="1179665"/>
              <a:chExt cx="80700" cy="1526144"/>
            </a:xfrm>
          </p:grpSpPr>
          <p:sp>
            <p:nvSpPr>
              <p:cNvPr id="10241" name="Google Shape;10241;p6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66"/>
            <p:cNvGrpSpPr/>
            <p:nvPr/>
          </p:nvGrpSpPr>
          <p:grpSpPr>
            <a:xfrm>
              <a:off x="2284655" y="1179665"/>
              <a:ext cx="80700" cy="1526144"/>
              <a:chOff x="2284655" y="1179665"/>
              <a:chExt cx="80700" cy="1526144"/>
            </a:xfrm>
          </p:grpSpPr>
          <p:sp>
            <p:nvSpPr>
              <p:cNvPr id="10252" name="Google Shape;10252;p6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62" name="Google Shape;10262;p66"/>
          <p:cNvGrpSpPr/>
          <p:nvPr/>
        </p:nvGrpSpPr>
        <p:grpSpPr>
          <a:xfrm>
            <a:off x="2623904" y="1198803"/>
            <a:ext cx="1364248" cy="1102133"/>
            <a:chOff x="2623904" y="1198803"/>
            <a:chExt cx="1364248" cy="1102133"/>
          </a:xfrm>
        </p:grpSpPr>
        <p:grpSp>
          <p:nvGrpSpPr>
            <p:cNvPr id="10263" name="Google Shape;10263;p66"/>
            <p:cNvGrpSpPr/>
            <p:nvPr/>
          </p:nvGrpSpPr>
          <p:grpSpPr>
            <a:xfrm>
              <a:off x="2623907" y="1198803"/>
              <a:ext cx="1364245" cy="273000"/>
              <a:chOff x="2623907" y="1198803"/>
              <a:chExt cx="1364245" cy="273000"/>
            </a:xfrm>
          </p:grpSpPr>
          <p:sp>
            <p:nvSpPr>
              <p:cNvPr id="10264" name="Google Shape;10264;p6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66"/>
            <p:cNvGrpSpPr/>
            <p:nvPr/>
          </p:nvGrpSpPr>
          <p:grpSpPr>
            <a:xfrm>
              <a:off x="2623904" y="1476964"/>
              <a:ext cx="1364245" cy="273000"/>
              <a:chOff x="2623904" y="1476964"/>
              <a:chExt cx="1364245" cy="273000"/>
            </a:xfrm>
          </p:grpSpPr>
          <p:sp>
            <p:nvSpPr>
              <p:cNvPr id="10270" name="Google Shape;10270;p6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66"/>
            <p:cNvGrpSpPr/>
            <p:nvPr/>
          </p:nvGrpSpPr>
          <p:grpSpPr>
            <a:xfrm>
              <a:off x="2623907" y="1749775"/>
              <a:ext cx="1364245" cy="273000"/>
              <a:chOff x="2623907" y="1749775"/>
              <a:chExt cx="1364245" cy="273000"/>
            </a:xfrm>
          </p:grpSpPr>
          <p:sp>
            <p:nvSpPr>
              <p:cNvPr id="10276" name="Google Shape;10276;p6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66"/>
            <p:cNvGrpSpPr/>
            <p:nvPr/>
          </p:nvGrpSpPr>
          <p:grpSpPr>
            <a:xfrm>
              <a:off x="2623904" y="2027936"/>
              <a:ext cx="1364245" cy="273000"/>
              <a:chOff x="2623904" y="2027936"/>
              <a:chExt cx="1364245" cy="273000"/>
            </a:xfrm>
          </p:grpSpPr>
          <p:sp>
            <p:nvSpPr>
              <p:cNvPr id="10282" name="Google Shape;10282;p6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87" name="Google Shape;10287;p66"/>
          <p:cNvGrpSpPr/>
          <p:nvPr/>
        </p:nvGrpSpPr>
        <p:grpSpPr>
          <a:xfrm>
            <a:off x="2613365" y="2657986"/>
            <a:ext cx="1387541" cy="159124"/>
            <a:chOff x="3200660" y="2180272"/>
            <a:chExt cx="2563824" cy="378237"/>
          </a:xfrm>
        </p:grpSpPr>
        <p:sp>
          <p:nvSpPr>
            <p:cNvPr id="10288" name="Google Shape;10288;p6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66"/>
          <p:cNvGrpSpPr/>
          <p:nvPr/>
        </p:nvGrpSpPr>
        <p:grpSpPr>
          <a:xfrm>
            <a:off x="2609890" y="2935811"/>
            <a:ext cx="1390502" cy="159625"/>
            <a:chOff x="3530150" y="2790075"/>
            <a:chExt cx="1962600" cy="225300"/>
          </a:xfrm>
        </p:grpSpPr>
        <p:sp>
          <p:nvSpPr>
            <p:cNvPr id="10307" name="Google Shape;10307;p6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66"/>
          <p:cNvGrpSpPr/>
          <p:nvPr/>
        </p:nvGrpSpPr>
        <p:grpSpPr>
          <a:xfrm>
            <a:off x="2610543" y="3214137"/>
            <a:ext cx="1411629" cy="153761"/>
            <a:chOff x="3558802" y="4011427"/>
            <a:chExt cx="1866000" cy="111300"/>
          </a:xfrm>
        </p:grpSpPr>
        <p:sp>
          <p:nvSpPr>
            <p:cNvPr id="10310" name="Google Shape;10310;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66"/>
          <p:cNvGrpSpPr/>
          <p:nvPr/>
        </p:nvGrpSpPr>
        <p:grpSpPr>
          <a:xfrm>
            <a:off x="2610235" y="2419536"/>
            <a:ext cx="1383503" cy="119749"/>
            <a:chOff x="3465975" y="2270276"/>
            <a:chExt cx="1986364" cy="171929"/>
          </a:xfrm>
        </p:grpSpPr>
        <p:sp>
          <p:nvSpPr>
            <p:cNvPr id="10313" name="Google Shape;10313;p6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66"/>
          <p:cNvGrpSpPr/>
          <p:nvPr/>
        </p:nvGrpSpPr>
        <p:grpSpPr>
          <a:xfrm>
            <a:off x="2621243" y="3783187"/>
            <a:ext cx="1369531" cy="195460"/>
            <a:chOff x="723300" y="4253549"/>
            <a:chExt cx="2276482" cy="324900"/>
          </a:xfrm>
        </p:grpSpPr>
        <p:sp>
          <p:nvSpPr>
            <p:cNvPr id="10322" name="Google Shape;10322;p6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66"/>
          <p:cNvGrpSpPr/>
          <p:nvPr/>
        </p:nvGrpSpPr>
        <p:grpSpPr>
          <a:xfrm>
            <a:off x="2610803" y="3484367"/>
            <a:ext cx="1389066" cy="180119"/>
            <a:chOff x="705948" y="3788465"/>
            <a:chExt cx="2308953" cy="299400"/>
          </a:xfrm>
        </p:grpSpPr>
        <p:sp>
          <p:nvSpPr>
            <p:cNvPr id="10328" name="Google Shape;10328;p6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66"/>
          <p:cNvGrpSpPr/>
          <p:nvPr/>
        </p:nvGrpSpPr>
        <p:grpSpPr>
          <a:xfrm>
            <a:off x="2658741" y="4097347"/>
            <a:ext cx="1304609" cy="294074"/>
            <a:chOff x="2658741" y="4097347"/>
            <a:chExt cx="1304609" cy="294074"/>
          </a:xfrm>
        </p:grpSpPr>
        <p:grpSp>
          <p:nvGrpSpPr>
            <p:cNvPr id="10334" name="Google Shape;10334;p66"/>
            <p:cNvGrpSpPr/>
            <p:nvPr/>
          </p:nvGrpSpPr>
          <p:grpSpPr>
            <a:xfrm>
              <a:off x="2658741" y="4097347"/>
              <a:ext cx="118572" cy="294074"/>
              <a:chOff x="3343310" y="4475555"/>
              <a:chExt cx="127717" cy="316753"/>
            </a:xfrm>
          </p:grpSpPr>
          <p:sp>
            <p:nvSpPr>
              <p:cNvPr id="10335" name="Google Shape;10335;p6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6"/>
            <p:cNvGrpSpPr/>
            <p:nvPr/>
          </p:nvGrpSpPr>
          <p:grpSpPr>
            <a:xfrm>
              <a:off x="3815519" y="4098388"/>
              <a:ext cx="147831" cy="291991"/>
              <a:chOff x="3527539" y="4476677"/>
              <a:chExt cx="159232" cy="314510"/>
            </a:xfrm>
          </p:grpSpPr>
          <p:sp>
            <p:nvSpPr>
              <p:cNvPr id="10338" name="Google Shape;10338;p6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66"/>
            <p:cNvGrpSpPr/>
            <p:nvPr/>
          </p:nvGrpSpPr>
          <p:grpSpPr>
            <a:xfrm>
              <a:off x="3511696" y="4098388"/>
              <a:ext cx="147831" cy="291991"/>
              <a:chOff x="3527539" y="4476677"/>
              <a:chExt cx="159232" cy="314510"/>
            </a:xfrm>
          </p:grpSpPr>
          <p:sp>
            <p:nvSpPr>
              <p:cNvPr id="10341" name="Google Shape;10341;p6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66"/>
            <p:cNvGrpSpPr/>
            <p:nvPr/>
          </p:nvGrpSpPr>
          <p:grpSpPr>
            <a:xfrm>
              <a:off x="3207874" y="4098388"/>
              <a:ext cx="147831" cy="291991"/>
              <a:chOff x="3527539" y="4476677"/>
              <a:chExt cx="159232" cy="314510"/>
            </a:xfrm>
          </p:grpSpPr>
          <p:sp>
            <p:nvSpPr>
              <p:cNvPr id="10344" name="Google Shape;10344;p6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66"/>
            <p:cNvGrpSpPr/>
            <p:nvPr/>
          </p:nvGrpSpPr>
          <p:grpSpPr>
            <a:xfrm>
              <a:off x="2933305" y="4097347"/>
              <a:ext cx="118572" cy="294074"/>
              <a:chOff x="3343310" y="4475555"/>
              <a:chExt cx="127717" cy="316753"/>
            </a:xfrm>
          </p:grpSpPr>
          <p:sp>
            <p:nvSpPr>
              <p:cNvPr id="10347" name="Google Shape;10347;p6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9" name="Google Shape;10349;p66"/>
          <p:cNvGrpSpPr/>
          <p:nvPr/>
        </p:nvGrpSpPr>
        <p:grpSpPr>
          <a:xfrm>
            <a:off x="4277571" y="2080469"/>
            <a:ext cx="1433821" cy="191501"/>
            <a:chOff x="4273350" y="2080469"/>
            <a:chExt cx="1433821" cy="191501"/>
          </a:xfrm>
        </p:grpSpPr>
        <p:grpSp>
          <p:nvGrpSpPr>
            <p:cNvPr id="10350" name="Google Shape;10350;p66"/>
            <p:cNvGrpSpPr/>
            <p:nvPr/>
          </p:nvGrpSpPr>
          <p:grpSpPr>
            <a:xfrm>
              <a:off x="4273350" y="2080469"/>
              <a:ext cx="1433821" cy="0"/>
              <a:chOff x="5224975" y="2962250"/>
              <a:chExt cx="1544400" cy="0"/>
            </a:xfrm>
          </p:grpSpPr>
          <p:cxnSp>
            <p:nvCxnSpPr>
              <p:cNvPr id="10351" name="Google Shape;10351;p6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352" name="Google Shape;10352;p6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353" name="Google Shape;10353;p66"/>
            <p:cNvGrpSpPr/>
            <p:nvPr/>
          </p:nvGrpSpPr>
          <p:grpSpPr>
            <a:xfrm>
              <a:off x="4273350" y="2271969"/>
              <a:ext cx="1433821" cy="0"/>
              <a:chOff x="5224975" y="2962250"/>
              <a:chExt cx="1544400" cy="0"/>
            </a:xfrm>
          </p:grpSpPr>
          <p:cxnSp>
            <p:nvCxnSpPr>
              <p:cNvPr id="10354" name="Google Shape;10354;p6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355" name="Google Shape;10355;p6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356" name="Google Shape;10356;p66"/>
          <p:cNvGrpSpPr/>
          <p:nvPr/>
        </p:nvGrpSpPr>
        <p:grpSpPr>
          <a:xfrm>
            <a:off x="4279126" y="1183036"/>
            <a:ext cx="1430711" cy="743389"/>
            <a:chOff x="5159450" y="1919950"/>
            <a:chExt cx="1541050" cy="862500"/>
          </a:xfrm>
        </p:grpSpPr>
        <p:sp>
          <p:nvSpPr>
            <p:cNvPr id="10357" name="Google Shape;10357;p6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358" name="Google Shape;10358;p66"/>
            <p:cNvGrpSpPr/>
            <p:nvPr/>
          </p:nvGrpSpPr>
          <p:grpSpPr>
            <a:xfrm>
              <a:off x="5159450" y="1919950"/>
              <a:ext cx="1541050" cy="862500"/>
              <a:chOff x="5159450" y="1919950"/>
              <a:chExt cx="1541050" cy="862500"/>
            </a:xfrm>
          </p:grpSpPr>
          <p:cxnSp>
            <p:nvCxnSpPr>
              <p:cNvPr id="10359" name="Google Shape;10359;p6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360" name="Google Shape;10360;p6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361" name="Google Shape;10361;p66"/>
          <p:cNvGrpSpPr/>
          <p:nvPr/>
        </p:nvGrpSpPr>
        <p:grpSpPr>
          <a:xfrm>
            <a:off x="4269239" y="2406364"/>
            <a:ext cx="1450484" cy="1052087"/>
            <a:chOff x="5230575" y="1554475"/>
            <a:chExt cx="2137150" cy="1550150"/>
          </a:xfrm>
        </p:grpSpPr>
        <p:sp>
          <p:nvSpPr>
            <p:cNvPr id="10362" name="Google Shape;10362;p6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66"/>
          <p:cNvGrpSpPr/>
          <p:nvPr/>
        </p:nvGrpSpPr>
        <p:grpSpPr>
          <a:xfrm rot="10800000">
            <a:off x="4285790" y="3498553"/>
            <a:ext cx="1417383" cy="887946"/>
            <a:chOff x="5645403" y="2920021"/>
            <a:chExt cx="2650800" cy="2180614"/>
          </a:xfrm>
        </p:grpSpPr>
        <p:sp>
          <p:nvSpPr>
            <p:cNvPr id="10376" name="Google Shape;10376;p6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77" name="Google Shape;10377;p66"/>
            <p:cNvCxnSpPr>
              <a:stCxn id="1037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378" name="Google Shape;10378;p6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79" name="Google Shape;10379;p66"/>
            <p:cNvCxnSpPr>
              <a:endCxn id="10378"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0380" name="Google Shape;10380;p6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81" name="Google Shape;10381;p66"/>
            <p:cNvCxnSpPr>
              <a:stCxn id="10380"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382" name="Google Shape;10382;p6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83" name="Google Shape;10383;p66"/>
            <p:cNvCxnSpPr>
              <a:endCxn id="1038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384" name="Google Shape;10384;p66"/>
          <p:cNvGrpSpPr/>
          <p:nvPr/>
        </p:nvGrpSpPr>
        <p:grpSpPr>
          <a:xfrm>
            <a:off x="7386150" y="2401908"/>
            <a:ext cx="1071743" cy="1021579"/>
            <a:chOff x="7189833" y="2022667"/>
            <a:chExt cx="1251159" cy="1192597"/>
          </a:xfrm>
        </p:grpSpPr>
        <p:sp>
          <p:nvSpPr>
            <p:cNvPr id="10385" name="Google Shape;10385;p6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66"/>
          <p:cNvGrpSpPr/>
          <p:nvPr/>
        </p:nvGrpSpPr>
        <p:grpSpPr>
          <a:xfrm>
            <a:off x="727421" y="2828315"/>
            <a:ext cx="1695374" cy="1560837"/>
            <a:chOff x="727421" y="2828315"/>
            <a:chExt cx="1695374" cy="1560837"/>
          </a:xfrm>
        </p:grpSpPr>
        <p:grpSp>
          <p:nvGrpSpPr>
            <p:cNvPr id="10390" name="Google Shape;10390;p66"/>
            <p:cNvGrpSpPr/>
            <p:nvPr/>
          </p:nvGrpSpPr>
          <p:grpSpPr>
            <a:xfrm>
              <a:off x="819108" y="2882501"/>
              <a:ext cx="103104" cy="1426186"/>
              <a:chOff x="4674013" y="3100904"/>
              <a:chExt cx="122758" cy="1698043"/>
            </a:xfrm>
          </p:grpSpPr>
          <p:sp>
            <p:nvSpPr>
              <p:cNvPr id="10391" name="Google Shape;10391;p6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66"/>
            <p:cNvGrpSpPr/>
            <p:nvPr/>
          </p:nvGrpSpPr>
          <p:grpSpPr>
            <a:xfrm>
              <a:off x="1062475" y="2882501"/>
              <a:ext cx="103104" cy="1426186"/>
              <a:chOff x="4940438" y="3100904"/>
              <a:chExt cx="122758" cy="1698043"/>
            </a:xfrm>
          </p:grpSpPr>
          <p:sp>
            <p:nvSpPr>
              <p:cNvPr id="10399" name="Google Shape;10399;p6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66"/>
            <p:cNvGrpSpPr/>
            <p:nvPr/>
          </p:nvGrpSpPr>
          <p:grpSpPr>
            <a:xfrm>
              <a:off x="1299324" y="2882501"/>
              <a:ext cx="103104" cy="1426186"/>
              <a:chOff x="5206863" y="3100904"/>
              <a:chExt cx="122758" cy="1698043"/>
            </a:xfrm>
          </p:grpSpPr>
          <p:sp>
            <p:nvSpPr>
              <p:cNvPr id="10407" name="Google Shape;10407;p6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66"/>
            <p:cNvGrpSpPr/>
            <p:nvPr/>
          </p:nvGrpSpPr>
          <p:grpSpPr>
            <a:xfrm>
              <a:off x="1786057" y="2882501"/>
              <a:ext cx="103104" cy="1426186"/>
              <a:chOff x="6006138" y="3143629"/>
              <a:chExt cx="122758" cy="1698043"/>
            </a:xfrm>
          </p:grpSpPr>
          <p:sp>
            <p:nvSpPr>
              <p:cNvPr id="10415" name="Google Shape;10415;p6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66"/>
            <p:cNvGrpSpPr/>
            <p:nvPr/>
          </p:nvGrpSpPr>
          <p:grpSpPr>
            <a:xfrm>
              <a:off x="2029422" y="2882501"/>
              <a:ext cx="103104" cy="1426186"/>
              <a:chOff x="6805413" y="3100904"/>
              <a:chExt cx="122758" cy="1698043"/>
            </a:xfrm>
          </p:grpSpPr>
          <p:sp>
            <p:nvSpPr>
              <p:cNvPr id="10423" name="Google Shape;10423;p6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66"/>
            <p:cNvGrpSpPr/>
            <p:nvPr/>
          </p:nvGrpSpPr>
          <p:grpSpPr>
            <a:xfrm>
              <a:off x="727421" y="2828315"/>
              <a:ext cx="1695374" cy="1560837"/>
              <a:chOff x="734799" y="2782450"/>
              <a:chExt cx="1571100" cy="1577400"/>
            </a:xfrm>
          </p:grpSpPr>
          <p:cxnSp>
            <p:nvCxnSpPr>
              <p:cNvPr id="10431" name="Google Shape;10431;p6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432" name="Google Shape;10432;p6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433" name="Google Shape;10433;p66"/>
            <p:cNvGrpSpPr/>
            <p:nvPr/>
          </p:nvGrpSpPr>
          <p:grpSpPr>
            <a:xfrm>
              <a:off x="2272795" y="2882501"/>
              <a:ext cx="103104" cy="1426186"/>
              <a:chOff x="5206863" y="3100904"/>
              <a:chExt cx="122758" cy="1698043"/>
            </a:xfrm>
          </p:grpSpPr>
          <p:sp>
            <p:nvSpPr>
              <p:cNvPr id="10434" name="Google Shape;10434;p6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66"/>
            <p:cNvGrpSpPr/>
            <p:nvPr/>
          </p:nvGrpSpPr>
          <p:grpSpPr>
            <a:xfrm>
              <a:off x="1542694" y="2882501"/>
              <a:ext cx="103104" cy="1426186"/>
              <a:chOff x="6006138" y="3143629"/>
              <a:chExt cx="122758" cy="1698043"/>
            </a:xfrm>
          </p:grpSpPr>
          <p:sp>
            <p:nvSpPr>
              <p:cNvPr id="10442" name="Google Shape;10442;p6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49" name="Google Shape;10449;p66"/>
          <p:cNvGrpSpPr/>
          <p:nvPr/>
        </p:nvGrpSpPr>
        <p:grpSpPr>
          <a:xfrm>
            <a:off x="5936000" y="2405887"/>
            <a:ext cx="1248543" cy="1025319"/>
            <a:chOff x="5183758" y="1210600"/>
            <a:chExt cx="3605380" cy="2960783"/>
          </a:xfrm>
        </p:grpSpPr>
        <p:sp>
          <p:nvSpPr>
            <p:cNvPr id="10450" name="Google Shape;10450;p6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54" name="Google Shape;10454;p6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455" name="Google Shape;10455;p6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456" name="Google Shape;10456;p6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457" name="Google Shape;10457;p6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458" name="Google Shape;10458;p6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66"/>
          <p:cNvGrpSpPr/>
          <p:nvPr/>
        </p:nvGrpSpPr>
        <p:grpSpPr>
          <a:xfrm>
            <a:off x="5793062" y="3544204"/>
            <a:ext cx="2664831" cy="843440"/>
            <a:chOff x="5916567" y="1099697"/>
            <a:chExt cx="2556683" cy="809211"/>
          </a:xfrm>
        </p:grpSpPr>
        <p:sp>
          <p:nvSpPr>
            <p:cNvPr id="10460" name="Google Shape;10460;p6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66"/>
          <p:cNvGrpSpPr/>
          <p:nvPr/>
        </p:nvGrpSpPr>
        <p:grpSpPr>
          <a:xfrm>
            <a:off x="5900602" y="1193063"/>
            <a:ext cx="1299851" cy="1023338"/>
            <a:chOff x="5900602" y="1193063"/>
            <a:chExt cx="1299851" cy="1023338"/>
          </a:xfrm>
        </p:grpSpPr>
        <p:grpSp>
          <p:nvGrpSpPr>
            <p:cNvPr id="10469" name="Google Shape;10469;p66"/>
            <p:cNvGrpSpPr/>
            <p:nvPr/>
          </p:nvGrpSpPr>
          <p:grpSpPr>
            <a:xfrm>
              <a:off x="6743564" y="1193063"/>
              <a:ext cx="456889" cy="700379"/>
              <a:chOff x="6743564" y="1193063"/>
              <a:chExt cx="456889" cy="700379"/>
            </a:xfrm>
          </p:grpSpPr>
          <p:grpSp>
            <p:nvGrpSpPr>
              <p:cNvPr id="10470" name="Google Shape;10470;p66"/>
              <p:cNvGrpSpPr/>
              <p:nvPr/>
            </p:nvGrpSpPr>
            <p:grpSpPr>
              <a:xfrm>
                <a:off x="6743564" y="1690731"/>
                <a:ext cx="214402" cy="202710"/>
                <a:chOff x="6743564" y="1690731"/>
                <a:chExt cx="214402" cy="202710"/>
              </a:xfrm>
            </p:grpSpPr>
            <p:sp>
              <p:nvSpPr>
                <p:cNvPr id="10471" name="Google Shape;10471;p6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66"/>
              <p:cNvGrpSpPr/>
              <p:nvPr/>
            </p:nvGrpSpPr>
            <p:grpSpPr>
              <a:xfrm>
                <a:off x="6915505" y="1193063"/>
                <a:ext cx="284947" cy="589637"/>
                <a:chOff x="6915505" y="1193063"/>
                <a:chExt cx="284947" cy="589637"/>
              </a:xfrm>
            </p:grpSpPr>
            <p:sp>
              <p:nvSpPr>
                <p:cNvPr id="10474" name="Google Shape;10474;p6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5" name="Google Shape;10475;p6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476" name="Google Shape;10476;p66"/>
            <p:cNvGrpSpPr/>
            <p:nvPr/>
          </p:nvGrpSpPr>
          <p:grpSpPr>
            <a:xfrm>
              <a:off x="6520337" y="1193063"/>
              <a:ext cx="341815" cy="801589"/>
              <a:chOff x="6520337" y="1193063"/>
              <a:chExt cx="341815" cy="801589"/>
            </a:xfrm>
          </p:grpSpPr>
          <p:grpSp>
            <p:nvGrpSpPr>
              <p:cNvPr id="10477" name="Google Shape;10477;p66"/>
              <p:cNvGrpSpPr/>
              <p:nvPr/>
            </p:nvGrpSpPr>
            <p:grpSpPr>
              <a:xfrm>
                <a:off x="6520337" y="1589527"/>
                <a:ext cx="213950" cy="405125"/>
                <a:chOff x="6520337" y="1589527"/>
                <a:chExt cx="213950" cy="405125"/>
              </a:xfrm>
            </p:grpSpPr>
            <p:sp>
              <p:nvSpPr>
                <p:cNvPr id="10478" name="Google Shape;10478;p6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66"/>
              <p:cNvGrpSpPr/>
              <p:nvPr/>
            </p:nvGrpSpPr>
            <p:grpSpPr>
              <a:xfrm>
                <a:off x="6577204" y="1193063"/>
                <a:ext cx="284947" cy="453562"/>
                <a:chOff x="6577204" y="1193063"/>
                <a:chExt cx="284947" cy="453562"/>
              </a:xfrm>
            </p:grpSpPr>
            <p:sp>
              <p:nvSpPr>
                <p:cNvPr id="10481" name="Google Shape;10481;p6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82" name="Google Shape;10482;p6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483" name="Google Shape;10483;p66"/>
            <p:cNvGrpSpPr/>
            <p:nvPr/>
          </p:nvGrpSpPr>
          <p:grpSpPr>
            <a:xfrm>
              <a:off x="6238903" y="1193063"/>
              <a:ext cx="300475" cy="901782"/>
              <a:chOff x="6238903" y="1193063"/>
              <a:chExt cx="300475" cy="901782"/>
            </a:xfrm>
          </p:grpSpPr>
          <p:grpSp>
            <p:nvGrpSpPr>
              <p:cNvPr id="10484" name="Google Shape;10484;p66"/>
              <p:cNvGrpSpPr/>
              <p:nvPr/>
            </p:nvGrpSpPr>
            <p:grpSpPr>
              <a:xfrm>
                <a:off x="6290865" y="1489315"/>
                <a:ext cx="248514" cy="605530"/>
                <a:chOff x="6290865" y="1489315"/>
                <a:chExt cx="248514" cy="605530"/>
              </a:xfrm>
            </p:grpSpPr>
            <p:sp>
              <p:nvSpPr>
                <p:cNvPr id="10485" name="Google Shape;10485;p6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6"/>
              <p:cNvGrpSpPr/>
              <p:nvPr/>
            </p:nvGrpSpPr>
            <p:grpSpPr>
              <a:xfrm>
                <a:off x="6238903" y="1193063"/>
                <a:ext cx="284947" cy="327512"/>
                <a:chOff x="6238903" y="1193063"/>
                <a:chExt cx="284947" cy="327512"/>
              </a:xfrm>
            </p:grpSpPr>
            <p:sp>
              <p:nvSpPr>
                <p:cNvPr id="10488" name="Google Shape;10488;p6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89" name="Google Shape;10489;p6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490" name="Google Shape;10490;p66"/>
            <p:cNvGrpSpPr/>
            <p:nvPr/>
          </p:nvGrpSpPr>
          <p:grpSpPr>
            <a:xfrm>
              <a:off x="5900602" y="1193063"/>
              <a:ext cx="444345" cy="1023338"/>
              <a:chOff x="5900602" y="1193063"/>
              <a:chExt cx="444345" cy="1023338"/>
            </a:xfrm>
          </p:grpSpPr>
          <p:grpSp>
            <p:nvGrpSpPr>
              <p:cNvPr id="10491" name="Google Shape;10491;p66"/>
              <p:cNvGrpSpPr/>
              <p:nvPr/>
            </p:nvGrpSpPr>
            <p:grpSpPr>
              <a:xfrm>
                <a:off x="6046501" y="1367785"/>
                <a:ext cx="298446" cy="848616"/>
                <a:chOff x="6046501" y="1367785"/>
                <a:chExt cx="298446" cy="848616"/>
              </a:xfrm>
            </p:grpSpPr>
            <p:sp>
              <p:nvSpPr>
                <p:cNvPr id="10492" name="Google Shape;10492;p6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66"/>
              <p:cNvGrpSpPr/>
              <p:nvPr/>
            </p:nvGrpSpPr>
            <p:grpSpPr>
              <a:xfrm>
                <a:off x="5900602" y="1193063"/>
                <a:ext cx="284947" cy="182312"/>
                <a:chOff x="5900602" y="1193063"/>
                <a:chExt cx="284947" cy="182312"/>
              </a:xfrm>
            </p:grpSpPr>
            <p:sp>
              <p:nvSpPr>
                <p:cNvPr id="10495" name="Google Shape;10495;p6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96" name="Google Shape;10496;p6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497" name="Google Shape;10497;p66"/>
          <p:cNvGrpSpPr/>
          <p:nvPr/>
        </p:nvGrpSpPr>
        <p:grpSpPr>
          <a:xfrm>
            <a:off x="7238484" y="1193208"/>
            <a:ext cx="1219413" cy="1051365"/>
            <a:chOff x="7287122" y="1165658"/>
            <a:chExt cx="1219413" cy="1051365"/>
          </a:xfrm>
        </p:grpSpPr>
        <p:grpSp>
          <p:nvGrpSpPr>
            <p:cNvPr id="10498" name="Google Shape;10498;p66"/>
            <p:cNvGrpSpPr/>
            <p:nvPr/>
          </p:nvGrpSpPr>
          <p:grpSpPr>
            <a:xfrm>
              <a:off x="7287122" y="1969723"/>
              <a:ext cx="1219413" cy="247300"/>
              <a:chOff x="7287122" y="1969723"/>
              <a:chExt cx="1219413" cy="247300"/>
            </a:xfrm>
          </p:grpSpPr>
          <p:sp>
            <p:nvSpPr>
              <p:cNvPr id="10499" name="Google Shape;10499;p6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0" name="Google Shape;10500;p66"/>
              <p:cNvGrpSpPr/>
              <p:nvPr/>
            </p:nvGrpSpPr>
            <p:grpSpPr>
              <a:xfrm>
                <a:off x="7287122" y="2063892"/>
                <a:ext cx="1151753" cy="73428"/>
                <a:chOff x="7287122" y="2063892"/>
                <a:chExt cx="1151753" cy="73428"/>
              </a:xfrm>
            </p:grpSpPr>
            <p:sp>
              <p:nvSpPr>
                <p:cNvPr id="10501" name="Google Shape;10501;p6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02" name="Google Shape;10502;p6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503" name="Google Shape;10503;p66"/>
            <p:cNvGrpSpPr/>
            <p:nvPr/>
          </p:nvGrpSpPr>
          <p:grpSpPr>
            <a:xfrm>
              <a:off x="7287122" y="1712201"/>
              <a:ext cx="1219403" cy="246767"/>
              <a:chOff x="7287122" y="1712201"/>
              <a:chExt cx="1219403" cy="246767"/>
            </a:xfrm>
          </p:grpSpPr>
          <p:sp>
            <p:nvSpPr>
              <p:cNvPr id="10504" name="Google Shape;10504;p6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5" name="Google Shape;10505;p66"/>
              <p:cNvGrpSpPr/>
              <p:nvPr/>
            </p:nvGrpSpPr>
            <p:grpSpPr>
              <a:xfrm>
                <a:off x="7287122" y="1842861"/>
                <a:ext cx="1005303" cy="73419"/>
                <a:chOff x="7287122" y="1842861"/>
                <a:chExt cx="1005303" cy="73419"/>
              </a:xfrm>
            </p:grpSpPr>
            <p:sp>
              <p:nvSpPr>
                <p:cNvPr id="10506" name="Google Shape;10506;p6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07" name="Google Shape;10507;p6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08" name="Google Shape;10508;p66"/>
            <p:cNvGrpSpPr/>
            <p:nvPr/>
          </p:nvGrpSpPr>
          <p:grpSpPr>
            <a:xfrm>
              <a:off x="7287122" y="1447520"/>
              <a:ext cx="1219403" cy="286667"/>
              <a:chOff x="7287122" y="1447520"/>
              <a:chExt cx="1219403" cy="286667"/>
            </a:xfrm>
          </p:grpSpPr>
          <p:sp>
            <p:nvSpPr>
              <p:cNvPr id="10509" name="Google Shape;10509;p6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0" name="Google Shape;10510;p66"/>
              <p:cNvGrpSpPr/>
              <p:nvPr/>
            </p:nvGrpSpPr>
            <p:grpSpPr>
              <a:xfrm>
                <a:off x="7287122" y="1581977"/>
                <a:ext cx="852803" cy="73428"/>
                <a:chOff x="7287122" y="1581977"/>
                <a:chExt cx="852803" cy="73428"/>
              </a:xfrm>
            </p:grpSpPr>
            <p:sp>
              <p:nvSpPr>
                <p:cNvPr id="10511" name="Google Shape;10511;p6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2" name="Google Shape;10512;p6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513" name="Google Shape;10513;p66"/>
            <p:cNvGrpSpPr/>
            <p:nvPr/>
          </p:nvGrpSpPr>
          <p:grpSpPr>
            <a:xfrm>
              <a:off x="7287122" y="1165658"/>
              <a:ext cx="1219403" cy="344253"/>
              <a:chOff x="7287122" y="1165658"/>
              <a:chExt cx="1219403" cy="344253"/>
            </a:xfrm>
          </p:grpSpPr>
          <p:sp>
            <p:nvSpPr>
              <p:cNvPr id="10514" name="Google Shape;10514;p6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5" name="Google Shape;10515;p66"/>
              <p:cNvGrpSpPr/>
              <p:nvPr/>
            </p:nvGrpSpPr>
            <p:grpSpPr>
              <a:xfrm>
                <a:off x="7287122" y="1341025"/>
                <a:ext cx="695703" cy="73419"/>
                <a:chOff x="7287122" y="1341025"/>
                <a:chExt cx="695703" cy="73419"/>
              </a:xfrm>
            </p:grpSpPr>
            <p:sp>
              <p:nvSpPr>
                <p:cNvPr id="10516" name="Google Shape;10516;p6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7" name="Google Shape;10517;p6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21"/>
        <p:cNvGrpSpPr/>
        <p:nvPr/>
      </p:nvGrpSpPr>
      <p:grpSpPr>
        <a:xfrm>
          <a:off x="0" y="0"/>
          <a:ext cx="0" cy="0"/>
          <a:chOff x="0" y="0"/>
          <a:chExt cx="0" cy="0"/>
        </a:xfrm>
      </p:grpSpPr>
      <p:sp>
        <p:nvSpPr>
          <p:cNvPr id="10522" name="Google Shape;10522;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523" name="Google Shape;10523;p6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524" name="Google Shape;10524;p67"/>
          <p:cNvGrpSpPr/>
          <p:nvPr/>
        </p:nvGrpSpPr>
        <p:grpSpPr>
          <a:xfrm>
            <a:off x="866243" y="2291587"/>
            <a:ext cx="415546" cy="355053"/>
            <a:chOff x="866243" y="2291587"/>
            <a:chExt cx="415546" cy="355053"/>
          </a:xfrm>
        </p:grpSpPr>
        <p:sp>
          <p:nvSpPr>
            <p:cNvPr id="10525" name="Google Shape;10525;p6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0" name="Google Shape;10530;p6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1" name="Google Shape;10531;p67"/>
          <p:cNvGrpSpPr/>
          <p:nvPr/>
        </p:nvGrpSpPr>
        <p:grpSpPr>
          <a:xfrm>
            <a:off x="1958520" y="2302574"/>
            <a:ext cx="359213" cy="327807"/>
            <a:chOff x="1958520" y="2302574"/>
            <a:chExt cx="359213" cy="327807"/>
          </a:xfrm>
        </p:grpSpPr>
        <p:sp>
          <p:nvSpPr>
            <p:cNvPr id="10532" name="Google Shape;10532;p6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7"/>
          <p:cNvGrpSpPr/>
          <p:nvPr/>
        </p:nvGrpSpPr>
        <p:grpSpPr>
          <a:xfrm>
            <a:off x="2579882" y="2287427"/>
            <a:ext cx="207582" cy="359594"/>
            <a:chOff x="2656082" y="2287427"/>
            <a:chExt cx="207582" cy="359594"/>
          </a:xfrm>
        </p:grpSpPr>
        <p:sp>
          <p:nvSpPr>
            <p:cNvPr id="10536" name="Google Shape;10536;p6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67"/>
          <p:cNvGrpSpPr/>
          <p:nvPr/>
        </p:nvGrpSpPr>
        <p:grpSpPr>
          <a:xfrm>
            <a:off x="3049653" y="2321468"/>
            <a:ext cx="362991" cy="290018"/>
            <a:chOff x="3049653" y="2321468"/>
            <a:chExt cx="362991" cy="290018"/>
          </a:xfrm>
        </p:grpSpPr>
        <p:sp>
          <p:nvSpPr>
            <p:cNvPr id="10541" name="Google Shape;10541;p6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67"/>
          <p:cNvGrpSpPr/>
          <p:nvPr/>
        </p:nvGrpSpPr>
        <p:grpSpPr>
          <a:xfrm>
            <a:off x="3564243" y="2289904"/>
            <a:ext cx="422342" cy="355243"/>
            <a:chOff x="3564243" y="2289904"/>
            <a:chExt cx="422342" cy="355243"/>
          </a:xfrm>
        </p:grpSpPr>
        <p:sp>
          <p:nvSpPr>
            <p:cNvPr id="10546" name="Google Shape;10546;p6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1" name="Google Shape;10551;p6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2" name="Google Shape;10552;p67"/>
          <p:cNvGrpSpPr/>
          <p:nvPr/>
        </p:nvGrpSpPr>
        <p:grpSpPr>
          <a:xfrm>
            <a:off x="4687894" y="2289713"/>
            <a:ext cx="359594" cy="353909"/>
            <a:chOff x="4687894" y="2289713"/>
            <a:chExt cx="359594" cy="353909"/>
          </a:xfrm>
        </p:grpSpPr>
        <p:sp>
          <p:nvSpPr>
            <p:cNvPr id="10553" name="Google Shape;10553;p6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6" name="Google Shape;10556;p6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67"/>
          <p:cNvGrpSpPr/>
          <p:nvPr/>
        </p:nvGrpSpPr>
        <p:grpSpPr>
          <a:xfrm>
            <a:off x="6372624" y="2308227"/>
            <a:ext cx="263567" cy="317614"/>
            <a:chOff x="6421399" y="2308227"/>
            <a:chExt cx="263567" cy="317614"/>
          </a:xfrm>
        </p:grpSpPr>
        <p:sp>
          <p:nvSpPr>
            <p:cNvPr id="10558" name="Google Shape;10558;p6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67"/>
          <p:cNvGrpSpPr/>
          <p:nvPr/>
        </p:nvGrpSpPr>
        <p:grpSpPr>
          <a:xfrm>
            <a:off x="6870193" y="2295620"/>
            <a:ext cx="360356" cy="343462"/>
            <a:chOff x="6870193" y="2295620"/>
            <a:chExt cx="360356" cy="343462"/>
          </a:xfrm>
        </p:grpSpPr>
        <p:sp>
          <p:nvSpPr>
            <p:cNvPr id="10563" name="Google Shape;10563;p6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67"/>
          <p:cNvGrpSpPr/>
          <p:nvPr/>
        </p:nvGrpSpPr>
        <p:grpSpPr>
          <a:xfrm>
            <a:off x="7441465" y="2302860"/>
            <a:ext cx="342192" cy="327140"/>
            <a:chOff x="7441465" y="2302860"/>
            <a:chExt cx="342192" cy="327140"/>
          </a:xfrm>
        </p:grpSpPr>
        <p:sp>
          <p:nvSpPr>
            <p:cNvPr id="10566" name="Google Shape;10566;p6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67"/>
          <p:cNvGrpSpPr/>
          <p:nvPr/>
        </p:nvGrpSpPr>
        <p:grpSpPr>
          <a:xfrm>
            <a:off x="7989683" y="2350207"/>
            <a:ext cx="332761" cy="234066"/>
            <a:chOff x="7989683" y="2350207"/>
            <a:chExt cx="332761" cy="234066"/>
          </a:xfrm>
        </p:grpSpPr>
        <p:sp>
          <p:nvSpPr>
            <p:cNvPr id="10569" name="Google Shape;10569;p6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67"/>
          <p:cNvGrpSpPr/>
          <p:nvPr/>
        </p:nvGrpSpPr>
        <p:grpSpPr>
          <a:xfrm>
            <a:off x="5823294" y="2309751"/>
            <a:ext cx="315327" cy="314978"/>
            <a:chOff x="5823294" y="2309751"/>
            <a:chExt cx="315327" cy="314978"/>
          </a:xfrm>
        </p:grpSpPr>
        <p:sp>
          <p:nvSpPr>
            <p:cNvPr id="10576" name="Google Shape;10576;p6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67"/>
          <p:cNvGrpSpPr/>
          <p:nvPr/>
        </p:nvGrpSpPr>
        <p:grpSpPr>
          <a:xfrm>
            <a:off x="2497275" y="2744159"/>
            <a:ext cx="370930" cy="370549"/>
            <a:chOff x="2497275" y="2744159"/>
            <a:chExt cx="370930" cy="370549"/>
          </a:xfrm>
        </p:grpSpPr>
        <p:sp>
          <p:nvSpPr>
            <p:cNvPr id="10594" name="Google Shape;10594;p6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67"/>
          <p:cNvGrpSpPr/>
          <p:nvPr/>
        </p:nvGrpSpPr>
        <p:grpSpPr>
          <a:xfrm>
            <a:off x="860940" y="2746477"/>
            <a:ext cx="371883" cy="365691"/>
            <a:chOff x="860940" y="2746477"/>
            <a:chExt cx="371883" cy="365691"/>
          </a:xfrm>
        </p:grpSpPr>
        <p:sp>
          <p:nvSpPr>
            <p:cNvPr id="10601" name="Google Shape;10601;p6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67"/>
          <p:cNvGrpSpPr/>
          <p:nvPr/>
        </p:nvGrpSpPr>
        <p:grpSpPr>
          <a:xfrm>
            <a:off x="1493849" y="2775533"/>
            <a:ext cx="283985" cy="341080"/>
            <a:chOff x="1493849" y="2775533"/>
            <a:chExt cx="283985" cy="341080"/>
          </a:xfrm>
        </p:grpSpPr>
        <p:sp>
          <p:nvSpPr>
            <p:cNvPr id="10607" name="Google Shape;10607;p6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67"/>
          <p:cNvGrpSpPr/>
          <p:nvPr/>
        </p:nvGrpSpPr>
        <p:grpSpPr>
          <a:xfrm>
            <a:off x="1952836" y="2774422"/>
            <a:ext cx="372835" cy="342573"/>
            <a:chOff x="1952836" y="2774422"/>
            <a:chExt cx="372835" cy="342573"/>
          </a:xfrm>
        </p:grpSpPr>
        <p:sp>
          <p:nvSpPr>
            <p:cNvPr id="10610" name="Google Shape;10610;p6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67"/>
          <p:cNvGrpSpPr/>
          <p:nvPr/>
        </p:nvGrpSpPr>
        <p:grpSpPr>
          <a:xfrm>
            <a:off x="3079916" y="2744477"/>
            <a:ext cx="332729" cy="372518"/>
            <a:chOff x="3079916" y="2744477"/>
            <a:chExt cx="332729" cy="372518"/>
          </a:xfrm>
        </p:grpSpPr>
        <p:sp>
          <p:nvSpPr>
            <p:cNvPr id="10614" name="Google Shape;10614;p6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67"/>
          <p:cNvGrpSpPr/>
          <p:nvPr/>
        </p:nvGrpSpPr>
        <p:grpSpPr>
          <a:xfrm>
            <a:off x="3620576" y="2745525"/>
            <a:ext cx="336889" cy="355592"/>
            <a:chOff x="3620576" y="2745525"/>
            <a:chExt cx="336889" cy="355592"/>
          </a:xfrm>
        </p:grpSpPr>
        <p:sp>
          <p:nvSpPr>
            <p:cNvPr id="10618" name="Google Shape;10618;p6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67"/>
          <p:cNvGrpSpPr/>
          <p:nvPr/>
        </p:nvGrpSpPr>
        <p:grpSpPr>
          <a:xfrm>
            <a:off x="4126815" y="2760704"/>
            <a:ext cx="380393" cy="363118"/>
            <a:chOff x="4126815" y="2760704"/>
            <a:chExt cx="380393" cy="363118"/>
          </a:xfrm>
        </p:grpSpPr>
        <p:sp>
          <p:nvSpPr>
            <p:cNvPr id="10621" name="Google Shape;10621;p6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67"/>
          <p:cNvGrpSpPr/>
          <p:nvPr/>
        </p:nvGrpSpPr>
        <p:grpSpPr>
          <a:xfrm>
            <a:off x="4675986" y="2745684"/>
            <a:ext cx="381346" cy="368644"/>
            <a:chOff x="4675986" y="2745684"/>
            <a:chExt cx="381346" cy="368644"/>
          </a:xfrm>
        </p:grpSpPr>
        <p:sp>
          <p:nvSpPr>
            <p:cNvPr id="10626" name="Google Shape;10626;p6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67"/>
          <p:cNvGrpSpPr/>
          <p:nvPr/>
        </p:nvGrpSpPr>
        <p:grpSpPr>
          <a:xfrm>
            <a:off x="5220616" y="2791061"/>
            <a:ext cx="373185" cy="302466"/>
            <a:chOff x="5220616" y="2791061"/>
            <a:chExt cx="373185" cy="302466"/>
          </a:xfrm>
        </p:grpSpPr>
        <p:sp>
          <p:nvSpPr>
            <p:cNvPr id="10629" name="Google Shape;10629;p6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67"/>
          <p:cNvGrpSpPr/>
          <p:nvPr/>
        </p:nvGrpSpPr>
        <p:grpSpPr>
          <a:xfrm>
            <a:off x="5788661" y="2772517"/>
            <a:ext cx="284366" cy="344097"/>
            <a:chOff x="5864861" y="2772517"/>
            <a:chExt cx="284366" cy="344097"/>
          </a:xfrm>
        </p:grpSpPr>
        <p:sp>
          <p:nvSpPr>
            <p:cNvPr id="10648" name="Google Shape;10648;p6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4" name="Google Shape;10654;p6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5" name="Google Shape;10655;p67"/>
          <p:cNvGrpSpPr/>
          <p:nvPr/>
        </p:nvGrpSpPr>
        <p:grpSpPr>
          <a:xfrm>
            <a:off x="6974158" y="2789537"/>
            <a:ext cx="255247" cy="327458"/>
            <a:chOff x="6974158" y="2789537"/>
            <a:chExt cx="255247" cy="327458"/>
          </a:xfrm>
        </p:grpSpPr>
        <p:sp>
          <p:nvSpPr>
            <p:cNvPr id="10656" name="Google Shape;10656;p6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67"/>
          <p:cNvGrpSpPr/>
          <p:nvPr/>
        </p:nvGrpSpPr>
        <p:grpSpPr>
          <a:xfrm>
            <a:off x="7530697" y="2790299"/>
            <a:ext cx="244291" cy="326314"/>
            <a:chOff x="7530697" y="2790299"/>
            <a:chExt cx="244291" cy="326314"/>
          </a:xfrm>
        </p:grpSpPr>
        <p:sp>
          <p:nvSpPr>
            <p:cNvPr id="10663" name="Google Shape;10663;p6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67"/>
          <p:cNvGrpSpPr/>
          <p:nvPr/>
        </p:nvGrpSpPr>
        <p:grpSpPr>
          <a:xfrm>
            <a:off x="7988191" y="2832248"/>
            <a:ext cx="332348" cy="283985"/>
            <a:chOff x="7988191" y="2832248"/>
            <a:chExt cx="332348" cy="283985"/>
          </a:xfrm>
        </p:grpSpPr>
        <p:sp>
          <p:nvSpPr>
            <p:cNvPr id="10670" name="Google Shape;10670;p6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3" name="Google Shape;10673;p6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4" name="Google Shape;10674;p67"/>
          <p:cNvGrpSpPr/>
          <p:nvPr/>
        </p:nvGrpSpPr>
        <p:grpSpPr>
          <a:xfrm>
            <a:off x="3588440" y="3258368"/>
            <a:ext cx="364484" cy="262423"/>
            <a:chOff x="3588440" y="3258368"/>
            <a:chExt cx="364484" cy="262423"/>
          </a:xfrm>
        </p:grpSpPr>
        <p:sp>
          <p:nvSpPr>
            <p:cNvPr id="10675" name="Google Shape;10675;p6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1" name="Google Shape;10681;p6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67"/>
          <p:cNvGrpSpPr/>
          <p:nvPr/>
        </p:nvGrpSpPr>
        <p:grpSpPr>
          <a:xfrm>
            <a:off x="5765817" y="3227724"/>
            <a:ext cx="364865" cy="324822"/>
            <a:chOff x="5765817" y="3227724"/>
            <a:chExt cx="364865" cy="324822"/>
          </a:xfrm>
        </p:grpSpPr>
        <p:sp>
          <p:nvSpPr>
            <p:cNvPr id="10683" name="Google Shape;10683;p6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67"/>
          <p:cNvGrpSpPr/>
          <p:nvPr/>
        </p:nvGrpSpPr>
        <p:grpSpPr>
          <a:xfrm>
            <a:off x="6228583" y="3237664"/>
            <a:ext cx="446539" cy="303895"/>
            <a:chOff x="6228583" y="3237664"/>
            <a:chExt cx="446539" cy="303895"/>
          </a:xfrm>
        </p:grpSpPr>
        <p:sp>
          <p:nvSpPr>
            <p:cNvPr id="10687" name="Google Shape;10687;p6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67"/>
          <p:cNvGrpSpPr/>
          <p:nvPr/>
        </p:nvGrpSpPr>
        <p:grpSpPr>
          <a:xfrm>
            <a:off x="865862" y="3207306"/>
            <a:ext cx="364484" cy="364897"/>
            <a:chOff x="865862" y="3207306"/>
            <a:chExt cx="364484" cy="364897"/>
          </a:xfrm>
        </p:grpSpPr>
        <p:sp>
          <p:nvSpPr>
            <p:cNvPr id="10705" name="Google Shape;10705;p6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67"/>
          <p:cNvGrpSpPr/>
          <p:nvPr/>
        </p:nvGrpSpPr>
        <p:grpSpPr>
          <a:xfrm>
            <a:off x="1404617" y="3226962"/>
            <a:ext cx="370168" cy="325965"/>
            <a:chOff x="1404617" y="3226962"/>
            <a:chExt cx="370168" cy="325965"/>
          </a:xfrm>
        </p:grpSpPr>
        <p:sp>
          <p:nvSpPr>
            <p:cNvPr id="10720" name="Google Shape;10720;p6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9" name="Google Shape;10729;p67"/>
          <p:cNvGrpSpPr/>
          <p:nvPr/>
        </p:nvGrpSpPr>
        <p:grpSpPr>
          <a:xfrm>
            <a:off x="1954741" y="3212419"/>
            <a:ext cx="366389" cy="354481"/>
            <a:chOff x="1954741" y="3212419"/>
            <a:chExt cx="366389" cy="354481"/>
          </a:xfrm>
        </p:grpSpPr>
        <p:sp>
          <p:nvSpPr>
            <p:cNvPr id="10730" name="Google Shape;10730;p6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67"/>
          <p:cNvGrpSpPr/>
          <p:nvPr/>
        </p:nvGrpSpPr>
        <p:grpSpPr>
          <a:xfrm>
            <a:off x="3043239" y="3215626"/>
            <a:ext cx="366008" cy="348670"/>
            <a:chOff x="3043239" y="3215626"/>
            <a:chExt cx="366008" cy="348670"/>
          </a:xfrm>
        </p:grpSpPr>
        <p:sp>
          <p:nvSpPr>
            <p:cNvPr id="10738" name="Google Shape;10738;p6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67"/>
          <p:cNvGrpSpPr/>
          <p:nvPr/>
        </p:nvGrpSpPr>
        <p:grpSpPr>
          <a:xfrm>
            <a:off x="4218333" y="3184982"/>
            <a:ext cx="209107" cy="383442"/>
            <a:chOff x="4218333" y="3184982"/>
            <a:chExt cx="209107" cy="383442"/>
          </a:xfrm>
        </p:grpSpPr>
        <p:sp>
          <p:nvSpPr>
            <p:cNvPr id="10741" name="Google Shape;10741;p6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3" name="Google Shape;10743;p6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4" name="Google Shape;10744;p67"/>
          <p:cNvGrpSpPr/>
          <p:nvPr/>
        </p:nvGrpSpPr>
        <p:grpSpPr>
          <a:xfrm>
            <a:off x="6896644" y="3216007"/>
            <a:ext cx="322917" cy="347876"/>
            <a:chOff x="6896644" y="3216007"/>
            <a:chExt cx="322917" cy="347876"/>
          </a:xfrm>
        </p:grpSpPr>
        <p:sp>
          <p:nvSpPr>
            <p:cNvPr id="10745" name="Google Shape;10745;p6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67"/>
          <p:cNvGrpSpPr/>
          <p:nvPr/>
        </p:nvGrpSpPr>
        <p:grpSpPr>
          <a:xfrm>
            <a:off x="7429366" y="3223183"/>
            <a:ext cx="334634" cy="333904"/>
            <a:chOff x="7429366" y="3223183"/>
            <a:chExt cx="334634" cy="333904"/>
          </a:xfrm>
        </p:grpSpPr>
        <p:sp>
          <p:nvSpPr>
            <p:cNvPr id="10753" name="Google Shape;10753;p6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5" name="Google Shape;10755;p6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6" name="Google Shape;10756;p67"/>
          <p:cNvGrpSpPr/>
          <p:nvPr/>
        </p:nvGrpSpPr>
        <p:grpSpPr>
          <a:xfrm>
            <a:off x="5216456" y="3725484"/>
            <a:ext cx="356196" cy="265631"/>
            <a:chOff x="5216456" y="3725484"/>
            <a:chExt cx="356196" cy="265631"/>
          </a:xfrm>
        </p:grpSpPr>
        <p:sp>
          <p:nvSpPr>
            <p:cNvPr id="10757" name="Google Shape;10757;p6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67"/>
          <p:cNvGrpSpPr/>
          <p:nvPr/>
        </p:nvGrpSpPr>
        <p:grpSpPr>
          <a:xfrm>
            <a:off x="6849393" y="3733994"/>
            <a:ext cx="355053" cy="248038"/>
            <a:chOff x="6849393" y="3733994"/>
            <a:chExt cx="355053" cy="248038"/>
          </a:xfrm>
        </p:grpSpPr>
        <p:sp>
          <p:nvSpPr>
            <p:cNvPr id="10760" name="Google Shape;10760;p6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67"/>
          <p:cNvGrpSpPr/>
          <p:nvPr/>
        </p:nvGrpSpPr>
        <p:grpSpPr>
          <a:xfrm>
            <a:off x="7918997" y="3714687"/>
            <a:ext cx="392111" cy="280206"/>
            <a:chOff x="7918997" y="3714687"/>
            <a:chExt cx="392111" cy="280206"/>
          </a:xfrm>
        </p:grpSpPr>
        <p:sp>
          <p:nvSpPr>
            <p:cNvPr id="10766" name="Google Shape;10766;p6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1" name="Google Shape;10771;p6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2" name="Google Shape;10772;p67"/>
          <p:cNvGrpSpPr/>
          <p:nvPr/>
        </p:nvGrpSpPr>
        <p:grpSpPr>
          <a:xfrm>
            <a:off x="1408777" y="3680964"/>
            <a:ext cx="357720" cy="355148"/>
            <a:chOff x="1408777" y="3680964"/>
            <a:chExt cx="357720" cy="355148"/>
          </a:xfrm>
        </p:grpSpPr>
        <p:sp>
          <p:nvSpPr>
            <p:cNvPr id="10773" name="Google Shape;10773;p6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67"/>
          <p:cNvGrpSpPr/>
          <p:nvPr/>
        </p:nvGrpSpPr>
        <p:grpSpPr>
          <a:xfrm>
            <a:off x="1952836" y="3680964"/>
            <a:ext cx="357720" cy="355148"/>
            <a:chOff x="1952836" y="3680964"/>
            <a:chExt cx="357720" cy="355148"/>
          </a:xfrm>
        </p:grpSpPr>
        <p:sp>
          <p:nvSpPr>
            <p:cNvPr id="10779" name="Google Shape;10779;p6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7"/>
          <p:cNvGrpSpPr/>
          <p:nvPr/>
        </p:nvGrpSpPr>
        <p:grpSpPr>
          <a:xfrm>
            <a:off x="2496894" y="3680964"/>
            <a:ext cx="357720" cy="355148"/>
            <a:chOff x="2496894" y="3680964"/>
            <a:chExt cx="357720" cy="355148"/>
          </a:xfrm>
        </p:grpSpPr>
        <p:sp>
          <p:nvSpPr>
            <p:cNvPr id="10785" name="Google Shape;10785;p6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67"/>
          <p:cNvGrpSpPr/>
          <p:nvPr/>
        </p:nvGrpSpPr>
        <p:grpSpPr>
          <a:xfrm>
            <a:off x="3040984" y="3681059"/>
            <a:ext cx="356164" cy="355815"/>
            <a:chOff x="3040984" y="3681059"/>
            <a:chExt cx="356164" cy="355815"/>
          </a:xfrm>
        </p:grpSpPr>
        <p:sp>
          <p:nvSpPr>
            <p:cNvPr id="10791" name="Google Shape;10791;p6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67"/>
          <p:cNvGrpSpPr/>
          <p:nvPr/>
        </p:nvGrpSpPr>
        <p:grpSpPr>
          <a:xfrm>
            <a:off x="3584280" y="3699191"/>
            <a:ext cx="358069" cy="317995"/>
            <a:chOff x="3584280" y="3699191"/>
            <a:chExt cx="358069" cy="317995"/>
          </a:xfrm>
        </p:grpSpPr>
        <p:sp>
          <p:nvSpPr>
            <p:cNvPr id="10795" name="Google Shape;10795;p6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67"/>
          <p:cNvGrpSpPr/>
          <p:nvPr/>
        </p:nvGrpSpPr>
        <p:grpSpPr>
          <a:xfrm>
            <a:off x="4129482" y="3681059"/>
            <a:ext cx="355402" cy="354291"/>
            <a:chOff x="4129482" y="3681059"/>
            <a:chExt cx="355402" cy="354291"/>
          </a:xfrm>
        </p:grpSpPr>
        <p:sp>
          <p:nvSpPr>
            <p:cNvPr id="10800" name="Google Shape;10800;p6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67"/>
          <p:cNvGrpSpPr/>
          <p:nvPr/>
        </p:nvGrpSpPr>
        <p:grpSpPr>
          <a:xfrm>
            <a:off x="4673540" y="3680297"/>
            <a:ext cx="355434" cy="355815"/>
            <a:chOff x="4673540" y="3680297"/>
            <a:chExt cx="355434" cy="355815"/>
          </a:xfrm>
        </p:grpSpPr>
        <p:sp>
          <p:nvSpPr>
            <p:cNvPr id="10805" name="Google Shape;10805;p6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67"/>
          <p:cNvGrpSpPr/>
          <p:nvPr/>
        </p:nvGrpSpPr>
        <p:grpSpPr>
          <a:xfrm>
            <a:off x="5779408" y="3699191"/>
            <a:ext cx="317645" cy="318757"/>
            <a:chOff x="5779408" y="3699191"/>
            <a:chExt cx="317645" cy="318757"/>
          </a:xfrm>
        </p:grpSpPr>
        <p:sp>
          <p:nvSpPr>
            <p:cNvPr id="10809" name="Google Shape;10809;p6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1" name="Google Shape;10811;p6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2" name="Google Shape;10812;p67"/>
          <p:cNvGrpSpPr/>
          <p:nvPr/>
        </p:nvGrpSpPr>
        <p:grpSpPr>
          <a:xfrm>
            <a:off x="7390435" y="3680868"/>
            <a:ext cx="372073" cy="355243"/>
            <a:chOff x="7390435" y="3680868"/>
            <a:chExt cx="372073" cy="355243"/>
          </a:xfrm>
        </p:grpSpPr>
        <p:sp>
          <p:nvSpPr>
            <p:cNvPr id="10813" name="Google Shape;10813;p6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67"/>
          <p:cNvGrpSpPr/>
          <p:nvPr/>
        </p:nvGrpSpPr>
        <p:grpSpPr>
          <a:xfrm>
            <a:off x="1421638" y="4125629"/>
            <a:ext cx="374709" cy="374010"/>
            <a:chOff x="1421638" y="4125629"/>
            <a:chExt cx="374709" cy="374010"/>
          </a:xfrm>
        </p:grpSpPr>
        <p:sp>
          <p:nvSpPr>
            <p:cNvPr id="10820" name="Google Shape;10820;p6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7"/>
          <p:cNvGrpSpPr/>
          <p:nvPr/>
        </p:nvGrpSpPr>
        <p:grpSpPr>
          <a:xfrm>
            <a:off x="1973254" y="4156304"/>
            <a:ext cx="357720" cy="342192"/>
            <a:chOff x="1973254" y="4156304"/>
            <a:chExt cx="357720" cy="342192"/>
          </a:xfrm>
        </p:grpSpPr>
        <p:sp>
          <p:nvSpPr>
            <p:cNvPr id="10823" name="Google Shape;10823;p6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67"/>
          <p:cNvGrpSpPr/>
          <p:nvPr/>
        </p:nvGrpSpPr>
        <p:grpSpPr>
          <a:xfrm>
            <a:off x="2523759" y="4135505"/>
            <a:ext cx="341049" cy="340318"/>
            <a:chOff x="2523759" y="4135505"/>
            <a:chExt cx="341049" cy="340318"/>
          </a:xfrm>
        </p:grpSpPr>
        <p:sp>
          <p:nvSpPr>
            <p:cNvPr id="10830" name="Google Shape;10830;p6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67"/>
          <p:cNvGrpSpPr/>
          <p:nvPr/>
        </p:nvGrpSpPr>
        <p:grpSpPr>
          <a:xfrm>
            <a:off x="3040603" y="4130360"/>
            <a:ext cx="392079" cy="350353"/>
            <a:chOff x="3040603" y="4130360"/>
            <a:chExt cx="392079" cy="350353"/>
          </a:xfrm>
        </p:grpSpPr>
        <p:sp>
          <p:nvSpPr>
            <p:cNvPr id="10833" name="Google Shape;10833;p6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67"/>
          <p:cNvGrpSpPr/>
          <p:nvPr/>
        </p:nvGrpSpPr>
        <p:grpSpPr>
          <a:xfrm>
            <a:off x="3662144" y="4135505"/>
            <a:ext cx="232955" cy="340318"/>
            <a:chOff x="3662144" y="4135505"/>
            <a:chExt cx="232955" cy="340318"/>
          </a:xfrm>
        </p:grpSpPr>
        <p:sp>
          <p:nvSpPr>
            <p:cNvPr id="10844" name="Google Shape;10844;p6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7"/>
          <p:cNvGrpSpPr/>
          <p:nvPr/>
        </p:nvGrpSpPr>
        <p:grpSpPr>
          <a:xfrm>
            <a:off x="4149138" y="4121151"/>
            <a:ext cx="344065" cy="368644"/>
            <a:chOff x="4149138" y="4121151"/>
            <a:chExt cx="344065" cy="368644"/>
          </a:xfrm>
        </p:grpSpPr>
        <p:sp>
          <p:nvSpPr>
            <p:cNvPr id="10849" name="Google Shape;10849;p6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1" name="Google Shape;10861;p6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67"/>
          <p:cNvGrpSpPr/>
          <p:nvPr/>
        </p:nvGrpSpPr>
        <p:grpSpPr>
          <a:xfrm>
            <a:off x="5206262" y="4174817"/>
            <a:ext cx="397763" cy="262804"/>
            <a:chOff x="5206262" y="4174817"/>
            <a:chExt cx="397763" cy="262804"/>
          </a:xfrm>
        </p:grpSpPr>
        <p:sp>
          <p:nvSpPr>
            <p:cNvPr id="10863" name="Google Shape;10863;p6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67"/>
          <p:cNvGrpSpPr/>
          <p:nvPr/>
        </p:nvGrpSpPr>
        <p:grpSpPr>
          <a:xfrm>
            <a:off x="5727616" y="4204699"/>
            <a:ext cx="440505" cy="290018"/>
            <a:chOff x="5727616" y="4204699"/>
            <a:chExt cx="440505" cy="290018"/>
          </a:xfrm>
        </p:grpSpPr>
        <p:sp>
          <p:nvSpPr>
            <p:cNvPr id="10871" name="Google Shape;10871;p6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67"/>
          <p:cNvGrpSpPr/>
          <p:nvPr/>
        </p:nvGrpSpPr>
        <p:grpSpPr>
          <a:xfrm>
            <a:off x="6410063" y="4135124"/>
            <a:ext cx="159950" cy="364516"/>
            <a:chOff x="6410063" y="4135124"/>
            <a:chExt cx="159950" cy="364516"/>
          </a:xfrm>
        </p:grpSpPr>
        <p:sp>
          <p:nvSpPr>
            <p:cNvPr id="10880" name="Google Shape;10880;p6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67"/>
          <p:cNvGrpSpPr/>
          <p:nvPr/>
        </p:nvGrpSpPr>
        <p:grpSpPr>
          <a:xfrm>
            <a:off x="6924652" y="4135505"/>
            <a:ext cx="214378" cy="364135"/>
            <a:chOff x="6924652" y="4135505"/>
            <a:chExt cx="214378" cy="364135"/>
          </a:xfrm>
        </p:grpSpPr>
        <p:sp>
          <p:nvSpPr>
            <p:cNvPr id="10885" name="Google Shape;10885;p6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67"/>
          <p:cNvGrpSpPr/>
          <p:nvPr/>
        </p:nvGrpSpPr>
        <p:grpSpPr>
          <a:xfrm>
            <a:off x="7384751" y="4147984"/>
            <a:ext cx="380012" cy="351274"/>
            <a:chOff x="7384751" y="4147984"/>
            <a:chExt cx="380012" cy="351274"/>
          </a:xfrm>
        </p:grpSpPr>
        <p:sp>
          <p:nvSpPr>
            <p:cNvPr id="10890" name="Google Shape;10890;p6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0898"/>
        <p:cNvGrpSpPr/>
        <p:nvPr/>
      </p:nvGrpSpPr>
      <p:grpSpPr>
        <a:xfrm>
          <a:off x="0" y="0"/>
          <a:ext cx="0" cy="0"/>
          <a:chOff x="0" y="0"/>
          <a:chExt cx="0" cy="0"/>
        </a:xfrm>
      </p:grpSpPr>
      <p:sp>
        <p:nvSpPr>
          <p:cNvPr id="10899" name="Google Shape;10899;p6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900" name="Google Shape;10900;p6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901" name="Google Shape;10901;p68"/>
          <p:cNvGrpSpPr/>
          <p:nvPr/>
        </p:nvGrpSpPr>
        <p:grpSpPr>
          <a:xfrm>
            <a:off x="1989449" y="4282269"/>
            <a:ext cx="374774" cy="346073"/>
            <a:chOff x="1989449" y="4282269"/>
            <a:chExt cx="374774" cy="346073"/>
          </a:xfrm>
        </p:grpSpPr>
        <p:sp>
          <p:nvSpPr>
            <p:cNvPr id="10902" name="Google Shape;10902;p6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68"/>
          <p:cNvGrpSpPr/>
          <p:nvPr/>
        </p:nvGrpSpPr>
        <p:grpSpPr>
          <a:xfrm>
            <a:off x="2487439" y="4280740"/>
            <a:ext cx="198775" cy="348972"/>
            <a:chOff x="2487439" y="4280740"/>
            <a:chExt cx="198775" cy="348972"/>
          </a:xfrm>
        </p:grpSpPr>
        <p:sp>
          <p:nvSpPr>
            <p:cNvPr id="10908" name="Google Shape;10908;p6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68"/>
          <p:cNvGrpSpPr/>
          <p:nvPr/>
        </p:nvGrpSpPr>
        <p:grpSpPr>
          <a:xfrm>
            <a:off x="2810958" y="4273923"/>
            <a:ext cx="353145" cy="361873"/>
            <a:chOff x="2810958" y="4273923"/>
            <a:chExt cx="353145" cy="361873"/>
          </a:xfrm>
        </p:grpSpPr>
        <p:sp>
          <p:nvSpPr>
            <p:cNvPr id="10913" name="Google Shape;10913;p6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68"/>
          <p:cNvGrpSpPr/>
          <p:nvPr/>
        </p:nvGrpSpPr>
        <p:grpSpPr>
          <a:xfrm>
            <a:off x="6275635" y="4282651"/>
            <a:ext cx="209383" cy="366778"/>
            <a:chOff x="6275635" y="4282651"/>
            <a:chExt cx="209383" cy="366778"/>
          </a:xfrm>
        </p:grpSpPr>
        <p:sp>
          <p:nvSpPr>
            <p:cNvPr id="10921" name="Google Shape;10921;p6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68"/>
          <p:cNvGrpSpPr/>
          <p:nvPr/>
        </p:nvGrpSpPr>
        <p:grpSpPr>
          <a:xfrm>
            <a:off x="6701186" y="4283033"/>
            <a:ext cx="280292" cy="366396"/>
            <a:chOff x="6701186" y="4283033"/>
            <a:chExt cx="280292" cy="366396"/>
          </a:xfrm>
        </p:grpSpPr>
        <p:sp>
          <p:nvSpPr>
            <p:cNvPr id="10924" name="Google Shape;10924;p6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6" name="Google Shape;10926;p68"/>
          <p:cNvGrpSpPr/>
          <p:nvPr/>
        </p:nvGrpSpPr>
        <p:grpSpPr>
          <a:xfrm>
            <a:off x="2609571" y="3824958"/>
            <a:ext cx="373627" cy="347347"/>
            <a:chOff x="2609571" y="3824958"/>
            <a:chExt cx="373627" cy="347347"/>
          </a:xfrm>
        </p:grpSpPr>
        <p:sp>
          <p:nvSpPr>
            <p:cNvPr id="10927" name="Google Shape;10927;p6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9" name="Google Shape;10929;p6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0" name="Google Shape;10930;p68"/>
          <p:cNvGrpSpPr/>
          <p:nvPr/>
        </p:nvGrpSpPr>
        <p:grpSpPr>
          <a:xfrm>
            <a:off x="916127" y="3807056"/>
            <a:ext cx="221902" cy="380795"/>
            <a:chOff x="916127" y="3807056"/>
            <a:chExt cx="221902" cy="380795"/>
          </a:xfrm>
        </p:grpSpPr>
        <p:sp>
          <p:nvSpPr>
            <p:cNvPr id="10931" name="Google Shape;10931;p6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5" name="Google Shape;10935;p6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7" name="Google Shape;10937;p68"/>
          <p:cNvGrpSpPr/>
          <p:nvPr/>
        </p:nvGrpSpPr>
        <p:grpSpPr>
          <a:xfrm>
            <a:off x="3513010" y="3816134"/>
            <a:ext cx="362223" cy="361108"/>
            <a:chOff x="3513010" y="3816134"/>
            <a:chExt cx="362223" cy="361108"/>
          </a:xfrm>
        </p:grpSpPr>
        <p:sp>
          <p:nvSpPr>
            <p:cNvPr id="10938" name="Google Shape;10938;p6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68"/>
          <p:cNvGrpSpPr/>
          <p:nvPr/>
        </p:nvGrpSpPr>
        <p:grpSpPr>
          <a:xfrm>
            <a:off x="3950316" y="3820307"/>
            <a:ext cx="369805" cy="353782"/>
            <a:chOff x="3950316" y="3820307"/>
            <a:chExt cx="369805" cy="353782"/>
          </a:xfrm>
        </p:grpSpPr>
        <p:sp>
          <p:nvSpPr>
            <p:cNvPr id="10943" name="Google Shape;10943;p6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68"/>
          <p:cNvGrpSpPr/>
          <p:nvPr/>
        </p:nvGrpSpPr>
        <p:grpSpPr>
          <a:xfrm>
            <a:off x="1761909" y="3811961"/>
            <a:ext cx="307974" cy="371716"/>
            <a:chOff x="1761909" y="3811961"/>
            <a:chExt cx="307974" cy="371716"/>
          </a:xfrm>
        </p:grpSpPr>
        <p:sp>
          <p:nvSpPr>
            <p:cNvPr id="10948" name="Google Shape;10948;p6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68"/>
          <p:cNvGrpSpPr/>
          <p:nvPr/>
        </p:nvGrpSpPr>
        <p:grpSpPr>
          <a:xfrm>
            <a:off x="5373342" y="3808935"/>
            <a:ext cx="231395" cy="353145"/>
            <a:chOff x="5373342" y="3808935"/>
            <a:chExt cx="231395" cy="353145"/>
          </a:xfrm>
        </p:grpSpPr>
        <p:sp>
          <p:nvSpPr>
            <p:cNvPr id="10959" name="Google Shape;10959;p6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8" name="Google Shape;10968;p6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9" name="Google Shape;10969;p68"/>
          <p:cNvGrpSpPr/>
          <p:nvPr/>
        </p:nvGrpSpPr>
        <p:grpSpPr>
          <a:xfrm>
            <a:off x="5833775" y="3809445"/>
            <a:ext cx="235185" cy="352253"/>
            <a:chOff x="5833775" y="3809445"/>
            <a:chExt cx="235185" cy="352253"/>
          </a:xfrm>
        </p:grpSpPr>
        <p:sp>
          <p:nvSpPr>
            <p:cNvPr id="10970" name="Google Shape;10970;p6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68"/>
          <p:cNvGrpSpPr/>
          <p:nvPr/>
        </p:nvGrpSpPr>
        <p:grpSpPr>
          <a:xfrm>
            <a:off x="4942472" y="3809318"/>
            <a:ext cx="238976" cy="352762"/>
            <a:chOff x="4942472" y="3809318"/>
            <a:chExt cx="238976" cy="352762"/>
          </a:xfrm>
        </p:grpSpPr>
        <p:sp>
          <p:nvSpPr>
            <p:cNvPr id="10974" name="Google Shape;10974;p6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8"/>
          <p:cNvGrpSpPr/>
          <p:nvPr/>
        </p:nvGrpSpPr>
        <p:grpSpPr>
          <a:xfrm>
            <a:off x="6266525" y="3807788"/>
            <a:ext cx="260223" cy="353527"/>
            <a:chOff x="6266525" y="3807788"/>
            <a:chExt cx="260223" cy="353527"/>
          </a:xfrm>
        </p:grpSpPr>
        <p:sp>
          <p:nvSpPr>
            <p:cNvPr id="10982" name="Google Shape;10982;p6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6" name="Google Shape;10986;p6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7" name="Google Shape;10987;p68"/>
          <p:cNvGrpSpPr/>
          <p:nvPr/>
        </p:nvGrpSpPr>
        <p:grpSpPr>
          <a:xfrm>
            <a:off x="7184363" y="3809604"/>
            <a:ext cx="202184" cy="352762"/>
            <a:chOff x="7184363" y="3809604"/>
            <a:chExt cx="202184" cy="352762"/>
          </a:xfrm>
        </p:grpSpPr>
        <p:sp>
          <p:nvSpPr>
            <p:cNvPr id="10988" name="Google Shape;10988;p6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68"/>
          <p:cNvGrpSpPr/>
          <p:nvPr/>
        </p:nvGrpSpPr>
        <p:grpSpPr>
          <a:xfrm>
            <a:off x="7571624" y="3808935"/>
            <a:ext cx="292047" cy="352762"/>
            <a:chOff x="7571624" y="3808935"/>
            <a:chExt cx="292047" cy="352762"/>
          </a:xfrm>
        </p:grpSpPr>
        <p:sp>
          <p:nvSpPr>
            <p:cNvPr id="10991" name="Google Shape;10991;p6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68"/>
          <p:cNvGrpSpPr/>
          <p:nvPr/>
        </p:nvGrpSpPr>
        <p:grpSpPr>
          <a:xfrm>
            <a:off x="2174559" y="3356116"/>
            <a:ext cx="364135" cy="359930"/>
            <a:chOff x="2174559" y="3356116"/>
            <a:chExt cx="364135" cy="359930"/>
          </a:xfrm>
        </p:grpSpPr>
        <p:sp>
          <p:nvSpPr>
            <p:cNvPr id="10998" name="Google Shape;10998;p6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68"/>
          <p:cNvGrpSpPr/>
          <p:nvPr/>
        </p:nvGrpSpPr>
        <p:grpSpPr>
          <a:xfrm>
            <a:off x="1731934" y="3355639"/>
            <a:ext cx="368371" cy="361554"/>
            <a:chOff x="1731934" y="3355639"/>
            <a:chExt cx="368371" cy="361554"/>
          </a:xfrm>
        </p:grpSpPr>
        <p:sp>
          <p:nvSpPr>
            <p:cNvPr id="11001" name="Google Shape;11001;p6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8"/>
          <p:cNvGrpSpPr/>
          <p:nvPr/>
        </p:nvGrpSpPr>
        <p:grpSpPr>
          <a:xfrm>
            <a:off x="3990517" y="3354173"/>
            <a:ext cx="279559" cy="363402"/>
            <a:chOff x="3990517" y="3354173"/>
            <a:chExt cx="279559" cy="363402"/>
          </a:xfrm>
        </p:grpSpPr>
        <p:sp>
          <p:nvSpPr>
            <p:cNvPr id="11004" name="Google Shape;11004;p6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68"/>
          <p:cNvGrpSpPr/>
          <p:nvPr/>
        </p:nvGrpSpPr>
        <p:grpSpPr>
          <a:xfrm>
            <a:off x="3497847" y="3417374"/>
            <a:ext cx="379680" cy="237606"/>
            <a:chOff x="3497847" y="3417374"/>
            <a:chExt cx="379680" cy="237606"/>
          </a:xfrm>
        </p:grpSpPr>
        <p:sp>
          <p:nvSpPr>
            <p:cNvPr id="11008" name="Google Shape;11008;p6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8"/>
          <p:cNvGrpSpPr/>
          <p:nvPr/>
        </p:nvGrpSpPr>
        <p:grpSpPr>
          <a:xfrm>
            <a:off x="2612597" y="3367075"/>
            <a:ext cx="376271" cy="337982"/>
            <a:chOff x="2612597" y="3367075"/>
            <a:chExt cx="376271" cy="337982"/>
          </a:xfrm>
        </p:grpSpPr>
        <p:sp>
          <p:nvSpPr>
            <p:cNvPr id="11013" name="Google Shape;11013;p6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68"/>
          <p:cNvGrpSpPr/>
          <p:nvPr/>
        </p:nvGrpSpPr>
        <p:grpSpPr>
          <a:xfrm>
            <a:off x="3071914" y="3364431"/>
            <a:ext cx="343652" cy="342505"/>
            <a:chOff x="3071914" y="3364431"/>
            <a:chExt cx="343652" cy="342505"/>
          </a:xfrm>
        </p:grpSpPr>
        <p:sp>
          <p:nvSpPr>
            <p:cNvPr id="11016" name="Google Shape;11016;p6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68"/>
          <p:cNvGrpSpPr/>
          <p:nvPr/>
        </p:nvGrpSpPr>
        <p:grpSpPr>
          <a:xfrm>
            <a:off x="897141" y="3359875"/>
            <a:ext cx="257962" cy="352762"/>
            <a:chOff x="897141" y="3359875"/>
            <a:chExt cx="257962" cy="352762"/>
          </a:xfrm>
        </p:grpSpPr>
        <p:sp>
          <p:nvSpPr>
            <p:cNvPr id="11022" name="Google Shape;11022;p6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68"/>
          <p:cNvGrpSpPr/>
          <p:nvPr/>
        </p:nvGrpSpPr>
        <p:grpSpPr>
          <a:xfrm>
            <a:off x="1333682" y="3344330"/>
            <a:ext cx="271213" cy="383088"/>
            <a:chOff x="1333682" y="3344330"/>
            <a:chExt cx="271213" cy="383088"/>
          </a:xfrm>
        </p:grpSpPr>
        <p:sp>
          <p:nvSpPr>
            <p:cNvPr id="11031" name="Google Shape;11031;p6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8"/>
          <p:cNvGrpSpPr/>
          <p:nvPr/>
        </p:nvGrpSpPr>
        <p:grpSpPr>
          <a:xfrm>
            <a:off x="6664394" y="3346974"/>
            <a:ext cx="353113" cy="351998"/>
            <a:chOff x="6664394" y="3346974"/>
            <a:chExt cx="353113" cy="351998"/>
          </a:xfrm>
        </p:grpSpPr>
        <p:sp>
          <p:nvSpPr>
            <p:cNvPr id="11043" name="Google Shape;11043;p6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68"/>
          <p:cNvGrpSpPr/>
          <p:nvPr/>
        </p:nvGrpSpPr>
        <p:grpSpPr>
          <a:xfrm>
            <a:off x="849741" y="1959307"/>
            <a:ext cx="399398" cy="375443"/>
            <a:chOff x="849741" y="1959307"/>
            <a:chExt cx="399398" cy="375443"/>
          </a:xfrm>
        </p:grpSpPr>
        <p:sp>
          <p:nvSpPr>
            <p:cNvPr id="11049" name="Google Shape;11049;p6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68"/>
          <p:cNvGrpSpPr/>
          <p:nvPr/>
        </p:nvGrpSpPr>
        <p:grpSpPr>
          <a:xfrm>
            <a:off x="1284212" y="1963766"/>
            <a:ext cx="379489" cy="366046"/>
            <a:chOff x="1284212" y="1963766"/>
            <a:chExt cx="379489" cy="366046"/>
          </a:xfrm>
        </p:grpSpPr>
        <p:sp>
          <p:nvSpPr>
            <p:cNvPr id="11052" name="Google Shape;11052;p6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8"/>
          <p:cNvGrpSpPr/>
          <p:nvPr/>
        </p:nvGrpSpPr>
        <p:grpSpPr>
          <a:xfrm>
            <a:off x="3037766" y="1969564"/>
            <a:ext cx="370219" cy="354928"/>
            <a:chOff x="3037766" y="1969564"/>
            <a:chExt cx="370219" cy="354928"/>
          </a:xfrm>
        </p:grpSpPr>
        <p:sp>
          <p:nvSpPr>
            <p:cNvPr id="11055" name="Google Shape;11055;p6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8"/>
          <p:cNvGrpSpPr/>
          <p:nvPr/>
        </p:nvGrpSpPr>
        <p:grpSpPr>
          <a:xfrm>
            <a:off x="3982553" y="1971730"/>
            <a:ext cx="304566" cy="350501"/>
            <a:chOff x="3982553" y="1971730"/>
            <a:chExt cx="304566" cy="350501"/>
          </a:xfrm>
        </p:grpSpPr>
        <p:sp>
          <p:nvSpPr>
            <p:cNvPr id="11060" name="Google Shape;11060;p6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8"/>
          <p:cNvGrpSpPr/>
          <p:nvPr/>
        </p:nvGrpSpPr>
        <p:grpSpPr>
          <a:xfrm>
            <a:off x="2567841" y="1994124"/>
            <a:ext cx="399812" cy="306477"/>
            <a:chOff x="2567841" y="1994124"/>
            <a:chExt cx="399812" cy="306477"/>
          </a:xfrm>
        </p:grpSpPr>
        <p:sp>
          <p:nvSpPr>
            <p:cNvPr id="11063" name="Google Shape;11063;p6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68"/>
          <p:cNvGrpSpPr/>
          <p:nvPr/>
        </p:nvGrpSpPr>
        <p:grpSpPr>
          <a:xfrm>
            <a:off x="2212084" y="1960358"/>
            <a:ext cx="324698" cy="372863"/>
            <a:chOff x="2212084" y="1960358"/>
            <a:chExt cx="324698" cy="372863"/>
          </a:xfrm>
        </p:grpSpPr>
        <p:sp>
          <p:nvSpPr>
            <p:cNvPr id="11067" name="Google Shape;11067;p6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8"/>
          <p:cNvGrpSpPr/>
          <p:nvPr/>
        </p:nvGrpSpPr>
        <p:grpSpPr>
          <a:xfrm>
            <a:off x="1805901" y="1960358"/>
            <a:ext cx="284847" cy="373627"/>
            <a:chOff x="1805901" y="1960358"/>
            <a:chExt cx="284847" cy="373627"/>
          </a:xfrm>
        </p:grpSpPr>
        <p:sp>
          <p:nvSpPr>
            <p:cNvPr id="11071" name="Google Shape;11071;p6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3" name="Google Shape;11073;p6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6" name="Google Shape;11076;p68"/>
          <p:cNvGrpSpPr/>
          <p:nvPr/>
        </p:nvGrpSpPr>
        <p:grpSpPr>
          <a:xfrm>
            <a:off x="6656812" y="2029388"/>
            <a:ext cx="368690" cy="245793"/>
            <a:chOff x="6656812" y="2029388"/>
            <a:chExt cx="368690" cy="245793"/>
          </a:xfrm>
        </p:grpSpPr>
        <p:sp>
          <p:nvSpPr>
            <p:cNvPr id="11077" name="Google Shape;11077;p6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68"/>
          <p:cNvGrpSpPr/>
          <p:nvPr/>
        </p:nvGrpSpPr>
        <p:grpSpPr>
          <a:xfrm>
            <a:off x="4869651" y="2012218"/>
            <a:ext cx="376654" cy="281566"/>
            <a:chOff x="4869651" y="2012218"/>
            <a:chExt cx="376654" cy="281566"/>
          </a:xfrm>
        </p:grpSpPr>
        <p:sp>
          <p:nvSpPr>
            <p:cNvPr id="11088" name="Google Shape;11088;p6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68"/>
          <p:cNvGrpSpPr/>
          <p:nvPr/>
        </p:nvGrpSpPr>
        <p:grpSpPr>
          <a:xfrm>
            <a:off x="5306224" y="2012313"/>
            <a:ext cx="367925" cy="281694"/>
            <a:chOff x="5306224" y="2012313"/>
            <a:chExt cx="367925" cy="281694"/>
          </a:xfrm>
        </p:grpSpPr>
        <p:sp>
          <p:nvSpPr>
            <p:cNvPr id="11093" name="Google Shape;11093;p6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5" name="Google Shape;11095;p6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6" name="Google Shape;11096;p68"/>
          <p:cNvGrpSpPr/>
          <p:nvPr/>
        </p:nvGrpSpPr>
        <p:grpSpPr>
          <a:xfrm>
            <a:off x="6195998" y="1983102"/>
            <a:ext cx="368308" cy="338746"/>
            <a:chOff x="6195998" y="1983102"/>
            <a:chExt cx="368308" cy="338746"/>
          </a:xfrm>
        </p:grpSpPr>
        <p:sp>
          <p:nvSpPr>
            <p:cNvPr id="11097" name="Google Shape;11097;p6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68"/>
          <p:cNvGrpSpPr/>
          <p:nvPr/>
        </p:nvGrpSpPr>
        <p:grpSpPr>
          <a:xfrm>
            <a:off x="7542031" y="2011835"/>
            <a:ext cx="369072" cy="280037"/>
            <a:chOff x="7542031" y="2011835"/>
            <a:chExt cx="369072" cy="280037"/>
          </a:xfrm>
        </p:grpSpPr>
        <p:sp>
          <p:nvSpPr>
            <p:cNvPr id="11101" name="Google Shape;11101;p6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68"/>
          <p:cNvGrpSpPr/>
          <p:nvPr/>
        </p:nvGrpSpPr>
        <p:grpSpPr>
          <a:xfrm>
            <a:off x="8010427" y="3348503"/>
            <a:ext cx="278795" cy="351615"/>
            <a:chOff x="8010427" y="3348503"/>
            <a:chExt cx="278795" cy="351615"/>
          </a:xfrm>
        </p:grpSpPr>
        <p:sp>
          <p:nvSpPr>
            <p:cNvPr id="11111" name="Google Shape;11111;p6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5" name="Google Shape;11115;p6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6" name="Google Shape;11116;p68"/>
          <p:cNvGrpSpPr/>
          <p:nvPr/>
        </p:nvGrpSpPr>
        <p:grpSpPr>
          <a:xfrm>
            <a:off x="7141900" y="3349204"/>
            <a:ext cx="281057" cy="351010"/>
            <a:chOff x="7141900" y="3349204"/>
            <a:chExt cx="281057" cy="351010"/>
          </a:xfrm>
        </p:grpSpPr>
        <p:sp>
          <p:nvSpPr>
            <p:cNvPr id="11117" name="Google Shape;11117;p6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68"/>
          <p:cNvGrpSpPr/>
          <p:nvPr/>
        </p:nvGrpSpPr>
        <p:grpSpPr>
          <a:xfrm>
            <a:off x="5314188" y="3350032"/>
            <a:ext cx="363752" cy="353113"/>
            <a:chOff x="5314188" y="3350032"/>
            <a:chExt cx="363752" cy="353113"/>
          </a:xfrm>
        </p:grpSpPr>
        <p:sp>
          <p:nvSpPr>
            <p:cNvPr id="11121" name="Google Shape;11121;p6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68"/>
          <p:cNvGrpSpPr/>
          <p:nvPr/>
        </p:nvGrpSpPr>
        <p:grpSpPr>
          <a:xfrm>
            <a:off x="6203579" y="3348981"/>
            <a:ext cx="351615" cy="350373"/>
            <a:chOff x="6203579" y="3348981"/>
            <a:chExt cx="351615" cy="350373"/>
          </a:xfrm>
        </p:grpSpPr>
        <p:sp>
          <p:nvSpPr>
            <p:cNvPr id="11124" name="Google Shape;11124;p6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68"/>
          <p:cNvGrpSpPr/>
          <p:nvPr/>
        </p:nvGrpSpPr>
        <p:grpSpPr>
          <a:xfrm>
            <a:off x="5829984" y="3350032"/>
            <a:ext cx="220755" cy="352348"/>
            <a:chOff x="5829984" y="3350032"/>
            <a:chExt cx="220755" cy="352348"/>
          </a:xfrm>
        </p:grpSpPr>
        <p:sp>
          <p:nvSpPr>
            <p:cNvPr id="11130" name="Google Shape;11130;p6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8"/>
          <p:cNvGrpSpPr/>
          <p:nvPr/>
        </p:nvGrpSpPr>
        <p:grpSpPr>
          <a:xfrm>
            <a:off x="4882170" y="3349841"/>
            <a:ext cx="358464" cy="352316"/>
            <a:chOff x="4882170" y="3349841"/>
            <a:chExt cx="358464" cy="352316"/>
          </a:xfrm>
        </p:grpSpPr>
        <p:sp>
          <p:nvSpPr>
            <p:cNvPr id="11135" name="Google Shape;11135;p6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7" name="Google Shape;11137;p6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9" name="Google Shape;11139;p68"/>
          <p:cNvGrpSpPr/>
          <p:nvPr/>
        </p:nvGrpSpPr>
        <p:grpSpPr>
          <a:xfrm>
            <a:off x="3044965" y="2435220"/>
            <a:ext cx="400194" cy="324316"/>
            <a:chOff x="3044965" y="2435220"/>
            <a:chExt cx="400194" cy="324316"/>
          </a:xfrm>
        </p:grpSpPr>
        <p:sp>
          <p:nvSpPr>
            <p:cNvPr id="11140" name="Google Shape;11140;p6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68"/>
          <p:cNvGrpSpPr/>
          <p:nvPr/>
        </p:nvGrpSpPr>
        <p:grpSpPr>
          <a:xfrm>
            <a:off x="4878379" y="2473892"/>
            <a:ext cx="367161" cy="287523"/>
            <a:chOff x="4878379" y="2473892"/>
            <a:chExt cx="367161" cy="287523"/>
          </a:xfrm>
        </p:grpSpPr>
        <p:sp>
          <p:nvSpPr>
            <p:cNvPr id="11144" name="Google Shape;11144;p6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68"/>
          <p:cNvGrpSpPr/>
          <p:nvPr/>
        </p:nvGrpSpPr>
        <p:grpSpPr>
          <a:xfrm>
            <a:off x="1325719" y="2887689"/>
            <a:ext cx="290581" cy="372481"/>
            <a:chOff x="1325719" y="2887689"/>
            <a:chExt cx="290581" cy="372481"/>
          </a:xfrm>
        </p:grpSpPr>
        <p:sp>
          <p:nvSpPr>
            <p:cNvPr id="11150" name="Google Shape;11150;p6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2" name="Google Shape;11152;p6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3" name="Google Shape;11153;p68"/>
          <p:cNvGrpSpPr/>
          <p:nvPr/>
        </p:nvGrpSpPr>
        <p:grpSpPr>
          <a:xfrm>
            <a:off x="3510335" y="2892499"/>
            <a:ext cx="360726" cy="361204"/>
            <a:chOff x="3510335" y="2892499"/>
            <a:chExt cx="360726" cy="361204"/>
          </a:xfrm>
        </p:grpSpPr>
        <p:sp>
          <p:nvSpPr>
            <p:cNvPr id="11154" name="Google Shape;11154;p6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68"/>
          <p:cNvGrpSpPr/>
          <p:nvPr/>
        </p:nvGrpSpPr>
        <p:grpSpPr>
          <a:xfrm>
            <a:off x="3086313" y="2877049"/>
            <a:ext cx="320143" cy="392581"/>
            <a:chOff x="3086313" y="2877049"/>
            <a:chExt cx="320143" cy="392581"/>
          </a:xfrm>
        </p:grpSpPr>
        <p:sp>
          <p:nvSpPr>
            <p:cNvPr id="11160" name="Google Shape;11160;p6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2" name="Google Shape;11172;p6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3" name="Google Shape;11173;p68"/>
          <p:cNvGrpSpPr/>
          <p:nvPr/>
        </p:nvGrpSpPr>
        <p:grpSpPr>
          <a:xfrm>
            <a:off x="861113" y="2885746"/>
            <a:ext cx="333809" cy="373277"/>
            <a:chOff x="861113" y="2885746"/>
            <a:chExt cx="333809" cy="373277"/>
          </a:xfrm>
        </p:grpSpPr>
        <p:sp>
          <p:nvSpPr>
            <p:cNvPr id="11174" name="Google Shape;11174;p6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7" name="Google Shape;11177;p6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9" name="Google Shape;11179;p68"/>
          <p:cNvGrpSpPr/>
          <p:nvPr/>
        </p:nvGrpSpPr>
        <p:grpSpPr>
          <a:xfrm>
            <a:off x="1297654" y="1504481"/>
            <a:ext cx="349354" cy="362223"/>
            <a:chOff x="1297654" y="1504481"/>
            <a:chExt cx="349354" cy="362223"/>
          </a:xfrm>
        </p:grpSpPr>
        <p:sp>
          <p:nvSpPr>
            <p:cNvPr id="11180" name="Google Shape;11180;p6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3" name="Google Shape;11183;p6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4" name="Google Shape;11184;p68"/>
          <p:cNvGrpSpPr/>
          <p:nvPr/>
        </p:nvGrpSpPr>
        <p:grpSpPr>
          <a:xfrm>
            <a:off x="852385" y="1510916"/>
            <a:ext cx="353145" cy="351998"/>
            <a:chOff x="852385" y="1510916"/>
            <a:chExt cx="353145" cy="351998"/>
          </a:xfrm>
        </p:grpSpPr>
        <p:sp>
          <p:nvSpPr>
            <p:cNvPr id="11185" name="Google Shape;11185;p6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68"/>
          <p:cNvGrpSpPr/>
          <p:nvPr/>
        </p:nvGrpSpPr>
        <p:grpSpPr>
          <a:xfrm>
            <a:off x="1745217" y="1515471"/>
            <a:ext cx="343269" cy="342505"/>
            <a:chOff x="1745217" y="1515471"/>
            <a:chExt cx="343269" cy="342505"/>
          </a:xfrm>
        </p:grpSpPr>
        <p:sp>
          <p:nvSpPr>
            <p:cNvPr id="11189" name="Google Shape;11189;p6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3" name="Google Shape;11193;p6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4" name="Google Shape;11194;p68"/>
          <p:cNvGrpSpPr/>
          <p:nvPr/>
        </p:nvGrpSpPr>
        <p:grpSpPr>
          <a:xfrm>
            <a:off x="3042703" y="1529137"/>
            <a:ext cx="411535" cy="315587"/>
            <a:chOff x="3042703" y="1529137"/>
            <a:chExt cx="411535" cy="315587"/>
          </a:xfrm>
        </p:grpSpPr>
        <p:sp>
          <p:nvSpPr>
            <p:cNvPr id="11195" name="Google Shape;11195;p6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68"/>
          <p:cNvGrpSpPr/>
          <p:nvPr/>
        </p:nvGrpSpPr>
        <p:grpSpPr>
          <a:xfrm>
            <a:off x="2629289" y="1544682"/>
            <a:ext cx="350501" cy="284497"/>
            <a:chOff x="2629289" y="1544682"/>
            <a:chExt cx="350501" cy="284497"/>
          </a:xfrm>
        </p:grpSpPr>
        <p:sp>
          <p:nvSpPr>
            <p:cNvPr id="11206" name="Google Shape;11206;p6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68"/>
          <p:cNvGrpSpPr/>
          <p:nvPr/>
        </p:nvGrpSpPr>
        <p:grpSpPr>
          <a:xfrm>
            <a:off x="5305077" y="1502633"/>
            <a:ext cx="367893" cy="365218"/>
            <a:chOff x="5305077" y="1502633"/>
            <a:chExt cx="367893" cy="365218"/>
          </a:xfrm>
        </p:grpSpPr>
        <p:sp>
          <p:nvSpPr>
            <p:cNvPr id="11212" name="Google Shape;11212;p6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8"/>
          <p:cNvGrpSpPr/>
          <p:nvPr/>
        </p:nvGrpSpPr>
        <p:grpSpPr>
          <a:xfrm>
            <a:off x="7100170" y="1500117"/>
            <a:ext cx="368308" cy="367033"/>
            <a:chOff x="7100170" y="1500117"/>
            <a:chExt cx="368308" cy="367033"/>
          </a:xfrm>
        </p:grpSpPr>
        <p:sp>
          <p:nvSpPr>
            <p:cNvPr id="11215" name="Google Shape;11215;p6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8" name="Google Shape;11228;p6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9" name="Google Shape;11229;p68"/>
          <p:cNvGrpSpPr/>
          <p:nvPr/>
        </p:nvGrpSpPr>
        <p:grpSpPr>
          <a:xfrm>
            <a:off x="6649231" y="1500021"/>
            <a:ext cx="390287" cy="367065"/>
            <a:chOff x="6649231" y="1500021"/>
            <a:chExt cx="390287" cy="367065"/>
          </a:xfrm>
        </p:grpSpPr>
        <p:sp>
          <p:nvSpPr>
            <p:cNvPr id="11230" name="Google Shape;11230;p6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68"/>
          <p:cNvGrpSpPr/>
          <p:nvPr/>
        </p:nvGrpSpPr>
        <p:grpSpPr>
          <a:xfrm>
            <a:off x="5746938" y="1543503"/>
            <a:ext cx="387261" cy="280356"/>
            <a:chOff x="5746938" y="1543503"/>
            <a:chExt cx="387261" cy="280356"/>
          </a:xfrm>
        </p:grpSpPr>
        <p:sp>
          <p:nvSpPr>
            <p:cNvPr id="11243" name="Google Shape;11243;p6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68"/>
          <p:cNvGrpSpPr/>
          <p:nvPr/>
        </p:nvGrpSpPr>
        <p:grpSpPr>
          <a:xfrm>
            <a:off x="6196730" y="1525346"/>
            <a:ext cx="369072" cy="317467"/>
            <a:chOff x="6196730" y="1525346"/>
            <a:chExt cx="369072" cy="317467"/>
          </a:xfrm>
        </p:grpSpPr>
        <p:sp>
          <p:nvSpPr>
            <p:cNvPr id="11246" name="Google Shape;11246;p6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8"/>
          <p:cNvGrpSpPr/>
          <p:nvPr/>
        </p:nvGrpSpPr>
        <p:grpSpPr>
          <a:xfrm>
            <a:off x="4940592" y="1500690"/>
            <a:ext cx="246558" cy="367161"/>
            <a:chOff x="4940592" y="1500690"/>
            <a:chExt cx="246558" cy="367161"/>
          </a:xfrm>
        </p:grpSpPr>
        <p:sp>
          <p:nvSpPr>
            <p:cNvPr id="11250" name="Google Shape;11250;p6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68"/>
          <p:cNvGrpSpPr/>
          <p:nvPr/>
        </p:nvGrpSpPr>
        <p:grpSpPr>
          <a:xfrm>
            <a:off x="7964906" y="1499894"/>
            <a:ext cx="380858" cy="367575"/>
            <a:chOff x="7964906" y="1499894"/>
            <a:chExt cx="380858" cy="367575"/>
          </a:xfrm>
        </p:grpSpPr>
        <p:sp>
          <p:nvSpPr>
            <p:cNvPr id="11255" name="Google Shape;11255;p6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8" name="Google Shape;11258;p6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9" name="Google Shape;11259;p68"/>
          <p:cNvGrpSpPr/>
          <p:nvPr/>
        </p:nvGrpSpPr>
        <p:grpSpPr>
          <a:xfrm>
            <a:off x="8007400" y="2902278"/>
            <a:ext cx="285230" cy="355597"/>
            <a:chOff x="8007400" y="2902278"/>
            <a:chExt cx="285230" cy="355597"/>
          </a:xfrm>
        </p:grpSpPr>
        <p:sp>
          <p:nvSpPr>
            <p:cNvPr id="11260" name="Google Shape;11260;p6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8"/>
          <p:cNvGrpSpPr/>
          <p:nvPr/>
        </p:nvGrpSpPr>
        <p:grpSpPr>
          <a:xfrm>
            <a:off x="6219124" y="2902788"/>
            <a:ext cx="318231" cy="355470"/>
            <a:chOff x="6219124" y="2902788"/>
            <a:chExt cx="318231" cy="355470"/>
          </a:xfrm>
        </p:grpSpPr>
        <p:sp>
          <p:nvSpPr>
            <p:cNvPr id="11263" name="Google Shape;11263;p6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68"/>
          <p:cNvGrpSpPr/>
          <p:nvPr/>
        </p:nvGrpSpPr>
        <p:grpSpPr>
          <a:xfrm>
            <a:off x="4969421" y="2902852"/>
            <a:ext cx="185109" cy="355406"/>
            <a:chOff x="4969421" y="2902852"/>
            <a:chExt cx="185109" cy="355406"/>
          </a:xfrm>
        </p:grpSpPr>
        <p:sp>
          <p:nvSpPr>
            <p:cNvPr id="11267" name="Google Shape;11267;p6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3" name="Google Shape;11273;p6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68"/>
          <p:cNvGrpSpPr/>
          <p:nvPr/>
        </p:nvGrpSpPr>
        <p:grpSpPr>
          <a:xfrm>
            <a:off x="6685259" y="2902852"/>
            <a:ext cx="311414" cy="355406"/>
            <a:chOff x="6685259" y="2902852"/>
            <a:chExt cx="311414" cy="355406"/>
          </a:xfrm>
        </p:grpSpPr>
        <p:sp>
          <p:nvSpPr>
            <p:cNvPr id="11276" name="Google Shape;11276;p6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68"/>
          <p:cNvGrpSpPr/>
          <p:nvPr/>
        </p:nvGrpSpPr>
        <p:grpSpPr>
          <a:xfrm>
            <a:off x="5309250" y="2903170"/>
            <a:ext cx="359579" cy="355852"/>
            <a:chOff x="5309250" y="2903170"/>
            <a:chExt cx="359579" cy="355852"/>
          </a:xfrm>
        </p:grpSpPr>
        <p:sp>
          <p:nvSpPr>
            <p:cNvPr id="11280" name="Google Shape;11280;p6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68"/>
          <p:cNvGrpSpPr/>
          <p:nvPr/>
        </p:nvGrpSpPr>
        <p:grpSpPr>
          <a:xfrm>
            <a:off x="2199565" y="2421172"/>
            <a:ext cx="312179" cy="353431"/>
            <a:chOff x="2199565" y="2421172"/>
            <a:chExt cx="312179" cy="353431"/>
          </a:xfrm>
        </p:grpSpPr>
        <p:sp>
          <p:nvSpPr>
            <p:cNvPr id="11284" name="Google Shape;11284;p6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68"/>
          <p:cNvGrpSpPr/>
          <p:nvPr/>
        </p:nvGrpSpPr>
        <p:grpSpPr>
          <a:xfrm>
            <a:off x="1750887" y="2425727"/>
            <a:ext cx="320143" cy="343269"/>
            <a:chOff x="1750887" y="2425727"/>
            <a:chExt cx="320143" cy="343269"/>
          </a:xfrm>
        </p:grpSpPr>
        <p:sp>
          <p:nvSpPr>
            <p:cNvPr id="11287" name="Google Shape;11287;p6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68"/>
          <p:cNvGrpSpPr/>
          <p:nvPr/>
        </p:nvGrpSpPr>
        <p:grpSpPr>
          <a:xfrm>
            <a:off x="1298037" y="2425727"/>
            <a:ext cx="338364" cy="342887"/>
            <a:chOff x="1298037" y="2425727"/>
            <a:chExt cx="338364" cy="342887"/>
          </a:xfrm>
        </p:grpSpPr>
        <p:sp>
          <p:nvSpPr>
            <p:cNvPr id="11290" name="Google Shape;11290;p6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4" name="Google Shape;11294;p6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68"/>
          <p:cNvGrpSpPr/>
          <p:nvPr/>
        </p:nvGrpSpPr>
        <p:grpSpPr>
          <a:xfrm>
            <a:off x="3974207" y="2429009"/>
            <a:ext cx="320143" cy="338491"/>
            <a:chOff x="3974207" y="2429009"/>
            <a:chExt cx="320143" cy="338491"/>
          </a:xfrm>
        </p:grpSpPr>
        <p:sp>
          <p:nvSpPr>
            <p:cNvPr id="11296" name="Google Shape;11296;p6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68"/>
          <p:cNvGrpSpPr/>
          <p:nvPr/>
        </p:nvGrpSpPr>
        <p:grpSpPr>
          <a:xfrm>
            <a:off x="2623237" y="2431047"/>
            <a:ext cx="355024" cy="332630"/>
            <a:chOff x="2623237" y="2431047"/>
            <a:chExt cx="355024" cy="332630"/>
          </a:xfrm>
        </p:grpSpPr>
        <p:sp>
          <p:nvSpPr>
            <p:cNvPr id="11299" name="Google Shape;11299;p6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68"/>
          <p:cNvGrpSpPr/>
          <p:nvPr/>
        </p:nvGrpSpPr>
        <p:grpSpPr>
          <a:xfrm>
            <a:off x="6657194" y="2434073"/>
            <a:ext cx="375507" cy="367925"/>
            <a:chOff x="6657194" y="2434073"/>
            <a:chExt cx="375507" cy="367925"/>
          </a:xfrm>
        </p:grpSpPr>
        <p:sp>
          <p:nvSpPr>
            <p:cNvPr id="11304" name="Google Shape;11304;p6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68"/>
          <p:cNvGrpSpPr/>
          <p:nvPr/>
        </p:nvGrpSpPr>
        <p:grpSpPr>
          <a:xfrm>
            <a:off x="7101317" y="2441655"/>
            <a:ext cx="367925" cy="352380"/>
            <a:chOff x="7101317" y="2441655"/>
            <a:chExt cx="367925" cy="352380"/>
          </a:xfrm>
        </p:grpSpPr>
        <p:sp>
          <p:nvSpPr>
            <p:cNvPr id="11308" name="Google Shape;11308;p6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68"/>
          <p:cNvGrpSpPr/>
          <p:nvPr/>
        </p:nvGrpSpPr>
        <p:grpSpPr>
          <a:xfrm>
            <a:off x="5756399" y="2434456"/>
            <a:ext cx="367925" cy="367161"/>
            <a:chOff x="5756399" y="2434456"/>
            <a:chExt cx="367925" cy="367161"/>
          </a:xfrm>
        </p:grpSpPr>
        <p:sp>
          <p:nvSpPr>
            <p:cNvPr id="11311" name="Google Shape;11311;p6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8" name="Google Shape;11318;p6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0" name="Google Shape;11320;p68"/>
          <p:cNvGrpSpPr/>
          <p:nvPr/>
        </p:nvGrpSpPr>
        <p:grpSpPr>
          <a:xfrm>
            <a:off x="7964906" y="2434073"/>
            <a:ext cx="373627" cy="367925"/>
            <a:chOff x="7964906" y="2434073"/>
            <a:chExt cx="373627" cy="367925"/>
          </a:xfrm>
        </p:grpSpPr>
        <p:sp>
          <p:nvSpPr>
            <p:cNvPr id="11321" name="Google Shape;11321;p6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68"/>
          <p:cNvGrpSpPr/>
          <p:nvPr/>
        </p:nvGrpSpPr>
        <p:grpSpPr>
          <a:xfrm>
            <a:off x="6194086" y="2437737"/>
            <a:ext cx="369837" cy="360471"/>
            <a:chOff x="6194086" y="2437737"/>
            <a:chExt cx="369837" cy="360471"/>
          </a:xfrm>
        </p:grpSpPr>
        <p:sp>
          <p:nvSpPr>
            <p:cNvPr id="11324" name="Google Shape;11324;p6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29"/>
        <p:cNvGrpSpPr/>
        <p:nvPr/>
      </p:nvGrpSpPr>
      <p:grpSpPr>
        <a:xfrm>
          <a:off x="0" y="0"/>
          <a:ext cx="0" cy="0"/>
          <a:chOff x="0" y="0"/>
          <a:chExt cx="0" cy="0"/>
        </a:xfrm>
      </p:grpSpPr>
      <p:sp>
        <p:nvSpPr>
          <p:cNvPr id="11330" name="Google Shape;11330;p6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331" name="Google Shape;11331;p6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332" name="Google Shape;11332;p69"/>
          <p:cNvGrpSpPr/>
          <p:nvPr/>
        </p:nvGrpSpPr>
        <p:grpSpPr>
          <a:xfrm>
            <a:off x="3541011" y="1508594"/>
            <a:ext cx="350166" cy="349434"/>
            <a:chOff x="3541011" y="1508594"/>
            <a:chExt cx="350166" cy="349434"/>
          </a:xfrm>
        </p:grpSpPr>
        <p:sp>
          <p:nvSpPr>
            <p:cNvPr id="11333" name="Google Shape;11333;p6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69"/>
          <p:cNvGrpSpPr/>
          <p:nvPr/>
        </p:nvGrpSpPr>
        <p:grpSpPr>
          <a:xfrm>
            <a:off x="3122257" y="1508594"/>
            <a:ext cx="294850" cy="349434"/>
            <a:chOff x="3122257" y="1508594"/>
            <a:chExt cx="294850" cy="349434"/>
          </a:xfrm>
        </p:grpSpPr>
        <p:sp>
          <p:nvSpPr>
            <p:cNvPr id="11347" name="Google Shape;11347;p6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69"/>
          <p:cNvGrpSpPr/>
          <p:nvPr/>
        </p:nvGrpSpPr>
        <p:grpSpPr>
          <a:xfrm>
            <a:off x="910723" y="1508212"/>
            <a:ext cx="251660" cy="350166"/>
            <a:chOff x="910723" y="1508212"/>
            <a:chExt cx="251660" cy="350166"/>
          </a:xfrm>
        </p:grpSpPr>
        <p:sp>
          <p:nvSpPr>
            <p:cNvPr id="11353" name="Google Shape;11353;p6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69"/>
          <p:cNvGrpSpPr/>
          <p:nvPr/>
        </p:nvGrpSpPr>
        <p:grpSpPr>
          <a:xfrm>
            <a:off x="1308631" y="1507830"/>
            <a:ext cx="350166" cy="350198"/>
            <a:chOff x="1308631" y="1507830"/>
            <a:chExt cx="350166" cy="350198"/>
          </a:xfrm>
        </p:grpSpPr>
        <p:sp>
          <p:nvSpPr>
            <p:cNvPr id="11371" name="Google Shape;11371;p6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69"/>
          <p:cNvGrpSpPr/>
          <p:nvPr/>
        </p:nvGrpSpPr>
        <p:grpSpPr>
          <a:xfrm>
            <a:off x="1756921" y="1509739"/>
            <a:ext cx="345997" cy="345997"/>
            <a:chOff x="1756921" y="1509739"/>
            <a:chExt cx="345997" cy="345997"/>
          </a:xfrm>
        </p:grpSpPr>
        <p:sp>
          <p:nvSpPr>
            <p:cNvPr id="11376" name="Google Shape;11376;p6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69"/>
          <p:cNvGrpSpPr/>
          <p:nvPr/>
        </p:nvGrpSpPr>
        <p:grpSpPr>
          <a:xfrm>
            <a:off x="2216956" y="1510503"/>
            <a:ext cx="318721" cy="345615"/>
            <a:chOff x="2216956" y="1510503"/>
            <a:chExt cx="318721" cy="345615"/>
          </a:xfrm>
        </p:grpSpPr>
        <p:sp>
          <p:nvSpPr>
            <p:cNvPr id="11394" name="Google Shape;11394;p6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69"/>
          <p:cNvGrpSpPr/>
          <p:nvPr/>
        </p:nvGrpSpPr>
        <p:grpSpPr>
          <a:xfrm>
            <a:off x="3988156" y="1568461"/>
            <a:ext cx="349052" cy="230049"/>
            <a:chOff x="3988156" y="1568461"/>
            <a:chExt cx="349052" cy="230049"/>
          </a:xfrm>
        </p:grpSpPr>
        <p:sp>
          <p:nvSpPr>
            <p:cNvPr id="11400" name="Google Shape;11400;p6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9"/>
          <p:cNvGrpSpPr/>
          <p:nvPr/>
        </p:nvGrpSpPr>
        <p:grpSpPr>
          <a:xfrm>
            <a:off x="2633037" y="1499873"/>
            <a:ext cx="379002" cy="366112"/>
            <a:chOff x="2633037" y="1499873"/>
            <a:chExt cx="379002" cy="366112"/>
          </a:xfrm>
        </p:grpSpPr>
        <p:sp>
          <p:nvSpPr>
            <p:cNvPr id="11408" name="Google Shape;11408;p6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69"/>
          <p:cNvGrpSpPr/>
          <p:nvPr/>
        </p:nvGrpSpPr>
        <p:grpSpPr>
          <a:xfrm>
            <a:off x="6675256" y="1516169"/>
            <a:ext cx="327823" cy="357009"/>
            <a:chOff x="6675256" y="1516169"/>
            <a:chExt cx="327823" cy="357009"/>
          </a:xfrm>
        </p:grpSpPr>
        <p:sp>
          <p:nvSpPr>
            <p:cNvPr id="11415" name="Google Shape;11415;p6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69"/>
          <p:cNvGrpSpPr/>
          <p:nvPr/>
        </p:nvGrpSpPr>
        <p:grpSpPr>
          <a:xfrm>
            <a:off x="8020159" y="1516551"/>
            <a:ext cx="300897" cy="356627"/>
            <a:chOff x="8020159" y="1516551"/>
            <a:chExt cx="300897" cy="356627"/>
          </a:xfrm>
        </p:grpSpPr>
        <p:sp>
          <p:nvSpPr>
            <p:cNvPr id="11425" name="Google Shape;11425;p6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0" name="Google Shape;11430;p69"/>
          <p:cNvGrpSpPr/>
          <p:nvPr/>
        </p:nvGrpSpPr>
        <p:grpSpPr>
          <a:xfrm>
            <a:off x="5377363" y="1516169"/>
            <a:ext cx="257357" cy="356627"/>
            <a:chOff x="5377363" y="1516169"/>
            <a:chExt cx="257357" cy="356627"/>
          </a:xfrm>
        </p:grpSpPr>
        <p:sp>
          <p:nvSpPr>
            <p:cNvPr id="11431" name="Google Shape;11431;p6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69"/>
          <p:cNvGrpSpPr/>
          <p:nvPr/>
        </p:nvGrpSpPr>
        <p:grpSpPr>
          <a:xfrm>
            <a:off x="4880567" y="1535870"/>
            <a:ext cx="356245" cy="317607"/>
            <a:chOff x="4880567" y="1535870"/>
            <a:chExt cx="356245" cy="317607"/>
          </a:xfrm>
        </p:grpSpPr>
        <p:sp>
          <p:nvSpPr>
            <p:cNvPr id="11449" name="Google Shape;11449;p6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69"/>
          <p:cNvGrpSpPr/>
          <p:nvPr/>
        </p:nvGrpSpPr>
        <p:grpSpPr>
          <a:xfrm>
            <a:off x="5771483" y="1515787"/>
            <a:ext cx="357359" cy="357391"/>
            <a:chOff x="5771483" y="1515787"/>
            <a:chExt cx="357359" cy="357391"/>
          </a:xfrm>
        </p:grpSpPr>
        <p:sp>
          <p:nvSpPr>
            <p:cNvPr id="11455" name="Google Shape;11455;p6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69"/>
          <p:cNvGrpSpPr/>
          <p:nvPr/>
        </p:nvGrpSpPr>
        <p:grpSpPr>
          <a:xfrm>
            <a:off x="7121669" y="1533610"/>
            <a:ext cx="321362" cy="321362"/>
            <a:chOff x="7121669" y="1533610"/>
            <a:chExt cx="321362" cy="321362"/>
          </a:xfrm>
        </p:grpSpPr>
        <p:sp>
          <p:nvSpPr>
            <p:cNvPr id="11460" name="Google Shape;11460;p6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69"/>
          <p:cNvGrpSpPr/>
          <p:nvPr/>
        </p:nvGrpSpPr>
        <p:grpSpPr>
          <a:xfrm>
            <a:off x="7562766" y="1514864"/>
            <a:ext cx="327059" cy="360192"/>
            <a:chOff x="7562766" y="1514864"/>
            <a:chExt cx="327059" cy="360192"/>
          </a:xfrm>
        </p:grpSpPr>
        <p:sp>
          <p:nvSpPr>
            <p:cNvPr id="11465" name="Google Shape;11465;p6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69"/>
          <p:cNvGrpSpPr/>
          <p:nvPr/>
        </p:nvGrpSpPr>
        <p:grpSpPr>
          <a:xfrm>
            <a:off x="6221229" y="1498673"/>
            <a:ext cx="361636" cy="362183"/>
            <a:chOff x="6259175" y="1559008"/>
            <a:chExt cx="271743" cy="272093"/>
          </a:xfrm>
        </p:grpSpPr>
        <p:sp>
          <p:nvSpPr>
            <p:cNvPr id="11470" name="Google Shape;11470;p6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69"/>
          <p:cNvGrpSpPr/>
          <p:nvPr/>
        </p:nvGrpSpPr>
        <p:grpSpPr>
          <a:xfrm>
            <a:off x="2661459" y="2015001"/>
            <a:ext cx="322508" cy="273494"/>
            <a:chOff x="2661459" y="2015001"/>
            <a:chExt cx="322508" cy="273494"/>
          </a:xfrm>
        </p:grpSpPr>
        <p:sp>
          <p:nvSpPr>
            <p:cNvPr id="11488" name="Google Shape;11488;p6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69"/>
          <p:cNvGrpSpPr/>
          <p:nvPr/>
        </p:nvGrpSpPr>
        <p:grpSpPr>
          <a:xfrm>
            <a:off x="6671087" y="2009304"/>
            <a:ext cx="332757" cy="281833"/>
            <a:chOff x="6671087" y="2009304"/>
            <a:chExt cx="332757" cy="281833"/>
          </a:xfrm>
        </p:grpSpPr>
        <p:sp>
          <p:nvSpPr>
            <p:cNvPr id="11491" name="Google Shape;11491;p6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3" name="Google Shape;11493;p6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4" name="Google Shape;11494;p69"/>
          <p:cNvGrpSpPr/>
          <p:nvPr/>
        </p:nvGrpSpPr>
        <p:grpSpPr>
          <a:xfrm>
            <a:off x="2201806" y="1976585"/>
            <a:ext cx="349784" cy="349434"/>
            <a:chOff x="2201806" y="1976585"/>
            <a:chExt cx="349784" cy="349434"/>
          </a:xfrm>
        </p:grpSpPr>
        <p:sp>
          <p:nvSpPr>
            <p:cNvPr id="11495" name="Google Shape;11495;p6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69"/>
          <p:cNvGrpSpPr/>
          <p:nvPr/>
        </p:nvGrpSpPr>
        <p:grpSpPr>
          <a:xfrm>
            <a:off x="3094217" y="1976585"/>
            <a:ext cx="350198" cy="350548"/>
            <a:chOff x="3094217" y="1976585"/>
            <a:chExt cx="350198" cy="350548"/>
          </a:xfrm>
        </p:grpSpPr>
        <p:sp>
          <p:nvSpPr>
            <p:cNvPr id="11500" name="Google Shape;11500;p6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69"/>
          <p:cNvGrpSpPr/>
          <p:nvPr/>
        </p:nvGrpSpPr>
        <p:grpSpPr>
          <a:xfrm>
            <a:off x="870939" y="1975821"/>
            <a:ext cx="332375" cy="350071"/>
            <a:chOff x="870939" y="1975821"/>
            <a:chExt cx="332375" cy="350071"/>
          </a:xfrm>
        </p:grpSpPr>
        <p:sp>
          <p:nvSpPr>
            <p:cNvPr id="11514" name="Google Shape;11514;p6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8" name="Google Shape;11518;p6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9" name="Google Shape;11519;p69"/>
          <p:cNvGrpSpPr/>
          <p:nvPr/>
        </p:nvGrpSpPr>
        <p:grpSpPr>
          <a:xfrm>
            <a:off x="3979435" y="1976585"/>
            <a:ext cx="345265" cy="349848"/>
            <a:chOff x="3979435" y="1976585"/>
            <a:chExt cx="345265" cy="349848"/>
          </a:xfrm>
        </p:grpSpPr>
        <p:sp>
          <p:nvSpPr>
            <p:cNvPr id="11520" name="Google Shape;11520;p6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69"/>
          <p:cNvGrpSpPr/>
          <p:nvPr/>
        </p:nvGrpSpPr>
        <p:grpSpPr>
          <a:xfrm>
            <a:off x="3576626" y="1975821"/>
            <a:ext cx="284251" cy="351694"/>
            <a:chOff x="3576626" y="1975821"/>
            <a:chExt cx="284251" cy="351694"/>
          </a:xfrm>
        </p:grpSpPr>
        <p:sp>
          <p:nvSpPr>
            <p:cNvPr id="11538" name="Google Shape;11538;p6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69"/>
          <p:cNvGrpSpPr/>
          <p:nvPr/>
        </p:nvGrpSpPr>
        <p:grpSpPr>
          <a:xfrm>
            <a:off x="2722090" y="2890162"/>
            <a:ext cx="238770" cy="371841"/>
            <a:chOff x="2722090" y="2890162"/>
            <a:chExt cx="238770" cy="371841"/>
          </a:xfrm>
        </p:grpSpPr>
        <p:sp>
          <p:nvSpPr>
            <p:cNvPr id="11542" name="Google Shape;11542;p6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5" name="Google Shape;11545;p6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6" name="Google Shape;11546;p69"/>
          <p:cNvGrpSpPr/>
          <p:nvPr/>
        </p:nvGrpSpPr>
        <p:grpSpPr>
          <a:xfrm>
            <a:off x="6216367" y="1970156"/>
            <a:ext cx="361147" cy="361147"/>
            <a:chOff x="6216367" y="1970156"/>
            <a:chExt cx="361147" cy="361147"/>
          </a:xfrm>
        </p:grpSpPr>
        <p:sp>
          <p:nvSpPr>
            <p:cNvPr id="11547" name="Google Shape;11547;p6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69"/>
          <p:cNvGrpSpPr/>
          <p:nvPr/>
        </p:nvGrpSpPr>
        <p:grpSpPr>
          <a:xfrm>
            <a:off x="1289311" y="2926222"/>
            <a:ext cx="408156" cy="299783"/>
            <a:chOff x="1289311" y="2926222"/>
            <a:chExt cx="408156" cy="299783"/>
          </a:xfrm>
        </p:grpSpPr>
        <p:sp>
          <p:nvSpPr>
            <p:cNvPr id="11552" name="Google Shape;11552;p6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69"/>
          <p:cNvGrpSpPr/>
          <p:nvPr/>
        </p:nvGrpSpPr>
        <p:grpSpPr>
          <a:xfrm>
            <a:off x="7978465" y="1969392"/>
            <a:ext cx="361147" cy="360797"/>
            <a:chOff x="7978465" y="1969392"/>
            <a:chExt cx="361147" cy="360797"/>
          </a:xfrm>
        </p:grpSpPr>
        <p:sp>
          <p:nvSpPr>
            <p:cNvPr id="11555" name="Google Shape;11555;p6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4" name="Google Shape;11564;p6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5" name="Google Shape;11565;p69"/>
          <p:cNvGrpSpPr/>
          <p:nvPr/>
        </p:nvGrpSpPr>
        <p:grpSpPr>
          <a:xfrm>
            <a:off x="854261" y="2908813"/>
            <a:ext cx="377474" cy="335748"/>
            <a:chOff x="854261" y="2908813"/>
            <a:chExt cx="377474" cy="335748"/>
          </a:xfrm>
        </p:grpSpPr>
        <p:sp>
          <p:nvSpPr>
            <p:cNvPr id="11566" name="Google Shape;11566;p6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69"/>
          <p:cNvGrpSpPr/>
          <p:nvPr/>
        </p:nvGrpSpPr>
        <p:grpSpPr>
          <a:xfrm>
            <a:off x="1749728" y="2894777"/>
            <a:ext cx="386927" cy="363438"/>
            <a:chOff x="1749728" y="2894777"/>
            <a:chExt cx="386927" cy="363438"/>
          </a:xfrm>
        </p:grpSpPr>
        <p:sp>
          <p:nvSpPr>
            <p:cNvPr id="11572" name="Google Shape;11572;p6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69"/>
          <p:cNvGrpSpPr/>
          <p:nvPr/>
        </p:nvGrpSpPr>
        <p:grpSpPr>
          <a:xfrm>
            <a:off x="7098912" y="1969392"/>
            <a:ext cx="359651" cy="361560"/>
            <a:chOff x="7098912" y="1969392"/>
            <a:chExt cx="359651" cy="361560"/>
          </a:xfrm>
        </p:grpSpPr>
        <p:sp>
          <p:nvSpPr>
            <p:cNvPr id="11580" name="Google Shape;11580;p6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3" name="Google Shape;11593;p6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69"/>
          <p:cNvGrpSpPr/>
          <p:nvPr/>
        </p:nvGrpSpPr>
        <p:grpSpPr>
          <a:xfrm>
            <a:off x="5352728" y="1990239"/>
            <a:ext cx="327091" cy="322508"/>
            <a:chOff x="5352728" y="1990239"/>
            <a:chExt cx="327091" cy="322508"/>
          </a:xfrm>
        </p:grpSpPr>
        <p:sp>
          <p:nvSpPr>
            <p:cNvPr id="11595" name="Google Shape;11595;p6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69"/>
          <p:cNvGrpSpPr/>
          <p:nvPr/>
        </p:nvGrpSpPr>
        <p:grpSpPr>
          <a:xfrm>
            <a:off x="7538896" y="1970156"/>
            <a:ext cx="361147" cy="361529"/>
            <a:chOff x="7538896" y="1970156"/>
            <a:chExt cx="361147" cy="361529"/>
          </a:xfrm>
        </p:grpSpPr>
        <p:sp>
          <p:nvSpPr>
            <p:cNvPr id="11599" name="Google Shape;11599;p6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69"/>
          <p:cNvGrpSpPr/>
          <p:nvPr/>
        </p:nvGrpSpPr>
        <p:grpSpPr>
          <a:xfrm>
            <a:off x="4896099" y="1970920"/>
            <a:ext cx="358155" cy="358123"/>
            <a:chOff x="4896099" y="1970920"/>
            <a:chExt cx="358155" cy="358123"/>
          </a:xfrm>
        </p:grpSpPr>
        <p:sp>
          <p:nvSpPr>
            <p:cNvPr id="11606" name="Google Shape;11606;p6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69"/>
          <p:cNvGrpSpPr/>
          <p:nvPr/>
        </p:nvGrpSpPr>
        <p:grpSpPr>
          <a:xfrm>
            <a:off x="4048787" y="2977019"/>
            <a:ext cx="283488" cy="198604"/>
            <a:chOff x="4048787" y="2977019"/>
            <a:chExt cx="283488" cy="198604"/>
          </a:xfrm>
        </p:grpSpPr>
        <p:sp>
          <p:nvSpPr>
            <p:cNvPr id="11610" name="Google Shape;11610;p6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9"/>
          <p:cNvGrpSpPr/>
          <p:nvPr/>
        </p:nvGrpSpPr>
        <p:grpSpPr>
          <a:xfrm>
            <a:off x="4054103" y="2430191"/>
            <a:ext cx="218687" cy="349052"/>
            <a:chOff x="4054103" y="2430191"/>
            <a:chExt cx="218687" cy="349052"/>
          </a:xfrm>
        </p:grpSpPr>
        <p:sp>
          <p:nvSpPr>
            <p:cNvPr id="11617" name="Google Shape;11617;p6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9" name="Google Shape;11619;p69"/>
          <p:cNvGrpSpPr/>
          <p:nvPr/>
        </p:nvGrpSpPr>
        <p:grpSpPr>
          <a:xfrm>
            <a:off x="2185128" y="2427549"/>
            <a:ext cx="382758" cy="356595"/>
            <a:chOff x="2185128" y="2427549"/>
            <a:chExt cx="382758" cy="356595"/>
          </a:xfrm>
        </p:grpSpPr>
        <p:sp>
          <p:nvSpPr>
            <p:cNvPr id="11620" name="Google Shape;11620;p6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69"/>
          <p:cNvGrpSpPr/>
          <p:nvPr/>
        </p:nvGrpSpPr>
        <p:grpSpPr>
          <a:xfrm>
            <a:off x="3539102" y="2427549"/>
            <a:ext cx="355099" cy="355481"/>
            <a:chOff x="3539102" y="2427549"/>
            <a:chExt cx="355099" cy="355481"/>
          </a:xfrm>
        </p:grpSpPr>
        <p:sp>
          <p:nvSpPr>
            <p:cNvPr id="11625" name="Google Shape;11625;p6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9"/>
          <p:cNvGrpSpPr/>
          <p:nvPr/>
        </p:nvGrpSpPr>
        <p:grpSpPr>
          <a:xfrm>
            <a:off x="2656907" y="2439293"/>
            <a:ext cx="332757" cy="332343"/>
            <a:chOff x="2656907" y="2439293"/>
            <a:chExt cx="332757" cy="332343"/>
          </a:xfrm>
        </p:grpSpPr>
        <p:sp>
          <p:nvSpPr>
            <p:cNvPr id="11628" name="Google Shape;11628;p6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69"/>
          <p:cNvGrpSpPr/>
          <p:nvPr/>
        </p:nvGrpSpPr>
        <p:grpSpPr>
          <a:xfrm>
            <a:off x="1731523" y="2422616"/>
            <a:ext cx="399435" cy="365698"/>
            <a:chOff x="1731523" y="2422616"/>
            <a:chExt cx="399435" cy="365698"/>
          </a:xfrm>
        </p:grpSpPr>
        <p:sp>
          <p:nvSpPr>
            <p:cNvPr id="11636" name="Google Shape;11636;p6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9"/>
          <p:cNvGrpSpPr/>
          <p:nvPr/>
        </p:nvGrpSpPr>
        <p:grpSpPr>
          <a:xfrm>
            <a:off x="3097241" y="2433564"/>
            <a:ext cx="344883" cy="343387"/>
            <a:chOff x="3097241" y="2433564"/>
            <a:chExt cx="344883" cy="343387"/>
          </a:xfrm>
        </p:grpSpPr>
        <p:sp>
          <p:nvSpPr>
            <p:cNvPr id="11640" name="Google Shape;11640;p6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9" name="Google Shape;11649;p69"/>
          <p:cNvGrpSpPr/>
          <p:nvPr/>
        </p:nvGrpSpPr>
        <p:grpSpPr>
          <a:xfrm>
            <a:off x="1278299" y="2439293"/>
            <a:ext cx="410829" cy="332343"/>
            <a:chOff x="1278299" y="2439293"/>
            <a:chExt cx="410829" cy="332343"/>
          </a:xfrm>
        </p:grpSpPr>
        <p:sp>
          <p:nvSpPr>
            <p:cNvPr id="11650" name="Google Shape;11650;p6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9"/>
          <p:cNvGrpSpPr/>
          <p:nvPr/>
        </p:nvGrpSpPr>
        <p:grpSpPr>
          <a:xfrm>
            <a:off x="870939" y="2439293"/>
            <a:ext cx="331993" cy="331993"/>
            <a:chOff x="870939" y="2439293"/>
            <a:chExt cx="331993" cy="331993"/>
          </a:xfrm>
        </p:grpSpPr>
        <p:sp>
          <p:nvSpPr>
            <p:cNvPr id="11659" name="Google Shape;11659;p6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69"/>
          <p:cNvGrpSpPr/>
          <p:nvPr/>
        </p:nvGrpSpPr>
        <p:grpSpPr>
          <a:xfrm>
            <a:off x="6644957" y="2456353"/>
            <a:ext cx="371395" cy="278904"/>
            <a:chOff x="6644957" y="2456353"/>
            <a:chExt cx="371395" cy="278904"/>
          </a:xfrm>
        </p:grpSpPr>
        <p:sp>
          <p:nvSpPr>
            <p:cNvPr id="11676" name="Google Shape;11676;p6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69"/>
          <p:cNvGrpSpPr/>
          <p:nvPr/>
        </p:nvGrpSpPr>
        <p:grpSpPr>
          <a:xfrm>
            <a:off x="5388757" y="2414659"/>
            <a:ext cx="260349" cy="362292"/>
            <a:chOff x="5388757" y="2414659"/>
            <a:chExt cx="260349" cy="362292"/>
          </a:xfrm>
        </p:grpSpPr>
        <p:sp>
          <p:nvSpPr>
            <p:cNvPr id="11682" name="Google Shape;11682;p6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69"/>
          <p:cNvGrpSpPr/>
          <p:nvPr/>
        </p:nvGrpSpPr>
        <p:grpSpPr>
          <a:xfrm>
            <a:off x="3567142" y="2905757"/>
            <a:ext cx="348288" cy="340331"/>
            <a:chOff x="3567142" y="2905757"/>
            <a:chExt cx="348288" cy="340331"/>
          </a:xfrm>
        </p:grpSpPr>
        <p:sp>
          <p:nvSpPr>
            <p:cNvPr id="11703" name="Google Shape;11703;p6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69"/>
          <p:cNvGrpSpPr/>
          <p:nvPr/>
        </p:nvGrpSpPr>
        <p:grpSpPr>
          <a:xfrm>
            <a:off x="7967103" y="2415041"/>
            <a:ext cx="355863" cy="361911"/>
            <a:chOff x="7967103" y="2415041"/>
            <a:chExt cx="355863" cy="361911"/>
          </a:xfrm>
        </p:grpSpPr>
        <p:sp>
          <p:nvSpPr>
            <p:cNvPr id="11709" name="Google Shape;11709;p6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69"/>
          <p:cNvGrpSpPr/>
          <p:nvPr/>
        </p:nvGrpSpPr>
        <p:grpSpPr>
          <a:xfrm>
            <a:off x="7529411" y="2414659"/>
            <a:ext cx="355863" cy="362292"/>
            <a:chOff x="7529411" y="2414659"/>
            <a:chExt cx="355863" cy="362292"/>
          </a:xfrm>
        </p:grpSpPr>
        <p:sp>
          <p:nvSpPr>
            <p:cNvPr id="11721" name="Google Shape;11721;p6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69"/>
          <p:cNvGrpSpPr/>
          <p:nvPr/>
        </p:nvGrpSpPr>
        <p:grpSpPr>
          <a:xfrm>
            <a:off x="5733194" y="2431718"/>
            <a:ext cx="446826" cy="327059"/>
            <a:chOff x="5733194" y="2431718"/>
            <a:chExt cx="446826" cy="327059"/>
          </a:xfrm>
        </p:grpSpPr>
        <p:sp>
          <p:nvSpPr>
            <p:cNvPr id="11734" name="Google Shape;11734;p6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69"/>
          <p:cNvGrpSpPr/>
          <p:nvPr/>
        </p:nvGrpSpPr>
        <p:grpSpPr>
          <a:xfrm>
            <a:off x="4876780" y="2418064"/>
            <a:ext cx="407774" cy="356627"/>
            <a:chOff x="4876780" y="2418064"/>
            <a:chExt cx="407774" cy="356627"/>
          </a:xfrm>
        </p:grpSpPr>
        <p:sp>
          <p:nvSpPr>
            <p:cNvPr id="11738" name="Google Shape;11738;p6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6" name="Google Shape;11746;p69"/>
          <p:cNvGrpSpPr/>
          <p:nvPr/>
        </p:nvGrpSpPr>
        <p:grpSpPr>
          <a:xfrm>
            <a:off x="7070872" y="2410871"/>
            <a:ext cx="398321" cy="371013"/>
            <a:chOff x="7070872" y="2410871"/>
            <a:chExt cx="398321" cy="371013"/>
          </a:xfrm>
        </p:grpSpPr>
        <p:sp>
          <p:nvSpPr>
            <p:cNvPr id="11747" name="Google Shape;11747;p6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1" name="Google Shape;11751;p6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2" name="Google Shape;11752;p69"/>
          <p:cNvGrpSpPr/>
          <p:nvPr/>
        </p:nvGrpSpPr>
        <p:grpSpPr>
          <a:xfrm>
            <a:off x="5318259" y="2982111"/>
            <a:ext cx="371013" cy="220787"/>
            <a:chOff x="5318259" y="2982111"/>
            <a:chExt cx="371013" cy="220787"/>
          </a:xfrm>
        </p:grpSpPr>
        <p:sp>
          <p:nvSpPr>
            <p:cNvPr id="11753" name="Google Shape;11753;p6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69"/>
          <p:cNvGrpSpPr/>
          <p:nvPr/>
        </p:nvGrpSpPr>
        <p:grpSpPr>
          <a:xfrm>
            <a:off x="7073928" y="2905757"/>
            <a:ext cx="371395" cy="371809"/>
            <a:chOff x="7073928" y="2905757"/>
            <a:chExt cx="371395" cy="371809"/>
          </a:xfrm>
        </p:grpSpPr>
        <p:sp>
          <p:nvSpPr>
            <p:cNvPr id="11762" name="Google Shape;11762;p6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69"/>
          <p:cNvGrpSpPr/>
          <p:nvPr/>
        </p:nvGrpSpPr>
        <p:grpSpPr>
          <a:xfrm>
            <a:off x="6188327" y="2955408"/>
            <a:ext cx="371395" cy="272857"/>
            <a:chOff x="6188327" y="2955408"/>
            <a:chExt cx="371395" cy="272857"/>
          </a:xfrm>
        </p:grpSpPr>
        <p:sp>
          <p:nvSpPr>
            <p:cNvPr id="11766" name="Google Shape;11766;p6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69"/>
          <p:cNvGrpSpPr/>
          <p:nvPr/>
        </p:nvGrpSpPr>
        <p:grpSpPr>
          <a:xfrm>
            <a:off x="7521454" y="2906139"/>
            <a:ext cx="359651" cy="371013"/>
            <a:chOff x="7521454" y="2906139"/>
            <a:chExt cx="359651" cy="371013"/>
          </a:xfrm>
        </p:grpSpPr>
        <p:sp>
          <p:nvSpPr>
            <p:cNvPr id="11769" name="Google Shape;11769;p6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69"/>
          <p:cNvGrpSpPr/>
          <p:nvPr/>
        </p:nvGrpSpPr>
        <p:grpSpPr>
          <a:xfrm>
            <a:off x="5782845" y="2906521"/>
            <a:ext cx="301661" cy="371013"/>
            <a:chOff x="5782845" y="2906521"/>
            <a:chExt cx="301661" cy="371013"/>
          </a:xfrm>
        </p:grpSpPr>
        <p:sp>
          <p:nvSpPr>
            <p:cNvPr id="11775" name="Google Shape;11775;p6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9"/>
          <p:cNvGrpSpPr/>
          <p:nvPr/>
        </p:nvGrpSpPr>
        <p:grpSpPr>
          <a:xfrm>
            <a:off x="6630539" y="2917502"/>
            <a:ext cx="371777" cy="349434"/>
            <a:chOff x="6630539" y="2917502"/>
            <a:chExt cx="371777" cy="349434"/>
          </a:xfrm>
        </p:grpSpPr>
        <p:sp>
          <p:nvSpPr>
            <p:cNvPr id="11779" name="Google Shape;11779;p6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69"/>
          <p:cNvGrpSpPr/>
          <p:nvPr/>
        </p:nvGrpSpPr>
        <p:grpSpPr>
          <a:xfrm>
            <a:off x="2171474" y="3369229"/>
            <a:ext cx="408156" cy="343737"/>
            <a:chOff x="2171474" y="3369229"/>
            <a:chExt cx="408156" cy="343737"/>
          </a:xfrm>
        </p:grpSpPr>
        <p:sp>
          <p:nvSpPr>
            <p:cNvPr id="11787" name="Google Shape;11787;p6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69"/>
          <p:cNvGrpSpPr/>
          <p:nvPr/>
        </p:nvGrpSpPr>
        <p:grpSpPr>
          <a:xfrm>
            <a:off x="4891198" y="2925108"/>
            <a:ext cx="334634" cy="334634"/>
            <a:chOff x="4891198" y="2925108"/>
            <a:chExt cx="334634" cy="334634"/>
          </a:xfrm>
        </p:grpSpPr>
        <p:sp>
          <p:nvSpPr>
            <p:cNvPr id="11792" name="Google Shape;11792;p6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69"/>
          <p:cNvGrpSpPr/>
          <p:nvPr/>
        </p:nvGrpSpPr>
        <p:grpSpPr>
          <a:xfrm>
            <a:off x="7976174" y="2925108"/>
            <a:ext cx="334666" cy="334634"/>
            <a:chOff x="7976174" y="2925108"/>
            <a:chExt cx="334666" cy="334634"/>
          </a:xfrm>
        </p:grpSpPr>
        <p:sp>
          <p:nvSpPr>
            <p:cNvPr id="11801" name="Google Shape;11801;p6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69"/>
          <p:cNvGrpSpPr/>
          <p:nvPr/>
        </p:nvGrpSpPr>
        <p:grpSpPr>
          <a:xfrm>
            <a:off x="3091957" y="3374131"/>
            <a:ext cx="354717" cy="332757"/>
            <a:chOff x="3091957" y="3374131"/>
            <a:chExt cx="354717" cy="332757"/>
          </a:xfrm>
        </p:grpSpPr>
        <p:sp>
          <p:nvSpPr>
            <p:cNvPr id="11811" name="Google Shape;11811;p6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69"/>
          <p:cNvGrpSpPr/>
          <p:nvPr/>
        </p:nvGrpSpPr>
        <p:grpSpPr>
          <a:xfrm>
            <a:off x="3988156" y="3380210"/>
            <a:ext cx="353954" cy="318880"/>
            <a:chOff x="3988156" y="3380210"/>
            <a:chExt cx="353954" cy="318880"/>
          </a:xfrm>
        </p:grpSpPr>
        <p:sp>
          <p:nvSpPr>
            <p:cNvPr id="11818" name="Google Shape;11818;p6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69"/>
          <p:cNvGrpSpPr/>
          <p:nvPr/>
        </p:nvGrpSpPr>
        <p:grpSpPr>
          <a:xfrm>
            <a:off x="3541011" y="3367320"/>
            <a:ext cx="348257" cy="346188"/>
            <a:chOff x="3541011" y="3367320"/>
            <a:chExt cx="348257" cy="346188"/>
          </a:xfrm>
        </p:grpSpPr>
        <p:sp>
          <p:nvSpPr>
            <p:cNvPr id="11824" name="Google Shape;11824;p6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69"/>
          <p:cNvGrpSpPr/>
          <p:nvPr/>
        </p:nvGrpSpPr>
        <p:grpSpPr>
          <a:xfrm>
            <a:off x="850092" y="3352934"/>
            <a:ext cx="369517" cy="375660"/>
            <a:chOff x="850092" y="3352934"/>
            <a:chExt cx="369517" cy="375660"/>
          </a:xfrm>
        </p:grpSpPr>
        <p:sp>
          <p:nvSpPr>
            <p:cNvPr id="11829" name="Google Shape;11829;p6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69"/>
          <p:cNvGrpSpPr/>
          <p:nvPr/>
        </p:nvGrpSpPr>
        <p:grpSpPr>
          <a:xfrm>
            <a:off x="1314678" y="3358217"/>
            <a:ext cx="334666" cy="365348"/>
            <a:chOff x="1314678" y="3358217"/>
            <a:chExt cx="334666" cy="365348"/>
          </a:xfrm>
        </p:grpSpPr>
        <p:sp>
          <p:nvSpPr>
            <p:cNvPr id="11835" name="Google Shape;11835;p6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69"/>
          <p:cNvGrpSpPr/>
          <p:nvPr/>
        </p:nvGrpSpPr>
        <p:grpSpPr>
          <a:xfrm>
            <a:off x="1748582" y="3372635"/>
            <a:ext cx="359269" cy="335780"/>
            <a:chOff x="1748582" y="3372635"/>
            <a:chExt cx="359269" cy="335780"/>
          </a:xfrm>
        </p:grpSpPr>
        <p:sp>
          <p:nvSpPr>
            <p:cNvPr id="11841" name="Google Shape;11841;p6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2" name="Google Shape;11842;p69"/>
            <p:cNvGrpSpPr/>
            <p:nvPr/>
          </p:nvGrpSpPr>
          <p:grpSpPr>
            <a:xfrm>
              <a:off x="1748582" y="3372635"/>
              <a:ext cx="333520" cy="335780"/>
              <a:chOff x="1748582" y="3372635"/>
              <a:chExt cx="333520" cy="335780"/>
            </a:xfrm>
          </p:grpSpPr>
          <p:sp>
            <p:nvSpPr>
              <p:cNvPr id="11843" name="Google Shape;11843;p6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6" name="Google Shape;11846;p69"/>
          <p:cNvGrpSpPr/>
          <p:nvPr/>
        </p:nvGrpSpPr>
        <p:grpSpPr>
          <a:xfrm>
            <a:off x="2640993" y="3357835"/>
            <a:ext cx="365348" cy="364966"/>
            <a:chOff x="2640993" y="3357835"/>
            <a:chExt cx="365348" cy="364966"/>
          </a:xfrm>
        </p:grpSpPr>
        <p:sp>
          <p:nvSpPr>
            <p:cNvPr id="11847" name="Google Shape;11847;p6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69"/>
          <p:cNvGrpSpPr/>
          <p:nvPr/>
        </p:nvGrpSpPr>
        <p:grpSpPr>
          <a:xfrm>
            <a:off x="4886264" y="3366174"/>
            <a:ext cx="350548" cy="350198"/>
            <a:chOff x="4886264" y="3366174"/>
            <a:chExt cx="350548" cy="350198"/>
          </a:xfrm>
        </p:grpSpPr>
        <p:sp>
          <p:nvSpPr>
            <p:cNvPr id="11858" name="Google Shape;11858;p6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69"/>
          <p:cNvGrpSpPr/>
          <p:nvPr/>
        </p:nvGrpSpPr>
        <p:grpSpPr>
          <a:xfrm>
            <a:off x="5331913" y="3413947"/>
            <a:ext cx="347143" cy="254684"/>
            <a:chOff x="5331913" y="3413947"/>
            <a:chExt cx="347143" cy="254684"/>
          </a:xfrm>
        </p:grpSpPr>
        <p:sp>
          <p:nvSpPr>
            <p:cNvPr id="11872" name="Google Shape;11872;p6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9"/>
          <p:cNvGrpSpPr/>
          <p:nvPr/>
        </p:nvGrpSpPr>
        <p:grpSpPr>
          <a:xfrm>
            <a:off x="5776798" y="3409778"/>
            <a:ext cx="346379" cy="264518"/>
            <a:chOff x="5776798" y="3409778"/>
            <a:chExt cx="346379" cy="264518"/>
          </a:xfrm>
        </p:grpSpPr>
        <p:sp>
          <p:nvSpPr>
            <p:cNvPr id="11879" name="Google Shape;11879;p6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5" name="Google Shape;11885;p69"/>
          <p:cNvGrpSpPr/>
          <p:nvPr/>
        </p:nvGrpSpPr>
        <p:grpSpPr>
          <a:xfrm>
            <a:off x="7108015" y="3396505"/>
            <a:ext cx="344883" cy="290299"/>
            <a:chOff x="7108015" y="3396505"/>
            <a:chExt cx="344883" cy="290299"/>
          </a:xfrm>
        </p:grpSpPr>
        <p:sp>
          <p:nvSpPr>
            <p:cNvPr id="11886" name="Google Shape;11886;p6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0" name="Google Shape;11890;p69"/>
          <p:cNvGrpSpPr/>
          <p:nvPr/>
        </p:nvGrpSpPr>
        <p:grpSpPr>
          <a:xfrm>
            <a:off x="7551754" y="3390808"/>
            <a:ext cx="344883" cy="301311"/>
            <a:chOff x="7551754" y="3390808"/>
            <a:chExt cx="344883" cy="301311"/>
          </a:xfrm>
        </p:grpSpPr>
        <p:sp>
          <p:nvSpPr>
            <p:cNvPr id="11891" name="Google Shape;11891;p6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69"/>
          <p:cNvGrpSpPr/>
          <p:nvPr/>
        </p:nvGrpSpPr>
        <p:grpSpPr>
          <a:xfrm>
            <a:off x="6707084" y="3387403"/>
            <a:ext cx="261145" cy="308504"/>
            <a:chOff x="6707084" y="3387403"/>
            <a:chExt cx="261145" cy="308504"/>
          </a:xfrm>
        </p:grpSpPr>
        <p:sp>
          <p:nvSpPr>
            <p:cNvPr id="11903" name="Google Shape;11903;p6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69"/>
          <p:cNvGrpSpPr/>
          <p:nvPr/>
        </p:nvGrpSpPr>
        <p:grpSpPr>
          <a:xfrm>
            <a:off x="848978" y="4297637"/>
            <a:ext cx="377824" cy="324418"/>
            <a:chOff x="848978" y="4297637"/>
            <a:chExt cx="377824" cy="324418"/>
          </a:xfrm>
        </p:grpSpPr>
        <p:sp>
          <p:nvSpPr>
            <p:cNvPr id="11908" name="Google Shape;11908;p6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9"/>
          <p:cNvGrpSpPr/>
          <p:nvPr/>
        </p:nvGrpSpPr>
        <p:grpSpPr>
          <a:xfrm>
            <a:off x="1754279" y="4286593"/>
            <a:ext cx="351439" cy="345965"/>
            <a:chOff x="1754279" y="4286593"/>
            <a:chExt cx="351439" cy="345965"/>
          </a:xfrm>
        </p:grpSpPr>
        <p:sp>
          <p:nvSpPr>
            <p:cNvPr id="11911" name="Google Shape;11911;p6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9"/>
          <p:cNvGrpSpPr/>
          <p:nvPr/>
        </p:nvGrpSpPr>
        <p:grpSpPr>
          <a:xfrm>
            <a:off x="3996113" y="4291176"/>
            <a:ext cx="336512" cy="335048"/>
            <a:chOff x="3996113" y="4291176"/>
            <a:chExt cx="336512" cy="335048"/>
          </a:xfrm>
        </p:grpSpPr>
        <p:sp>
          <p:nvSpPr>
            <p:cNvPr id="11917" name="Google Shape;11917;p6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0" name="Google Shape;11920;p6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1" name="Google Shape;11921;p69"/>
          <p:cNvGrpSpPr/>
          <p:nvPr/>
        </p:nvGrpSpPr>
        <p:grpSpPr>
          <a:xfrm>
            <a:off x="2179081" y="4285511"/>
            <a:ext cx="397525" cy="348670"/>
            <a:chOff x="2179081" y="4285511"/>
            <a:chExt cx="397525" cy="348670"/>
          </a:xfrm>
        </p:grpSpPr>
        <p:sp>
          <p:nvSpPr>
            <p:cNvPr id="11922" name="Google Shape;11922;p6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69"/>
          <p:cNvGrpSpPr/>
          <p:nvPr/>
        </p:nvGrpSpPr>
        <p:grpSpPr>
          <a:xfrm>
            <a:off x="3584201" y="4294996"/>
            <a:ext cx="267574" cy="329415"/>
            <a:chOff x="3584201" y="4294996"/>
            <a:chExt cx="267574" cy="329415"/>
          </a:xfrm>
        </p:grpSpPr>
        <p:sp>
          <p:nvSpPr>
            <p:cNvPr id="11925" name="Google Shape;11925;p6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69"/>
          <p:cNvGrpSpPr/>
          <p:nvPr/>
        </p:nvGrpSpPr>
        <p:grpSpPr>
          <a:xfrm>
            <a:off x="3082855" y="4295728"/>
            <a:ext cx="375946" cy="327823"/>
            <a:chOff x="3082855" y="4295728"/>
            <a:chExt cx="375946" cy="327823"/>
          </a:xfrm>
        </p:grpSpPr>
        <p:sp>
          <p:nvSpPr>
            <p:cNvPr id="11930" name="Google Shape;11930;p6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69"/>
          <p:cNvGrpSpPr/>
          <p:nvPr/>
        </p:nvGrpSpPr>
        <p:grpSpPr>
          <a:xfrm>
            <a:off x="2749016" y="4291176"/>
            <a:ext cx="150831" cy="336926"/>
            <a:chOff x="2749016" y="4291176"/>
            <a:chExt cx="150831" cy="336926"/>
          </a:xfrm>
        </p:grpSpPr>
        <p:sp>
          <p:nvSpPr>
            <p:cNvPr id="11942" name="Google Shape;11942;p6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69"/>
          <p:cNvGrpSpPr/>
          <p:nvPr/>
        </p:nvGrpSpPr>
        <p:grpSpPr>
          <a:xfrm>
            <a:off x="7127716" y="4279432"/>
            <a:ext cx="248254" cy="361942"/>
            <a:chOff x="7127716" y="4279432"/>
            <a:chExt cx="248254" cy="361942"/>
          </a:xfrm>
        </p:grpSpPr>
        <p:sp>
          <p:nvSpPr>
            <p:cNvPr id="11947" name="Google Shape;11947;p6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69"/>
          <p:cNvGrpSpPr/>
          <p:nvPr/>
        </p:nvGrpSpPr>
        <p:grpSpPr>
          <a:xfrm>
            <a:off x="7565408" y="4279432"/>
            <a:ext cx="248255" cy="361942"/>
            <a:chOff x="7565408" y="4279432"/>
            <a:chExt cx="248255" cy="361942"/>
          </a:xfrm>
        </p:grpSpPr>
        <p:sp>
          <p:nvSpPr>
            <p:cNvPr id="11957" name="Google Shape;11957;p6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69"/>
          <p:cNvGrpSpPr/>
          <p:nvPr/>
        </p:nvGrpSpPr>
        <p:grpSpPr>
          <a:xfrm>
            <a:off x="6264109" y="4279432"/>
            <a:ext cx="225498" cy="361560"/>
            <a:chOff x="6264109" y="4279432"/>
            <a:chExt cx="225498" cy="361560"/>
          </a:xfrm>
        </p:grpSpPr>
        <p:sp>
          <p:nvSpPr>
            <p:cNvPr id="11966" name="Google Shape;11966;p6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69"/>
          <p:cNvGrpSpPr/>
          <p:nvPr/>
        </p:nvGrpSpPr>
        <p:grpSpPr>
          <a:xfrm>
            <a:off x="7929578" y="4284365"/>
            <a:ext cx="395266" cy="351312"/>
            <a:chOff x="7929578" y="4284365"/>
            <a:chExt cx="395266" cy="351312"/>
          </a:xfrm>
        </p:grpSpPr>
        <p:sp>
          <p:nvSpPr>
            <p:cNvPr id="11969" name="Google Shape;11969;p6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69"/>
          <p:cNvGrpSpPr/>
          <p:nvPr/>
        </p:nvGrpSpPr>
        <p:grpSpPr>
          <a:xfrm>
            <a:off x="6595502" y="4323777"/>
            <a:ext cx="426315" cy="332826"/>
            <a:chOff x="6639652" y="4323777"/>
            <a:chExt cx="426315" cy="332826"/>
          </a:xfrm>
        </p:grpSpPr>
        <p:sp>
          <p:nvSpPr>
            <p:cNvPr id="11974" name="Google Shape;11974;p6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9"/>
          <p:cNvGrpSpPr/>
          <p:nvPr/>
        </p:nvGrpSpPr>
        <p:grpSpPr>
          <a:xfrm>
            <a:off x="5357662" y="4297637"/>
            <a:ext cx="287275" cy="326296"/>
            <a:chOff x="5357662" y="4297637"/>
            <a:chExt cx="287275" cy="326296"/>
          </a:xfrm>
        </p:grpSpPr>
        <p:sp>
          <p:nvSpPr>
            <p:cNvPr id="11985" name="Google Shape;11985;p6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69"/>
          <p:cNvGrpSpPr/>
          <p:nvPr/>
        </p:nvGrpSpPr>
        <p:grpSpPr>
          <a:xfrm>
            <a:off x="5774124" y="4294550"/>
            <a:ext cx="331611" cy="331674"/>
            <a:chOff x="5774124" y="4294550"/>
            <a:chExt cx="331611" cy="331674"/>
          </a:xfrm>
        </p:grpSpPr>
        <p:sp>
          <p:nvSpPr>
            <p:cNvPr id="11991" name="Google Shape;11991;p6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69"/>
          <p:cNvGrpSpPr/>
          <p:nvPr/>
        </p:nvGrpSpPr>
        <p:grpSpPr>
          <a:xfrm>
            <a:off x="4890434" y="4287389"/>
            <a:ext cx="345997" cy="346029"/>
            <a:chOff x="4890434" y="4287389"/>
            <a:chExt cx="345997" cy="346029"/>
          </a:xfrm>
        </p:grpSpPr>
        <p:sp>
          <p:nvSpPr>
            <p:cNvPr id="11994" name="Google Shape;11994;p6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69"/>
          <p:cNvGrpSpPr/>
          <p:nvPr/>
        </p:nvGrpSpPr>
        <p:grpSpPr>
          <a:xfrm>
            <a:off x="2165809" y="3811059"/>
            <a:ext cx="422542" cy="342973"/>
            <a:chOff x="2165809" y="3811059"/>
            <a:chExt cx="422542" cy="342973"/>
          </a:xfrm>
        </p:grpSpPr>
        <p:sp>
          <p:nvSpPr>
            <p:cNvPr id="12002" name="Google Shape;12002;p6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0" name="Google Shape;12020;p6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1" name="Google Shape;12021;p69"/>
          <p:cNvGrpSpPr/>
          <p:nvPr/>
        </p:nvGrpSpPr>
        <p:grpSpPr>
          <a:xfrm>
            <a:off x="903530" y="3806125"/>
            <a:ext cx="264550" cy="353222"/>
            <a:chOff x="903530" y="3806125"/>
            <a:chExt cx="264550" cy="353222"/>
          </a:xfrm>
        </p:grpSpPr>
        <p:sp>
          <p:nvSpPr>
            <p:cNvPr id="12022" name="Google Shape;12022;p6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69"/>
          <p:cNvGrpSpPr/>
          <p:nvPr/>
        </p:nvGrpSpPr>
        <p:grpSpPr>
          <a:xfrm>
            <a:off x="2611458" y="3816374"/>
            <a:ext cx="426329" cy="332375"/>
            <a:chOff x="2611458" y="3816374"/>
            <a:chExt cx="426329" cy="332375"/>
          </a:xfrm>
        </p:grpSpPr>
        <p:sp>
          <p:nvSpPr>
            <p:cNvPr id="12027" name="Google Shape;12027;p6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7" name="Google Shape;12037;p6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8" name="Google Shape;12038;p69"/>
          <p:cNvGrpSpPr/>
          <p:nvPr/>
        </p:nvGrpSpPr>
        <p:grpSpPr>
          <a:xfrm>
            <a:off x="4019984" y="3805393"/>
            <a:ext cx="293704" cy="353954"/>
            <a:chOff x="4019984" y="3805393"/>
            <a:chExt cx="293704" cy="353954"/>
          </a:xfrm>
        </p:grpSpPr>
        <p:sp>
          <p:nvSpPr>
            <p:cNvPr id="12039" name="Google Shape;12039;p6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1" name="Google Shape;12041;p69"/>
          <p:cNvGrpSpPr/>
          <p:nvPr/>
        </p:nvGrpSpPr>
        <p:grpSpPr>
          <a:xfrm>
            <a:off x="8006505" y="3390044"/>
            <a:ext cx="323654" cy="303189"/>
            <a:chOff x="8006505" y="3390044"/>
            <a:chExt cx="323654" cy="303189"/>
          </a:xfrm>
        </p:grpSpPr>
        <p:sp>
          <p:nvSpPr>
            <p:cNvPr id="12042" name="Google Shape;12042;p6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69"/>
          <p:cNvGrpSpPr/>
          <p:nvPr/>
        </p:nvGrpSpPr>
        <p:grpSpPr>
          <a:xfrm>
            <a:off x="1299146" y="3806507"/>
            <a:ext cx="367990" cy="351312"/>
            <a:chOff x="1299146" y="3806507"/>
            <a:chExt cx="367990" cy="351312"/>
          </a:xfrm>
        </p:grpSpPr>
        <p:sp>
          <p:nvSpPr>
            <p:cNvPr id="12049" name="Google Shape;12049;p6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1" name="Google Shape;12051;p6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2" name="Google Shape;12052;p69"/>
          <p:cNvGrpSpPr/>
          <p:nvPr/>
        </p:nvGrpSpPr>
        <p:grpSpPr>
          <a:xfrm>
            <a:off x="3095745" y="3805393"/>
            <a:ext cx="352840" cy="354717"/>
            <a:chOff x="3095745" y="3805393"/>
            <a:chExt cx="352840" cy="354717"/>
          </a:xfrm>
        </p:grpSpPr>
        <p:sp>
          <p:nvSpPr>
            <p:cNvPr id="12053" name="Google Shape;12053;p6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69"/>
          <p:cNvGrpSpPr/>
          <p:nvPr/>
        </p:nvGrpSpPr>
        <p:grpSpPr>
          <a:xfrm>
            <a:off x="7550258" y="3832670"/>
            <a:ext cx="371395" cy="301279"/>
            <a:chOff x="7550258" y="3832670"/>
            <a:chExt cx="371395" cy="301279"/>
          </a:xfrm>
        </p:grpSpPr>
        <p:sp>
          <p:nvSpPr>
            <p:cNvPr id="12060" name="Google Shape;12060;p6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8" name="Google Shape;12078;p6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9" name="Google Shape;12079;p69"/>
          <p:cNvGrpSpPr/>
          <p:nvPr/>
        </p:nvGrpSpPr>
        <p:grpSpPr>
          <a:xfrm>
            <a:off x="6659725" y="3808035"/>
            <a:ext cx="367608" cy="350548"/>
            <a:chOff x="6659725" y="3808035"/>
            <a:chExt cx="367608" cy="350548"/>
          </a:xfrm>
        </p:grpSpPr>
        <p:sp>
          <p:nvSpPr>
            <p:cNvPr id="12080" name="Google Shape;12080;p6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69"/>
          <p:cNvGrpSpPr/>
          <p:nvPr/>
        </p:nvGrpSpPr>
        <p:grpSpPr>
          <a:xfrm>
            <a:off x="6219391" y="3816756"/>
            <a:ext cx="356627" cy="334252"/>
            <a:chOff x="6219391" y="3816756"/>
            <a:chExt cx="356627" cy="334252"/>
          </a:xfrm>
        </p:grpSpPr>
        <p:sp>
          <p:nvSpPr>
            <p:cNvPr id="12083" name="Google Shape;12083;p6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69"/>
          <p:cNvGrpSpPr/>
          <p:nvPr/>
        </p:nvGrpSpPr>
        <p:grpSpPr>
          <a:xfrm>
            <a:off x="5778676" y="3826972"/>
            <a:ext cx="349052" cy="313055"/>
            <a:chOff x="5778676" y="3826972"/>
            <a:chExt cx="349052" cy="313055"/>
          </a:xfrm>
        </p:grpSpPr>
        <p:sp>
          <p:nvSpPr>
            <p:cNvPr id="12088" name="Google Shape;12088;p6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69"/>
          <p:cNvGrpSpPr/>
          <p:nvPr/>
        </p:nvGrpSpPr>
        <p:grpSpPr>
          <a:xfrm>
            <a:off x="5355784" y="3834547"/>
            <a:ext cx="299019" cy="297905"/>
            <a:chOff x="5355784" y="3834547"/>
            <a:chExt cx="299019" cy="297905"/>
          </a:xfrm>
        </p:grpSpPr>
        <p:sp>
          <p:nvSpPr>
            <p:cNvPr id="12094" name="Google Shape;12094;p6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9"/>
          <p:cNvGrpSpPr/>
          <p:nvPr/>
        </p:nvGrpSpPr>
        <p:grpSpPr>
          <a:xfrm>
            <a:off x="8036455" y="3807271"/>
            <a:ext cx="292176" cy="353985"/>
            <a:chOff x="8036455" y="3807271"/>
            <a:chExt cx="292176" cy="353985"/>
          </a:xfrm>
        </p:grpSpPr>
        <p:sp>
          <p:nvSpPr>
            <p:cNvPr id="12099" name="Google Shape;12099;p6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69"/>
          <p:cNvGrpSpPr/>
          <p:nvPr/>
        </p:nvGrpSpPr>
        <p:grpSpPr>
          <a:xfrm>
            <a:off x="4874902" y="3808799"/>
            <a:ext cx="345615" cy="350835"/>
            <a:chOff x="4874902" y="3808799"/>
            <a:chExt cx="345615" cy="350835"/>
          </a:xfrm>
        </p:grpSpPr>
        <p:sp>
          <p:nvSpPr>
            <p:cNvPr id="12102" name="Google Shape;12102;p6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22"/>
        <p:cNvGrpSpPr/>
        <p:nvPr/>
      </p:nvGrpSpPr>
      <p:grpSpPr>
        <a:xfrm>
          <a:off x="0" y="0"/>
          <a:ext cx="0" cy="0"/>
          <a:chOff x="0" y="0"/>
          <a:chExt cx="0" cy="0"/>
        </a:xfrm>
      </p:grpSpPr>
      <p:sp>
        <p:nvSpPr>
          <p:cNvPr id="12123" name="Google Shape;12123;p7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24" name="Google Shape;12124;p7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2125" name="Google Shape;12125;p70"/>
          <p:cNvGrpSpPr/>
          <p:nvPr/>
        </p:nvGrpSpPr>
        <p:grpSpPr>
          <a:xfrm>
            <a:off x="2704005" y="4258781"/>
            <a:ext cx="342144" cy="362704"/>
            <a:chOff x="2704005" y="4258781"/>
            <a:chExt cx="342144" cy="362704"/>
          </a:xfrm>
        </p:grpSpPr>
        <p:sp>
          <p:nvSpPr>
            <p:cNvPr id="12126" name="Google Shape;12126;p7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70"/>
          <p:cNvGrpSpPr/>
          <p:nvPr/>
        </p:nvGrpSpPr>
        <p:grpSpPr>
          <a:xfrm>
            <a:off x="2157462" y="4258496"/>
            <a:ext cx="347435" cy="363370"/>
            <a:chOff x="2157462" y="4258496"/>
            <a:chExt cx="347435" cy="363370"/>
          </a:xfrm>
        </p:grpSpPr>
        <p:sp>
          <p:nvSpPr>
            <p:cNvPr id="12134" name="Google Shape;12134;p7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70"/>
          <p:cNvGrpSpPr/>
          <p:nvPr/>
        </p:nvGrpSpPr>
        <p:grpSpPr>
          <a:xfrm>
            <a:off x="4010963" y="3763781"/>
            <a:ext cx="343665" cy="363211"/>
            <a:chOff x="4010963" y="3763781"/>
            <a:chExt cx="343665" cy="363211"/>
          </a:xfrm>
        </p:grpSpPr>
        <p:sp>
          <p:nvSpPr>
            <p:cNvPr id="12138" name="Google Shape;12138;p7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0"/>
          <p:cNvGrpSpPr/>
          <p:nvPr/>
        </p:nvGrpSpPr>
        <p:grpSpPr>
          <a:xfrm>
            <a:off x="2214042" y="3810509"/>
            <a:ext cx="368153" cy="311193"/>
            <a:chOff x="2214042" y="3810509"/>
            <a:chExt cx="368153" cy="311193"/>
          </a:xfrm>
        </p:grpSpPr>
        <p:sp>
          <p:nvSpPr>
            <p:cNvPr id="12144" name="Google Shape;12144;p7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70"/>
          <p:cNvGrpSpPr/>
          <p:nvPr/>
        </p:nvGrpSpPr>
        <p:grpSpPr>
          <a:xfrm>
            <a:off x="1768938" y="3782219"/>
            <a:ext cx="367805" cy="367773"/>
            <a:chOff x="1768938" y="3782219"/>
            <a:chExt cx="367805" cy="367773"/>
          </a:xfrm>
        </p:grpSpPr>
        <p:sp>
          <p:nvSpPr>
            <p:cNvPr id="12147" name="Google Shape;12147;p7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70"/>
          <p:cNvGrpSpPr/>
          <p:nvPr/>
        </p:nvGrpSpPr>
        <p:grpSpPr>
          <a:xfrm>
            <a:off x="2681385" y="3798439"/>
            <a:ext cx="325544" cy="327413"/>
            <a:chOff x="2681385" y="3798439"/>
            <a:chExt cx="325544" cy="327413"/>
          </a:xfrm>
        </p:grpSpPr>
        <p:sp>
          <p:nvSpPr>
            <p:cNvPr id="12153" name="Google Shape;12153;p7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70"/>
          <p:cNvGrpSpPr/>
          <p:nvPr/>
        </p:nvGrpSpPr>
        <p:grpSpPr>
          <a:xfrm>
            <a:off x="6243928" y="4263502"/>
            <a:ext cx="274254" cy="350824"/>
            <a:chOff x="6243928" y="4263502"/>
            <a:chExt cx="274254" cy="350824"/>
          </a:xfrm>
        </p:grpSpPr>
        <p:sp>
          <p:nvSpPr>
            <p:cNvPr id="12161" name="Google Shape;12161;p7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70"/>
          <p:cNvGrpSpPr/>
          <p:nvPr/>
        </p:nvGrpSpPr>
        <p:grpSpPr>
          <a:xfrm>
            <a:off x="3560600" y="3763338"/>
            <a:ext cx="352345" cy="363655"/>
            <a:chOff x="3560600" y="3763338"/>
            <a:chExt cx="352345" cy="363655"/>
          </a:xfrm>
        </p:grpSpPr>
        <p:sp>
          <p:nvSpPr>
            <p:cNvPr id="12170" name="Google Shape;12170;p7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70"/>
          <p:cNvGrpSpPr/>
          <p:nvPr/>
        </p:nvGrpSpPr>
        <p:grpSpPr>
          <a:xfrm>
            <a:off x="5790556" y="4261252"/>
            <a:ext cx="279513" cy="356083"/>
            <a:chOff x="5790556" y="4261252"/>
            <a:chExt cx="279513" cy="356083"/>
          </a:xfrm>
        </p:grpSpPr>
        <p:sp>
          <p:nvSpPr>
            <p:cNvPr id="12174" name="Google Shape;12174;p7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70"/>
          <p:cNvGrpSpPr/>
          <p:nvPr/>
        </p:nvGrpSpPr>
        <p:grpSpPr>
          <a:xfrm>
            <a:off x="5341333" y="4261252"/>
            <a:ext cx="278752" cy="356463"/>
            <a:chOff x="5341333" y="4261252"/>
            <a:chExt cx="278752" cy="356463"/>
          </a:xfrm>
        </p:grpSpPr>
        <p:sp>
          <p:nvSpPr>
            <p:cNvPr id="12182" name="Google Shape;12182;p7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9" name="Google Shape;12189;p7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0" name="Google Shape;12190;p70"/>
          <p:cNvGrpSpPr/>
          <p:nvPr/>
        </p:nvGrpSpPr>
        <p:grpSpPr>
          <a:xfrm>
            <a:off x="3103646" y="3766076"/>
            <a:ext cx="360233" cy="362451"/>
            <a:chOff x="3107608" y="3763401"/>
            <a:chExt cx="360233" cy="362451"/>
          </a:xfrm>
        </p:grpSpPr>
        <p:sp>
          <p:nvSpPr>
            <p:cNvPr id="12191" name="Google Shape;12191;p7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70"/>
          <p:cNvGrpSpPr/>
          <p:nvPr/>
        </p:nvGrpSpPr>
        <p:grpSpPr>
          <a:xfrm>
            <a:off x="889343" y="3801227"/>
            <a:ext cx="351585" cy="339705"/>
            <a:chOff x="889343" y="3801227"/>
            <a:chExt cx="351585" cy="339705"/>
          </a:xfrm>
        </p:grpSpPr>
        <p:sp>
          <p:nvSpPr>
            <p:cNvPr id="12195" name="Google Shape;12195;p7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0"/>
          <p:cNvGrpSpPr/>
          <p:nvPr/>
        </p:nvGrpSpPr>
        <p:grpSpPr>
          <a:xfrm>
            <a:off x="4896609" y="4260872"/>
            <a:ext cx="278784" cy="355323"/>
            <a:chOff x="4896609" y="4260872"/>
            <a:chExt cx="278784" cy="355323"/>
          </a:xfrm>
        </p:grpSpPr>
        <p:sp>
          <p:nvSpPr>
            <p:cNvPr id="12201" name="Google Shape;12201;p7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70"/>
          <p:cNvGrpSpPr/>
          <p:nvPr/>
        </p:nvGrpSpPr>
        <p:grpSpPr>
          <a:xfrm>
            <a:off x="7598438" y="4266131"/>
            <a:ext cx="260283" cy="345914"/>
            <a:chOff x="7598438" y="4266131"/>
            <a:chExt cx="260283" cy="345914"/>
          </a:xfrm>
        </p:grpSpPr>
        <p:sp>
          <p:nvSpPr>
            <p:cNvPr id="12208" name="Google Shape;12208;p7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70"/>
          <p:cNvGrpSpPr/>
          <p:nvPr/>
        </p:nvGrpSpPr>
        <p:grpSpPr>
          <a:xfrm>
            <a:off x="1767069" y="3360146"/>
            <a:ext cx="286324" cy="348163"/>
            <a:chOff x="1767069" y="3360146"/>
            <a:chExt cx="286324" cy="348163"/>
          </a:xfrm>
        </p:grpSpPr>
        <p:sp>
          <p:nvSpPr>
            <p:cNvPr id="12216" name="Google Shape;12216;p7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3" name="Google Shape;12223;p70"/>
          <p:cNvGrpSpPr/>
          <p:nvPr/>
        </p:nvGrpSpPr>
        <p:grpSpPr>
          <a:xfrm>
            <a:off x="7149944" y="4266131"/>
            <a:ext cx="260283" cy="345914"/>
            <a:chOff x="7149944" y="4266131"/>
            <a:chExt cx="260283" cy="345914"/>
          </a:xfrm>
        </p:grpSpPr>
        <p:sp>
          <p:nvSpPr>
            <p:cNvPr id="12224" name="Google Shape;12224;p7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70"/>
          <p:cNvGrpSpPr/>
          <p:nvPr/>
        </p:nvGrpSpPr>
        <p:grpSpPr>
          <a:xfrm>
            <a:off x="6695051" y="4259351"/>
            <a:ext cx="270104" cy="360233"/>
            <a:chOff x="6695051" y="4259351"/>
            <a:chExt cx="270104" cy="360233"/>
          </a:xfrm>
        </p:grpSpPr>
        <p:sp>
          <p:nvSpPr>
            <p:cNvPr id="12231" name="Google Shape;12231;p7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70"/>
          <p:cNvGrpSpPr/>
          <p:nvPr/>
        </p:nvGrpSpPr>
        <p:grpSpPr>
          <a:xfrm>
            <a:off x="8047661" y="4257451"/>
            <a:ext cx="277263" cy="362514"/>
            <a:chOff x="8047661" y="4257451"/>
            <a:chExt cx="277263" cy="362514"/>
          </a:xfrm>
        </p:grpSpPr>
        <p:sp>
          <p:nvSpPr>
            <p:cNvPr id="12236" name="Google Shape;12236;p7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70"/>
          <p:cNvGrpSpPr/>
          <p:nvPr/>
        </p:nvGrpSpPr>
        <p:grpSpPr>
          <a:xfrm>
            <a:off x="6248078" y="3784468"/>
            <a:ext cx="277263" cy="356115"/>
            <a:chOff x="6248078" y="3784468"/>
            <a:chExt cx="277263" cy="356115"/>
          </a:xfrm>
        </p:grpSpPr>
        <p:sp>
          <p:nvSpPr>
            <p:cNvPr id="12241" name="Google Shape;12241;p7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6" name="Google Shape;12246;p70"/>
          <p:cNvGrpSpPr/>
          <p:nvPr/>
        </p:nvGrpSpPr>
        <p:grpSpPr>
          <a:xfrm>
            <a:off x="5800725" y="3785989"/>
            <a:ext cx="277644" cy="354594"/>
            <a:chOff x="5800725" y="3785989"/>
            <a:chExt cx="277644" cy="354594"/>
          </a:xfrm>
        </p:grpSpPr>
        <p:sp>
          <p:nvSpPr>
            <p:cNvPr id="12247" name="Google Shape;12247;p7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70"/>
          <p:cNvGrpSpPr/>
          <p:nvPr/>
        </p:nvGrpSpPr>
        <p:grpSpPr>
          <a:xfrm>
            <a:off x="2206122" y="3360748"/>
            <a:ext cx="308183" cy="347561"/>
            <a:chOff x="2206122" y="3360748"/>
            <a:chExt cx="308183" cy="347561"/>
          </a:xfrm>
        </p:grpSpPr>
        <p:sp>
          <p:nvSpPr>
            <p:cNvPr id="12255" name="Google Shape;12255;p7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70"/>
          <p:cNvGrpSpPr/>
          <p:nvPr/>
        </p:nvGrpSpPr>
        <p:grpSpPr>
          <a:xfrm>
            <a:off x="5353403" y="3785609"/>
            <a:ext cx="277992" cy="354974"/>
            <a:chOff x="5353403" y="3785609"/>
            <a:chExt cx="277992" cy="354974"/>
          </a:xfrm>
        </p:grpSpPr>
        <p:sp>
          <p:nvSpPr>
            <p:cNvPr id="12261" name="Google Shape;12261;p7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70"/>
          <p:cNvGrpSpPr/>
          <p:nvPr/>
        </p:nvGrpSpPr>
        <p:grpSpPr>
          <a:xfrm>
            <a:off x="4896229" y="3785989"/>
            <a:ext cx="278784" cy="354594"/>
            <a:chOff x="4896229" y="3785989"/>
            <a:chExt cx="278784" cy="354594"/>
          </a:xfrm>
        </p:grpSpPr>
        <p:sp>
          <p:nvSpPr>
            <p:cNvPr id="12268" name="Google Shape;12268;p7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70"/>
          <p:cNvGrpSpPr/>
          <p:nvPr/>
        </p:nvGrpSpPr>
        <p:grpSpPr>
          <a:xfrm>
            <a:off x="7592387" y="3787858"/>
            <a:ext cx="273874" cy="351204"/>
            <a:chOff x="7592387" y="3787858"/>
            <a:chExt cx="273874" cy="351204"/>
          </a:xfrm>
        </p:grpSpPr>
        <p:sp>
          <p:nvSpPr>
            <p:cNvPr id="12275" name="Google Shape;12275;p7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70"/>
          <p:cNvGrpSpPr/>
          <p:nvPr/>
        </p:nvGrpSpPr>
        <p:grpSpPr>
          <a:xfrm>
            <a:off x="7145794" y="3787858"/>
            <a:ext cx="274254" cy="350444"/>
            <a:chOff x="7145794" y="3787858"/>
            <a:chExt cx="274254" cy="350444"/>
          </a:xfrm>
        </p:grpSpPr>
        <p:sp>
          <p:nvSpPr>
            <p:cNvPr id="12280" name="Google Shape;12280;p7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70"/>
          <p:cNvGrpSpPr/>
          <p:nvPr/>
        </p:nvGrpSpPr>
        <p:grpSpPr>
          <a:xfrm>
            <a:off x="8054060" y="3787098"/>
            <a:ext cx="266334" cy="353834"/>
            <a:chOff x="8054060" y="3787098"/>
            <a:chExt cx="266334" cy="353834"/>
          </a:xfrm>
        </p:grpSpPr>
        <p:sp>
          <p:nvSpPr>
            <p:cNvPr id="12287" name="Google Shape;12287;p7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70"/>
          <p:cNvGrpSpPr/>
          <p:nvPr/>
        </p:nvGrpSpPr>
        <p:grpSpPr>
          <a:xfrm>
            <a:off x="6702211" y="3782599"/>
            <a:ext cx="270104" cy="361754"/>
            <a:chOff x="6702211" y="3782599"/>
            <a:chExt cx="270104" cy="361754"/>
          </a:xfrm>
        </p:grpSpPr>
        <p:sp>
          <p:nvSpPr>
            <p:cNvPr id="12292" name="Google Shape;12292;p7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70"/>
          <p:cNvGrpSpPr/>
          <p:nvPr/>
        </p:nvGrpSpPr>
        <p:grpSpPr>
          <a:xfrm>
            <a:off x="3516886" y="3438727"/>
            <a:ext cx="391854" cy="269922"/>
            <a:chOff x="3516850" y="3406526"/>
            <a:chExt cx="369674" cy="254644"/>
          </a:xfrm>
        </p:grpSpPr>
        <p:sp>
          <p:nvSpPr>
            <p:cNvPr id="12298" name="Google Shape;12298;p7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70"/>
          <p:cNvGrpSpPr/>
          <p:nvPr/>
        </p:nvGrpSpPr>
        <p:grpSpPr>
          <a:xfrm>
            <a:off x="1310655" y="3360527"/>
            <a:ext cx="306314" cy="347403"/>
            <a:chOff x="1310655" y="3360527"/>
            <a:chExt cx="306314" cy="347403"/>
          </a:xfrm>
        </p:grpSpPr>
        <p:sp>
          <p:nvSpPr>
            <p:cNvPr id="12303" name="Google Shape;12303;p7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8" name="Google Shape;12308;p70"/>
          <p:cNvGrpSpPr/>
          <p:nvPr/>
        </p:nvGrpSpPr>
        <p:grpSpPr>
          <a:xfrm>
            <a:off x="3119678" y="3360146"/>
            <a:ext cx="269343" cy="348543"/>
            <a:chOff x="3119678" y="3360146"/>
            <a:chExt cx="269343" cy="348543"/>
          </a:xfrm>
        </p:grpSpPr>
        <p:sp>
          <p:nvSpPr>
            <p:cNvPr id="12309" name="Google Shape;12309;p7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70"/>
          <p:cNvGrpSpPr/>
          <p:nvPr/>
        </p:nvGrpSpPr>
        <p:grpSpPr>
          <a:xfrm>
            <a:off x="3967213" y="3356947"/>
            <a:ext cx="368185" cy="354753"/>
            <a:chOff x="3967213" y="3356947"/>
            <a:chExt cx="368185" cy="354753"/>
          </a:xfrm>
        </p:grpSpPr>
        <p:sp>
          <p:nvSpPr>
            <p:cNvPr id="12317" name="Google Shape;12317;p7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70"/>
          <p:cNvGrpSpPr/>
          <p:nvPr/>
        </p:nvGrpSpPr>
        <p:grpSpPr>
          <a:xfrm>
            <a:off x="871254" y="3360146"/>
            <a:ext cx="285183" cy="347023"/>
            <a:chOff x="871254" y="3360146"/>
            <a:chExt cx="285183" cy="347023"/>
          </a:xfrm>
        </p:grpSpPr>
        <p:sp>
          <p:nvSpPr>
            <p:cNvPr id="12323" name="Google Shape;12323;p7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70"/>
          <p:cNvGrpSpPr/>
          <p:nvPr/>
        </p:nvGrpSpPr>
        <p:grpSpPr>
          <a:xfrm>
            <a:off x="2665165" y="3360146"/>
            <a:ext cx="281794" cy="349684"/>
            <a:chOff x="2665165" y="3360146"/>
            <a:chExt cx="281794" cy="349684"/>
          </a:xfrm>
        </p:grpSpPr>
        <p:sp>
          <p:nvSpPr>
            <p:cNvPr id="12328" name="Google Shape;12328;p7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70"/>
          <p:cNvGrpSpPr/>
          <p:nvPr/>
        </p:nvGrpSpPr>
        <p:grpSpPr>
          <a:xfrm>
            <a:off x="7156344" y="3347696"/>
            <a:ext cx="264465" cy="353074"/>
            <a:chOff x="7156344" y="3347696"/>
            <a:chExt cx="264465" cy="353074"/>
          </a:xfrm>
        </p:grpSpPr>
        <p:sp>
          <p:nvSpPr>
            <p:cNvPr id="12334" name="Google Shape;12334;p7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70"/>
          <p:cNvGrpSpPr/>
          <p:nvPr/>
        </p:nvGrpSpPr>
        <p:grpSpPr>
          <a:xfrm>
            <a:off x="6703732" y="3346936"/>
            <a:ext cx="264813" cy="352693"/>
            <a:chOff x="6703732" y="3346936"/>
            <a:chExt cx="264813" cy="352693"/>
          </a:xfrm>
        </p:grpSpPr>
        <p:sp>
          <p:nvSpPr>
            <p:cNvPr id="12340" name="Google Shape;12340;p7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70"/>
          <p:cNvGrpSpPr/>
          <p:nvPr/>
        </p:nvGrpSpPr>
        <p:grpSpPr>
          <a:xfrm>
            <a:off x="6252228" y="3346936"/>
            <a:ext cx="265193" cy="352693"/>
            <a:chOff x="6252228" y="3346936"/>
            <a:chExt cx="265193" cy="352693"/>
          </a:xfrm>
        </p:grpSpPr>
        <p:sp>
          <p:nvSpPr>
            <p:cNvPr id="12346" name="Google Shape;12346;p7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70"/>
          <p:cNvGrpSpPr/>
          <p:nvPr/>
        </p:nvGrpSpPr>
        <p:grpSpPr>
          <a:xfrm>
            <a:off x="5801105" y="3347696"/>
            <a:ext cx="264813" cy="351933"/>
            <a:chOff x="5801105" y="3347696"/>
            <a:chExt cx="264813" cy="351933"/>
          </a:xfrm>
        </p:grpSpPr>
        <p:sp>
          <p:nvSpPr>
            <p:cNvPr id="12350" name="Google Shape;12350;p7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0"/>
          <p:cNvGrpSpPr/>
          <p:nvPr/>
        </p:nvGrpSpPr>
        <p:grpSpPr>
          <a:xfrm>
            <a:off x="5349253" y="3346936"/>
            <a:ext cx="265922" cy="352693"/>
            <a:chOff x="5349253" y="3346936"/>
            <a:chExt cx="265922" cy="352693"/>
          </a:xfrm>
        </p:grpSpPr>
        <p:sp>
          <p:nvSpPr>
            <p:cNvPr id="12355" name="Google Shape;12355;p7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70"/>
          <p:cNvGrpSpPr/>
          <p:nvPr/>
        </p:nvGrpSpPr>
        <p:grpSpPr>
          <a:xfrm>
            <a:off x="4907159" y="3346936"/>
            <a:ext cx="264845" cy="354214"/>
            <a:chOff x="4907159" y="3346936"/>
            <a:chExt cx="264845" cy="354214"/>
          </a:xfrm>
        </p:grpSpPr>
        <p:sp>
          <p:nvSpPr>
            <p:cNvPr id="12362" name="Google Shape;12362;p7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70"/>
          <p:cNvGrpSpPr/>
          <p:nvPr/>
        </p:nvGrpSpPr>
        <p:grpSpPr>
          <a:xfrm>
            <a:off x="8048421" y="3334486"/>
            <a:ext cx="276503" cy="369674"/>
            <a:chOff x="8048421" y="3334486"/>
            <a:chExt cx="276503" cy="369674"/>
          </a:xfrm>
        </p:grpSpPr>
        <p:sp>
          <p:nvSpPr>
            <p:cNvPr id="12365" name="Google Shape;12365;p7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1" name="Google Shape;12371;p70"/>
          <p:cNvGrpSpPr/>
          <p:nvPr/>
        </p:nvGrpSpPr>
        <p:grpSpPr>
          <a:xfrm>
            <a:off x="7575787" y="3329955"/>
            <a:ext cx="295384" cy="376834"/>
            <a:chOff x="7575787" y="3329955"/>
            <a:chExt cx="295384" cy="376834"/>
          </a:xfrm>
        </p:grpSpPr>
        <p:sp>
          <p:nvSpPr>
            <p:cNvPr id="12372" name="Google Shape;12372;p7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8" name="Google Shape;12378;p70"/>
          <p:cNvGrpSpPr/>
          <p:nvPr/>
        </p:nvGrpSpPr>
        <p:grpSpPr>
          <a:xfrm>
            <a:off x="864062" y="2884503"/>
            <a:ext cx="264084" cy="347783"/>
            <a:chOff x="864062" y="2884503"/>
            <a:chExt cx="264084" cy="347783"/>
          </a:xfrm>
        </p:grpSpPr>
        <p:sp>
          <p:nvSpPr>
            <p:cNvPr id="12379" name="Google Shape;12379;p7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70"/>
          <p:cNvGrpSpPr/>
          <p:nvPr/>
        </p:nvGrpSpPr>
        <p:grpSpPr>
          <a:xfrm>
            <a:off x="3978523" y="2884661"/>
            <a:ext cx="348955" cy="346516"/>
            <a:chOff x="3978523" y="2884661"/>
            <a:chExt cx="348955" cy="346516"/>
          </a:xfrm>
        </p:grpSpPr>
        <p:sp>
          <p:nvSpPr>
            <p:cNvPr id="12390" name="Google Shape;12390;p7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70"/>
          <p:cNvGrpSpPr/>
          <p:nvPr/>
        </p:nvGrpSpPr>
        <p:grpSpPr>
          <a:xfrm>
            <a:off x="3527780" y="2885263"/>
            <a:ext cx="347435" cy="345534"/>
            <a:chOff x="3527780" y="2885263"/>
            <a:chExt cx="347435" cy="345534"/>
          </a:xfrm>
        </p:grpSpPr>
        <p:sp>
          <p:nvSpPr>
            <p:cNvPr id="12399" name="Google Shape;12399;p7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70"/>
          <p:cNvGrpSpPr/>
          <p:nvPr/>
        </p:nvGrpSpPr>
        <p:grpSpPr>
          <a:xfrm>
            <a:off x="2239671" y="2884503"/>
            <a:ext cx="218053" cy="348543"/>
            <a:chOff x="2239671" y="2884503"/>
            <a:chExt cx="218053" cy="348543"/>
          </a:xfrm>
        </p:grpSpPr>
        <p:sp>
          <p:nvSpPr>
            <p:cNvPr id="12423" name="Google Shape;12423;p7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0"/>
          <p:cNvGrpSpPr/>
          <p:nvPr/>
        </p:nvGrpSpPr>
        <p:grpSpPr>
          <a:xfrm>
            <a:off x="2691555" y="2884503"/>
            <a:ext cx="215044" cy="348924"/>
            <a:chOff x="2691555" y="2884503"/>
            <a:chExt cx="215044" cy="348924"/>
          </a:xfrm>
        </p:grpSpPr>
        <p:sp>
          <p:nvSpPr>
            <p:cNvPr id="12429" name="Google Shape;12429;p7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70"/>
          <p:cNvGrpSpPr/>
          <p:nvPr/>
        </p:nvGrpSpPr>
        <p:grpSpPr>
          <a:xfrm>
            <a:off x="1770459" y="2884503"/>
            <a:ext cx="254644" cy="348828"/>
            <a:chOff x="1770459" y="2884503"/>
            <a:chExt cx="254644" cy="348828"/>
          </a:xfrm>
        </p:grpSpPr>
        <p:sp>
          <p:nvSpPr>
            <p:cNvPr id="12433" name="Google Shape;12433;p7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70"/>
          <p:cNvGrpSpPr/>
          <p:nvPr/>
        </p:nvGrpSpPr>
        <p:grpSpPr>
          <a:xfrm>
            <a:off x="1317466" y="2884883"/>
            <a:ext cx="258382" cy="348543"/>
            <a:chOff x="1317466" y="2884883"/>
            <a:chExt cx="258382" cy="348543"/>
          </a:xfrm>
        </p:grpSpPr>
        <p:sp>
          <p:nvSpPr>
            <p:cNvPr id="12442" name="Google Shape;12442;p7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70"/>
          <p:cNvGrpSpPr/>
          <p:nvPr/>
        </p:nvGrpSpPr>
        <p:grpSpPr>
          <a:xfrm>
            <a:off x="3121167" y="2884883"/>
            <a:ext cx="258414" cy="348543"/>
            <a:chOff x="3121167" y="2884883"/>
            <a:chExt cx="258414" cy="348543"/>
          </a:xfrm>
        </p:grpSpPr>
        <p:sp>
          <p:nvSpPr>
            <p:cNvPr id="12451" name="Google Shape;12451;p7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70"/>
          <p:cNvGrpSpPr/>
          <p:nvPr/>
        </p:nvGrpSpPr>
        <p:grpSpPr>
          <a:xfrm>
            <a:off x="4899999" y="2882095"/>
            <a:ext cx="271244" cy="346801"/>
            <a:chOff x="4899999" y="2882095"/>
            <a:chExt cx="271244" cy="346801"/>
          </a:xfrm>
        </p:grpSpPr>
        <p:sp>
          <p:nvSpPr>
            <p:cNvPr id="12460" name="Google Shape;12460;p7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70"/>
          <p:cNvGrpSpPr/>
          <p:nvPr/>
        </p:nvGrpSpPr>
        <p:grpSpPr>
          <a:xfrm>
            <a:off x="7162775" y="2881113"/>
            <a:ext cx="259523" cy="346294"/>
            <a:chOff x="7162775" y="2881113"/>
            <a:chExt cx="259523" cy="346294"/>
          </a:xfrm>
        </p:grpSpPr>
        <p:sp>
          <p:nvSpPr>
            <p:cNvPr id="12471" name="Google Shape;12471;p7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70"/>
          <p:cNvGrpSpPr/>
          <p:nvPr/>
        </p:nvGrpSpPr>
        <p:grpSpPr>
          <a:xfrm>
            <a:off x="6709751" y="2881842"/>
            <a:ext cx="261075" cy="347815"/>
            <a:chOff x="6709751" y="2881842"/>
            <a:chExt cx="261075" cy="347815"/>
          </a:xfrm>
        </p:grpSpPr>
        <p:sp>
          <p:nvSpPr>
            <p:cNvPr id="12478" name="Google Shape;12478;p7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4" name="Google Shape;12484;p70"/>
          <p:cNvGrpSpPr/>
          <p:nvPr/>
        </p:nvGrpSpPr>
        <p:grpSpPr>
          <a:xfrm>
            <a:off x="5807156" y="2881113"/>
            <a:ext cx="261043" cy="348163"/>
            <a:chOff x="5807156" y="2881113"/>
            <a:chExt cx="261043" cy="348163"/>
          </a:xfrm>
        </p:grpSpPr>
        <p:sp>
          <p:nvSpPr>
            <p:cNvPr id="12485" name="Google Shape;12485;p7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70"/>
          <p:cNvGrpSpPr/>
          <p:nvPr/>
        </p:nvGrpSpPr>
        <p:grpSpPr>
          <a:xfrm>
            <a:off x="5355653" y="2881493"/>
            <a:ext cx="262184" cy="346643"/>
            <a:chOff x="5355653" y="2881493"/>
            <a:chExt cx="262184" cy="346643"/>
          </a:xfrm>
        </p:grpSpPr>
        <p:sp>
          <p:nvSpPr>
            <p:cNvPr id="12491" name="Google Shape;12491;p7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70"/>
          <p:cNvGrpSpPr/>
          <p:nvPr/>
        </p:nvGrpSpPr>
        <p:grpSpPr>
          <a:xfrm>
            <a:off x="8055961" y="2881842"/>
            <a:ext cx="260283" cy="345914"/>
            <a:chOff x="8055961" y="2881842"/>
            <a:chExt cx="260283" cy="345914"/>
          </a:xfrm>
        </p:grpSpPr>
        <p:sp>
          <p:nvSpPr>
            <p:cNvPr id="12497" name="Google Shape;12497;p7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0"/>
          <p:cNvGrpSpPr/>
          <p:nvPr/>
        </p:nvGrpSpPr>
        <p:grpSpPr>
          <a:xfrm>
            <a:off x="7609368" y="2893912"/>
            <a:ext cx="264813" cy="353105"/>
            <a:chOff x="7609368" y="2893912"/>
            <a:chExt cx="264813" cy="353105"/>
          </a:xfrm>
        </p:grpSpPr>
        <p:sp>
          <p:nvSpPr>
            <p:cNvPr id="12502" name="Google Shape;12502;p7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8" name="Google Shape;12508;p70"/>
          <p:cNvGrpSpPr/>
          <p:nvPr/>
        </p:nvGrpSpPr>
        <p:grpSpPr>
          <a:xfrm>
            <a:off x="6248458" y="2869772"/>
            <a:ext cx="270864" cy="360645"/>
            <a:chOff x="6248458" y="2869772"/>
            <a:chExt cx="270864" cy="360645"/>
          </a:xfrm>
        </p:grpSpPr>
        <p:sp>
          <p:nvSpPr>
            <p:cNvPr id="12509" name="Google Shape;12509;p7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70"/>
          <p:cNvGrpSpPr/>
          <p:nvPr/>
        </p:nvGrpSpPr>
        <p:grpSpPr>
          <a:xfrm>
            <a:off x="3075928" y="2445798"/>
            <a:ext cx="363243" cy="300675"/>
            <a:chOff x="3075928" y="2445798"/>
            <a:chExt cx="363243" cy="300675"/>
          </a:xfrm>
        </p:grpSpPr>
        <p:sp>
          <p:nvSpPr>
            <p:cNvPr id="12515" name="Google Shape;12515;p7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70"/>
          <p:cNvGrpSpPr/>
          <p:nvPr/>
        </p:nvGrpSpPr>
        <p:grpSpPr>
          <a:xfrm>
            <a:off x="2633105" y="2431859"/>
            <a:ext cx="363243" cy="328585"/>
            <a:chOff x="2633105" y="2431859"/>
            <a:chExt cx="363243" cy="328585"/>
          </a:xfrm>
        </p:grpSpPr>
        <p:sp>
          <p:nvSpPr>
            <p:cNvPr id="12527" name="Google Shape;12527;p7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5" name="Google Shape;12535;p70"/>
          <p:cNvGrpSpPr/>
          <p:nvPr/>
        </p:nvGrpSpPr>
        <p:grpSpPr>
          <a:xfrm>
            <a:off x="2189142" y="2421310"/>
            <a:ext cx="365904" cy="350064"/>
            <a:chOff x="2189142" y="2421310"/>
            <a:chExt cx="365904" cy="350064"/>
          </a:xfrm>
        </p:grpSpPr>
        <p:sp>
          <p:nvSpPr>
            <p:cNvPr id="12536" name="Google Shape;12536;p7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5" name="Google Shape;12545;p7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6" name="Google Shape;12546;p70"/>
          <p:cNvGrpSpPr/>
          <p:nvPr/>
        </p:nvGrpSpPr>
        <p:grpSpPr>
          <a:xfrm>
            <a:off x="3961923" y="2486317"/>
            <a:ext cx="364415" cy="220936"/>
            <a:chOff x="3961923" y="2486317"/>
            <a:chExt cx="364415" cy="220936"/>
          </a:xfrm>
        </p:grpSpPr>
        <p:sp>
          <p:nvSpPr>
            <p:cNvPr id="12547" name="Google Shape;12547;p7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1" name="Google Shape;12551;p7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2" name="Google Shape;12552;p70"/>
          <p:cNvGrpSpPr/>
          <p:nvPr/>
        </p:nvGrpSpPr>
        <p:grpSpPr>
          <a:xfrm>
            <a:off x="1303876" y="2419377"/>
            <a:ext cx="363275" cy="354626"/>
            <a:chOff x="1303876" y="2419377"/>
            <a:chExt cx="363275" cy="354626"/>
          </a:xfrm>
        </p:grpSpPr>
        <p:sp>
          <p:nvSpPr>
            <p:cNvPr id="12553" name="Google Shape;12553;p7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70"/>
          <p:cNvGrpSpPr/>
          <p:nvPr/>
        </p:nvGrpSpPr>
        <p:grpSpPr>
          <a:xfrm>
            <a:off x="861053" y="2414910"/>
            <a:ext cx="362134" cy="363623"/>
            <a:chOff x="861053" y="2414910"/>
            <a:chExt cx="362134" cy="363623"/>
          </a:xfrm>
        </p:grpSpPr>
        <p:sp>
          <p:nvSpPr>
            <p:cNvPr id="12562" name="Google Shape;12562;p7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70"/>
          <p:cNvGrpSpPr/>
          <p:nvPr/>
        </p:nvGrpSpPr>
        <p:grpSpPr>
          <a:xfrm>
            <a:off x="7594288" y="2415259"/>
            <a:ext cx="279513" cy="355735"/>
            <a:chOff x="7594288" y="2415259"/>
            <a:chExt cx="279513" cy="355735"/>
          </a:xfrm>
        </p:grpSpPr>
        <p:sp>
          <p:nvSpPr>
            <p:cNvPr id="12568" name="Google Shape;12568;p7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70"/>
          <p:cNvGrpSpPr/>
          <p:nvPr/>
        </p:nvGrpSpPr>
        <p:grpSpPr>
          <a:xfrm>
            <a:off x="7145794" y="2415639"/>
            <a:ext cx="278784" cy="355735"/>
            <a:chOff x="7145794" y="2415639"/>
            <a:chExt cx="278784" cy="355735"/>
          </a:xfrm>
        </p:grpSpPr>
        <p:sp>
          <p:nvSpPr>
            <p:cNvPr id="12575" name="Google Shape;12575;p7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70"/>
          <p:cNvGrpSpPr/>
          <p:nvPr/>
        </p:nvGrpSpPr>
        <p:grpSpPr>
          <a:xfrm>
            <a:off x="6698441" y="2414530"/>
            <a:ext cx="277644" cy="357984"/>
            <a:chOff x="6698441" y="2414530"/>
            <a:chExt cx="277644" cy="357984"/>
          </a:xfrm>
        </p:grpSpPr>
        <p:sp>
          <p:nvSpPr>
            <p:cNvPr id="12586" name="Google Shape;12586;p7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70"/>
          <p:cNvGrpSpPr/>
          <p:nvPr/>
        </p:nvGrpSpPr>
        <p:grpSpPr>
          <a:xfrm>
            <a:off x="4897750" y="2415639"/>
            <a:ext cx="279513" cy="357255"/>
            <a:chOff x="4897750" y="2415639"/>
            <a:chExt cx="279513" cy="357255"/>
          </a:xfrm>
        </p:grpSpPr>
        <p:sp>
          <p:nvSpPr>
            <p:cNvPr id="12593" name="Google Shape;12593;p7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70"/>
          <p:cNvGrpSpPr/>
          <p:nvPr/>
        </p:nvGrpSpPr>
        <p:grpSpPr>
          <a:xfrm>
            <a:off x="5812066" y="2416019"/>
            <a:ext cx="264813" cy="353454"/>
            <a:chOff x="5812066" y="2416019"/>
            <a:chExt cx="264813" cy="353454"/>
          </a:xfrm>
        </p:grpSpPr>
        <p:sp>
          <p:nvSpPr>
            <p:cNvPr id="12602" name="Google Shape;12602;p7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70"/>
          <p:cNvGrpSpPr/>
          <p:nvPr/>
        </p:nvGrpSpPr>
        <p:grpSpPr>
          <a:xfrm>
            <a:off x="8054820" y="2416399"/>
            <a:ext cx="264433" cy="353454"/>
            <a:chOff x="8054820" y="2416399"/>
            <a:chExt cx="264433" cy="353454"/>
          </a:xfrm>
        </p:grpSpPr>
        <p:sp>
          <p:nvSpPr>
            <p:cNvPr id="12610" name="Google Shape;12610;p7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0"/>
          <p:cNvGrpSpPr/>
          <p:nvPr/>
        </p:nvGrpSpPr>
        <p:grpSpPr>
          <a:xfrm>
            <a:off x="5356413" y="2413390"/>
            <a:ext cx="271212" cy="361374"/>
            <a:chOff x="5356413" y="2413390"/>
            <a:chExt cx="271212" cy="361374"/>
          </a:xfrm>
        </p:grpSpPr>
        <p:sp>
          <p:nvSpPr>
            <p:cNvPr id="12617" name="Google Shape;12617;p7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70"/>
          <p:cNvGrpSpPr/>
          <p:nvPr/>
        </p:nvGrpSpPr>
        <p:grpSpPr>
          <a:xfrm>
            <a:off x="6255238" y="2412249"/>
            <a:ext cx="271244" cy="360994"/>
            <a:chOff x="6255238" y="2412249"/>
            <a:chExt cx="271244" cy="360994"/>
          </a:xfrm>
        </p:grpSpPr>
        <p:sp>
          <p:nvSpPr>
            <p:cNvPr id="12623" name="Google Shape;12623;p7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70"/>
          <p:cNvGrpSpPr/>
          <p:nvPr/>
        </p:nvGrpSpPr>
        <p:grpSpPr>
          <a:xfrm>
            <a:off x="2185372" y="1957799"/>
            <a:ext cx="366664" cy="366981"/>
            <a:chOff x="2185372" y="1957799"/>
            <a:chExt cx="366664" cy="366981"/>
          </a:xfrm>
        </p:grpSpPr>
        <p:sp>
          <p:nvSpPr>
            <p:cNvPr id="12630" name="Google Shape;12630;p7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70"/>
          <p:cNvGrpSpPr/>
          <p:nvPr/>
        </p:nvGrpSpPr>
        <p:grpSpPr>
          <a:xfrm>
            <a:off x="1737258" y="1988371"/>
            <a:ext cx="370814" cy="307359"/>
            <a:chOff x="1737258" y="1988371"/>
            <a:chExt cx="370814" cy="307359"/>
          </a:xfrm>
        </p:grpSpPr>
        <p:sp>
          <p:nvSpPr>
            <p:cNvPr id="12639" name="Google Shape;12639;p7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70"/>
          <p:cNvGrpSpPr/>
          <p:nvPr/>
        </p:nvGrpSpPr>
        <p:grpSpPr>
          <a:xfrm>
            <a:off x="848983" y="1989511"/>
            <a:ext cx="369294" cy="304350"/>
            <a:chOff x="848983" y="1989511"/>
            <a:chExt cx="369294" cy="304350"/>
          </a:xfrm>
        </p:grpSpPr>
        <p:sp>
          <p:nvSpPr>
            <p:cNvPr id="12644" name="Google Shape;12644;p7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9" name="Google Shape;12649;p70"/>
          <p:cNvGrpSpPr/>
          <p:nvPr/>
        </p:nvGrpSpPr>
        <p:grpSpPr>
          <a:xfrm>
            <a:off x="3074027" y="1983777"/>
            <a:ext cx="380604" cy="313854"/>
            <a:chOff x="3074027" y="1983777"/>
            <a:chExt cx="380604" cy="313854"/>
          </a:xfrm>
        </p:grpSpPr>
        <p:sp>
          <p:nvSpPr>
            <p:cNvPr id="12650" name="Google Shape;12650;p7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70"/>
          <p:cNvGrpSpPr/>
          <p:nvPr/>
        </p:nvGrpSpPr>
        <p:grpSpPr>
          <a:xfrm>
            <a:off x="3522521" y="1975857"/>
            <a:ext cx="367013" cy="331278"/>
            <a:chOff x="3522521" y="1975857"/>
            <a:chExt cx="367013" cy="331278"/>
          </a:xfrm>
        </p:grpSpPr>
        <p:sp>
          <p:nvSpPr>
            <p:cNvPr id="12656" name="Google Shape;12656;p7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70"/>
          <p:cNvGrpSpPr/>
          <p:nvPr/>
        </p:nvGrpSpPr>
        <p:grpSpPr>
          <a:xfrm>
            <a:off x="2630824" y="1976966"/>
            <a:ext cx="368185" cy="330454"/>
            <a:chOff x="2630824" y="1976966"/>
            <a:chExt cx="368185" cy="330454"/>
          </a:xfrm>
        </p:grpSpPr>
        <p:sp>
          <p:nvSpPr>
            <p:cNvPr id="12664" name="Google Shape;12664;p7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70"/>
          <p:cNvGrpSpPr/>
          <p:nvPr/>
        </p:nvGrpSpPr>
        <p:grpSpPr>
          <a:xfrm>
            <a:off x="1293706" y="1966416"/>
            <a:ext cx="369294" cy="350444"/>
            <a:chOff x="1293706" y="1966416"/>
            <a:chExt cx="369294" cy="350444"/>
          </a:xfrm>
        </p:grpSpPr>
        <p:sp>
          <p:nvSpPr>
            <p:cNvPr id="12673" name="Google Shape;12673;p7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1" name="Google Shape;12681;p70"/>
          <p:cNvGrpSpPr/>
          <p:nvPr/>
        </p:nvGrpSpPr>
        <p:grpSpPr>
          <a:xfrm>
            <a:off x="3967213" y="1975477"/>
            <a:ext cx="368185" cy="331816"/>
            <a:chOff x="3967213" y="1975477"/>
            <a:chExt cx="368185" cy="331816"/>
          </a:xfrm>
        </p:grpSpPr>
        <p:sp>
          <p:nvSpPr>
            <p:cNvPr id="12682" name="Google Shape;12682;p7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70"/>
          <p:cNvGrpSpPr/>
          <p:nvPr/>
        </p:nvGrpSpPr>
        <p:grpSpPr>
          <a:xfrm>
            <a:off x="8047661" y="1969046"/>
            <a:ext cx="279132" cy="356875"/>
            <a:chOff x="8047661" y="1969046"/>
            <a:chExt cx="279132" cy="356875"/>
          </a:xfrm>
        </p:grpSpPr>
        <p:sp>
          <p:nvSpPr>
            <p:cNvPr id="12686" name="Google Shape;12686;p7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70"/>
          <p:cNvGrpSpPr/>
          <p:nvPr/>
        </p:nvGrpSpPr>
        <p:grpSpPr>
          <a:xfrm>
            <a:off x="7596157" y="1968159"/>
            <a:ext cx="279544" cy="358142"/>
            <a:chOff x="7596157" y="1968159"/>
            <a:chExt cx="279544" cy="358142"/>
          </a:xfrm>
        </p:grpSpPr>
        <p:sp>
          <p:nvSpPr>
            <p:cNvPr id="12691" name="Google Shape;12691;p7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70"/>
          <p:cNvGrpSpPr/>
          <p:nvPr/>
        </p:nvGrpSpPr>
        <p:grpSpPr>
          <a:xfrm>
            <a:off x="7147315" y="1969046"/>
            <a:ext cx="279513" cy="357636"/>
            <a:chOff x="7147315" y="1969046"/>
            <a:chExt cx="279513" cy="357636"/>
          </a:xfrm>
        </p:grpSpPr>
        <p:sp>
          <p:nvSpPr>
            <p:cNvPr id="12698" name="Google Shape;12698;p7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5" name="Google Shape;12705;p70"/>
          <p:cNvGrpSpPr/>
          <p:nvPr/>
        </p:nvGrpSpPr>
        <p:grpSpPr>
          <a:xfrm>
            <a:off x="6697681" y="1968317"/>
            <a:ext cx="280305" cy="359093"/>
            <a:chOff x="6697681" y="1968317"/>
            <a:chExt cx="280305" cy="359093"/>
          </a:xfrm>
        </p:grpSpPr>
        <p:sp>
          <p:nvSpPr>
            <p:cNvPr id="12706" name="Google Shape;12706;p7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70"/>
          <p:cNvGrpSpPr/>
          <p:nvPr/>
        </p:nvGrpSpPr>
        <p:grpSpPr>
          <a:xfrm>
            <a:off x="6248839" y="1967937"/>
            <a:ext cx="280273" cy="358744"/>
            <a:chOff x="6248839" y="1967937"/>
            <a:chExt cx="280273" cy="358744"/>
          </a:xfrm>
        </p:grpSpPr>
        <p:sp>
          <p:nvSpPr>
            <p:cNvPr id="12714" name="Google Shape;12714;p7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0"/>
          <p:cNvGrpSpPr/>
          <p:nvPr/>
        </p:nvGrpSpPr>
        <p:grpSpPr>
          <a:xfrm>
            <a:off x="5801485" y="1969046"/>
            <a:ext cx="279164" cy="357794"/>
            <a:chOff x="5801485" y="1969046"/>
            <a:chExt cx="279164" cy="357794"/>
          </a:xfrm>
        </p:grpSpPr>
        <p:sp>
          <p:nvSpPr>
            <p:cNvPr id="12721" name="Google Shape;12721;p7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70"/>
          <p:cNvGrpSpPr/>
          <p:nvPr/>
        </p:nvGrpSpPr>
        <p:grpSpPr>
          <a:xfrm>
            <a:off x="5352643" y="1969046"/>
            <a:ext cx="278404" cy="358364"/>
            <a:chOff x="5352643" y="1969046"/>
            <a:chExt cx="278404" cy="358364"/>
          </a:xfrm>
        </p:grpSpPr>
        <p:sp>
          <p:nvSpPr>
            <p:cNvPr id="12735" name="Google Shape;12735;p7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0"/>
          <p:cNvGrpSpPr/>
          <p:nvPr/>
        </p:nvGrpSpPr>
        <p:grpSpPr>
          <a:xfrm>
            <a:off x="4897750" y="1968317"/>
            <a:ext cx="279132" cy="358364"/>
            <a:chOff x="4897750" y="1968317"/>
            <a:chExt cx="279132" cy="358364"/>
          </a:xfrm>
        </p:grpSpPr>
        <p:sp>
          <p:nvSpPr>
            <p:cNvPr id="12740" name="Google Shape;12740;p7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3" name="Google Shape;12753;p7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4" name="Google Shape;12754;p70"/>
          <p:cNvGrpSpPr/>
          <p:nvPr/>
        </p:nvGrpSpPr>
        <p:grpSpPr>
          <a:xfrm>
            <a:off x="1767449" y="1513044"/>
            <a:ext cx="324403" cy="347783"/>
            <a:chOff x="1767449" y="1513044"/>
            <a:chExt cx="324403" cy="347783"/>
          </a:xfrm>
        </p:grpSpPr>
        <p:sp>
          <p:nvSpPr>
            <p:cNvPr id="12755" name="Google Shape;12755;p7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4" name="Google Shape;12764;p70"/>
          <p:cNvGrpSpPr/>
          <p:nvPr/>
        </p:nvGrpSpPr>
        <p:grpSpPr>
          <a:xfrm>
            <a:off x="4007193" y="1512727"/>
            <a:ext cx="320633" cy="348100"/>
            <a:chOff x="4007193" y="1512727"/>
            <a:chExt cx="320633" cy="348100"/>
          </a:xfrm>
        </p:grpSpPr>
        <p:sp>
          <p:nvSpPr>
            <p:cNvPr id="12765" name="Google Shape;12765;p7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0" name="Google Shape;12770;p70"/>
          <p:cNvGrpSpPr/>
          <p:nvPr/>
        </p:nvGrpSpPr>
        <p:grpSpPr>
          <a:xfrm>
            <a:off x="3530425" y="1508747"/>
            <a:ext cx="368175" cy="344594"/>
            <a:chOff x="3530425" y="1508747"/>
            <a:chExt cx="368175" cy="344594"/>
          </a:xfrm>
        </p:grpSpPr>
        <p:sp>
          <p:nvSpPr>
            <p:cNvPr id="12771" name="Google Shape;12771;p7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70"/>
          <p:cNvGrpSpPr/>
          <p:nvPr/>
        </p:nvGrpSpPr>
        <p:grpSpPr>
          <a:xfrm>
            <a:off x="3127598" y="1513234"/>
            <a:ext cx="289714" cy="347593"/>
            <a:chOff x="3127598" y="1513234"/>
            <a:chExt cx="289714" cy="347593"/>
          </a:xfrm>
        </p:grpSpPr>
        <p:sp>
          <p:nvSpPr>
            <p:cNvPr id="12776" name="Google Shape;12776;p7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0"/>
          <p:cNvGrpSpPr/>
          <p:nvPr/>
        </p:nvGrpSpPr>
        <p:grpSpPr>
          <a:xfrm>
            <a:off x="2662884" y="1513044"/>
            <a:ext cx="322914" cy="348543"/>
            <a:chOff x="2662884" y="1513044"/>
            <a:chExt cx="322914" cy="348543"/>
          </a:xfrm>
        </p:grpSpPr>
        <p:sp>
          <p:nvSpPr>
            <p:cNvPr id="12782" name="Google Shape;12782;p7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70"/>
          <p:cNvGrpSpPr/>
          <p:nvPr/>
        </p:nvGrpSpPr>
        <p:grpSpPr>
          <a:xfrm>
            <a:off x="2232511" y="1512759"/>
            <a:ext cx="299534" cy="348068"/>
            <a:chOff x="2232511" y="1512759"/>
            <a:chExt cx="299534" cy="348068"/>
          </a:xfrm>
        </p:grpSpPr>
        <p:sp>
          <p:nvSpPr>
            <p:cNvPr id="12793" name="Google Shape;12793;p7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0"/>
          <p:cNvGrpSpPr/>
          <p:nvPr/>
        </p:nvGrpSpPr>
        <p:grpSpPr>
          <a:xfrm>
            <a:off x="1331406" y="1513361"/>
            <a:ext cx="301784" cy="348607"/>
            <a:chOff x="1331406" y="1513361"/>
            <a:chExt cx="301784" cy="348607"/>
          </a:xfrm>
        </p:grpSpPr>
        <p:sp>
          <p:nvSpPr>
            <p:cNvPr id="12805" name="Google Shape;12805;p7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70"/>
          <p:cNvGrpSpPr/>
          <p:nvPr/>
        </p:nvGrpSpPr>
        <p:grpSpPr>
          <a:xfrm>
            <a:off x="7144274" y="1500214"/>
            <a:ext cx="282174" cy="355735"/>
            <a:chOff x="7144274" y="1500214"/>
            <a:chExt cx="282174" cy="355735"/>
          </a:xfrm>
        </p:grpSpPr>
        <p:sp>
          <p:nvSpPr>
            <p:cNvPr id="12810" name="Google Shape;12810;p7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70"/>
          <p:cNvGrpSpPr/>
          <p:nvPr/>
        </p:nvGrpSpPr>
        <p:grpSpPr>
          <a:xfrm>
            <a:off x="6685262" y="1500214"/>
            <a:ext cx="289682" cy="354594"/>
            <a:chOff x="6685262" y="1500214"/>
            <a:chExt cx="289682" cy="354594"/>
          </a:xfrm>
        </p:grpSpPr>
        <p:sp>
          <p:nvSpPr>
            <p:cNvPr id="12817" name="Google Shape;12817;p7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70"/>
          <p:cNvGrpSpPr/>
          <p:nvPr/>
        </p:nvGrpSpPr>
        <p:grpSpPr>
          <a:xfrm>
            <a:off x="6200938" y="1500594"/>
            <a:ext cx="322154" cy="355355"/>
            <a:chOff x="6200938" y="1500594"/>
            <a:chExt cx="322154" cy="355355"/>
          </a:xfrm>
        </p:grpSpPr>
        <p:sp>
          <p:nvSpPr>
            <p:cNvPr id="12822" name="Google Shape;12822;p7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70"/>
          <p:cNvGrpSpPr/>
          <p:nvPr/>
        </p:nvGrpSpPr>
        <p:grpSpPr>
          <a:xfrm>
            <a:off x="5289631" y="1500214"/>
            <a:ext cx="332355" cy="354974"/>
            <a:chOff x="5289631" y="1500214"/>
            <a:chExt cx="332355" cy="354974"/>
          </a:xfrm>
        </p:grpSpPr>
        <p:sp>
          <p:nvSpPr>
            <p:cNvPr id="12828" name="Google Shape;12828;p7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70"/>
          <p:cNvGrpSpPr/>
          <p:nvPr/>
        </p:nvGrpSpPr>
        <p:grpSpPr>
          <a:xfrm>
            <a:off x="5748295" y="1499833"/>
            <a:ext cx="323294" cy="356115"/>
            <a:chOff x="5748295" y="1499833"/>
            <a:chExt cx="323294" cy="356115"/>
          </a:xfrm>
        </p:grpSpPr>
        <p:sp>
          <p:nvSpPr>
            <p:cNvPr id="12835" name="Google Shape;12835;p7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70"/>
          <p:cNvGrpSpPr/>
          <p:nvPr/>
        </p:nvGrpSpPr>
        <p:grpSpPr>
          <a:xfrm>
            <a:off x="8047661" y="1501037"/>
            <a:ext cx="278404" cy="355260"/>
            <a:chOff x="8047661" y="1501037"/>
            <a:chExt cx="278404" cy="355260"/>
          </a:xfrm>
        </p:grpSpPr>
        <p:sp>
          <p:nvSpPr>
            <p:cNvPr id="12843" name="Google Shape;12843;p7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70"/>
          <p:cNvGrpSpPr/>
          <p:nvPr/>
        </p:nvGrpSpPr>
        <p:grpSpPr>
          <a:xfrm>
            <a:off x="4903389" y="1500214"/>
            <a:ext cx="267854" cy="355735"/>
            <a:chOff x="4903389" y="1500214"/>
            <a:chExt cx="267854" cy="355735"/>
          </a:xfrm>
        </p:grpSpPr>
        <p:sp>
          <p:nvSpPr>
            <p:cNvPr id="12848" name="Google Shape;12848;p7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70"/>
          <p:cNvGrpSpPr/>
          <p:nvPr/>
        </p:nvGrpSpPr>
        <p:grpSpPr>
          <a:xfrm>
            <a:off x="7613518" y="1501354"/>
            <a:ext cx="264433" cy="353074"/>
            <a:chOff x="7613518" y="1501354"/>
            <a:chExt cx="264433" cy="353074"/>
          </a:xfrm>
        </p:grpSpPr>
        <p:sp>
          <p:nvSpPr>
            <p:cNvPr id="12854" name="Google Shape;12854;p7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63"/>
        <p:cNvGrpSpPr/>
        <p:nvPr/>
      </p:nvGrpSpPr>
      <p:grpSpPr>
        <a:xfrm>
          <a:off x="0" y="0"/>
          <a:ext cx="0" cy="0"/>
          <a:chOff x="0" y="0"/>
          <a:chExt cx="0" cy="0"/>
        </a:xfrm>
      </p:grpSpPr>
      <p:sp>
        <p:nvSpPr>
          <p:cNvPr id="12864" name="Google Shape;12864;p7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865" name="Google Shape;12865;p7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866" name="Google Shape;12866;p71"/>
          <p:cNvGrpSpPr/>
          <p:nvPr/>
        </p:nvGrpSpPr>
        <p:grpSpPr>
          <a:xfrm>
            <a:off x="1757085" y="1500675"/>
            <a:ext cx="371069" cy="359396"/>
            <a:chOff x="1757085" y="1500675"/>
            <a:chExt cx="371069" cy="359396"/>
          </a:xfrm>
        </p:grpSpPr>
        <p:sp>
          <p:nvSpPr>
            <p:cNvPr id="12867" name="Google Shape;12867;p7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71"/>
          <p:cNvGrpSpPr/>
          <p:nvPr/>
        </p:nvGrpSpPr>
        <p:grpSpPr>
          <a:xfrm>
            <a:off x="2774209" y="1954691"/>
            <a:ext cx="116693" cy="374186"/>
            <a:chOff x="2774209" y="1954691"/>
            <a:chExt cx="116693" cy="374186"/>
          </a:xfrm>
        </p:grpSpPr>
        <p:sp>
          <p:nvSpPr>
            <p:cNvPr id="12897" name="Google Shape;12897;p7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71"/>
          <p:cNvGrpSpPr/>
          <p:nvPr/>
        </p:nvGrpSpPr>
        <p:grpSpPr>
          <a:xfrm>
            <a:off x="4017435" y="1499912"/>
            <a:ext cx="315092" cy="359397"/>
            <a:chOff x="4017435" y="1499912"/>
            <a:chExt cx="315092" cy="359397"/>
          </a:xfrm>
        </p:grpSpPr>
        <p:sp>
          <p:nvSpPr>
            <p:cNvPr id="12900" name="Google Shape;12900;p7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71"/>
          <p:cNvGrpSpPr/>
          <p:nvPr/>
        </p:nvGrpSpPr>
        <p:grpSpPr>
          <a:xfrm>
            <a:off x="3963652" y="1999759"/>
            <a:ext cx="374154" cy="284050"/>
            <a:chOff x="3963652" y="1999759"/>
            <a:chExt cx="374154" cy="284050"/>
          </a:xfrm>
        </p:grpSpPr>
        <p:sp>
          <p:nvSpPr>
            <p:cNvPr id="12903" name="Google Shape;12903;p7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71"/>
          <p:cNvGrpSpPr/>
          <p:nvPr/>
        </p:nvGrpSpPr>
        <p:grpSpPr>
          <a:xfrm>
            <a:off x="1777536" y="2014866"/>
            <a:ext cx="376444" cy="253772"/>
            <a:chOff x="1777536" y="2014866"/>
            <a:chExt cx="376444" cy="253772"/>
          </a:xfrm>
        </p:grpSpPr>
        <p:sp>
          <p:nvSpPr>
            <p:cNvPr id="12907" name="Google Shape;12907;p7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2" name="Google Shape;12912;p71"/>
          <p:cNvGrpSpPr/>
          <p:nvPr/>
        </p:nvGrpSpPr>
        <p:grpSpPr>
          <a:xfrm>
            <a:off x="1309875" y="2057326"/>
            <a:ext cx="374154" cy="169680"/>
            <a:chOff x="1309875" y="2057326"/>
            <a:chExt cx="374154" cy="169680"/>
          </a:xfrm>
        </p:grpSpPr>
        <p:sp>
          <p:nvSpPr>
            <p:cNvPr id="12913" name="Google Shape;12913;p7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4" name="Google Shape;12924;p7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5" name="Google Shape;12925;p71"/>
          <p:cNvGrpSpPr/>
          <p:nvPr/>
        </p:nvGrpSpPr>
        <p:grpSpPr>
          <a:xfrm>
            <a:off x="2347450" y="1954564"/>
            <a:ext cx="113639" cy="373168"/>
            <a:chOff x="2347450" y="1954564"/>
            <a:chExt cx="113639" cy="373168"/>
          </a:xfrm>
        </p:grpSpPr>
        <p:sp>
          <p:nvSpPr>
            <p:cNvPr id="12926" name="Google Shape;12926;p7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8" name="Google Shape;12928;p7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9" name="Google Shape;12929;p71"/>
          <p:cNvGrpSpPr/>
          <p:nvPr/>
        </p:nvGrpSpPr>
        <p:grpSpPr>
          <a:xfrm>
            <a:off x="3110102" y="1499880"/>
            <a:ext cx="330613" cy="358379"/>
            <a:chOff x="3110102" y="1499880"/>
            <a:chExt cx="330613" cy="358379"/>
          </a:xfrm>
        </p:grpSpPr>
        <p:sp>
          <p:nvSpPr>
            <p:cNvPr id="12930" name="Google Shape;12930;p7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7" name="Google Shape;12937;p7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8" name="Google Shape;12938;p71"/>
          <p:cNvGrpSpPr/>
          <p:nvPr/>
        </p:nvGrpSpPr>
        <p:grpSpPr>
          <a:xfrm>
            <a:off x="3485575" y="1999759"/>
            <a:ext cx="373772" cy="284050"/>
            <a:chOff x="3531200" y="1999759"/>
            <a:chExt cx="373772" cy="284050"/>
          </a:xfrm>
        </p:grpSpPr>
        <p:sp>
          <p:nvSpPr>
            <p:cNvPr id="12939" name="Google Shape;12939;p7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1"/>
          <p:cNvGrpSpPr/>
          <p:nvPr/>
        </p:nvGrpSpPr>
        <p:grpSpPr>
          <a:xfrm>
            <a:off x="2667058" y="1500293"/>
            <a:ext cx="330231" cy="359015"/>
            <a:chOff x="2667058" y="1500293"/>
            <a:chExt cx="330231" cy="359015"/>
          </a:xfrm>
        </p:grpSpPr>
        <p:sp>
          <p:nvSpPr>
            <p:cNvPr id="12944" name="Google Shape;12944;p7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71"/>
          <p:cNvGrpSpPr/>
          <p:nvPr/>
        </p:nvGrpSpPr>
        <p:grpSpPr>
          <a:xfrm>
            <a:off x="3567553" y="1499912"/>
            <a:ext cx="320022" cy="359778"/>
            <a:chOff x="3567553" y="1499912"/>
            <a:chExt cx="320022" cy="359778"/>
          </a:xfrm>
        </p:grpSpPr>
        <p:sp>
          <p:nvSpPr>
            <p:cNvPr id="12963" name="Google Shape;12963;p7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71"/>
          <p:cNvGrpSpPr/>
          <p:nvPr/>
        </p:nvGrpSpPr>
        <p:grpSpPr>
          <a:xfrm>
            <a:off x="1309875" y="1499912"/>
            <a:ext cx="359015" cy="358633"/>
            <a:chOff x="1309875" y="1499912"/>
            <a:chExt cx="359015" cy="358633"/>
          </a:xfrm>
        </p:grpSpPr>
        <p:sp>
          <p:nvSpPr>
            <p:cNvPr id="12970" name="Google Shape;12970;p7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71"/>
          <p:cNvGrpSpPr/>
          <p:nvPr/>
        </p:nvGrpSpPr>
        <p:grpSpPr>
          <a:xfrm>
            <a:off x="2219466" y="1500293"/>
            <a:ext cx="330613" cy="359015"/>
            <a:chOff x="2219466" y="1500293"/>
            <a:chExt cx="330613" cy="359015"/>
          </a:xfrm>
        </p:grpSpPr>
        <p:sp>
          <p:nvSpPr>
            <p:cNvPr id="12980" name="Google Shape;12980;p7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71"/>
          <p:cNvGrpSpPr/>
          <p:nvPr/>
        </p:nvGrpSpPr>
        <p:grpSpPr>
          <a:xfrm>
            <a:off x="5343544" y="1509358"/>
            <a:ext cx="244676" cy="351095"/>
            <a:chOff x="5343544" y="1509358"/>
            <a:chExt cx="244676" cy="351095"/>
          </a:xfrm>
        </p:grpSpPr>
        <p:sp>
          <p:nvSpPr>
            <p:cNvPr id="12983" name="Google Shape;12983;p7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1"/>
          <p:cNvGrpSpPr/>
          <p:nvPr/>
        </p:nvGrpSpPr>
        <p:grpSpPr>
          <a:xfrm>
            <a:off x="4882340" y="1509358"/>
            <a:ext cx="246171" cy="351095"/>
            <a:chOff x="4882340" y="1509358"/>
            <a:chExt cx="246171" cy="351095"/>
          </a:xfrm>
        </p:grpSpPr>
        <p:sp>
          <p:nvSpPr>
            <p:cNvPr id="12987" name="Google Shape;12987;p7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71"/>
          <p:cNvGrpSpPr/>
          <p:nvPr/>
        </p:nvGrpSpPr>
        <p:grpSpPr>
          <a:xfrm>
            <a:off x="6273204" y="1509008"/>
            <a:ext cx="236343" cy="351445"/>
            <a:chOff x="6273204" y="1509008"/>
            <a:chExt cx="236343" cy="351445"/>
          </a:xfrm>
        </p:grpSpPr>
        <p:sp>
          <p:nvSpPr>
            <p:cNvPr id="12993" name="Google Shape;12993;p7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5" name="Google Shape;12995;p7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6" name="Google Shape;12996;p71"/>
          <p:cNvGrpSpPr/>
          <p:nvPr/>
        </p:nvGrpSpPr>
        <p:grpSpPr>
          <a:xfrm>
            <a:off x="7219530" y="1508244"/>
            <a:ext cx="191625" cy="352209"/>
            <a:chOff x="7219530" y="1508244"/>
            <a:chExt cx="191625" cy="352209"/>
          </a:xfrm>
        </p:grpSpPr>
        <p:sp>
          <p:nvSpPr>
            <p:cNvPr id="12997" name="Google Shape;12997;p7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71"/>
          <p:cNvGrpSpPr/>
          <p:nvPr/>
        </p:nvGrpSpPr>
        <p:grpSpPr>
          <a:xfrm>
            <a:off x="7699309" y="1508626"/>
            <a:ext cx="154922" cy="351827"/>
            <a:chOff x="7699309" y="1508626"/>
            <a:chExt cx="154922" cy="351827"/>
          </a:xfrm>
        </p:grpSpPr>
        <p:sp>
          <p:nvSpPr>
            <p:cNvPr id="13000" name="Google Shape;13000;p7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1"/>
          <p:cNvGrpSpPr/>
          <p:nvPr/>
        </p:nvGrpSpPr>
        <p:grpSpPr>
          <a:xfrm>
            <a:off x="8161690" y="1509008"/>
            <a:ext cx="153396" cy="351064"/>
            <a:chOff x="8161690" y="1509008"/>
            <a:chExt cx="153396" cy="351064"/>
          </a:xfrm>
        </p:grpSpPr>
        <p:sp>
          <p:nvSpPr>
            <p:cNvPr id="13008" name="Google Shape;13008;p7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2" name="Google Shape;13012;p71"/>
          <p:cNvGrpSpPr/>
          <p:nvPr/>
        </p:nvGrpSpPr>
        <p:grpSpPr>
          <a:xfrm>
            <a:off x="6746940" y="1508881"/>
            <a:ext cx="213221" cy="352304"/>
            <a:chOff x="6746940" y="1508881"/>
            <a:chExt cx="213221" cy="352304"/>
          </a:xfrm>
        </p:grpSpPr>
        <p:sp>
          <p:nvSpPr>
            <p:cNvPr id="13013" name="Google Shape;13013;p7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1"/>
          <p:cNvGrpSpPr/>
          <p:nvPr/>
        </p:nvGrpSpPr>
        <p:grpSpPr>
          <a:xfrm>
            <a:off x="5770336" y="2007615"/>
            <a:ext cx="350682" cy="292097"/>
            <a:chOff x="5770336" y="2007615"/>
            <a:chExt cx="350682" cy="292097"/>
          </a:xfrm>
        </p:grpSpPr>
        <p:sp>
          <p:nvSpPr>
            <p:cNvPr id="13018" name="Google Shape;13018;p7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71"/>
          <p:cNvGrpSpPr/>
          <p:nvPr/>
        </p:nvGrpSpPr>
        <p:grpSpPr>
          <a:xfrm>
            <a:off x="5326878" y="1980358"/>
            <a:ext cx="350332" cy="346229"/>
            <a:chOff x="5326878" y="1980358"/>
            <a:chExt cx="350332" cy="346229"/>
          </a:xfrm>
        </p:grpSpPr>
        <p:sp>
          <p:nvSpPr>
            <p:cNvPr id="13023" name="Google Shape;13023;p7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27" name="Google Shape;13027;p7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8" name="Google Shape;13028;p71"/>
          <p:cNvGrpSpPr/>
          <p:nvPr/>
        </p:nvGrpSpPr>
        <p:grpSpPr>
          <a:xfrm>
            <a:off x="4883835" y="1992571"/>
            <a:ext cx="350300" cy="323043"/>
            <a:chOff x="4883835" y="1992571"/>
            <a:chExt cx="350300" cy="323043"/>
          </a:xfrm>
        </p:grpSpPr>
        <p:sp>
          <p:nvSpPr>
            <p:cNvPr id="13029" name="Google Shape;13029;p7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71"/>
          <p:cNvGrpSpPr/>
          <p:nvPr/>
        </p:nvGrpSpPr>
        <p:grpSpPr>
          <a:xfrm>
            <a:off x="7548967" y="1978927"/>
            <a:ext cx="333285" cy="349950"/>
            <a:chOff x="7548967" y="1978927"/>
            <a:chExt cx="333285" cy="349950"/>
          </a:xfrm>
        </p:grpSpPr>
        <p:sp>
          <p:nvSpPr>
            <p:cNvPr id="13036" name="Google Shape;13036;p7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71"/>
          <p:cNvGrpSpPr/>
          <p:nvPr/>
        </p:nvGrpSpPr>
        <p:grpSpPr>
          <a:xfrm>
            <a:off x="6214142" y="1978927"/>
            <a:ext cx="346515" cy="350300"/>
            <a:chOff x="6214142" y="1978927"/>
            <a:chExt cx="346515" cy="350300"/>
          </a:xfrm>
        </p:grpSpPr>
        <p:sp>
          <p:nvSpPr>
            <p:cNvPr id="13044" name="Google Shape;13044;p7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71"/>
          <p:cNvGrpSpPr/>
          <p:nvPr/>
        </p:nvGrpSpPr>
        <p:grpSpPr>
          <a:xfrm>
            <a:off x="7105923" y="1978545"/>
            <a:ext cx="333285" cy="350682"/>
            <a:chOff x="7105923" y="1978545"/>
            <a:chExt cx="333285" cy="350682"/>
          </a:xfrm>
        </p:grpSpPr>
        <p:sp>
          <p:nvSpPr>
            <p:cNvPr id="13047" name="Google Shape;13047;p7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4" name="Google Shape;13054;p7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56" name="Google Shape;13056;p71"/>
          <p:cNvGrpSpPr/>
          <p:nvPr/>
        </p:nvGrpSpPr>
        <p:grpSpPr>
          <a:xfrm>
            <a:off x="3616406" y="2422352"/>
            <a:ext cx="203393" cy="351827"/>
            <a:chOff x="3616406" y="2422352"/>
            <a:chExt cx="203393" cy="351827"/>
          </a:xfrm>
        </p:grpSpPr>
        <p:sp>
          <p:nvSpPr>
            <p:cNvPr id="13057" name="Google Shape;13057;p7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71"/>
          <p:cNvGrpSpPr/>
          <p:nvPr/>
        </p:nvGrpSpPr>
        <p:grpSpPr>
          <a:xfrm>
            <a:off x="878187" y="2421970"/>
            <a:ext cx="272696" cy="351827"/>
            <a:chOff x="913012" y="2421970"/>
            <a:chExt cx="272696" cy="351827"/>
          </a:xfrm>
        </p:grpSpPr>
        <p:sp>
          <p:nvSpPr>
            <p:cNvPr id="13060" name="Google Shape;13060;p7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71"/>
          <p:cNvGrpSpPr/>
          <p:nvPr/>
        </p:nvGrpSpPr>
        <p:grpSpPr>
          <a:xfrm>
            <a:off x="2274743" y="2422352"/>
            <a:ext cx="255649" cy="351445"/>
            <a:chOff x="2274743" y="2422352"/>
            <a:chExt cx="255649" cy="351445"/>
          </a:xfrm>
        </p:grpSpPr>
        <p:sp>
          <p:nvSpPr>
            <p:cNvPr id="13065" name="Google Shape;13065;p7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71"/>
          <p:cNvGrpSpPr/>
          <p:nvPr/>
        </p:nvGrpSpPr>
        <p:grpSpPr>
          <a:xfrm>
            <a:off x="2708723" y="2421239"/>
            <a:ext cx="246552" cy="352558"/>
            <a:chOff x="2708723" y="2421239"/>
            <a:chExt cx="246552" cy="352558"/>
          </a:xfrm>
        </p:grpSpPr>
        <p:sp>
          <p:nvSpPr>
            <p:cNvPr id="13069" name="Google Shape;13069;p7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71"/>
          <p:cNvGrpSpPr/>
          <p:nvPr/>
        </p:nvGrpSpPr>
        <p:grpSpPr>
          <a:xfrm>
            <a:off x="1835485" y="2422352"/>
            <a:ext cx="259433" cy="350714"/>
            <a:chOff x="1835485" y="2422352"/>
            <a:chExt cx="259433" cy="350714"/>
          </a:xfrm>
        </p:grpSpPr>
        <p:sp>
          <p:nvSpPr>
            <p:cNvPr id="13072" name="Google Shape;13072;p7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9" name="Google Shape;13079;p71"/>
          <p:cNvGrpSpPr/>
          <p:nvPr/>
        </p:nvGrpSpPr>
        <p:grpSpPr>
          <a:xfrm>
            <a:off x="3150240" y="2422352"/>
            <a:ext cx="212489" cy="351445"/>
            <a:chOff x="3150240" y="2422352"/>
            <a:chExt cx="212489" cy="351445"/>
          </a:xfrm>
        </p:grpSpPr>
        <p:sp>
          <p:nvSpPr>
            <p:cNvPr id="13080" name="Google Shape;13080;p7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2" name="Google Shape;13082;p71"/>
          <p:cNvGrpSpPr/>
          <p:nvPr/>
        </p:nvGrpSpPr>
        <p:grpSpPr>
          <a:xfrm>
            <a:off x="1367060" y="2422129"/>
            <a:ext cx="269261" cy="352050"/>
            <a:chOff x="1367060" y="2422129"/>
            <a:chExt cx="269261" cy="352050"/>
          </a:xfrm>
        </p:grpSpPr>
        <p:sp>
          <p:nvSpPr>
            <p:cNvPr id="13083" name="Google Shape;13083;p7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7" name="Google Shape;13097;p7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8" name="Google Shape;13098;p71"/>
          <p:cNvGrpSpPr/>
          <p:nvPr/>
        </p:nvGrpSpPr>
        <p:grpSpPr>
          <a:xfrm>
            <a:off x="4882690" y="2425405"/>
            <a:ext cx="274573" cy="350682"/>
            <a:chOff x="4882690" y="2425405"/>
            <a:chExt cx="274573" cy="350682"/>
          </a:xfrm>
        </p:grpSpPr>
        <p:sp>
          <p:nvSpPr>
            <p:cNvPr id="13099" name="Google Shape;13099;p7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1" name="Google Shape;13101;p71"/>
          <p:cNvGrpSpPr/>
          <p:nvPr/>
        </p:nvGrpSpPr>
        <p:grpSpPr>
          <a:xfrm>
            <a:off x="6627639" y="2443884"/>
            <a:ext cx="355993" cy="313247"/>
            <a:chOff x="6627639" y="2443884"/>
            <a:chExt cx="355993" cy="313247"/>
          </a:xfrm>
        </p:grpSpPr>
        <p:sp>
          <p:nvSpPr>
            <p:cNvPr id="13102" name="Google Shape;13102;p7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5" name="Google Shape;13105;p71"/>
          <p:cNvGrpSpPr/>
          <p:nvPr/>
        </p:nvGrpSpPr>
        <p:grpSpPr>
          <a:xfrm>
            <a:off x="6183451" y="2462140"/>
            <a:ext cx="351445" cy="277976"/>
            <a:chOff x="6183451" y="2462140"/>
            <a:chExt cx="351445" cy="277976"/>
          </a:xfrm>
        </p:grpSpPr>
        <p:sp>
          <p:nvSpPr>
            <p:cNvPr id="13106" name="Google Shape;13106;p7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3" name="Google Shape;13113;p71"/>
          <p:cNvGrpSpPr/>
          <p:nvPr/>
        </p:nvGrpSpPr>
        <p:grpSpPr>
          <a:xfrm>
            <a:off x="5735477" y="2429858"/>
            <a:ext cx="353354" cy="341299"/>
            <a:chOff x="5735477" y="2429858"/>
            <a:chExt cx="353354" cy="341299"/>
          </a:xfrm>
        </p:grpSpPr>
        <p:sp>
          <p:nvSpPr>
            <p:cNvPr id="13114" name="Google Shape;13114;p7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71"/>
          <p:cNvGrpSpPr/>
          <p:nvPr/>
        </p:nvGrpSpPr>
        <p:grpSpPr>
          <a:xfrm>
            <a:off x="5243735" y="2446973"/>
            <a:ext cx="405255" cy="275499"/>
            <a:chOff x="5283337" y="2478774"/>
            <a:chExt cx="358633" cy="243913"/>
          </a:xfrm>
        </p:grpSpPr>
        <p:sp>
          <p:nvSpPr>
            <p:cNvPr id="13121" name="Google Shape;13121;p7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71"/>
          <p:cNvGrpSpPr/>
          <p:nvPr/>
        </p:nvGrpSpPr>
        <p:grpSpPr>
          <a:xfrm>
            <a:off x="7964753" y="2470823"/>
            <a:ext cx="362068" cy="258670"/>
            <a:chOff x="7964753" y="2470823"/>
            <a:chExt cx="362068" cy="258670"/>
          </a:xfrm>
        </p:grpSpPr>
        <p:sp>
          <p:nvSpPr>
            <p:cNvPr id="13139" name="Google Shape;13139;p7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71"/>
          <p:cNvGrpSpPr/>
          <p:nvPr/>
        </p:nvGrpSpPr>
        <p:grpSpPr>
          <a:xfrm>
            <a:off x="7524349" y="2456447"/>
            <a:ext cx="350332" cy="288948"/>
            <a:chOff x="7524349" y="2456447"/>
            <a:chExt cx="350332" cy="288948"/>
          </a:xfrm>
        </p:grpSpPr>
        <p:sp>
          <p:nvSpPr>
            <p:cNvPr id="13149" name="Google Shape;13149;p7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1"/>
          <p:cNvGrpSpPr/>
          <p:nvPr/>
        </p:nvGrpSpPr>
        <p:grpSpPr>
          <a:xfrm>
            <a:off x="3972749" y="2894211"/>
            <a:ext cx="355230" cy="356725"/>
            <a:chOff x="3972749" y="2894211"/>
            <a:chExt cx="355230" cy="356725"/>
          </a:xfrm>
        </p:grpSpPr>
        <p:sp>
          <p:nvSpPr>
            <p:cNvPr id="13155" name="Google Shape;13155;p7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71"/>
          <p:cNvGrpSpPr/>
          <p:nvPr/>
        </p:nvGrpSpPr>
        <p:grpSpPr>
          <a:xfrm>
            <a:off x="3527797" y="2918796"/>
            <a:ext cx="355993" cy="307904"/>
            <a:chOff x="3527797" y="2918796"/>
            <a:chExt cx="355993" cy="307904"/>
          </a:xfrm>
        </p:grpSpPr>
        <p:sp>
          <p:nvSpPr>
            <p:cNvPr id="13161" name="Google Shape;13161;p7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71"/>
          <p:cNvGrpSpPr/>
          <p:nvPr/>
        </p:nvGrpSpPr>
        <p:grpSpPr>
          <a:xfrm>
            <a:off x="3082845" y="2920959"/>
            <a:ext cx="356375" cy="302338"/>
            <a:chOff x="3082845" y="2920959"/>
            <a:chExt cx="356375" cy="302338"/>
          </a:xfrm>
        </p:grpSpPr>
        <p:sp>
          <p:nvSpPr>
            <p:cNvPr id="13172" name="Google Shape;13172;p7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4" name="Google Shape;13174;p71"/>
          <p:cNvGrpSpPr/>
          <p:nvPr/>
        </p:nvGrpSpPr>
        <p:grpSpPr>
          <a:xfrm>
            <a:off x="2639038" y="2894942"/>
            <a:ext cx="355612" cy="355612"/>
            <a:chOff x="2639038" y="2894942"/>
            <a:chExt cx="355612" cy="355612"/>
          </a:xfrm>
        </p:grpSpPr>
        <p:sp>
          <p:nvSpPr>
            <p:cNvPr id="13175" name="Google Shape;13175;p7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71"/>
          <p:cNvGrpSpPr/>
          <p:nvPr/>
        </p:nvGrpSpPr>
        <p:grpSpPr>
          <a:xfrm>
            <a:off x="2194468" y="2938865"/>
            <a:ext cx="355993" cy="267766"/>
            <a:chOff x="2194468" y="2938865"/>
            <a:chExt cx="355993" cy="267766"/>
          </a:xfrm>
        </p:grpSpPr>
        <p:sp>
          <p:nvSpPr>
            <p:cNvPr id="13178" name="Google Shape;13178;p7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71"/>
          <p:cNvGrpSpPr/>
          <p:nvPr/>
        </p:nvGrpSpPr>
        <p:grpSpPr>
          <a:xfrm>
            <a:off x="1749897" y="2894561"/>
            <a:ext cx="355993" cy="355612"/>
            <a:chOff x="1749897" y="2894561"/>
            <a:chExt cx="355993" cy="355612"/>
          </a:xfrm>
        </p:grpSpPr>
        <p:sp>
          <p:nvSpPr>
            <p:cNvPr id="13199" name="Google Shape;13199;p7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71"/>
          <p:cNvGrpSpPr/>
          <p:nvPr/>
        </p:nvGrpSpPr>
        <p:grpSpPr>
          <a:xfrm>
            <a:off x="1305327" y="2894211"/>
            <a:ext cx="357520" cy="357488"/>
            <a:chOff x="1305327" y="2894211"/>
            <a:chExt cx="357520" cy="357488"/>
          </a:xfrm>
        </p:grpSpPr>
        <p:sp>
          <p:nvSpPr>
            <p:cNvPr id="13211" name="Google Shape;13211;p7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71"/>
          <p:cNvGrpSpPr/>
          <p:nvPr/>
        </p:nvGrpSpPr>
        <p:grpSpPr>
          <a:xfrm>
            <a:off x="853950" y="2894720"/>
            <a:ext cx="364104" cy="353290"/>
            <a:chOff x="853950" y="2894720"/>
            <a:chExt cx="364104" cy="353290"/>
          </a:xfrm>
        </p:grpSpPr>
        <p:sp>
          <p:nvSpPr>
            <p:cNvPr id="13217" name="Google Shape;13217;p7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4" name="Google Shape;13224;p71"/>
          <p:cNvGrpSpPr/>
          <p:nvPr/>
        </p:nvGrpSpPr>
        <p:grpSpPr>
          <a:xfrm>
            <a:off x="7066548" y="2912594"/>
            <a:ext cx="352209" cy="334938"/>
            <a:chOff x="7066548" y="2912594"/>
            <a:chExt cx="352209" cy="334938"/>
          </a:xfrm>
        </p:grpSpPr>
        <p:sp>
          <p:nvSpPr>
            <p:cNvPr id="13225" name="Google Shape;13225;p7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1" name="Google Shape;13231;p7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3" name="Google Shape;13233;p71"/>
          <p:cNvGrpSpPr/>
          <p:nvPr/>
        </p:nvGrpSpPr>
        <p:grpSpPr>
          <a:xfrm>
            <a:off x="7541397" y="2904802"/>
            <a:ext cx="318495" cy="352209"/>
            <a:chOff x="7541397" y="2904802"/>
            <a:chExt cx="318495" cy="352209"/>
          </a:xfrm>
        </p:grpSpPr>
        <p:sp>
          <p:nvSpPr>
            <p:cNvPr id="13234" name="Google Shape;13234;p7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71"/>
          <p:cNvGrpSpPr/>
          <p:nvPr/>
        </p:nvGrpSpPr>
        <p:grpSpPr>
          <a:xfrm>
            <a:off x="8003015" y="2904039"/>
            <a:ext cx="306759" cy="351445"/>
            <a:chOff x="8003015" y="2904039"/>
            <a:chExt cx="306759" cy="351445"/>
          </a:xfrm>
        </p:grpSpPr>
        <p:sp>
          <p:nvSpPr>
            <p:cNvPr id="13237" name="Google Shape;13237;p7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3" name="Google Shape;13243;p71"/>
          <p:cNvGrpSpPr/>
          <p:nvPr/>
        </p:nvGrpSpPr>
        <p:grpSpPr>
          <a:xfrm>
            <a:off x="5687770" y="2885496"/>
            <a:ext cx="369638" cy="369606"/>
            <a:chOff x="5687770" y="2885496"/>
            <a:chExt cx="369638" cy="369606"/>
          </a:xfrm>
        </p:grpSpPr>
        <p:sp>
          <p:nvSpPr>
            <p:cNvPr id="13244" name="Google Shape;13244;p7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4" name="Google Shape;13254;p71"/>
          <p:cNvGrpSpPr/>
          <p:nvPr/>
        </p:nvGrpSpPr>
        <p:grpSpPr>
          <a:xfrm>
            <a:off x="4881958" y="2904802"/>
            <a:ext cx="156417" cy="349537"/>
            <a:chOff x="4881958" y="2904802"/>
            <a:chExt cx="156417" cy="349537"/>
          </a:xfrm>
        </p:grpSpPr>
        <p:sp>
          <p:nvSpPr>
            <p:cNvPr id="13255" name="Google Shape;13255;p7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71"/>
          <p:cNvGrpSpPr/>
          <p:nvPr/>
        </p:nvGrpSpPr>
        <p:grpSpPr>
          <a:xfrm>
            <a:off x="5230318" y="2886514"/>
            <a:ext cx="371133" cy="367443"/>
            <a:chOff x="5230318" y="2886514"/>
            <a:chExt cx="371133" cy="367443"/>
          </a:xfrm>
        </p:grpSpPr>
        <p:sp>
          <p:nvSpPr>
            <p:cNvPr id="13263" name="Google Shape;13263;p7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71"/>
          <p:cNvGrpSpPr/>
          <p:nvPr/>
        </p:nvGrpSpPr>
        <p:grpSpPr>
          <a:xfrm>
            <a:off x="5748358" y="3434578"/>
            <a:ext cx="352590" cy="182561"/>
            <a:chOff x="5748358" y="3434578"/>
            <a:chExt cx="352590" cy="182561"/>
          </a:xfrm>
        </p:grpSpPr>
        <p:sp>
          <p:nvSpPr>
            <p:cNvPr id="13273" name="Google Shape;13273;p7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71"/>
          <p:cNvGrpSpPr/>
          <p:nvPr/>
        </p:nvGrpSpPr>
        <p:grpSpPr>
          <a:xfrm>
            <a:off x="862283" y="4274771"/>
            <a:ext cx="341204" cy="359301"/>
            <a:chOff x="862283" y="4274771"/>
            <a:chExt cx="341204" cy="359301"/>
          </a:xfrm>
        </p:grpSpPr>
        <p:sp>
          <p:nvSpPr>
            <p:cNvPr id="13280" name="Google Shape;13280;p7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3" name="Google Shape;13283;p71"/>
          <p:cNvGrpSpPr/>
          <p:nvPr/>
        </p:nvGrpSpPr>
        <p:grpSpPr>
          <a:xfrm>
            <a:off x="1396957" y="4287365"/>
            <a:ext cx="301861" cy="332871"/>
            <a:chOff x="1396957" y="4287365"/>
            <a:chExt cx="301861" cy="332871"/>
          </a:xfrm>
        </p:grpSpPr>
        <p:sp>
          <p:nvSpPr>
            <p:cNvPr id="13284" name="Google Shape;13284;p7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9" name="Google Shape;13299;p71"/>
          <p:cNvGrpSpPr/>
          <p:nvPr/>
        </p:nvGrpSpPr>
        <p:grpSpPr>
          <a:xfrm>
            <a:off x="1865381" y="4277506"/>
            <a:ext cx="396131" cy="355612"/>
            <a:chOff x="1865381" y="4277506"/>
            <a:chExt cx="396131" cy="355612"/>
          </a:xfrm>
        </p:grpSpPr>
        <p:sp>
          <p:nvSpPr>
            <p:cNvPr id="13300" name="Google Shape;13300;p7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6" name="Google Shape;13306;p71"/>
          <p:cNvGrpSpPr/>
          <p:nvPr/>
        </p:nvGrpSpPr>
        <p:grpSpPr>
          <a:xfrm>
            <a:off x="2411823" y="4303999"/>
            <a:ext cx="334398" cy="299953"/>
            <a:chOff x="2411823" y="4303999"/>
            <a:chExt cx="334398" cy="299953"/>
          </a:xfrm>
        </p:grpSpPr>
        <p:sp>
          <p:nvSpPr>
            <p:cNvPr id="13307" name="Google Shape;13307;p7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4" name="Google Shape;13314;p71"/>
          <p:cNvGrpSpPr/>
          <p:nvPr/>
        </p:nvGrpSpPr>
        <p:grpSpPr>
          <a:xfrm>
            <a:off x="2903337" y="4279032"/>
            <a:ext cx="382519" cy="350682"/>
            <a:chOff x="2903337" y="4279032"/>
            <a:chExt cx="382519" cy="350682"/>
          </a:xfrm>
        </p:grpSpPr>
        <p:sp>
          <p:nvSpPr>
            <p:cNvPr id="13315" name="Google Shape;13315;p7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0" name="Google Shape;13330;p71"/>
          <p:cNvGrpSpPr/>
          <p:nvPr/>
        </p:nvGrpSpPr>
        <p:grpSpPr>
          <a:xfrm>
            <a:off x="3933342" y="4315767"/>
            <a:ext cx="383632" cy="276449"/>
            <a:chOff x="3933342" y="4315767"/>
            <a:chExt cx="383632" cy="276449"/>
          </a:xfrm>
        </p:grpSpPr>
        <p:sp>
          <p:nvSpPr>
            <p:cNvPr id="13331" name="Google Shape;13331;p7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7" name="Google Shape;13337;p71"/>
          <p:cNvGrpSpPr/>
          <p:nvPr/>
        </p:nvGrpSpPr>
        <p:grpSpPr>
          <a:xfrm>
            <a:off x="3441065" y="4302505"/>
            <a:ext cx="337069" cy="302593"/>
            <a:chOff x="3441065" y="4302505"/>
            <a:chExt cx="337069" cy="302593"/>
          </a:xfrm>
        </p:grpSpPr>
        <p:sp>
          <p:nvSpPr>
            <p:cNvPr id="13338" name="Google Shape;13338;p7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71"/>
          <p:cNvGrpSpPr/>
          <p:nvPr/>
        </p:nvGrpSpPr>
        <p:grpSpPr>
          <a:xfrm>
            <a:off x="3532345" y="3362635"/>
            <a:ext cx="339328" cy="336274"/>
            <a:chOff x="3532345" y="3362635"/>
            <a:chExt cx="339328" cy="336274"/>
          </a:xfrm>
        </p:grpSpPr>
        <p:sp>
          <p:nvSpPr>
            <p:cNvPr id="13352" name="Google Shape;13352;p7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57" name="Google Shape;13357;p7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58" name="Google Shape;13358;p71"/>
          <p:cNvGrpSpPr/>
          <p:nvPr/>
        </p:nvGrpSpPr>
        <p:grpSpPr>
          <a:xfrm>
            <a:off x="1883955" y="3808700"/>
            <a:ext cx="162873" cy="351445"/>
            <a:chOff x="1883955" y="3808700"/>
            <a:chExt cx="162873" cy="351445"/>
          </a:xfrm>
        </p:grpSpPr>
        <p:sp>
          <p:nvSpPr>
            <p:cNvPr id="13359" name="Google Shape;13359;p7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1" name="Google Shape;13361;p71"/>
          <p:cNvGrpSpPr/>
          <p:nvPr/>
        </p:nvGrpSpPr>
        <p:grpSpPr>
          <a:xfrm>
            <a:off x="939156" y="3809209"/>
            <a:ext cx="192007" cy="351318"/>
            <a:chOff x="939156" y="3809209"/>
            <a:chExt cx="192007" cy="351318"/>
          </a:xfrm>
        </p:grpSpPr>
        <p:sp>
          <p:nvSpPr>
            <p:cNvPr id="13362" name="Google Shape;13362;p7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71"/>
          <p:cNvGrpSpPr/>
          <p:nvPr/>
        </p:nvGrpSpPr>
        <p:grpSpPr>
          <a:xfrm>
            <a:off x="2306167" y="3809845"/>
            <a:ext cx="193915" cy="349155"/>
            <a:chOff x="2306167" y="3809845"/>
            <a:chExt cx="193915" cy="349155"/>
          </a:xfrm>
        </p:grpSpPr>
        <p:sp>
          <p:nvSpPr>
            <p:cNvPr id="13365" name="Google Shape;13365;p7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2" name="Google Shape;13372;p71"/>
          <p:cNvGrpSpPr/>
          <p:nvPr/>
        </p:nvGrpSpPr>
        <p:grpSpPr>
          <a:xfrm>
            <a:off x="1323901" y="3807173"/>
            <a:ext cx="356343" cy="356757"/>
            <a:chOff x="1323901" y="3807173"/>
            <a:chExt cx="356343" cy="356757"/>
          </a:xfrm>
        </p:grpSpPr>
        <p:sp>
          <p:nvSpPr>
            <p:cNvPr id="13373" name="Google Shape;13373;p7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7" name="Google Shape;13397;p7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8" name="Google Shape;13398;p71"/>
          <p:cNvGrpSpPr/>
          <p:nvPr/>
        </p:nvGrpSpPr>
        <p:grpSpPr>
          <a:xfrm>
            <a:off x="859262" y="3353920"/>
            <a:ext cx="306759" cy="351445"/>
            <a:chOff x="859262" y="3353920"/>
            <a:chExt cx="306759" cy="351445"/>
          </a:xfrm>
        </p:grpSpPr>
        <p:sp>
          <p:nvSpPr>
            <p:cNvPr id="13399" name="Google Shape;13399;p7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04" name="Google Shape;13404;p7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05" name="Google Shape;13405;p71"/>
          <p:cNvGrpSpPr/>
          <p:nvPr/>
        </p:nvGrpSpPr>
        <p:grpSpPr>
          <a:xfrm>
            <a:off x="3967437" y="3837102"/>
            <a:ext cx="364708" cy="295405"/>
            <a:chOff x="3967437" y="3837102"/>
            <a:chExt cx="364708" cy="295405"/>
          </a:xfrm>
        </p:grpSpPr>
        <p:sp>
          <p:nvSpPr>
            <p:cNvPr id="13406" name="Google Shape;13406;p7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1" name="Google Shape;13411;p7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4" name="Google Shape;13414;p71"/>
          <p:cNvGrpSpPr/>
          <p:nvPr/>
        </p:nvGrpSpPr>
        <p:grpSpPr>
          <a:xfrm>
            <a:off x="5811827" y="3806451"/>
            <a:ext cx="283743" cy="308444"/>
            <a:chOff x="5964227" y="3858701"/>
            <a:chExt cx="283743" cy="308444"/>
          </a:xfrm>
        </p:grpSpPr>
        <p:sp>
          <p:nvSpPr>
            <p:cNvPr id="13415" name="Google Shape;13415;p7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71"/>
          <p:cNvGrpSpPr/>
          <p:nvPr/>
        </p:nvGrpSpPr>
        <p:grpSpPr>
          <a:xfrm>
            <a:off x="6243508" y="3873073"/>
            <a:ext cx="320372" cy="213602"/>
            <a:chOff x="6395908" y="3873073"/>
            <a:chExt cx="320372" cy="213602"/>
          </a:xfrm>
        </p:grpSpPr>
        <p:sp>
          <p:nvSpPr>
            <p:cNvPr id="13420" name="Google Shape;13420;p7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0" name="Google Shape;13430;p71"/>
          <p:cNvGrpSpPr/>
          <p:nvPr/>
        </p:nvGrpSpPr>
        <p:grpSpPr>
          <a:xfrm>
            <a:off x="7262890" y="3802816"/>
            <a:ext cx="357138" cy="352018"/>
            <a:chOff x="7415290" y="3802816"/>
            <a:chExt cx="357138" cy="352018"/>
          </a:xfrm>
        </p:grpSpPr>
        <p:sp>
          <p:nvSpPr>
            <p:cNvPr id="13431" name="Google Shape;13431;p7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71"/>
          <p:cNvGrpSpPr/>
          <p:nvPr/>
        </p:nvGrpSpPr>
        <p:grpSpPr>
          <a:xfrm>
            <a:off x="6737312" y="3833413"/>
            <a:ext cx="355230" cy="293401"/>
            <a:chOff x="6889712" y="3833413"/>
            <a:chExt cx="355230" cy="293401"/>
          </a:xfrm>
        </p:grpSpPr>
        <p:sp>
          <p:nvSpPr>
            <p:cNvPr id="13440" name="Google Shape;13440;p7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71"/>
          <p:cNvGrpSpPr/>
          <p:nvPr/>
        </p:nvGrpSpPr>
        <p:grpSpPr>
          <a:xfrm>
            <a:off x="7707152" y="3835870"/>
            <a:ext cx="282318" cy="337168"/>
            <a:chOff x="1635875" y="237775"/>
            <a:chExt cx="4370250" cy="5219325"/>
          </a:xfrm>
        </p:grpSpPr>
        <p:sp>
          <p:nvSpPr>
            <p:cNvPr id="13446" name="Google Shape;13446;p7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71"/>
          <p:cNvGrpSpPr/>
          <p:nvPr/>
        </p:nvGrpSpPr>
        <p:grpSpPr>
          <a:xfrm>
            <a:off x="3103963" y="3361140"/>
            <a:ext cx="297886" cy="337578"/>
            <a:chOff x="3103963" y="3361140"/>
            <a:chExt cx="297886" cy="337578"/>
          </a:xfrm>
        </p:grpSpPr>
        <p:sp>
          <p:nvSpPr>
            <p:cNvPr id="13449" name="Google Shape;13449;p7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3" name="Google Shape;13473;p71"/>
          <p:cNvGrpSpPr/>
          <p:nvPr/>
        </p:nvGrpSpPr>
        <p:grpSpPr>
          <a:xfrm>
            <a:off x="2667821" y="3361108"/>
            <a:ext cx="273046" cy="337801"/>
            <a:chOff x="2667821" y="3361108"/>
            <a:chExt cx="273046" cy="337801"/>
          </a:xfrm>
        </p:grpSpPr>
        <p:sp>
          <p:nvSpPr>
            <p:cNvPr id="13474" name="Google Shape;13474;p7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71"/>
          <p:cNvGrpSpPr/>
          <p:nvPr/>
        </p:nvGrpSpPr>
        <p:grpSpPr>
          <a:xfrm>
            <a:off x="2212469" y="3360313"/>
            <a:ext cx="282715" cy="338660"/>
            <a:chOff x="2212469" y="3360313"/>
            <a:chExt cx="282715" cy="338660"/>
          </a:xfrm>
        </p:grpSpPr>
        <p:sp>
          <p:nvSpPr>
            <p:cNvPr id="13494" name="Google Shape;13494;p7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71"/>
          <p:cNvGrpSpPr/>
          <p:nvPr/>
        </p:nvGrpSpPr>
        <p:grpSpPr>
          <a:xfrm>
            <a:off x="1768821" y="3361108"/>
            <a:ext cx="278739" cy="339073"/>
            <a:chOff x="1768821" y="3361108"/>
            <a:chExt cx="278739" cy="339073"/>
          </a:xfrm>
        </p:grpSpPr>
        <p:sp>
          <p:nvSpPr>
            <p:cNvPr id="13498" name="Google Shape;13498;p7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71"/>
          <p:cNvGrpSpPr/>
          <p:nvPr/>
        </p:nvGrpSpPr>
        <p:grpSpPr>
          <a:xfrm>
            <a:off x="5337883" y="3336873"/>
            <a:ext cx="307141" cy="376826"/>
            <a:chOff x="5337883" y="3336873"/>
            <a:chExt cx="307141" cy="376826"/>
          </a:xfrm>
        </p:grpSpPr>
        <p:sp>
          <p:nvSpPr>
            <p:cNvPr id="13510" name="Google Shape;13510;p7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2" name="Google Shape;13512;p71"/>
          <p:cNvGrpSpPr/>
          <p:nvPr/>
        </p:nvGrpSpPr>
        <p:grpSpPr>
          <a:xfrm>
            <a:off x="4883835" y="3337255"/>
            <a:ext cx="323425" cy="377557"/>
            <a:chOff x="4883835" y="3337255"/>
            <a:chExt cx="323425" cy="377557"/>
          </a:xfrm>
        </p:grpSpPr>
        <p:sp>
          <p:nvSpPr>
            <p:cNvPr id="13513" name="Google Shape;13513;p7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6" name="Google Shape;13516;p71"/>
          <p:cNvGrpSpPr/>
          <p:nvPr/>
        </p:nvGrpSpPr>
        <p:grpSpPr>
          <a:xfrm>
            <a:off x="6193310" y="3407289"/>
            <a:ext cx="352590" cy="237488"/>
            <a:chOff x="6193310" y="3407289"/>
            <a:chExt cx="352590" cy="237488"/>
          </a:xfrm>
        </p:grpSpPr>
        <p:sp>
          <p:nvSpPr>
            <p:cNvPr id="13517" name="Google Shape;13517;p7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1"/>
          <p:cNvGrpSpPr/>
          <p:nvPr/>
        </p:nvGrpSpPr>
        <p:grpSpPr>
          <a:xfrm>
            <a:off x="6637117" y="3397843"/>
            <a:ext cx="353735" cy="254504"/>
            <a:chOff x="6637117" y="3397843"/>
            <a:chExt cx="353735" cy="254504"/>
          </a:xfrm>
        </p:grpSpPr>
        <p:sp>
          <p:nvSpPr>
            <p:cNvPr id="13523" name="Google Shape;13523;p7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71"/>
          <p:cNvGrpSpPr/>
          <p:nvPr/>
        </p:nvGrpSpPr>
        <p:grpSpPr>
          <a:xfrm>
            <a:off x="7075994" y="3349531"/>
            <a:ext cx="360637" cy="352336"/>
            <a:chOff x="7075994" y="3349531"/>
            <a:chExt cx="360637" cy="352336"/>
          </a:xfrm>
        </p:grpSpPr>
        <p:sp>
          <p:nvSpPr>
            <p:cNvPr id="13530" name="Google Shape;13530;p7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71"/>
          <p:cNvGrpSpPr/>
          <p:nvPr/>
        </p:nvGrpSpPr>
        <p:grpSpPr>
          <a:xfrm>
            <a:off x="7651983" y="3349181"/>
            <a:ext cx="107183" cy="352399"/>
            <a:chOff x="7651983" y="3349181"/>
            <a:chExt cx="107183" cy="352399"/>
          </a:xfrm>
        </p:grpSpPr>
        <p:sp>
          <p:nvSpPr>
            <p:cNvPr id="13538" name="Google Shape;13538;p7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71"/>
          <p:cNvGrpSpPr/>
          <p:nvPr/>
        </p:nvGrpSpPr>
        <p:grpSpPr>
          <a:xfrm>
            <a:off x="7973468" y="3382322"/>
            <a:ext cx="352590" cy="287072"/>
            <a:chOff x="7973468" y="3382322"/>
            <a:chExt cx="352590" cy="287072"/>
          </a:xfrm>
        </p:grpSpPr>
        <p:sp>
          <p:nvSpPr>
            <p:cNvPr id="13541" name="Google Shape;13541;p7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56"/>
        <p:cNvGrpSpPr/>
        <p:nvPr/>
      </p:nvGrpSpPr>
      <p:grpSpPr>
        <a:xfrm>
          <a:off x="0" y="0"/>
          <a:ext cx="0" cy="0"/>
          <a:chOff x="0" y="0"/>
          <a:chExt cx="0" cy="0"/>
        </a:xfrm>
      </p:grpSpPr>
      <p:sp>
        <p:nvSpPr>
          <p:cNvPr id="13557" name="Google Shape;13557;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3558" name="Google Shape;13558;p72"/>
          <p:cNvGrpSpPr/>
          <p:nvPr/>
        </p:nvGrpSpPr>
        <p:grpSpPr>
          <a:xfrm>
            <a:off x="849677" y="1500658"/>
            <a:ext cx="347872" cy="347488"/>
            <a:chOff x="849677" y="1500658"/>
            <a:chExt cx="347872" cy="347488"/>
          </a:xfrm>
        </p:grpSpPr>
        <p:sp>
          <p:nvSpPr>
            <p:cNvPr id="13559" name="Google Shape;13559;p7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72"/>
          <p:cNvGrpSpPr/>
          <p:nvPr/>
        </p:nvGrpSpPr>
        <p:grpSpPr>
          <a:xfrm>
            <a:off x="1415853" y="1500658"/>
            <a:ext cx="315872" cy="347488"/>
            <a:chOff x="1415853" y="1500658"/>
            <a:chExt cx="315872" cy="347488"/>
          </a:xfrm>
        </p:grpSpPr>
        <p:sp>
          <p:nvSpPr>
            <p:cNvPr id="13566" name="Google Shape;13566;p7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72"/>
          <p:cNvGrpSpPr/>
          <p:nvPr/>
        </p:nvGrpSpPr>
        <p:grpSpPr>
          <a:xfrm>
            <a:off x="4697389" y="1500658"/>
            <a:ext cx="347520" cy="347104"/>
            <a:chOff x="4697389" y="1500658"/>
            <a:chExt cx="347520" cy="347104"/>
          </a:xfrm>
        </p:grpSpPr>
        <p:sp>
          <p:nvSpPr>
            <p:cNvPr id="13571" name="Google Shape;13571;p7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72"/>
          <p:cNvGrpSpPr/>
          <p:nvPr/>
        </p:nvGrpSpPr>
        <p:grpSpPr>
          <a:xfrm>
            <a:off x="3603533" y="1964946"/>
            <a:ext cx="347520" cy="353760"/>
            <a:chOff x="3603533" y="1964946"/>
            <a:chExt cx="347520" cy="353760"/>
          </a:xfrm>
        </p:grpSpPr>
        <p:sp>
          <p:nvSpPr>
            <p:cNvPr id="13575" name="Google Shape;13575;p7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8" name="Google Shape;13578;p72"/>
          <p:cNvGrpSpPr/>
          <p:nvPr/>
        </p:nvGrpSpPr>
        <p:grpSpPr>
          <a:xfrm>
            <a:off x="1950765" y="1964338"/>
            <a:ext cx="357792" cy="352448"/>
            <a:chOff x="1950765" y="1964338"/>
            <a:chExt cx="357792" cy="352448"/>
          </a:xfrm>
        </p:grpSpPr>
        <p:sp>
          <p:nvSpPr>
            <p:cNvPr id="13579" name="Google Shape;13579;p7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3" name="Google Shape;13583;p72"/>
          <p:cNvGrpSpPr/>
          <p:nvPr/>
        </p:nvGrpSpPr>
        <p:grpSpPr>
          <a:xfrm>
            <a:off x="7435629" y="1964690"/>
            <a:ext cx="367712" cy="353248"/>
            <a:chOff x="7435629" y="1964690"/>
            <a:chExt cx="367712" cy="353248"/>
          </a:xfrm>
        </p:grpSpPr>
        <p:sp>
          <p:nvSpPr>
            <p:cNvPr id="13584" name="Google Shape;13584;p7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72"/>
          <p:cNvGrpSpPr/>
          <p:nvPr/>
        </p:nvGrpSpPr>
        <p:grpSpPr>
          <a:xfrm>
            <a:off x="2512749" y="1965042"/>
            <a:ext cx="333024" cy="352896"/>
            <a:chOff x="2512749" y="1965042"/>
            <a:chExt cx="333024" cy="352896"/>
          </a:xfrm>
        </p:grpSpPr>
        <p:sp>
          <p:nvSpPr>
            <p:cNvPr id="13589" name="Google Shape;13589;p7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72"/>
          <p:cNvGrpSpPr/>
          <p:nvPr/>
        </p:nvGrpSpPr>
        <p:grpSpPr>
          <a:xfrm>
            <a:off x="1398317" y="1981778"/>
            <a:ext cx="365792" cy="335392"/>
            <a:chOff x="1398317" y="1981778"/>
            <a:chExt cx="365792" cy="335392"/>
          </a:xfrm>
        </p:grpSpPr>
        <p:sp>
          <p:nvSpPr>
            <p:cNvPr id="13595" name="Google Shape;13595;p7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1" name="Google Shape;13601;p72"/>
          <p:cNvGrpSpPr/>
          <p:nvPr/>
        </p:nvGrpSpPr>
        <p:grpSpPr>
          <a:xfrm>
            <a:off x="3052237" y="2003570"/>
            <a:ext cx="353600" cy="314752"/>
            <a:chOff x="3052237" y="2003570"/>
            <a:chExt cx="353600" cy="314752"/>
          </a:xfrm>
        </p:grpSpPr>
        <p:sp>
          <p:nvSpPr>
            <p:cNvPr id="13602" name="Google Shape;13602;p7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72"/>
          <p:cNvGrpSpPr/>
          <p:nvPr/>
        </p:nvGrpSpPr>
        <p:grpSpPr>
          <a:xfrm>
            <a:off x="1404013" y="2958066"/>
            <a:ext cx="368096" cy="223968"/>
            <a:chOff x="1404013" y="2958066"/>
            <a:chExt cx="368096" cy="223968"/>
          </a:xfrm>
        </p:grpSpPr>
        <p:sp>
          <p:nvSpPr>
            <p:cNvPr id="13606" name="Google Shape;13606;p7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8" name="Google Shape;13608;p7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0" name="Google Shape;13610;p72"/>
          <p:cNvGrpSpPr/>
          <p:nvPr/>
        </p:nvGrpSpPr>
        <p:grpSpPr>
          <a:xfrm>
            <a:off x="1951149" y="2885202"/>
            <a:ext cx="370368" cy="367328"/>
            <a:chOff x="1951149" y="2885202"/>
            <a:chExt cx="370368" cy="367328"/>
          </a:xfrm>
        </p:grpSpPr>
        <p:sp>
          <p:nvSpPr>
            <p:cNvPr id="13611" name="Google Shape;13611;p7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72"/>
          <p:cNvGrpSpPr/>
          <p:nvPr/>
        </p:nvGrpSpPr>
        <p:grpSpPr>
          <a:xfrm>
            <a:off x="2501677" y="2906162"/>
            <a:ext cx="367328" cy="327296"/>
            <a:chOff x="2501677" y="2906162"/>
            <a:chExt cx="367328" cy="327296"/>
          </a:xfrm>
        </p:grpSpPr>
        <p:sp>
          <p:nvSpPr>
            <p:cNvPr id="13615" name="Google Shape;13615;p7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8" name="Google Shape;13618;p7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9" name="Google Shape;13619;p72"/>
          <p:cNvGrpSpPr/>
          <p:nvPr/>
        </p:nvGrpSpPr>
        <p:grpSpPr>
          <a:xfrm>
            <a:off x="3050317" y="2893714"/>
            <a:ext cx="367712" cy="354240"/>
            <a:chOff x="3050317" y="2893714"/>
            <a:chExt cx="367712" cy="354240"/>
          </a:xfrm>
        </p:grpSpPr>
        <p:sp>
          <p:nvSpPr>
            <p:cNvPr id="13620" name="Google Shape;13620;p7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2" name="Google Shape;13622;p7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4" name="Google Shape;13624;p72"/>
          <p:cNvGrpSpPr/>
          <p:nvPr/>
        </p:nvGrpSpPr>
        <p:grpSpPr>
          <a:xfrm>
            <a:off x="7531277" y="2886354"/>
            <a:ext cx="185184" cy="367296"/>
            <a:chOff x="7531277" y="2886354"/>
            <a:chExt cx="185184" cy="367296"/>
          </a:xfrm>
        </p:grpSpPr>
        <p:sp>
          <p:nvSpPr>
            <p:cNvPr id="13625" name="Google Shape;13625;p7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72"/>
          <p:cNvGrpSpPr/>
          <p:nvPr/>
        </p:nvGrpSpPr>
        <p:grpSpPr>
          <a:xfrm>
            <a:off x="6926637" y="2886738"/>
            <a:ext cx="297184" cy="367296"/>
            <a:chOff x="6926637" y="2886738"/>
            <a:chExt cx="297184" cy="367296"/>
          </a:xfrm>
        </p:grpSpPr>
        <p:sp>
          <p:nvSpPr>
            <p:cNvPr id="13629" name="Google Shape;13629;p7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2" name="Google Shape;13632;p7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4" name="Google Shape;13634;p72"/>
          <p:cNvGrpSpPr/>
          <p:nvPr/>
        </p:nvGrpSpPr>
        <p:grpSpPr>
          <a:xfrm>
            <a:off x="6340653" y="2886354"/>
            <a:ext cx="370368" cy="368064"/>
            <a:chOff x="6340653" y="2886354"/>
            <a:chExt cx="370368" cy="368064"/>
          </a:xfrm>
        </p:grpSpPr>
        <p:sp>
          <p:nvSpPr>
            <p:cNvPr id="13635" name="Google Shape;13635;p7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72"/>
          <p:cNvGrpSpPr/>
          <p:nvPr/>
        </p:nvGrpSpPr>
        <p:grpSpPr>
          <a:xfrm>
            <a:off x="5246797" y="1981426"/>
            <a:ext cx="354752" cy="336512"/>
            <a:chOff x="5246797" y="1981426"/>
            <a:chExt cx="354752" cy="336512"/>
          </a:xfrm>
        </p:grpSpPr>
        <p:sp>
          <p:nvSpPr>
            <p:cNvPr id="13642" name="Google Shape;13642;p7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72"/>
          <p:cNvGrpSpPr/>
          <p:nvPr/>
        </p:nvGrpSpPr>
        <p:grpSpPr>
          <a:xfrm>
            <a:off x="4148749" y="2102066"/>
            <a:ext cx="355136" cy="216256"/>
            <a:chOff x="4148749" y="2102066"/>
            <a:chExt cx="355136" cy="216256"/>
          </a:xfrm>
        </p:grpSpPr>
        <p:sp>
          <p:nvSpPr>
            <p:cNvPr id="13645" name="Google Shape;13645;p7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72"/>
          <p:cNvGrpSpPr/>
          <p:nvPr/>
        </p:nvGrpSpPr>
        <p:grpSpPr>
          <a:xfrm>
            <a:off x="5794669" y="2001426"/>
            <a:ext cx="354752" cy="315360"/>
            <a:chOff x="5794669" y="2001426"/>
            <a:chExt cx="354752" cy="315360"/>
          </a:xfrm>
        </p:grpSpPr>
        <p:sp>
          <p:nvSpPr>
            <p:cNvPr id="13648" name="Google Shape;13648;p7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0" name="Google Shape;13650;p72"/>
          <p:cNvGrpSpPr/>
          <p:nvPr/>
        </p:nvGrpSpPr>
        <p:grpSpPr>
          <a:xfrm>
            <a:off x="6345229" y="2029842"/>
            <a:ext cx="352832" cy="289216"/>
            <a:chOff x="6345229" y="2029842"/>
            <a:chExt cx="352832" cy="289216"/>
          </a:xfrm>
        </p:grpSpPr>
        <p:sp>
          <p:nvSpPr>
            <p:cNvPr id="13651" name="Google Shape;13651;p7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3" name="Google Shape;13653;p72"/>
          <p:cNvGrpSpPr/>
          <p:nvPr/>
        </p:nvGrpSpPr>
        <p:grpSpPr>
          <a:xfrm>
            <a:off x="4697389" y="2036338"/>
            <a:ext cx="354752" cy="281984"/>
            <a:chOff x="4697389" y="2036338"/>
            <a:chExt cx="354752" cy="281984"/>
          </a:xfrm>
        </p:grpSpPr>
        <p:sp>
          <p:nvSpPr>
            <p:cNvPr id="13654" name="Google Shape;13654;p7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6" name="Google Shape;13656;p72"/>
          <p:cNvGrpSpPr/>
          <p:nvPr/>
        </p:nvGrpSpPr>
        <p:grpSpPr>
          <a:xfrm>
            <a:off x="1404013" y="2424754"/>
            <a:ext cx="353600" cy="354944"/>
            <a:chOff x="1404013" y="2424754"/>
            <a:chExt cx="353600" cy="354944"/>
          </a:xfrm>
        </p:grpSpPr>
        <p:sp>
          <p:nvSpPr>
            <p:cNvPr id="13657" name="Google Shape;13657;p7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72"/>
          <p:cNvGrpSpPr/>
          <p:nvPr/>
        </p:nvGrpSpPr>
        <p:grpSpPr>
          <a:xfrm>
            <a:off x="854253" y="2428274"/>
            <a:ext cx="355104" cy="351040"/>
            <a:chOff x="854253" y="2428274"/>
            <a:chExt cx="355104" cy="351040"/>
          </a:xfrm>
        </p:grpSpPr>
        <p:sp>
          <p:nvSpPr>
            <p:cNvPr id="13663" name="Google Shape;13663;p7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72"/>
          <p:cNvGrpSpPr/>
          <p:nvPr/>
        </p:nvGrpSpPr>
        <p:grpSpPr>
          <a:xfrm>
            <a:off x="6896909" y="2440946"/>
            <a:ext cx="354752" cy="275904"/>
            <a:chOff x="6896909" y="2440946"/>
            <a:chExt cx="354752" cy="275904"/>
          </a:xfrm>
        </p:grpSpPr>
        <p:sp>
          <p:nvSpPr>
            <p:cNvPr id="13666" name="Google Shape;13666;p7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8" name="Google Shape;13668;p7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9" name="Google Shape;13669;p72"/>
          <p:cNvGrpSpPr/>
          <p:nvPr/>
        </p:nvGrpSpPr>
        <p:grpSpPr>
          <a:xfrm>
            <a:off x="5265069" y="2424754"/>
            <a:ext cx="321984" cy="354560"/>
            <a:chOff x="5265069" y="2424754"/>
            <a:chExt cx="321984" cy="354560"/>
          </a:xfrm>
        </p:grpSpPr>
        <p:sp>
          <p:nvSpPr>
            <p:cNvPr id="13670" name="Google Shape;13670;p7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2" name="Google Shape;13672;p72"/>
          <p:cNvGrpSpPr/>
          <p:nvPr/>
        </p:nvGrpSpPr>
        <p:grpSpPr>
          <a:xfrm>
            <a:off x="4150669" y="2466770"/>
            <a:ext cx="355104" cy="259584"/>
            <a:chOff x="4150669" y="2466770"/>
            <a:chExt cx="355104" cy="259584"/>
          </a:xfrm>
        </p:grpSpPr>
        <p:sp>
          <p:nvSpPr>
            <p:cNvPr id="13673" name="Google Shape;13673;p7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72"/>
          <p:cNvGrpSpPr/>
          <p:nvPr/>
        </p:nvGrpSpPr>
        <p:grpSpPr>
          <a:xfrm>
            <a:off x="4699693" y="2424946"/>
            <a:ext cx="354336" cy="353984"/>
            <a:chOff x="4699693" y="2424946"/>
            <a:chExt cx="354336" cy="353984"/>
          </a:xfrm>
        </p:grpSpPr>
        <p:sp>
          <p:nvSpPr>
            <p:cNvPr id="13678" name="Google Shape;13678;p7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0" name="Google Shape;13680;p7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2" name="Google Shape;13682;p72"/>
          <p:cNvGrpSpPr/>
          <p:nvPr/>
        </p:nvGrpSpPr>
        <p:grpSpPr>
          <a:xfrm>
            <a:off x="1953037" y="2552242"/>
            <a:ext cx="355136" cy="227072"/>
            <a:chOff x="1953037" y="2552242"/>
            <a:chExt cx="355136" cy="227072"/>
          </a:xfrm>
        </p:grpSpPr>
        <p:sp>
          <p:nvSpPr>
            <p:cNvPr id="13683" name="Google Shape;13683;p7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5" name="Google Shape;13685;p7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6" name="Google Shape;13686;p72"/>
          <p:cNvGrpSpPr/>
          <p:nvPr/>
        </p:nvGrpSpPr>
        <p:grpSpPr>
          <a:xfrm>
            <a:off x="2500941" y="2527218"/>
            <a:ext cx="355104" cy="250944"/>
            <a:chOff x="2500941" y="2527218"/>
            <a:chExt cx="355104" cy="250944"/>
          </a:xfrm>
        </p:grpSpPr>
        <p:sp>
          <p:nvSpPr>
            <p:cNvPr id="13687" name="Google Shape;13687;p7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2" name="Google Shape;13692;p7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3" name="Google Shape;13693;p72"/>
          <p:cNvGrpSpPr/>
          <p:nvPr/>
        </p:nvGrpSpPr>
        <p:grpSpPr>
          <a:xfrm>
            <a:off x="7993805" y="2427122"/>
            <a:ext cx="356256" cy="351808"/>
            <a:chOff x="7993805" y="2427122"/>
            <a:chExt cx="356256" cy="351808"/>
          </a:xfrm>
        </p:grpSpPr>
        <p:sp>
          <p:nvSpPr>
            <p:cNvPr id="13694" name="Google Shape;13694;p7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72"/>
          <p:cNvGrpSpPr/>
          <p:nvPr/>
        </p:nvGrpSpPr>
        <p:grpSpPr>
          <a:xfrm>
            <a:off x="878637" y="1965010"/>
            <a:ext cx="308640" cy="353312"/>
            <a:chOff x="878637" y="1965010"/>
            <a:chExt cx="308640" cy="353312"/>
          </a:xfrm>
        </p:grpSpPr>
        <p:sp>
          <p:nvSpPr>
            <p:cNvPr id="13698" name="Google Shape;13698;p7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1" name="Google Shape;13701;p72"/>
          <p:cNvGrpSpPr/>
          <p:nvPr/>
        </p:nvGrpSpPr>
        <p:grpSpPr>
          <a:xfrm>
            <a:off x="6896141" y="1964722"/>
            <a:ext cx="348256" cy="352448"/>
            <a:chOff x="6896141" y="1964722"/>
            <a:chExt cx="348256" cy="352448"/>
          </a:xfrm>
        </p:grpSpPr>
        <p:sp>
          <p:nvSpPr>
            <p:cNvPr id="13702" name="Google Shape;13702;p7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72"/>
          <p:cNvGrpSpPr/>
          <p:nvPr/>
        </p:nvGrpSpPr>
        <p:grpSpPr>
          <a:xfrm>
            <a:off x="7989997" y="2015378"/>
            <a:ext cx="355136" cy="303328"/>
            <a:chOff x="7989997" y="2015378"/>
            <a:chExt cx="355136" cy="303328"/>
          </a:xfrm>
        </p:grpSpPr>
        <p:sp>
          <p:nvSpPr>
            <p:cNvPr id="13706" name="Google Shape;13706;p7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72"/>
          <p:cNvGrpSpPr/>
          <p:nvPr/>
        </p:nvGrpSpPr>
        <p:grpSpPr>
          <a:xfrm>
            <a:off x="3598221" y="1509362"/>
            <a:ext cx="348640" cy="330784"/>
            <a:chOff x="3598221" y="1509362"/>
            <a:chExt cx="348640" cy="330784"/>
          </a:xfrm>
        </p:grpSpPr>
        <p:sp>
          <p:nvSpPr>
            <p:cNvPr id="13710" name="Google Shape;13710;p7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4" name="Google Shape;13714;p72"/>
          <p:cNvGrpSpPr/>
          <p:nvPr/>
        </p:nvGrpSpPr>
        <p:grpSpPr>
          <a:xfrm>
            <a:off x="5246797" y="1500658"/>
            <a:ext cx="347872" cy="347488"/>
            <a:chOff x="5246797" y="1500658"/>
            <a:chExt cx="347872" cy="347488"/>
          </a:xfrm>
        </p:grpSpPr>
        <p:sp>
          <p:nvSpPr>
            <p:cNvPr id="13715" name="Google Shape;13715;p7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9" name="Google Shape;13719;p72"/>
          <p:cNvGrpSpPr/>
          <p:nvPr/>
        </p:nvGrpSpPr>
        <p:grpSpPr>
          <a:xfrm>
            <a:off x="5796589" y="1500658"/>
            <a:ext cx="349024" cy="346752"/>
            <a:chOff x="5796589" y="1500658"/>
            <a:chExt cx="349024" cy="346752"/>
          </a:xfrm>
        </p:grpSpPr>
        <p:sp>
          <p:nvSpPr>
            <p:cNvPr id="13720" name="Google Shape;13720;p7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1" name="Google Shape;13721;p72"/>
            <p:cNvGrpSpPr/>
            <p:nvPr/>
          </p:nvGrpSpPr>
          <p:grpSpPr>
            <a:xfrm>
              <a:off x="5796589" y="1500658"/>
              <a:ext cx="349024" cy="346752"/>
              <a:chOff x="5796589" y="1500658"/>
              <a:chExt cx="349024" cy="346752"/>
            </a:xfrm>
          </p:grpSpPr>
          <p:sp>
            <p:nvSpPr>
              <p:cNvPr id="13722" name="Google Shape;13722;p7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26" name="Google Shape;13726;p72"/>
          <p:cNvGrpSpPr/>
          <p:nvPr/>
        </p:nvGrpSpPr>
        <p:grpSpPr>
          <a:xfrm>
            <a:off x="6895373" y="1502578"/>
            <a:ext cx="348640" cy="343296"/>
            <a:chOff x="6895373" y="1502578"/>
            <a:chExt cx="348640" cy="343296"/>
          </a:xfrm>
        </p:grpSpPr>
        <p:sp>
          <p:nvSpPr>
            <p:cNvPr id="13727" name="Google Shape;13727;p7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72"/>
          <p:cNvGrpSpPr/>
          <p:nvPr/>
        </p:nvGrpSpPr>
        <p:grpSpPr>
          <a:xfrm>
            <a:off x="4147597" y="1505458"/>
            <a:ext cx="347904" cy="336992"/>
            <a:chOff x="4147597" y="1505458"/>
            <a:chExt cx="347904" cy="336992"/>
          </a:xfrm>
        </p:grpSpPr>
        <p:sp>
          <p:nvSpPr>
            <p:cNvPr id="13731" name="Google Shape;13731;p7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72"/>
          <p:cNvGrpSpPr/>
          <p:nvPr/>
        </p:nvGrpSpPr>
        <p:grpSpPr>
          <a:xfrm>
            <a:off x="2499405" y="1499890"/>
            <a:ext cx="347488" cy="348256"/>
            <a:chOff x="2499405" y="1499890"/>
            <a:chExt cx="347488" cy="348256"/>
          </a:xfrm>
        </p:grpSpPr>
        <p:sp>
          <p:nvSpPr>
            <p:cNvPr id="13739" name="Google Shape;13739;p7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4" name="Google Shape;13744;p72"/>
          <p:cNvGrpSpPr/>
          <p:nvPr/>
        </p:nvGrpSpPr>
        <p:grpSpPr>
          <a:xfrm>
            <a:off x="1956845" y="1500498"/>
            <a:ext cx="331520" cy="348032"/>
            <a:chOff x="1956845" y="1500498"/>
            <a:chExt cx="331520" cy="348032"/>
          </a:xfrm>
        </p:grpSpPr>
        <p:sp>
          <p:nvSpPr>
            <p:cNvPr id="13745" name="Google Shape;13745;p7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72"/>
          <p:cNvGrpSpPr/>
          <p:nvPr/>
        </p:nvGrpSpPr>
        <p:grpSpPr>
          <a:xfrm>
            <a:off x="6345613" y="1549874"/>
            <a:ext cx="348640" cy="250656"/>
            <a:chOff x="6345613" y="1549874"/>
            <a:chExt cx="348640" cy="250656"/>
          </a:xfrm>
        </p:grpSpPr>
        <p:sp>
          <p:nvSpPr>
            <p:cNvPr id="13758" name="Google Shape;13758;p7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72"/>
          <p:cNvGrpSpPr/>
          <p:nvPr/>
        </p:nvGrpSpPr>
        <p:grpSpPr>
          <a:xfrm>
            <a:off x="7444781" y="1507026"/>
            <a:ext cx="348640" cy="334272"/>
            <a:chOff x="7444781" y="1507026"/>
            <a:chExt cx="348640" cy="334272"/>
          </a:xfrm>
        </p:grpSpPr>
        <p:sp>
          <p:nvSpPr>
            <p:cNvPr id="13765" name="Google Shape;13765;p7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0" name="Google Shape;13770;p72"/>
          <p:cNvGrpSpPr/>
          <p:nvPr/>
        </p:nvGrpSpPr>
        <p:grpSpPr>
          <a:xfrm>
            <a:off x="7995341" y="1506738"/>
            <a:ext cx="347872" cy="334944"/>
            <a:chOff x="7995341" y="1506738"/>
            <a:chExt cx="347872" cy="334944"/>
          </a:xfrm>
        </p:grpSpPr>
        <p:sp>
          <p:nvSpPr>
            <p:cNvPr id="13771" name="Google Shape;13771;p7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72"/>
          <p:cNvGrpSpPr/>
          <p:nvPr/>
        </p:nvGrpSpPr>
        <p:grpSpPr>
          <a:xfrm>
            <a:off x="3048045" y="1522930"/>
            <a:ext cx="347872" cy="303904"/>
            <a:chOff x="3048045" y="1522930"/>
            <a:chExt cx="347872" cy="303904"/>
          </a:xfrm>
        </p:grpSpPr>
        <p:sp>
          <p:nvSpPr>
            <p:cNvPr id="13778" name="Google Shape;13778;p7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9" name="Google Shape;13779;p72"/>
            <p:cNvGrpSpPr/>
            <p:nvPr/>
          </p:nvGrpSpPr>
          <p:grpSpPr>
            <a:xfrm>
              <a:off x="3048045" y="1522930"/>
              <a:ext cx="347872" cy="303904"/>
              <a:chOff x="3048045" y="1522930"/>
              <a:chExt cx="347872" cy="303904"/>
            </a:xfrm>
          </p:grpSpPr>
          <p:sp>
            <p:nvSpPr>
              <p:cNvPr id="13780" name="Google Shape;13780;p7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82" name="Google Shape;13782;p72"/>
          <p:cNvGrpSpPr/>
          <p:nvPr/>
        </p:nvGrpSpPr>
        <p:grpSpPr>
          <a:xfrm>
            <a:off x="1133133" y="3351922"/>
            <a:ext cx="313984" cy="358560"/>
            <a:chOff x="1133133" y="3351922"/>
            <a:chExt cx="313984" cy="358560"/>
          </a:xfrm>
        </p:grpSpPr>
        <p:sp>
          <p:nvSpPr>
            <p:cNvPr id="13783" name="Google Shape;13783;p7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9" name="Google Shape;13799;p7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0" name="Google Shape;13800;p72"/>
          <p:cNvGrpSpPr/>
          <p:nvPr/>
        </p:nvGrpSpPr>
        <p:grpSpPr>
          <a:xfrm>
            <a:off x="2795053" y="3352594"/>
            <a:ext cx="288448" cy="357120"/>
            <a:chOff x="2795053" y="3352594"/>
            <a:chExt cx="288448" cy="357120"/>
          </a:xfrm>
        </p:grpSpPr>
        <p:sp>
          <p:nvSpPr>
            <p:cNvPr id="13801" name="Google Shape;13801;p7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72"/>
          <p:cNvGrpSpPr/>
          <p:nvPr/>
        </p:nvGrpSpPr>
        <p:grpSpPr>
          <a:xfrm>
            <a:off x="2236525" y="3353202"/>
            <a:ext cx="304832" cy="356512"/>
            <a:chOff x="2236525" y="3353202"/>
            <a:chExt cx="304832" cy="356512"/>
          </a:xfrm>
        </p:grpSpPr>
        <p:sp>
          <p:nvSpPr>
            <p:cNvPr id="13811" name="Google Shape;13811;p7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72"/>
          <p:cNvGrpSpPr/>
          <p:nvPr/>
        </p:nvGrpSpPr>
        <p:grpSpPr>
          <a:xfrm>
            <a:off x="3910637" y="3352690"/>
            <a:ext cx="256800" cy="357024"/>
            <a:chOff x="3910637" y="3352690"/>
            <a:chExt cx="256800" cy="357024"/>
          </a:xfrm>
        </p:grpSpPr>
        <p:sp>
          <p:nvSpPr>
            <p:cNvPr id="13815" name="Google Shape;13815;p7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72"/>
          <p:cNvGrpSpPr/>
          <p:nvPr/>
        </p:nvGrpSpPr>
        <p:grpSpPr>
          <a:xfrm>
            <a:off x="6056429" y="3351922"/>
            <a:ext cx="360064" cy="360096"/>
            <a:chOff x="6056429" y="3351922"/>
            <a:chExt cx="360064" cy="360096"/>
          </a:xfrm>
        </p:grpSpPr>
        <p:sp>
          <p:nvSpPr>
            <p:cNvPr id="13819" name="Google Shape;13819;p7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2" name="Google Shape;13822;p72"/>
          <p:cNvGrpSpPr/>
          <p:nvPr/>
        </p:nvGrpSpPr>
        <p:grpSpPr>
          <a:xfrm>
            <a:off x="6608877" y="3353074"/>
            <a:ext cx="357408" cy="357408"/>
            <a:chOff x="6608877" y="3353074"/>
            <a:chExt cx="357408" cy="357408"/>
          </a:xfrm>
        </p:grpSpPr>
        <p:sp>
          <p:nvSpPr>
            <p:cNvPr id="13823" name="Google Shape;13823;p7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0" name="Google Shape;13830;p7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1" name="Google Shape;13831;p72"/>
          <p:cNvGrpSpPr/>
          <p:nvPr/>
        </p:nvGrpSpPr>
        <p:grpSpPr>
          <a:xfrm>
            <a:off x="3316269" y="3352402"/>
            <a:ext cx="344832" cy="356544"/>
            <a:chOff x="3316269" y="3352402"/>
            <a:chExt cx="344832" cy="356544"/>
          </a:xfrm>
        </p:grpSpPr>
        <p:sp>
          <p:nvSpPr>
            <p:cNvPr id="13832" name="Google Shape;13832;p7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5" name="Google Shape;13835;p7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6" name="Google Shape;13836;p72"/>
          <p:cNvGrpSpPr/>
          <p:nvPr/>
        </p:nvGrpSpPr>
        <p:grpSpPr>
          <a:xfrm>
            <a:off x="4959533" y="3370226"/>
            <a:ext cx="357408" cy="323488"/>
            <a:chOff x="4959533" y="3370226"/>
            <a:chExt cx="357408" cy="323488"/>
          </a:xfrm>
        </p:grpSpPr>
        <p:sp>
          <p:nvSpPr>
            <p:cNvPr id="13837" name="Google Shape;13837;p7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9" name="Google Shape;13839;p72"/>
          <p:cNvGrpSpPr/>
          <p:nvPr/>
        </p:nvGrpSpPr>
        <p:grpSpPr>
          <a:xfrm>
            <a:off x="7158637" y="3353074"/>
            <a:ext cx="357056" cy="357408"/>
            <a:chOff x="7158637" y="3353074"/>
            <a:chExt cx="357056" cy="357408"/>
          </a:xfrm>
        </p:grpSpPr>
        <p:sp>
          <p:nvSpPr>
            <p:cNvPr id="13840" name="Google Shape;13840;p7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72"/>
          <p:cNvGrpSpPr/>
          <p:nvPr/>
        </p:nvGrpSpPr>
        <p:grpSpPr>
          <a:xfrm>
            <a:off x="5508909" y="3371506"/>
            <a:ext cx="358560" cy="319552"/>
            <a:chOff x="5508909" y="3371506"/>
            <a:chExt cx="358560" cy="319552"/>
          </a:xfrm>
        </p:grpSpPr>
        <p:sp>
          <p:nvSpPr>
            <p:cNvPr id="13845" name="Google Shape;13845;p7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858"/>
        <p:cNvGrpSpPr/>
        <p:nvPr/>
      </p:nvGrpSpPr>
      <p:grpSpPr>
        <a:xfrm>
          <a:off x="0" y="0"/>
          <a:ext cx="0" cy="0"/>
          <a:chOff x="0" y="0"/>
          <a:chExt cx="0" cy="0"/>
        </a:xfrm>
      </p:grpSpPr>
      <p:sp>
        <p:nvSpPr>
          <p:cNvPr id="13859" name="Google Shape;13859;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860" name="Google Shape;13860;p73"/>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1" name="Google Shape;13861;p73"/>
          <p:cNvGrpSpPr/>
          <p:nvPr/>
        </p:nvGrpSpPr>
        <p:grpSpPr>
          <a:xfrm>
            <a:off x="3303268" y="3817349"/>
            <a:ext cx="346056" cy="345674"/>
            <a:chOff x="3303268" y="3817349"/>
            <a:chExt cx="346056" cy="345674"/>
          </a:xfrm>
        </p:grpSpPr>
        <p:sp>
          <p:nvSpPr>
            <p:cNvPr id="13862" name="Google Shape;13862;p7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3"/>
          <p:cNvGrpSpPr/>
          <p:nvPr/>
        </p:nvGrpSpPr>
        <p:grpSpPr>
          <a:xfrm>
            <a:off x="3752358" y="3817349"/>
            <a:ext cx="346056" cy="345674"/>
            <a:chOff x="3752358" y="3817349"/>
            <a:chExt cx="346056" cy="345674"/>
          </a:xfrm>
        </p:grpSpPr>
        <p:sp>
          <p:nvSpPr>
            <p:cNvPr id="13867" name="Google Shape;13867;p7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73"/>
          <p:cNvGrpSpPr/>
          <p:nvPr/>
        </p:nvGrpSpPr>
        <p:grpSpPr>
          <a:xfrm>
            <a:off x="5100008" y="3817349"/>
            <a:ext cx="346024" cy="345674"/>
            <a:chOff x="5100008" y="3817349"/>
            <a:chExt cx="346024" cy="345674"/>
          </a:xfrm>
        </p:grpSpPr>
        <p:sp>
          <p:nvSpPr>
            <p:cNvPr id="13872" name="Google Shape;13872;p7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5" name="Google Shape;13875;p73"/>
          <p:cNvGrpSpPr/>
          <p:nvPr/>
        </p:nvGrpSpPr>
        <p:grpSpPr>
          <a:xfrm>
            <a:off x="5998919" y="3817349"/>
            <a:ext cx="345674" cy="345674"/>
            <a:chOff x="5998919" y="3817349"/>
            <a:chExt cx="345674" cy="345674"/>
          </a:xfrm>
        </p:grpSpPr>
        <p:sp>
          <p:nvSpPr>
            <p:cNvPr id="13876" name="Google Shape;13876;p7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3"/>
          <p:cNvGrpSpPr/>
          <p:nvPr/>
        </p:nvGrpSpPr>
        <p:grpSpPr>
          <a:xfrm>
            <a:off x="4201447" y="3817349"/>
            <a:ext cx="346024" cy="345674"/>
            <a:chOff x="4201447" y="3817349"/>
            <a:chExt cx="346024" cy="345674"/>
          </a:xfrm>
        </p:grpSpPr>
        <p:sp>
          <p:nvSpPr>
            <p:cNvPr id="13880" name="Google Shape;13880;p7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3"/>
          <p:cNvGrpSpPr/>
          <p:nvPr/>
        </p:nvGrpSpPr>
        <p:grpSpPr>
          <a:xfrm>
            <a:off x="4650919" y="3817349"/>
            <a:ext cx="346024" cy="345674"/>
            <a:chOff x="4650919" y="3817349"/>
            <a:chExt cx="346024" cy="345674"/>
          </a:xfrm>
        </p:grpSpPr>
        <p:sp>
          <p:nvSpPr>
            <p:cNvPr id="13883" name="Google Shape;13883;p7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3"/>
          <p:cNvGrpSpPr/>
          <p:nvPr/>
        </p:nvGrpSpPr>
        <p:grpSpPr>
          <a:xfrm>
            <a:off x="5549861" y="3817349"/>
            <a:ext cx="345642" cy="345674"/>
            <a:chOff x="5549861" y="3817349"/>
            <a:chExt cx="345642" cy="345674"/>
          </a:xfrm>
        </p:grpSpPr>
        <p:sp>
          <p:nvSpPr>
            <p:cNvPr id="13887" name="Google Shape;13887;p7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0" name="Google Shape;13890;p73"/>
          <p:cNvGrpSpPr/>
          <p:nvPr/>
        </p:nvGrpSpPr>
        <p:grpSpPr>
          <a:xfrm>
            <a:off x="1306445" y="3397829"/>
            <a:ext cx="367255" cy="269855"/>
            <a:chOff x="1306445" y="3397829"/>
            <a:chExt cx="367255" cy="269855"/>
          </a:xfrm>
        </p:grpSpPr>
        <p:sp>
          <p:nvSpPr>
            <p:cNvPr id="13891" name="Google Shape;13891;p7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7" name="Google Shape;13897;p73"/>
          <p:cNvGrpSpPr/>
          <p:nvPr/>
        </p:nvGrpSpPr>
        <p:grpSpPr>
          <a:xfrm>
            <a:off x="1781317" y="3391400"/>
            <a:ext cx="367255" cy="282364"/>
            <a:chOff x="1781317" y="3391400"/>
            <a:chExt cx="367255" cy="282364"/>
          </a:xfrm>
        </p:grpSpPr>
        <p:sp>
          <p:nvSpPr>
            <p:cNvPr id="13898" name="Google Shape;13898;p7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4" name="Google Shape;13904;p73"/>
          <p:cNvGrpSpPr/>
          <p:nvPr/>
        </p:nvGrpSpPr>
        <p:grpSpPr>
          <a:xfrm>
            <a:off x="3678830" y="3370933"/>
            <a:ext cx="369164" cy="323297"/>
            <a:chOff x="3678830" y="3370933"/>
            <a:chExt cx="369164" cy="323297"/>
          </a:xfrm>
        </p:grpSpPr>
        <p:sp>
          <p:nvSpPr>
            <p:cNvPr id="13905" name="Google Shape;13905;p7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3"/>
          <p:cNvGrpSpPr/>
          <p:nvPr/>
        </p:nvGrpSpPr>
        <p:grpSpPr>
          <a:xfrm>
            <a:off x="859265" y="3348175"/>
            <a:ext cx="312316" cy="368400"/>
            <a:chOff x="859265" y="3348175"/>
            <a:chExt cx="312316" cy="368400"/>
          </a:xfrm>
        </p:grpSpPr>
        <p:sp>
          <p:nvSpPr>
            <p:cNvPr id="13917" name="Google Shape;13917;p7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2" name="Google Shape;13922;p7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3"/>
          <p:cNvGrpSpPr/>
          <p:nvPr/>
        </p:nvGrpSpPr>
        <p:grpSpPr>
          <a:xfrm>
            <a:off x="2766374" y="3361013"/>
            <a:ext cx="330110" cy="308908"/>
            <a:chOff x="2766264" y="3394042"/>
            <a:chExt cx="294873" cy="275934"/>
          </a:xfrm>
        </p:grpSpPr>
        <p:sp>
          <p:nvSpPr>
            <p:cNvPr id="13924" name="Google Shape;13924;p7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73"/>
          <p:cNvGrpSpPr/>
          <p:nvPr/>
        </p:nvGrpSpPr>
        <p:grpSpPr>
          <a:xfrm>
            <a:off x="3214972" y="3359188"/>
            <a:ext cx="346406" cy="347552"/>
            <a:chOff x="3214972" y="3359188"/>
            <a:chExt cx="346406" cy="347552"/>
          </a:xfrm>
        </p:grpSpPr>
        <p:sp>
          <p:nvSpPr>
            <p:cNvPr id="13929" name="Google Shape;13929;p7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73"/>
          <p:cNvGrpSpPr/>
          <p:nvPr/>
        </p:nvGrpSpPr>
        <p:grpSpPr>
          <a:xfrm>
            <a:off x="4629306" y="3409193"/>
            <a:ext cx="367255" cy="244486"/>
            <a:chOff x="4629306" y="3409193"/>
            <a:chExt cx="367255" cy="244486"/>
          </a:xfrm>
        </p:grpSpPr>
        <p:sp>
          <p:nvSpPr>
            <p:cNvPr id="13944" name="Google Shape;13944;p7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3"/>
          <p:cNvGrpSpPr/>
          <p:nvPr/>
        </p:nvGrpSpPr>
        <p:grpSpPr>
          <a:xfrm>
            <a:off x="4193490" y="3350084"/>
            <a:ext cx="289939" cy="334661"/>
            <a:chOff x="4193490" y="3350084"/>
            <a:chExt cx="289939" cy="334661"/>
          </a:xfrm>
        </p:grpSpPr>
        <p:sp>
          <p:nvSpPr>
            <p:cNvPr id="13955" name="Google Shape;13955;p7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5" name="Google Shape;13965;p73"/>
          <p:cNvGrpSpPr/>
          <p:nvPr/>
        </p:nvGrpSpPr>
        <p:grpSpPr>
          <a:xfrm>
            <a:off x="6533281" y="3351230"/>
            <a:ext cx="357037" cy="357005"/>
            <a:chOff x="6533281" y="3351230"/>
            <a:chExt cx="357037" cy="357005"/>
          </a:xfrm>
        </p:grpSpPr>
        <p:sp>
          <p:nvSpPr>
            <p:cNvPr id="13966" name="Google Shape;13966;p7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73"/>
          <p:cNvGrpSpPr/>
          <p:nvPr/>
        </p:nvGrpSpPr>
        <p:grpSpPr>
          <a:xfrm>
            <a:off x="6058441" y="3351230"/>
            <a:ext cx="357387" cy="357005"/>
            <a:chOff x="6058441" y="3351230"/>
            <a:chExt cx="357387" cy="357005"/>
          </a:xfrm>
        </p:grpSpPr>
        <p:sp>
          <p:nvSpPr>
            <p:cNvPr id="13970" name="Google Shape;13970;p7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2" name="Google Shape;13972;p73"/>
          <p:cNvGrpSpPr/>
          <p:nvPr/>
        </p:nvGrpSpPr>
        <p:grpSpPr>
          <a:xfrm>
            <a:off x="7957483" y="3350848"/>
            <a:ext cx="357387" cy="357387"/>
            <a:chOff x="7957483" y="3350848"/>
            <a:chExt cx="357387" cy="357387"/>
          </a:xfrm>
        </p:grpSpPr>
        <p:sp>
          <p:nvSpPr>
            <p:cNvPr id="13973" name="Google Shape;13973;p7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73"/>
          <p:cNvGrpSpPr/>
          <p:nvPr/>
        </p:nvGrpSpPr>
        <p:grpSpPr>
          <a:xfrm>
            <a:off x="7007771" y="3351230"/>
            <a:ext cx="357387" cy="357005"/>
            <a:chOff x="7007771" y="3351230"/>
            <a:chExt cx="357387" cy="357005"/>
          </a:xfrm>
        </p:grpSpPr>
        <p:sp>
          <p:nvSpPr>
            <p:cNvPr id="13977" name="Google Shape;13977;p7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73"/>
          <p:cNvGrpSpPr/>
          <p:nvPr/>
        </p:nvGrpSpPr>
        <p:grpSpPr>
          <a:xfrm>
            <a:off x="5108729" y="3351230"/>
            <a:ext cx="357005" cy="357005"/>
            <a:chOff x="5108729" y="3351230"/>
            <a:chExt cx="357005" cy="357005"/>
          </a:xfrm>
        </p:grpSpPr>
        <p:sp>
          <p:nvSpPr>
            <p:cNvPr id="13983" name="Google Shape;13983;p7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3"/>
          <p:cNvGrpSpPr/>
          <p:nvPr/>
        </p:nvGrpSpPr>
        <p:grpSpPr>
          <a:xfrm>
            <a:off x="5583569" y="3351230"/>
            <a:ext cx="357419" cy="357005"/>
            <a:chOff x="5583569" y="3351230"/>
            <a:chExt cx="357419" cy="357005"/>
          </a:xfrm>
        </p:grpSpPr>
        <p:sp>
          <p:nvSpPr>
            <p:cNvPr id="13986" name="Google Shape;13986;p7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8" name="Google Shape;13988;p73"/>
          <p:cNvGrpSpPr/>
          <p:nvPr/>
        </p:nvGrpSpPr>
        <p:grpSpPr>
          <a:xfrm>
            <a:off x="7482229" y="3351230"/>
            <a:ext cx="357419" cy="357005"/>
            <a:chOff x="7482229" y="3351230"/>
            <a:chExt cx="357419" cy="357005"/>
          </a:xfrm>
        </p:grpSpPr>
        <p:sp>
          <p:nvSpPr>
            <p:cNvPr id="13989" name="Google Shape;13989;p7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73"/>
          <p:cNvGrpSpPr/>
          <p:nvPr/>
        </p:nvGrpSpPr>
        <p:grpSpPr>
          <a:xfrm>
            <a:off x="3764485" y="2890682"/>
            <a:ext cx="222874" cy="345737"/>
            <a:chOff x="3764485" y="2890682"/>
            <a:chExt cx="222874" cy="345737"/>
          </a:xfrm>
        </p:grpSpPr>
        <p:sp>
          <p:nvSpPr>
            <p:cNvPr id="13995" name="Google Shape;13995;p7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73"/>
          <p:cNvGrpSpPr/>
          <p:nvPr/>
        </p:nvGrpSpPr>
        <p:grpSpPr>
          <a:xfrm>
            <a:off x="2238616" y="2908131"/>
            <a:ext cx="422596" cy="310382"/>
            <a:chOff x="2278533" y="2937377"/>
            <a:chExt cx="346788" cy="254704"/>
          </a:xfrm>
        </p:grpSpPr>
        <p:sp>
          <p:nvSpPr>
            <p:cNvPr id="13999" name="Google Shape;13999;p7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2" name="Google Shape;14002;p73"/>
          <p:cNvGrpSpPr/>
          <p:nvPr/>
        </p:nvGrpSpPr>
        <p:grpSpPr>
          <a:xfrm>
            <a:off x="1836637" y="2891510"/>
            <a:ext cx="286152" cy="346438"/>
            <a:chOff x="1836637" y="2891510"/>
            <a:chExt cx="286152" cy="346438"/>
          </a:xfrm>
        </p:grpSpPr>
        <p:sp>
          <p:nvSpPr>
            <p:cNvPr id="14003" name="Google Shape;14003;p7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6" name="Google Shape;14006;p73"/>
          <p:cNvGrpSpPr/>
          <p:nvPr/>
        </p:nvGrpSpPr>
        <p:grpSpPr>
          <a:xfrm>
            <a:off x="5585861" y="2905929"/>
            <a:ext cx="379764" cy="337684"/>
            <a:chOff x="5585861" y="2905929"/>
            <a:chExt cx="379764" cy="337684"/>
          </a:xfrm>
        </p:grpSpPr>
        <p:sp>
          <p:nvSpPr>
            <p:cNvPr id="14007" name="Google Shape;14007;p7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73"/>
          <p:cNvGrpSpPr/>
          <p:nvPr/>
        </p:nvGrpSpPr>
        <p:grpSpPr>
          <a:xfrm>
            <a:off x="1327676" y="2910480"/>
            <a:ext cx="347934" cy="310024"/>
            <a:chOff x="1327676" y="2910480"/>
            <a:chExt cx="347934" cy="310024"/>
          </a:xfrm>
        </p:grpSpPr>
        <p:sp>
          <p:nvSpPr>
            <p:cNvPr id="14012" name="Google Shape;14012;p7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7" name="Google Shape;14017;p7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8" name="Google Shape;14018;p73"/>
          <p:cNvGrpSpPr/>
          <p:nvPr/>
        </p:nvGrpSpPr>
        <p:grpSpPr>
          <a:xfrm>
            <a:off x="2753401" y="2869564"/>
            <a:ext cx="382828" cy="358601"/>
            <a:chOff x="2753373" y="2902523"/>
            <a:chExt cx="347552" cy="325557"/>
          </a:xfrm>
        </p:grpSpPr>
        <p:sp>
          <p:nvSpPr>
            <p:cNvPr id="14019" name="Google Shape;14019;p7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73"/>
          <p:cNvGrpSpPr/>
          <p:nvPr/>
        </p:nvGrpSpPr>
        <p:grpSpPr>
          <a:xfrm>
            <a:off x="849016" y="2903255"/>
            <a:ext cx="356655" cy="335425"/>
            <a:chOff x="849016" y="2903255"/>
            <a:chExt cx="356655" cy="335425"/>
          </a:xfrm>
        </p:grpSpPr>
        <p:sp>
          <p:nvSpPr>
            <p:cNvPr id="14026" name="Google Shape;14026;p7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7" name="Google Shape;14037;p73"/>
          <p:cNvGrpSpPr/>
          <p:nvPr/>
        </p:nvGrpSpPr>
        <p:grpSpPr>
          <a:xfrm>
            <a:off x="4210933" y="2926777"/>
            <a:ext cx="280072" cy="275520"/>
            <a:chOff x="4210933" y="2926777"/>
            <a:chExt cx="280072" cy="275520"/>
          </a:xfrm>
        </p:grpSpPr>
        <p:sp>
          <p:nvSpPr>
            <p:cNvPr id="14038" name="Google Shape;14038;p7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73"/>
          <p:cNvGrpSpPr/>
          <p:nvPr/>
        </p:nvGrpSpPr>
        <p:grpSpPr>
          <a:xfrm>
            <a:off x="4667216" y="2915382"/>
            <a:ext cx="320273" cy="318395"/>
            <a:chOff x="4667216" y="2915382"/>
            <a:chExt cx="320273" cy="318395"/>
          </a:xfrm>
        </p:grpSpPr>
        <p:sp>
          <p:nvSpPr>
            <p:cNvPr id="14052" name="Google Shape;14052;p7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6" name="Google Shape;14056;p73"/>
          <p:cNvGrpSpPr/>
          <p:nvPr/>
        </p:nvGrpSpPr>
        <p:grpSpPr>
          <a:xfrm>
            <a:off x="5170480" y="2934639"/>
            <a:ext cx="261929" cy="280550"/>
            <a:chOff x="5170480" y="2934639"/>
            <a:chExt cx="261929" cy="280550"/>
          </a:xfrm>
        </p:grpSpPr>
        <p:sp>
          <p:nvSpPr>
            <p:cNvPr id="14057" name="Google Shape;14057;p7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4" name="Google Shape;14064;p73"/>
          <p:cNvGrpSpPr/>
          <p:nvPr/>
        </p:nvGrpSpPr>
        <p:grpSpPr>
          <a:xfrm>
            <a:off x="6069423" y="2891892"/>
            <a:ext cx="362321" cy="364231"/>
            <a:chOff x="6069423" y="2891892"/>
            <a:chExt cx="362321" cy="364231"/>
          </a:xfrm>
        </p:grpSpPr>
        <p:sp>
          <p:nvSpPr>
            <p:cNvPr id="14065" name="Google Shape;14065;p7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1" name="Google Shape;14071;p73"/>
          <p:cNvGrpSpPr/>
          <p:nvPr/>
        </p:nvGrpSpPr>
        <p:grpSpPr>
          <a:xfrm>
            <a:off x="6571955" y="2919170"/>
            <a:ext cx="308878" cy="311170"/>
            <a:chOff x="6571955" y="2919170"/>
            <a:chExt cx="308878" cy="311170"/>
          </a:xfrm>
        </p:grpSpPr>
        <p:sp>
          <p:nvSpPr>
            <p:cNvPr id="14072" name="Google Shape;14072;p7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2" name="Google Shape;14082;p73"/>
          <p:cNvGrpSpPr/>
          <p:nvPr/>
        </p:nvGrpSpPr>
        <p:grpSpPr>
          <a:xfrm>
            <a:off x="7500054" y="2934735"/>
            <a:ext cx="350576" cy="280454"/>
            <a:chOff x="7500054" y="2934735"/>
            <a:chExt cx="350576" cy="280454"/>
          </a:xfrm>
        </p:grpSpPr>
        <p:sp>
          <p:nvSpPr>
            <p:cNvPr id="14083" name="Google Shape;14083;p7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1" name="Google Shape;14091;p73"/>
          <p:cNvGrpSpPr/>
          <p:nvPr/>
        </p:nvGrpSpPr>
        <p:grpSpPr>
          <a:xfrm>
            <a:off x="7024430" y="2874662"/>
            <a:ext cx="332012" cy="355454"/>
            <a:chOff x="7055134" y="2919170"/>
            <a:chExt cx="290321" cy="310820"/>
          </a:xfrm>
        </p:grpSpPr>
        <p:sp>
          <p:nvSpPr>
            <p:cNvPr id="14092" name="Google Shape;14092;p7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73"/>
          <p:cNvGrpSpPr/>
          <p:nvPr/>
        </p:nvGrpSpPr>
        <p:grpSpPr>
          <a:xfrm>
            <a:off x="7985143" y="2900613"/>
            <a:ext cx="330109" cy="347552"/>
            <a:chOff x="7985143" y="2900613"/>
            <a:chExt cx="330109" cy="347552"/>
          </a:xfrm>
        </p:grpSpPr>
        <p:sp>
          <p:nvSpPr>
            <p:cNvPr id="14107" name="Google Shape;14107;p7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5" name="Google Shape;14115;p73"/>
          <p:cNvGrpSpPr/>
          <p:nvPr/>
        </p:nvGrpSpPr>
        <p:grpSpPr>
          <a:xfrm>
            <a:off x="7990840" y="2435226"/>
            <a:ext cx="354363" cy="353631"/>
            <a:chOff x="7990840" y="2435226"/>
            <a:chExt cx="354363" cy="353631"/>
          </a:xfrm>
        </p:grpSpPr>
        <p:sp>
          <p:nvSpPr>
            <p:cNvPr id="14116" name="Google Shape;14116;p7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9" name="Google Shape;14119;p73"/>
          <p:cNvGrpSpPr/>
          <p:nvPr/>
        </p:nvGrpSpPr>
        <p:grpSpPr>
          <a:xfrm>
            <a:off x="1817317" y="2480330"/>
            <a:ext cx="350958" cy="263043"/>
            <a:chOff x="1817317" y="2480330"/>
            <a:chExt cx="350958" cy="263043"/>
          </a:xfrm>
        </p:grpSpPr>
        <p:sp>
          <p:nvSpPr>
            <p:cNvPr id="14120" name="Google Shape;14120;p7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5" name="Google Shape;14125;p73"/>
          <p:cNvGrpSpPr/>
          <p:nvPr/>
        </p:nvGrpSpPr>
        <p:grpSpPr>
          <a:xfrm>
            <a:off x="1341727" y="2483349"/>
            <a:ext cx="419913" cy="308109"/>
            <a:chOff x="1341727" y="2483349"/>
            <a:chExt cx="419913" cy="308109"/>
          </a:xfrm>
        </p:grpSpPr>
        <p:sp>
          <p:nvSpPr>
            <p:cNvPr id="14126" name="Google Shape;14126;p7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73"/>
          <p:cNvGrpSpPr/>
          <p:nvPr/>
        </p:nvGrpSpPr>
        <p:grpSpPr>
          <a:xfrm>
            <a:off x="854332" y="2447736"/>
            <a:ext cx="376358" cy="330109"/>
            <a:chOff x="854332" y="2447736"/>
            <a:chExt cx="376358" cy="330109"/>
          </a:xfrm>
        </p:grpSpPr>
        <p:sp>
          <p:nvSpPr>
            <p:cNvPr id="14130" name="Google Shape;14130;p7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8" name="Google Shape;14138;p73"/>
          <p:cNvGrpSpPr/>
          <p:nvPr/>
        </p:nvGrpSpPr>
        <p:grpSpPr>
          <a:xfrm>
            <a:off x="4206763" y="2450951"/>
            <a:ext cx="322151" cy="322374"/>
            <a:chOff x="4206763" y="2450951"/>
            <a:chExt cx="322151" cy="322374"/>
          </a:xfrm>
        </p:grpSpPr>
        <p:sp>
          <p:nvSpPr>
            <p:cNvPr id="14139" name="Google Shape;14139;p7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3"/>
          <p:cNvGrpSpPr/>
          <p:nvPr/>
        </p:nvGrpSpPr>
        <p:grpSpPr>
          <a:xfrm>
            <a:off x="7528096" y="2450059"/>
            <a:ext cx="327976" cy="324316"/>
            <a:chOff x="7528096" y="2450059"/>
            <a:chExt cx="327976" cy="324316"/>
          </a:xfrm>
        </p:grpSpPr>
        <p:sp>
          <p:nvSpPr>
            <p:cNvPr id="14142" name="Google Shape;14142;p7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73"/>
          <p:cNvGrpSpPr/>
          <p:nvPr/>
        </p:nvGrpSpPr>
        <p:grpSpPr>
          <a:xfrm>
            <a:off x="7077129" y="2512542"/>
            <a:ext cx="282364" cy="198619"/>
            <a:chOff x="7077129" y="2512542"/>
            <a:chExt cx="282364" cy="198619"/>
          </a:xfrm>
        </p:grpSpPr>
        <p:sp>
          <p:nvSpPr>
            <p:cNvPr id="14148" name="Google Shape;14148;p7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3"/>
          <p:cNvGrpSpPr/>
          <p:nvPr/>
        </p:nvGrpSpPr>
        <p:grpSpPr>
          <a:xfrm>
            <a:off x="3725461" y="2444712"/>
            <a:ext cx="334279" cy="334661"/>
            <a:chOff x="3725461" y="2444712"/>
            <a:chExt cx="334279" cy="334661"/>
          </a:xfrm>
        </p:grpSpPr>
        <p:sp>
          <p:nvSpPr>
            <p:cNvPr id="14155" name="Google Shape;14155;p7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2" name="Google Shape;14162;p73"/>
          <p:cNvGrpSpPr/>
          <p:nvPr/>
        </p:nvGrpSpPr>
        <p:grpSpPr>
          <a:xfrm>
            <a:off x="6577238" y="2457221"/>
            <a:ext cx="332019" cy="310788"/>
            <a:chOff x="6577238" y="2457221"/>
            <a:chExt cx="332019" cy="310788"/>
          </a:xfrm>
        </p:grpSpPr>
        <p:sp>
          <p:nvSpPr>
            <p:cNvPr id="14163" name="Google Shape;14163;p7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73"/>
          <p:cNvGrpSpPr/>
          <p:nvPr/>
        </p:nvGrpSpPr>
        <p:grpSpPr>
          <a:xfrm>
            <a:off x="2818561" y="2439778"/>
            <a:ext cx="247892" cy="346024"/>
            <a:chOff x="2818561" y="2439778"/>
            <a:chExt cx="247892" cy="346024"/>
          </a:xfrm>
        </p:grpSpPr>
        <p:sp>
          <p:nvSpPr>
            <p:cNvPr id="14170" name="Google Shape;14170;p7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73"/>
          <p:cNvGrpSpPr/>
          <p:nvPr/>
        </p:nvGrpSpPr>
        <p:grpSpPr>
          <a:xfrm>
            <a:off x="3207778" y="2474632"/>
            <a:ext cx="419933" cy="275170"/>
            <a:chOff x="3207778" y="2474632"/>
            <a:chExt cx="419933" cy="275170"/>
          </a:xfrm>
        </p:grpSpPr>
        <p:sp>
          <p:nvSpPr>
            <p:cNvPr id="14183" name="Google Shape;14183;p7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3"/>
          <p:cNvGrpSpPr/>
          <p:nvPr/>
        </p:nvGrpSpPr>
        <p:grpSpPr>
          <a:xfrm>
            <a:off x="6099375" y="2456075"/>
            <a:ext cx="337684" cy="314194"/>
            <a:chOff x="6099375" y="2456075"/>
            <a:chExt cx="337684" cy="314194"/>
          </a:xfrm>
        </p:grpSpPr>
        <p:sp>
          <p:nvSpPr>
            <p:cNvPr id="14198" name="Google Shape;14198;p7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0" name="Google Shape;14200;p73"/>
          <p:cNvGrpSpPr/>
          <p:nvPr/>
        </p:nvGrpSpPr>
        <p:grpSpPr>
          <a:xfrm>
            <a:off x="2312623" y="2468584"/>
            <a:ext cx="312698" cy="286534"/>
            <a:chOff x="2312623" y="2468584"/>
            <a:chExt cx="312698" cy="286534"/>
          </a:xfrm>
        </p:grpSpPr>
        <p:sp>
          <p:nvSpPr>
            <p:cNvPr id="14201" name="Google Shape;14201;p7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3"/>
          <p:cNvGrpSpPr/>
          <p:nvPr/>
        </p:nvGrpSpPr>
        <p:grpSpPr>
          <a:xfrm>
            <a:off x="5618805" y="2440924"/>
            <a:ext cx="345292" cy="342618"/>
            <a:chOff x="5618805" y="2440924"/>
            <a:chExt cx="345292" cy="342618"/>
          </a:xfrm>
        </p:grpSpPr>
        <p:sp>
          <p:nvSpPr>
            <p:cNvPr id="14205" name="Google Shape;14205;p7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73"/>
          <p:cNvGrpSpPr/>
          <p:nvPr/>
        </p:nvGrpSpPr>
        <p:grpSpPr>
          <a:xfrm>
            <a:off x="4653179" y="2446590"/>
            <a:ext cx="377886" cy="331255"/>
            <a:chOff x="4653179" y="2446590"/>
            <a:chExt cx="377886" cy="331255"/>
          </a:xfrm>
        </p:grpSpPr>
        <p:sp>
          <p:nvSpPr>
            <p:cNvPr id="14211" name="Google Shape;14211;p7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5" name="Google Shape;14215;p73"/>
          <p:cNvGrpSpPr/>
          <p:nvPr/>
        </p:nvGrpSpPr>
        <p:grpSpPr>
          <a:xfrm>
            <a:off x="5184517" y="2459481"/>
            <a:ext cx="252062" cy="305122"/>
            <a:chOff x="5184517" y="2459481"/>
            <a:chExt cx="252062" cy="305122"/>
          </a:xfrm>
        </p:grpSpPr>
        <p:sp>
          <p:nvSpPr>
            <p:cNvPr id="14216" name="Google Shape;14216;p7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2" name="Google Shape;14222;p7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3" name="Google Shape;14223;p73"/>
          <p:cNvGrpSpPr/>
          <p:nvPr/>
        </p:nvGrpSpPr>
        <p:grpSpPr>
          <a:xfrm>
            <a:off x="6155459" y="1969108"/>
            <a:ext cx="249770" cy="363849"/>
            <a:chOff x="6155459" y="1969108"/>
            <a:chExt cx="249770" cy="363849"/>
          </a:xfrm>
        </p:grpSpPr>
        <p:sp>
          <p:nvSpPr>
            <p:cNvPr id="14224" name="Google Shape;14224;p7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73"/>
          <p:cNvGrpSpPr/>
          <p:nvPr/>
        </p:nvGrpSpPr>
        <p:grpSpPr>
          <a:xfrm>
            <a:off x="2280029" y="1970604"/>
            <a:ext cx="353631" cy="354395"/>
            <a:chOff x="2280029" y="1970604"/>
            <a:chExt cx="353631" cy="354395"/>
          </a:xfrm>
        </p:grpSpPr>
        <p:sp>
          <p:nvSpPr>
            <p:cNvPr id="14234" name="Google Shape;14234;p7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8" name="Google Shape;14238;p73"/>
          <p:cNvGrpSpPr/>
          <p:nvPr/>
        </p:nvGrpSpPr>
        <p:grpSpPr>
          <a:xfrm>
            <a:off x="8065100" y="2000174"/>
            <a:ext cx="255086" cy="301685"/>
            <a:chOff x="8065100" y="2000174"/>
            <a:chExt cx="255086" cy="301685"/>
          </a:xfrm>
        </p:grpSpPr>
        <p:sp>
          <p:nvSpPr>
            <p:cNvPr id="14239" name="Google Shape;14239;p7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73"/>
          <p:cNvGrpSpPr/>
          <p:nvPr/>
        </p:nvGrpSpPr>
        <p:grpSpPr>
          <a:xfrm>
            <a:off x="6633705" y="1969108"/>
            <a:ext cx="249420" cy="363849"/>
            <a:chOff x="6633705" y="1969108"/>
            <a:chExt cx="249420" cy="363849"/>
          </a:xfrm>
        </p:grpSpPr>
        <p:sp>
          <p:nvSpPr>
            <p:cNvPr id="14244" name="Google Shape;14244;p7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2" name="Google Shape;14252;p73"/>
          <p:cNvGrpSpPr/>
          <p:nvPr/>
        </p:nvGrpSpPr>
        <p:grpSpPr>
          <a:xfrm>
            <a:off x="5211031" y="1969108"/>
            <a:ext cx="226661" cy="363467"/>
            <a:chOff x="5211031" y="1969108"/>
            <a:chExt cx="226661" cy="363467"/>
          </a:xfrm>
        </p:grpSpPr>
        <p:sp>
          <p:nvSpPr>
            <p:cNvPr id="14253" name="Google Shape;14253;p7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5" name="Google Shape;14255;p73"/>
          <p:cNvGrpSpPr/>
          <p:nvPr/>
        </p:nvGrpSpPr>
        <p:grpSpPr>
          <a:xfrm>
            <a:off x="3712952" y="1970604"/>
            <a:ext cx="354363" cy="354395"/>
            <a:chOff x="3712952" y="1970604"/>
            <a:chExt cx="354363" cy="354395"/>
          </a:xfrm>
        </p:grpSpPr>
        <p:sp>
          <p:nvSpPr>
            <p:cNvPr id="14256" name="Google Shape;14256;p7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5" name="Google Shape;14265;p73"/>
          <p:cNvGrpSpPr/>
          <p:nvPr/>
        </p:nvGrpSpPr>
        <p:grpSpPr>
          <a:xfrm>
            <a:off x="3235438" y="1970604"/>
            <a:ext cx="354363" cy="354745"/>
            <a:chOff x="3235438" y="1970604"/>
            <a:chExt cx="354363" cy="354745"/>
          </a:xfrm>
        </p:grpSpPr>
        <p:sp>
          <p:nvSpPr>
            <p:cNvPr id="14266" name="Google Shape;14266;p7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3"/>
          <p:cNvGrpSpPr/>
          <p:nvPr/>
        </p:nvGrpSpPr>
        <p:grpSpPr>
          <a:xfrm>
            <a:off x="1329585" y="1989925"/>
            <a:ext cx="341472" cy="335074"/>
            <a:chOff x="1329585" y="1989925"/>
            <a:chExt cx="341472" cy="335074"/>
          </a:xfrm>
        </p:grpSpPr>
        <p:sp>
          <p:nvSpPr>
            <p:cNvPr id="14280" name="Google Shape;14280;p7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3"/>
          <p:cNvGrpSpPr/>
          <p:nvPr/>
        </p:nvGrpSpPr>
        <p:grpSpPr>
          <a:xfrm>
            <a:off x="5591871" y="1989906"/>
            <a:ext cx="416649" cy="325597"/>
            <a:chOff x="5626763" y="2013829"/>
            <a:chExt cx="351722" cy="274788"/>
          </a:xfrm>
        </p:grpSpPr>
        <p:sp>
          <p:nvSpPr>
            <p:cNvPr id="14284" name="Google Shape;14284;p7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73"/>
          <p:cNvGrpSpPr/>
          <p:nvPr/>
        </p:nvGrpSpPr>
        <p:grpSpPr>
          <a:xfrm>
            <a:off x="7576605" y="1983877"/>
            <a:ext cx="276698" cy="333133"/>
            <a:chOff x="7576605" y="1983877"/>
            <a:chExt cx="276698" cy="333133"/>
          </a:xfrm>
        </p:grpSpPr>
        <p:sp>
          <p:nvSpPr>
            <p:cNvPr id="14295" name="Google Shape;14295;p7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7" name="Google Shape;14297;p73"/>
          <p:cNvGrpSpPr/>
          <p:nvPr/>
        </p:nvGrpSpPr>
        <p:grpSpPr>
          <a:xfrm>
            <a:off x="853568" y="1975538"/>
            <a:ext cx="337334" cy="353599"/>
            <a:chOff x="853568" y="1975538"/>
            <a:chExt cx="337334" cy="353599"/>
          </a:xfrm>
        </p:grpSpPr>
        <p:sp>
          <p:nvSpPr>
            <p:cNvPr id="14298" name="Google Shape;14298;p7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73"/>
          <p:cNvGrpSpPr/>
          <p:nvPr/>
        </p:nvGrpSpPr>
        <p:grpSpPr>
          <a:xfrm>
            <a:off x="2770052" y="2009628"/>
            <a:ext cx="327085" cy="277080"/>
            <a:chOff x="2770052" y="2009628"/>
            <a:chExt cx="327085" cy="277080"/>
          </a:xfrm>
        </p:grpSpPr>
        <p:sp>
          <p:nvSpPr>
            <p:cNvPr id="14303" name="Google Shape;14303;p7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5" name="Google Shape;14305;p7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3"/>
          <p:cNvGrpSpPr/>
          <p:nvPr/>
        </p:nvGrpSpPr>
        <p:grpSpPr>
          <a:xfrm>
            <a:off x="4195399" y="1970604"/>
            <a:ext cx="344878" cy="343573"/>
            <a:chOff x="4195399" y="1970604"/>
            <a:chExt cx="344878" cy="343573"/>
          </a:xfrm>
        </p:grpSpPr>
        <p:sp>
          <p:nvSpPr>
            <p:cNvPr id="14307" name="Google Shape;14307;p7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73"/>
          <p:cNvGrpSpPr/>
          <p:nvPr/>
        </p:nvGrpSpPr>
        <p:grpSpPr>
          <a:xfrm>
            <a:off x="4674791" y="1977447"/>
            <a:ext cx="344528" cy="344114"/>
            <a:chOff x="4674791" y="1977447"/>
            <a:chExt cx="344528" cy="344114"/>
          </a:xfrm>
        </p:grpSpPr>
        <p:sp>
          <p:nvSpPr>
            <p:cNvPr id="14312" name="Google Shape;14312;p7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8" name="Google Shape;14338;p73"/>
          <p:cNvGrpSpPr/>
          <p:nvPr/>
        </p:nvGrpSpPr>
        <p:grpSpPr>
          <a:xfrm>
            <a:off x="6083810" y="1547297"/>
            <a:ext cx="382819" cy="310788"/>
            <a:chOff x="6083810" y="1547297"/>
            <a:chExt cx="382819" cy="310788"/>
          </a:xfrm>
        </p:grpSpPr>
        <p:sp>
          <p:nvSpPr>
            <p:cNvPr id="14339" name="Google Shape;14339;p7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3"/>
          <p:cNvGrpSpPr/>
          <p:nvPr/>
        </p:nvGrpSpPr>
        <p:grpSpPr>
          <a:xfrm>
            <a:off x="6558300" y="1538193"/>
            <a:ext cx="382788" cy="328613"/>
            <a:chOff x="6558300" y="1538193"/>
            <a:chExt cx="382788" cy="328613"/>
          </a:xfrm>
        </p:grpSpPr>
        <p:sp>
          <p:nvSpPr>
            <p:cNvPr id="14358" name="Google Shape;14358;p7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0" name="Google Shape;14360;p73"/>
          <p:cNvGrpSpPr/>
          <p:nvPr/>
        </p:nvGrpSpPr>
        <p:grpSpPr>
          <a:xfrm>
            <a:off x="5194002" y="1511297"/>
            <a:ext cx="259605" cy="346024"/>
            <a:chOff x="5194002" y="1511297"/>
            <a:chExt cx="259605" cy="346024"/>
          </a:xfrm>
        </p:grpSpPr>
        <p:sp>
          <p:nvSpPr>
            <p:cNvPr id="14361" name="Google Shape;14361;p7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73"/>
          <p:cNvGrpSpPr/>
          <p:nvPr/>
        </p:nvGrpSpPr>
        <p:grpSpPr>
          <a:xfrm>
            <a:off x="1394741" y="1512061"/>
            <a:ext cx="252444" cy="351722"/>
            <a:chOff x="1394741" y="1512061"/>
            <a:chExt cx="252444" cy="351722"/>
          </a:xfrm>
        </p:grpSpPr>
        <p:sp>
          <p:nvSpPr>
            <p:cNvPr id="14366" name="Google Shape;14366;p7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3"/>
          <p:cNvGrpSpPr/>
          <p:nvPr/>
        </p:nvGrpSpPr>
        <p:grpSpPr>
          <a:xfrm>
            <a:off x="855096" y="1504485"/>
            <a:ext cx="380910" cy="339594"/>
            <a:chOff x="855096" y="1504485"/>
            <a:chExt cx="380910" cy="339594"/>
          </a:xfrm>
        </p:grpSpPr>
        <p:sp>
          <p:nvSpPr>
            <p:cNvPr id="14384" name="Google Shape;14384;p7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9" name="Google Shape;14389;p73"/>
          <p:cNvGrpSpPr/>
          <p:nvPr/>
        </p:nvGrpSpPr>
        <p:grpSpPr>
          <a:xfrm>
            <a:off x="1819576" y="1511679"/>
            <a:ext cx="352103" cy="352103"/>
            <a:chOff x="1819576" y="1511679"/>
            <a:chExt cx="352103" cy="352103"/>
          </a:xfrm>
        </p:grpSpPr>
        <p:sp>
          <p:nvSpPr>
            <p:cNvPr id="14390" name="Google Shape;14390;p7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4" name="Google Shape;14394;p73"/>
          <p:cNvGrpSpPr/>
          <p:nvPr/>
        </p:nvGrpSpPr>
        <p:grpSpPr>
          <a:xfrm>
            <a:off x="5621097" y="1500761"/>
            <a:ext cx="371424" cy="355446"/>
            <a:chOff x="5621097" y="1500761"/>
            <a:chExt cx="371424" cy="355446"/>
          </a:xfrm>
        </p:grpSpPr>
        <p:sp>
          <p:nvSpPr>
            <p:cNvPr id="14395" name="Google Shape;14395;p7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73"/>
          <p:cNvGrpSpPr/>
          <p:nvPr/>
        </p:nvGrpSpPr>
        <p:grpSpPr>
          <a:xfrm>
            <a:off x="4670239" y="1541599"/>
            <a:ext cx="359679" cy="321833"/>
            <a:chOff x="4670239" y="1541599"/>
            <a:chExt cx="359679" cy="321833"/>
          </a:xfrm>
        </p:grpSpPr>
        <p:sp>
          <p:nvSpPr>
            <p:cNvPr id="14398" name="Google Shape;14398;p7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3"/>
          <p:cNvGrpSpPr/>
          <p:nvPr/>
        </p:nvGrpSpPr>
        <p:grpSpPr>
          <a:xfrm>
            <a:off x="4212429" y="1502385"/>
            <a:ext cx="321037" cy="353822"/>
            <a:chOff x="4212429" y="1502385"/>
            <a:chExt cx="321037" cy="353822"/>
          </a:xfrm>
        </p:grpSpPr>
        <p:sp>
          <p:nvSpPr>
            <p:cNvPr id="14404" name="Google Shape;14404;p7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3"/>
          <p:cNvGrpSpPr/>
          <p:nvPr/>
        </p:nvGrpSpPr>
        <p:grpSpPr>
          <a:xfrm>
            <a:off x="2302788" y="1505981"/>
            <a:ext cx="336188" cy="335425"/>
            <a:chOff x="2302788" y="1505981"/>
            <a:chExt cx="336188" cy="335425"/>
          </a:xfrm>
        </p:grpSpPr>
        <p:sp>
          <p:nvSpPr>
            <p:cNvPr id="14409" name="Google Shape;14409;p7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6" name="Google Shape;14426;p73"/>
          <p:cNvGrpSpPr/>
          <p:nvPr/>
        </p:nvGrpSpPr>
        <p:grpSpPr>
          <a:xfrm>
            <a:off x="2780301" y="1521896"/>
            <a:ext cx="333133" cy="321037"/>
            <a:chOff x="2780301" y="1521896"/>
            <a:chExt cx="333133" cy="321037"/>
          </a:xfrm>
        </p:grpSpPr>
        <p:sp>
          <p:nvSpPr>
            <p:cNvPr id="14427" name="Google Shape;14427;p7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7" name="Google Shape;14447;p7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0" name="Google Shape;14450;p73"/>
          <p:cNvGrpSpPr/>
          <p:nvPr/>
        </p:nvGrpSpPr>
        <p:grpSpPr>
          <a:xfrm>
            <a:off x="3316159" y="1515085"/>
            <a:ext cx="211892" cy="339594"/>
            <a:chOff x="3316159" y="1515085"/>
            <a:chExt cx="211892" cy="339594"/>
          </a:xfrm>
        </p:grpSpPr>
        <p:sp>
          <p:nvSpPr>
            <p:cNvPr id="14451" name="Google Shape;14451;p7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73"/>
          <p:cNvGrpSpPr/>
          <p:nvPr/>
        </p:nvGrpSpPr>
        <p:grpSpPr>
          <a:xfrm>
            <a:off x="3716358" y="1544655"/>
            <a:ext cx="361971" cy="314958"/>
            <a:chOff x="3716358" y="1544655"/>
            <a:chExt cx="361971" cy="314958"/>
          </a:xfrm>
        </p:grpSpPr>
        <p:sp>
          <p:nvSpPr>
            <p:cNvPr id="14458" name="Google Shape;14458;p7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3" name="Google Shape;14463;p73"/>
            <p:cNvGrpSpPr/>
            <p:nvPr/>
          </p:nvGrpSpPr>
          <p:grpSpPr>
            <a:xfrm>
              <a:off x="3716358" y="1544655"/>
              <a:ext cx="361971" cy="314958"/>
              <a:chOff x="3716358" y="1544655"/>
              <a:chExt cx="361971" cy="314958"/>
            </a:xfrm>
          </p:grpSpPr>
          <p:sp>
            <p:nvSpPr>
              <p:cNvPr id="14464" name="Google Shape;14464;p7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69" name="Google Shape;14469;p73"/>
          <p:cNvGrpSpPr/>
          <p:nvPr/>
        </p:nvGrpSpPr>
        <p:grpSpPr>
          <a:xfrm>
            <a:off x="7011924" y="1557552"/>
            <a:ext cx="499533" cy="305136"/>
            <a:chOff x="7009649" y="1541981"/>
            <a:chExt cx="524940" cy="320655"/>
          </a:xfrm>
        </p:grpSpPr>
        <p:sp>
          <p:nvSpPr>
            <p:cNvPr id="14470" name="Google Shape;14470;p7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8" name="Google Shape;14478;p73"/>
          <p:cNvGrpSpPr/>
          <p:nvPr/>
        </p:nvGrpSpPr>
        <p:grpSpPr>
          <a:xfrm>
            <a:off x="8034034" y="1518109"/>
            <a:ext cx="282746" cy="340358"/>
            <a:chOff x="8034034" y="1518109"/>
            <a:chExt cx="282746" cy="340358"/>
          </a:xfrm>
        </p:grpSpPr>
        <p:sp>
          <p:nvSpPr>
            <p:cNvPr id="14479" name="Google Shape;14479;p7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3" name="Google Shape;14483;p73"/>
          <p:cNvGrpSpPr/>
          <p:nvPr/>
        </p:nvGrpSpPr>
        <p:grpSpPr>
          <a:xfrm>
            <a:off x="7582302" y="1499934"/>
            <a:ext cx="369133" cy="360411"/>
            <a:chOff x="7582302" y="1499934"/>
            <a:chExt cx="369133" cy="360411"/>
          </a:xfrm>
        </p:grpSpPr>
        <p:sp>
          <p:nvSpPr>
            <p:cNvPr id="14484" name="Google Shape;14484;p7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US" dirty="0"/>
              <a:t>NET CORE ROADMAP</a:t>
            </a:r>
            <a:endParaRPr dirty="0"/>
          </a:p>
        </p:txBody>
      </p:sp>
      <p:grpSp>
        <p:nvGrpSpPr>
          <p:cNvPr id="531" name="Google Shape;531;p28"/>
          <p:cNvGrpSpPr/>
          <p:nvPr/>
        </p:nvGrpSpPr>
        <p:grpSpPr>
          <a:xfrm>
            <a:off x="5061798" y="2499651"/>
            <a:ext cx="851384" cy="835187"/>
            <a:chOff x="5928525" y="2460925"/>
            <a:chExt cx="432350" cy="424125"/>
          </a:xfrm>
        </p:grpSpPr>
        <p:sp>
          <p:nvSpPr>
            <p:cNvPr id="532" name="Google Shape;532;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28"/>
          <p:cNvGrpSpPr/>
          <p:nvPr/>
        </p:nvGrpSpPr>
        <p:grpSpPr>
          <a:xfrm>
            <a:off x="1838978" y="2499651"/>
            <a:ext cx="851384" cy="835187"/>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28"/>
          <p:cNvGrpSpPr/>
          <p:nvPr/>
        </p:nvGrpSpPr>
        <p:grpSpPr>
          <a:xfrm>
            <a:off x="315514" y="2499651"/>
            <a:ext cx="851384" cy="835187"/>
            <a:chOff x="5928525" y="2460925"/>
            <a:chExt cx="432350" cy="424125"/>
          </a:xfrm>
        </p:grpSpPr>
        <p:sp>
          <p:nvSpPr>
            <p:cNvPr id="562" name="Google Shape;562;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28"/>
          <p:cNvGrpSpPr/>
          <p:nvPr/>
        </p:nvGrpSpPr>
        <p:grpSpPr>
          <a:xfrm>
            <a:off x="3524226" y="2499651"/>
            <a:ext cx="851384" cy="835187"/>
            <a:chOff x="5928525" y="2460925"/>
            <a:chExt cx="432350" cy="424125"/>
          </a:xfrm>
        </p:grpSpPr>
        <p:sp>
          <p:nvSpPr>
            <p:cNvPr id="577" name="Google Shape;57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 name="Google Shape;595;p28"/>
          <p:cNvSpPr txBox="1">
            <a:spLocks noGrp="1"/>
          </p:cNvSpPr>
          <p:nvPr>
            <p:ph type="ctrTitle" idx="6"/>
          </p:nvPr>
        </p:nvSpPr>
        <p:spPr>
          <a:xfrm>
            <a:off x="190295" y="2200408"/>
            <a:ext cx="1021800" cy="3501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a:t>
            </a:r>
            <a:r>
              <a:rPr lang="en-US" sz="1600" dirty="0"/>
              <a:t>NET CORE</a:t>
            </a:r>
            <a:endParaRPr sz="1600" dirty="0"/>
          </a:p>
        </p:txBody>
      </p:sp>
      <p:sp>
        <p:nvSpPr>
          <p:cNvPr id="596" name="Google Shape;596;p28"/>
          <p:cNvSpPr txBox="1">
            <a:spLocks noGrp="1"/>
          </p:cNvSpPr>
          <p:nvPr>
            <p:ph type="subTitle" idx="7"/>
          </p:nvPr>
        </p:nvSpPr>
        <p:spPr>
          <a:xfrm>
            <a:off x="104322" y="3424124"/>
            <a:ext cx="1287453" cy="5715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June </a:t>
            </a:r>
            <a:r>
              <a:rPr lang="en" dirty="0"/>
              <a:t>2016</a:t>
            </a:r>
            <a:endParaRPr dirty="0"/>
          </a:p>
        </p:txBody>
      </p:sp>
      <p:sp>
        <p:nvSpPr>
          <p:cNvPr id="599" name="Google Shape;599;p28"/>
          <p:cNvSpPr txBox="1">
            <a:spLocks noGrp="1"/>
          </p:cNvSpPr>
          <p:nvPr>
            <p:ph type="title" idx="14"/>
          </p:nvPr>
        </p:nvSpPr>
        <p:spPr>
          <a:xfrm>
            <a:off x="5033013" y="2581550"/>
            <a:ext cx="7752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3.1</a:t>
            </a:r>
            <a:endParaRPr dirty="0"/>
          </a:p>
        </p:txBody>
      </p:sp>
      <p:sp>
        <p:nvSpPr>
          <p:cNvPr id="600" name="Google Shape;600;p28"/>
          <p:cNvSpPr txBox="1">
            <a:spLocks noGrp="1"/>
          </p:cNvSpPr>
          <p:nvPr>
            <p:ph type="title" idx="8"/>
          </p:nvPr>
        </p:nvSpPr>
        <p:spPr>
          <a:xfrm>
            <a:off x="292648" y="2581550"/>
            <a:ext cx="7752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1.0</a:t>
            </a:r>
            <a:endParaRPr dirty="0"/>
          </a:p>
        </p:txBody>
      </p:sp>
      <p:sp>
        <p:nvSpPr>
          <p:cNvPr id="601" name="Google Shape;601;p28"/>
          <p:cNvSpPr txBox="1">
            <a:spLocks noGrp="1"/>
          </p:cNvSpPr>
          <p:nvPr>
            <p:ph type="title" idx="5"/>
          </p:nvPr>
        </p:nvSpPr>
        <p:spPr>
          <a:xfrm>
            <a:off x="3496482" y="2635800"/>
            <a:ext cx="775200" cy="46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3.0</a:t>
            </a:r>
            <a:endParaRPr dirty="0"/>
          </a:p>
        </p:txBody>
      </p:sp>
      <p:sp>
        <p:nvSpPr>
          <p:cNvPr id="602" name="Google Shape;602;p28"/>
          <p:cNvSpPr txBox="1">
            <a:spLocks noGrp="1"/>
          </p:cNvSpPr>
          <p:nvPr>
            <p:ph type="title" idx="2"/>
          </p:nvPr>
        </p:nvSpPr>
        <p:spPr>
          <a:xfrm>
            <a:off x="1806750" y="2581560"/>
            <a:ext cx="7752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2.0</a:t>
            </a:r>
            <a:endParaRPr dirty="0"/>
          </a:p>
        </p:txBody>
      </p:sp>
      <p:grpSp>
        <p:nvGrpSpPr>
          <p:cNvPr id="603" name="Google Shape;603;p28"/>
          <p:cNvGrpSpPr/>
          <p:nvPr/>
        </p:nvGrpSpPr>
        <p:grpSpPr>
          <a:xfrm>
            <a:off x="1105192" y="2357517"/>
            <a:ext cx="314328" cy="248002"/>
            <a:chOff x="0" y="803700"/>
            <a:chExt cx="314328" cy="248002"/>
          </a:xfrm>
        </p:grpSpPr>
        <p:sp>
          <p:nvSpPr>
            <p:cNvPr id="604" name="Google Shape;604;p28"/>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605;p28"/>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28"/>
          <p:cNvGrpSpPr/>
          <p:nvPr/>
        </p:nvGrpSpPr>
        <p:grpSpPr>
          <a:xfrm>
            <a:off x="8186383" y="4721707"/>
            <a:ext cx="314328" cy="248002"/>
            <a:chOff x="0" y="803700"/>
            <a:chExt cx="314328" cy="248002"/>
          </a:xfrm>
        </p:grpSpPr>
        <p:sp>
          <p:nvSpPr>
            <p:cNvPr id="607" name="Google Shape;607;p28"/>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8"/>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 name="Google Shape;609;p28"/>
          <p:cNvSpPr/>
          <p:nvPr/>
        </p:nvSpPr>
        <p:spPr>
          <a:xfrm rot="-3465756">
            <a:off x="1375464" y="2809457"/>
            <a:ext cx="176941" cy="215563"/>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8"/>
          <p:cNvSpPr/>
          <p:nvPr/>
        </p:nvSpPr>
        <p:spPr>
          <a:xfrm rot="-7334244" flipH="1">
            <a:off x="4621289" y="2762657"/>
            <a:ext cx="176941" cy="215563"/>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8"/>
          <p:cNvSpPr/>
          <p:nvPr/>
        </p:nvSpPr>
        <p:spPr>
          <a:xfrm rot="-8806246">
            <a:off x="2974825" y="2788709"/>
            <a:ext cx="208004" cy="163378"/>
          </a:xfrm>
          <a:custGeom>
            <a:avLst/>
            <a:gdLst/>
            <a:ahLst/>
            <a:cxnLst/>
            <a:rect l="l" t="t" r="r" b="b"/>
            <a:pathLst>
              <a:path w="8320" h="6535" extrusionOk="0">
                <a:moveTo>
                  <a:pt x="7355" y="0"/>
                </a:moveTo>
                <a:cubicBezTo>
                  <a:pt x="6358" y="0"/>
                  <a:pt x="5365" y="508"/>
                  <a:pt x="4488" y="940"/>
                </a:cubicBezTo>
                <a:cubicBezTo>
                  <a:pt x="3866" y="1250"/>
                  <a:pt x="3262" y="1596"/>
                  <a:pt x="2658" y="1923"/>
                </a:cubicBezTo>
                <a:cubicBezTo>
                  <a:pt x="2727" y="1803"/>
                  <a:pt x="2796" y="1682"/>
                  <a:pt x="2848" y="1596"/>
                </a:cubicBezTo>
                <a:cubicBezTo>
                  <a:pt x="3070" y="1166"/>
                  <a:pt x="2735" y="625"/>
                  <a:pt x="2309" y="625"/>
                </a:cubicBezTo>
                <a:cubicBezTo>
                  <a:pt x="2204" y="625"/>
                  <a:pt x="2094" y="658"/>
                  <a:pt x="1985" y="733"/>
                </a:cubicBezTo>
                <a:cubicBezTo>
                  <a:pt x="777" y="1544"/>
                  <a:pt x="0" y="3201"/>
                  <a:pt x="501" y="4616"/>
                </a:cubicBezTo>
                <a:cubicBezTo>
                  <a:pt x="929" y="5874"/>
                  <a:pt x="2266" y="6534"/>
                  <a:pt x="3544" y="6534"/>
                </a:cubicBezTo>
                <a:cubicBezTo>
                  <a:pt x="3861" y="6534"/>
                  <a:pt x="4175" y="6493"/>
                  <a:pt x="4471" y="6411"/>
                </a:cubicBezTo>
                <a:cubicBezTo>
                  <a:pt x="5195" y="6187"/>
                  <a:pt x="5195" y="5168"/>
                  <a:pt x="4471" y="4944"/>
                </a:cubicBezTo>
                <a:cubicBezTo>
                  <a:pt x="3763" y="4771"/>
                  <a:pt x="2831" y="4771"/>
                  <a:pt x="2296" y="4219"/>
                </a:cubicBezTo>
                <a:cubicBezTo>
                  <a:pt x="3124" y="3891"/>
                  <a:pt x="3901" y="3270"/>
                  <a:pt x="4591" y="2838"/>
                </a:cubicBezTo>
                <a:cubicBezTo>
                  <a:pt x="5696" y="2182"/>
                  <a:pt x="7077" y="1734"/>
                  <a:pt x="8043" y="888"/>
                </a:cubicBezTo>
                <a:cubicBezTo>
                  <a:pt x="8319" y="629"/>
                  <a:pt x="8199" y="163"/>
                  <a:pt x="7836" y="42"/>
                </a:cubicBezTo>
                <a:cubicBezTo>
                  <a:pt x="7676" y="13"/>
                  <a:pt x="7516" y="0"/>
                  <a:pt x="7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531;p28">
            <a:extLst>
              <a:ext uri="{FF2B5EF4-FFF2-40B4-BE49-F238E27FC236}">
                <a16:creationId xmlns:a16="http://schemas.microsoft.com/office/drawing/2014/main" id="{301DAC0D-B92E-4BD8-88B9-1531DF692253}"/>
              </a:ext>
            </a:extLst>
          </p:cNvPr>
          <p:cNvGrpSpPr/>
          <p:nvPr/>
        </p:nvGrpSpPr>
        <p:grpSpPr>
          <a:xfrm>
            <a:off x="6610416" y="2478667"/>
            <a:ext cx="851384" cy="835187"/>
            <a:chOff x="5928525" y="2460925"/>
            <a:chExt cx="432350" cy="424125"/>
          </a:xfrm>
          <a:solidFill>
            <a:schemeClr val="accent2"/>
          </a:solidFill>
        </p:grpSpPr>
        <p:sp>
          <p:nvSpPr>
            <p:cNvPr id="85" name="Google Shape;532;p28">
              <a:extLst>
                <a:ext uri="{FF2B5EF4-FFF2-40B4-BE49-F238E27FC236}">
                  <a16:creationId xmlns:a16="http://schemas.microsoft.com/office/drawing/2014/main" id="{0F0F42AA-DFBB-496A-91BC-6AAD8C28AE94}"/>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33;p28">
              <a:extLst>
                <a:ext uri="{FF2B5EF4-FFF2-40B4-BE49-F238E27FC236}">
                  <a16:creationId xmlns:a16="http://schemas.microsoft.com/office/drawing/2014/main" id="{38A0C2A0-DB6A-49A0-A1D2-CC7081EA3129}"/>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34;p28">
              <a:extLst>
                <a:ext uri="{FF2B5EF4-FFF2-40B4-BE49-F238E27FC236}">
                  <a16:creationId xmlns:a16="http://schemas.microsoft.com/office/drawing/2014/main" id="{51FE5C49-C43F-4B4F-B051-5904668A8615}"/>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35;p28">
              <a:extLst>
                <a:ext uri="{FF2B5EF4-FFF2-40B4-BE49-F238E27FC236}">
                  <a16:creationId xmlns:a16="http://schemas.microsoft.com/office/drawing/2014/main" id="{2492F670-F632-4650-92A5-9B59C2AEC2FF}"/>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36;p28">
              <a:extLst>
                <a:ext uri="{FF2B5EF4-FFF2-40B4-BE49-F238E27FC236}">
                  <a16:creationId xmlns:a16="http://schemas.microsoft.com/office/drawing/2014/main" id="{437F09CC-5000-46B5-A555-8CA4889670D4}"/>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537;p28">
              <a:extLst>
                <a:ext uri="{FF2B5EF4-FFF2-40B4-BE49-F238E27FC236}">
                  <a16:creationId xmlns:a16="http://schemas.microsoft.com/office/drawing/2014/main" id="{3F599EAD-6AC3-4B3E-9B20-1026470C4C19}"/>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38;p28">
              <a:extLst>
                <a:ext uri="{FF2B5EF4-FFF2-40B4-BE49-F238E27FC236}">
                  <a16:creationId xmlns:a16="http://schemas.microsoft.com/office/drawing/2014/main" id="{61B61253-3107-4981-9D39-5E15893AEE02}"/>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39;p28">
              <a:extLst>
                <a:ext uri="{FF2B5EF4-FFF2-40B4-BE49-F238E27FC236}">
                  <a16:creationId xmlns:a16="http://schemas.microsoft.com/office/drawing/2014/main" id="{1C2FA889-E932-4E86-99A8-3E41D9F60D89}"/>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40;p28">
              <a:extLst>
                <a:ext uri="{FF2B5EF4-FFF2-40B4-BE49-F238E27FC236}">
                  <a16:creationId xmlns:a16="http://schemas.microsoft.com/office/drawing/2014/main" id="{005C2FBE-75EC-45BC-98FB-EF4DD1C448D7}"/>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41;p28">
              <a:extLst>
                <a:ext uri="{FF2B5EF4-FFF2-40B4-BE49-F238E27FC236}">
                  <a16:creationId xmlns:a16="http://schemas.microsoft.com/office/drawing/2014/main" id="{CFDE59E1-F834-4222-984E-A63FBE006092}"/>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42;p28">
              <a:extLst>
                <a:ext uri="{FF2B5EF4-FFF2-40B4-BE49-F238E27FC236}">
                  <a16:creationId xmlns:a16="http://schemas.microsoft.com/office/drawing/2014/main" id="{2EDD8198-76B3-4A0A-989B-85AC5B5896D8}"/>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43;p28">
              <a:extLst>
                <a:ext uri="{FF2B5EF4-FFF2-40B4-BE49-F238E27FC236}">
                  <a16:creationId xmlns:a16="http://schemas.microsoft.com/office/drawing/2014/main" id="{F4DA5A8D-2F5C-4DBB-9C46-FDD149A5619D}"/>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44;p28">
              <a:extLst>
                <a:ext uri="{FF2B5EF4-FFF2-40B4-BE49-F238E27FC236}">
                  <a16:creationId xmlns:a16="http://schemas.microsoft.com/office/drawing/2014/main" id="{850FF5EA-A0DB-474D-8DD9-ACC7F9DDAA89}"/>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45;p28">
              <a:extLst>
                <a:ext uri="{FF2B5EF4-FFF2-40B4-BE49-F238E27FC236}">
                  <a16:creationId xmlns:a16="http://schemas.microsoft.com/office/drawing/2014/main" id="{6E9EA8AA-F9E8-4800-8AFD-852E3B1B36A7}"/>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599;p28">
            <a:extLst>
              <a:ext uri="{FF2B5EF4-FFF2-40B4-BE49-F238E27FC236}">
                <a16:creationId xmlns:a16="http://schemas.microsoft.com/office/drawing/2014/main" id="{A4AE5E79-DC23-4CF5-AD0A-B8261A1720E5}"/>
              </a:ext>
            </a:extLst>
          </p:cNvPr>
          <p:cNvSpPr txBox="1">
            <a:spLocks/>
          </p:cNvSpPr>
          <p:nvPr/>
        </p:nvSpPr>
        <p:spPr>
          <a:xfrm>
            <a:off x="6581631" y="2560566"/>
            <a:ext cx="7752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ondrina Shadow"/>
              <a:buNone/>
              <a:defRPr sz="3000" b="1" i="0" u="none" strike="noStrike" cap="none">
                <a:solidFill>
                  <a:schemeClr val="dk1"/>
                </a:solidFill>
                <a:latin typeface="Londrina Shadow"/>
                <a:ea typeface="Londrina Shadow"/>
                <a:cs typeface="Londrina Shadow"/>
                <a:sym typeface="Londrina Shadow"/>
              </a:defRPr>
            </a:lvl1pPr>
            <a:lvl2pPr marR="0" lvl="1"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 dirty="0"/>
              <a:t>5.0</a:t>
            </a:r>
          </a:p>
        </p:txBody>
      </p:sp>
      <p:sp>
        <p:nvSpPr>
          <p:cNvPr id="103" name="Google Shape;610;p28">
            <a:extLst>
              <a:ext uri="{FF2B5EF4-FFF2-40B4-BE49-F238E27FC236}">
                <a16:creationId xmlns:a16="http://schemas.microsoft.com/office/drawing/2014/main" id="{83F49C9E-DFD6-4CB5-AFE5-414BD4E024EC}"/>
              </a:ext>
            </a:extLst>
          </p:cNvPr>
          <p:cNvSpPr/>
          <p:nvPr/>
        </p:nvSpPr>
        <p:spPr>
          <a:xfrm rot="-7334244" flipH="1">
            <a:off x="6157223" y="2761551"/>
            <a:ext cx="176941" cy="215563"/>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595;p28">
            <a:extLst>
              <a:ext uri="{FF2B5EF4-FFF2-40B4-BE49-F238E27FC236}">
                <a16:creationId xmlns:a16="http://schemas.microsoft.com/office/drawing/2014/main" id="{EE94FA9D-2842-4A76-A52D-C19374647687}"/>
              </a:ext>
            </a:extLst>
          </p:cNvPr>
          <p:cNvSpPr txBox="1">
            <a:spLocks/>
          </p:cNvSpPr>
          <p:nvPr/>
        </p:nvSpPr>
        <p:spPr>
          <a:xfrm>
            <a:off x="1703163" y="2198427"/>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.NET CORE</a:t>
            </a:r>
          </a:p>
        </p:txBody>
      </p:sp>
      <p:sp>
        <p:nvSpPr>
          <p:cNvPr id="111" name="Google Shape;595;p28">
            <a:extLst>
              <a:ext uri="{FF2B5EF4-FFF2-40B4-BE49-F238E27FC236}">
                <a16:creationId xmlns:a16="http://schemas.microsoft.com/office/drawing/2014/main" id="{716F26A5-E01A-484E-8A6F-0B50F30D49FD}"/>
              </a:ext>
            </a:extLst>
          </p:cNvPr>
          <p:cNvSpPr txBox="1">
            <a:spLocks/>
          </p:cNvSpPr>
          <p:nvPr/>
        </p:nvSpPr>
        <p:spPr>
          <a:xfrm>
            <a:off x="3380484" y="2204397"/>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.NET CORE</a:t>
            </a:r>
          </a:p>
        </p:txBody>
      </p:sp>
      <p:sp>
        <p:nvSpPr>
          <p:cNvPr id="112" name="Google Shape;595;p28">
            <a:extLst>
              <a:ext uri="{FF2B5EF4-FFF2-40B4-BE49-F238E27FC236}">
                <a16:creationId xmlns:a16="http://schemas.microsoft.com/office/drawing/2014/main" id="{A94870A9-2429-4A1E-B139-064AF01ECA8E}"/>
              </a:ext>
            </a:extLst>
          </p:cNvPr>
          <p:cNvSpPr txBox="1">
            <a:spLocks/>
          </p:cNvSpPr>
          <p:nvPr/>
        </p:nvSpPr>
        <p:spPr>
          <a:xfrm>
            <a:off x="4991113" y="2194537"/>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.NET CORE</a:t>
            </a:r>
          </a:p>
        </p:txBody>
      </p:sp>
      <p:sp>
        <p:nvSpPr>
          <p:cNvPr id="113" name="Google Shape;595;p28">
            <a:extLst>
              <a:ext uri="{FF2B5EF4-FFF2-40B4-BE49-F238E27FC236}">
                <a16:creationId xmlns:a16="http://schemas.microsoft.com/office/drawing/2014/main" id="{C3A10B3C-C4B1-42D4-91DA-537FDE061576}"/>
              </a:ext>
            </a:extLst>
          </p:cNvPr>
          <p:cNvSpPr txBox="1">
            <a:spLocks/>
          </p:cNvSpPr>
          <p:nvPr/>
        </p:nvSpPr>
        <p:spPr>
          <a:xfrm>
            <a:off x="6532051" y="2186488"/>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.NET CORE</a:t>
            </a:r>
          </a:p>
        </p:txBody>
      </p:sp>
      <p:sp>
        <p:nvSpPr>
          <p:cNvPr id="120" name="Google Shape;596;p28">
            <a:extLst>
              <a:ext uri="{FF2B5EF4-FFF2-40B4-BE49-F238E27FC236}">
                <a16:creationId xmlns:a16="http://schemas.microsoft.com/office/drawing/2014/main" id="{3D0CE389-A5E9-4D8D-AE53-02550CB801F9}"/>
              </a:ext>
            </a:extLst>
          </p:cNvPr>
          <p:cNvSpPr txBox="1">
            <a:spLocks/>
          </p:cNvSpPr>
          <p:nvPr/>
        </p:nvSpPr>
        <p:spPr>
          <a:xfrm>
            <a:off x="1550623" y="3424114"/>
            <a:ext cx="1287453" cy="5715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r>
              <a:rPr lang="en-US" dirty="0"/>
              <a:t>Aug 2018</a:t>
            </a:r>
          </a:p>
        </p:txBody>
      </p:sp>
      <p:sp>
        <p:nvSpPr>
          <p:cNvPr id="121" name="Google Shape;596;p28">
            <a:extLst>
              <a:ext uri="{FF2B5EF4-FFF2-40B4-BE49-F238E27FC236}">
                <a16:creationId xmlns:a16="http://schemas.microsoft.com/office/drawing/2014/main" id="{B9F7F251-C5B4-4314-A01C-49D84901B677}"/>
              </a:ext>
            </a:extLst>
          </p:cNvPr>
          <p:cNvSpPr txBox="1">
            <a:spLocks/>
          </p:cNvSpPr>
          <p:nvPr/>
        </p:nvSpPr>
        <p:spPr>
          <a:xfrm>
            <a:off x="3233729" y="3424114"/>
            <a:ext cx="1287453" cy="5715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r>
              <a:rPr lang="en-US" dirty="0"/>
              <a:t>Sept 2019</a:t>
            </a:r>
          </a:p>
        </p:txBody>
      </p:sp>
      <p:sp>
        <p:nvSpPr>
          <p:cNvPr id="122" name="Google Shape;596;p28">
            <a:extLst>
              <a:ext uri="{FF2B5EF4-FFF2-40B4-BE49-F238E27FC236}">
                <a16:creationId xmlns:a16="http://schemas.microsoft.com/office/drawing/2014/main" id="{2B05C930-6E2D-4EF5-834A-0753BA5E712D}"/>
              </a:ext>
            </a:extLst>
          </p:cNvPr>
          <p:cNvSpPr txBox="1">
            <a:spLocks/>
          </p:cNvSpPr>
          <p:nvPr/>
        </p:nvSpPr>
        <p:spPr>
          <a:xfrm>
            <a:off x="4850606" y="3422611"/>
            <a:ext cx="1287453" cy="5715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r>
              <a:rPr lang="en-US" dirty="0"/>
              <a:t>Dec 2019</a:t>
            </a:r>
          </a:p>
        </p:txBody>
      </p:sp>
      <p:sp>
        <p:nvSpPr>
          <p:cNvPr id="123" name="Google Shape;596;p28">
            <a:extLst>
              <a:ext uri="{FF2B5EF4-FFF2-40B4-BE49-F238E27FC236}">
                <a16:creationId xmlns:a16="http://schemas.microsoft.com/office/drawing/2014/main" id="{319D8341-9D00-4176-8007-AF976099AEC8}"/>
              </a:ext>
            </a:extLst>
          </p:cNvPr>
          <p:cNvSpPr txBox="1">
            <a:spLocks/>
          </p:cNvSpPr>
          <p:nvPr/>
        </p:nvSpPr>
        <p:spPr>
          <a:xfrm>
            <a:off x="6465628" y="3398907"/>
            <a:ext cx="1287453" cy="5715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r>
              <a:rPr lang="en-US" dirty="0"/>
              <a:t>Nov 2020</a:t>
            </a:r>
          </a:p>
        </p:txBody>
      </p:sp>
      <p:grpSp>
        <p:nvGrpSpPr>
          <p:cNvPr id="109" name="Google Shape;531;p28">
            <a:extLst>
              <a:ext uri="{FF2B5EF4-FFF2-40B4-BE49-F238E27FC236}">
                <a16:creationId xmlns:a16="http://schemas.microsoft.com/office/drawing/2014/main" id="{C290C678-BFB6-4E4A-A057-70BB2D751D84}"/>
              </a:ext>
            </a:extLst>
          </p:cNvPr>
          <p:cNvGrpSpPr/>
          <p:nvPr/>
        </p:nvGrpSpPr>
        <p:grpSpPr>
          <a:xfrm>
            <a:off x="8089387" y="2491644"/>
            <a:ext cx="851384" cy="835187"/>
            <a:chOff x="5928525" y="2460925"/>
            <a:chExt cx="432350" cy="424125"/>
          </a:xfrm>
          <a:solidFill>
            <a:srgbClr val="FF3399"/>
          </a:solidFill>
        </p:grpSpPr>
        <p:sp>
          <p:nvSpPr>
            <p:cNvPr id="110" name="Google Shape;532;p28">
              <a:extLst>
                <a:ext uri="{FF2B5EF4-FFF2-40B4-BE49-F238E27FC236}">
                  <a16:creationId xmlns:a16="http://schemas.microsoft.com/office/drawing/2014/main" id="{F15CA674-0FA0-4783-A9F5-7292FF9C7CE0}"/>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533;p28">
              <a:extLst>
                <a:ext uri="{FF2B5EF4-FFF2-40B4-BE49-F238E27FC236}">
                  <a16:creationId xmlns:a16="http://schemas.microsoft.com/office/drawing/2014/main" id="{42B57B7E-298C-49F5-A3FD-FFE559C1CE18}"/>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534;p28">
              <a:extLst>
                <a:ext uri="{FF2B5EF4-FFF2-40B4-BE49-F238E27FC236}">
                  <a16:creationId xmlns:a16="http://schemas.microsoft.com/office/drawing/2014/main" id="{98C9CB24-CDD1-44AB-9DF7-A58B02C54A15}"/>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535;p28">
              <a:extLst>
                <a:ext uri="{FF2B5EF4-FFF2-40B4-BE49-F238E27FC236}">
                  <a16:creationId xmlns:a16="http://schemas.microsoft.com/office/drawing/2014/main" id="{6FCE0746-B59A-475B-8BF4-B156B3A92A6C}"/>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536;p28">
              <a:extLst>
                <a:ext uri="{FF2B5EF4-FFF2-40B4-BE49-F238E27FC236}">
                  <a16:creationId xmlns:a16="http://schemas.microsoft.com/office/drawing/2014/main" id="{436A9593-DDCF-4512-8A7A-7EB65FC0ED45}"/>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37;p28">
              <a:extLst>
                <a:ext uri="{FF2B5EF4-FFF2-40B4-BE49-F238E27FC236}">
                  <a16:creationId xmlns:a16="http://schemas.microsoft.com/office/drawing/2014/main" id="{EBBE293E-2FA4-4F28-A4A5-CEFA4D20B96D}"/>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38;p28">
              <a:extLst>
                <a:ext uri="{FF2B5EF4-FFF2-40B4-BE49-F238E27FC236}">
                  <a16:creationId xmlns:a16="http://schemas.microsoft.com/office/drawing/2014/main" id="{B77B9824-01D1-40E7-A91E-D9D1B30DF63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39;p28">
              <a:extLst>
                <a:ext uri="{FF2B5EF4-FFF2-40B4-BE49-F238E27FC236}">
                  <a16:creationId xmlns:a16="http://schemas.microsoft.com/office/drawing/2014/main" id="{0348272D-40C0-4021-B628-C315347BE9B4}"/>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540;p28">
              <a:extLst>
                <a:ext uri="{FF2B5EF4-FFF2-40B4-BE49-F238E27FC236}">
                  <a16:creationId xmlns:a16="http://schemas.microsoft.com/office/drawing/2014/main" id="{9EC0EDA4-3EA6-4874-958F-06163152764C}"/>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41;p28">
              <a:extLst>
                <a:ext uri="{FF2B5EF4-FFF2-40B4-BE49-F238E27FC236}">
                  <a16:creationId xmlns:a16="http://schemas.microsoft.com/office/drawing/2014/main" id="{07CB2376-40B7-40F3-934A-D9449456F8B3}"/>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542;p28">
              <a:extLst>
                <a:ext uri="{FF2B5EF4-FFF2-40B4-BE49-F238E27FC236}">
                  <a16:creationId xmlns:a16="http://schemas.microsoft.com/office/drawing/2014/main" id="{71008F3C-C223-4AFE-B668-7F6C5F7E4108}"/>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543;p28">
              <a:extLst>
                <a:ext uri="{FF2B5EF4-FFF2-40B4-BE49-F238E27FC236}">
                  <a16:creationId xmlns:a16="http://schemas.microsoft.com/office/drawing/2014/main" id="{949A7EBB-4F05-4006-AD65-A7C029BA61E0}"/>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544;p28">
              <a:extLst>
                <a:ext uri="{FF2B5EF4-FFF2-40B4-BE49-F238E27FC236}">
                  <a16:creationId xmlns:a16="http://schemas.microsoft.com/office/drawing/2014/main" id="{FE31DD0F-6798-4B23-BC8F-C7F3A94887F2}"/>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545;p28">
              <a:extLst>
                <a:ext uri="{FF2B5EF4-FFF2-40B4-BE49-F238E27FC236}">
                  <a16:creationId xmlns:a16="http://schemas.microsoft.com/office/drawing/2014/main" id="{9CA6E1CF-2BF6-4925-B923-0709335029D0}"/>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599;p28">
            <a:extLst>
              <a:ext uri="{FF2B5EF4-FFF2-40B4-BE49-F238E27FC236}">
                <a16:creationId xmlns:a16="http://schemas.microsoft.com/office/drawing/2014/main" id="{B8F57AEB-2228-427A-B04D-B1B8C1346579}"/>
              </a:ext>
            </a:extLst>
          </p:cNvPr>
          <p:cNvSpPr txBox="1">
            <a:spLocks/>
          </p:cNvSpPr>
          <p:nvPr/>
        </p:nvSpPr>
        <p:spPr>
          <a:xfrm>
            <a:off x="8060602" y="2573543"/>
            <a:ext cx="7752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ondrina Shadow"/>
              <a:buNone/>
              <a:defRPr sz="3000" b="1" i="0" u="none" strike="noStrike" cap="none">
                <a:solidFill>
                  <a:schemeClr val="dk1"/>
                </a:solidFill>
                <a:latin typeface="Londrina Shadow"/>
                <a:ea typeface="Londrina Shadow"/>
                <a:cs typeface="Londrina Shadow"/>
                <a:sym typeface="Londrina Shadow"/>
              </a:defRPr>
            </a:lvl1pPr>
            <a:lvl2pPr marR="0" lvl="1"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 dirty="0"/>
              <a:t>6.0</a:t>
            </a:r>
          </a:p>
        </p:txBody>
      </p:sp>
      <p:grpSp>
        <p:nvGrpSpPr>
          <p:cNvPr id="132" name="Google Shape;606;p28">
            <a:extLst>
              <a:ext uri="{FF2B5EF4-FFF2-40B4-BE49-F238E27FC236}">
                <a16:creationId xmlns:a16="http://schemas.microsoft.com/office/drawing/2014/main" id="{63BE67E6-719C-49B7-8C45-6F08E851ED04}"/>
              </a:ext>
            </a:extLst>
          </p:cNvPr>
          <p:cNvGrpSpPr/>
          <p:nvPr/>
        </p:nvGrpSpPr>
        <p:grpSpPr>
          <a:xfrm>
            <a:off x="8809376" y="2133484"/>
            <a:ext cx="314328" cy="248002"/>
            <a:chOff x="0" y="803700"/>
            <a:chExt cx="314328" cy="248002"/>
          </a:xfrm>
        </p:grpSpPr>
        <p:sp>
          <p:nvSpPr>
            <p:cNvPr id="133" name="Google Shape;607;p28">
              <a:extLst>
                <a:ext uri="{FF2B5EF4-FFF2-40B4-BE49-F238E27FC236}">
                  <a16:creationId xmlns:a16="http://schemas.microsoft.com/office/drawing/2014/main" id="{D10FCF07-A159-4029-B191-B4D59AF06256}"/>
                </a:ext>
              </a:extLst>
            </p:cNvPr>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608;p28">
              <a:extLst>
                <a:ext uri="{FF2B5EF4-FFF2-40B4-BE49-F238E27FC236}">
                  <a16:creationId xmlns:a16="http://schemas.microsoft.com/office/drawing/2014/main" id="{48566FDC-C5E1-4A6D-B2FC-29F3117D7BCB}"/>
                </a:ext>
              </a:extLst>
            </p:cNvPr>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610;p28">
            <a:extLst>
              <a:ext uri="{FF2B5EF4-FFF2-40B4-BE49-F238E27FC236}">
                <a16:creationId xmlns:a16="http://schemas.microsoft.com/office/drawing/2014/main" id="{D0127D4F-A0DE-478E-BA58-2EDC0EADB5B0}"/>
              </a:ext>
            </a:extLst>
          </p:cNvPr>
          <p:cNvSpPr/>
          <p:nvPr/>
        </p:nvSpPr>
        <p:spPr>
          <a:xfrm rot="-7334244" flipH="1">
            <a:off x="7636194" y="2774528"/>
            <a:ext cx="176941" cy="215563"/>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595;p28">
            <a:extLst>
              <a:ext uri="{FF2B5EF4-FFF2-40B4-BE49-F238E27FC236}">
                <a16:creationId xmlns:a16="http://schemas.microsoft.com/office/drawing/2014/main" id="{BFD194BF-3AB1-41B1-B203-C233D57033C5}"/>
              </a:ext>
            </a:extLst>
          </p:cNvPr>
          <p:cNvSpPr txBox="1">
            <a:spLocks/>
          </p:cNvSpPr>
          <p:nvPr/>
        </p:nvSpPr>
        <p:spPr>
          <a:xfrm>
            <a:off x="8011022" y="2199465"/>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.NET CORE</a:t>
            </a:r>
          </a:p>
        </p:txBody>
      </p:sp>
      <p:sp>
        <p:nvSpPr>
          <p:cNvPr id="137" name="Google Shape;596;p28">
            <a:extLst>
              <a:ext uri="{FF2B5EF4-FFF2-40B4-BE49-F238E27FC236}">
                <a16:creationId xmlns:a16="http://schemas.microsoft.com/office/drawing/2014/main" id="{A5D13097-C8EF-4DC6-AABB-BEB0AB3AC32B}"/>
              </a:ext>
            </a:extLst>
          </p:cNvPr>
          <p:cNvSpPr txBox="1">
            <a:spLocks/>
          </p:cNvSpPr>
          <p:nvPr/>
        </p:nvSpPr>
        <p:spPr>
          <a:xfrm>
            <a:off x="7944599" y="3411884"/>
            <a:ext cx="1287453" cy="5715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r>
              <a:rPr lang="en-US" dirty="0"/>
              <a:t>Nov 2021</a:t>
            </a:r>
          </a:p>
        </p:txBody>
      </p:sp>
    </p:spTree>
    <p:extLst>
      <p:ext uri="{BB962C8B-B14F-4D97-AF65-F5344CB8AC3E}">
        <p14:creationId xmlns:p14="http://schemas.microsoft.com/office/powerpoint/2010/main" val="2224084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61"/>
                                        </p:tgtEl>
                                        <p:attrNameLst>
                                          <p:attrName>style.visibility</p:attrName>
                                        </p:attrNameLst>
                                      </p:cBhvr>
                                      <p:to>
                                        <p:strVal val="visible"/>
                                      </p:to>
                                    </p:set>
                                    <p:animEffect transition="in" filter="randombar(horizontal)">
                                      <p:cBhvr>
                                        <p:cTn id="7" dur="500"/>
                                        <p:tgtEl>
                                          <p:spTgt spid="56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95"/>
                                        </p:tgtEl>
                                        <p:attrNameLst>
                                          <p:attrName>style.visibility</p:attrName>
                                        </p:attrNameLst>
                                      </p:cBhvr>
                                      <p:to>
                                        <p:strVal val="visible"/>
                                      </p:to>
                                    </p:set>
                                    <p:animEffect transition="in" filter="randombar(horizontal)">
                                      <p:cBhvr>
                                        <p:cTn id="10" dur="500"/>
                                        <p:tgtEl>
                                          <p:spTgt spid="59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596">
                                            <p:txEl>
                                              <p:pRg st="0" end="0"/>
                                            </p:txEl>
                                          </p:spTgt>
                                        </p:tgtEl>
                                        <p:attrNameLst>
                                          <p:attrName>style.visibility</p:attrName>
                                        </p:attrNameLst>
                                      </p:cBhvr>
                                      <p:to>
                                        <p:strVal val="visible"/>
                                      </p:to>
                                    </p:set>
                                    <p:animEffect transition="in" filter="randombar(horizontal)">
                                      <p:cBhvr>
                                        <p:cTn id="13" dur="500"/>
                                        <p:tgtEl>
                                          <p:spTgt spid="596">
                                            <p:txEl>
                                              <p:pRg st="0" end="0"/>
                                            </p:txEl>
                                          </p:spTgt>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600"/>
                                        </p:tgtEl>
                                        <p:attrNameLst>
                                          <p:attrName>style.visibility</p:attrName>
                                        </p:attrNameLst>
                                      </p:cBhvr>
                                      <p:to>
                                        <p:strVal val="visible"/>
                                      </p:to>
                                    </p:set>
                                    <p:animEffect transition="in" filter="randombar(horizontal)">
                                      <p:cBhvr>
                                        <p:cTn id="16" dur="500"/>
                                        <p:tgtEl>
                                          <p:spTgt spid="600"/>
                                        </p:tgtEl>
                                      </p:cBhvr>
                                    </p:animEffect>
                                  </p:childTnLst>
                                </p:cTn>
                              </p:par>
                              <p:par>
                                <p:cTn id="17" presetID="14" presetClass="entr" presetSubtype="10" fill="hold" nodeType="withEffect">
                                  <p:stCondLst>
                                    <p:cond delay="0"/>
                                  </p:stCondLst>
                                  <p:childTnLst>
                                    <p:set>
                                      <p:cBhvr>
                                        <p:cTn id="18" dur="1" fill="hold">
                                          <p:stCondLst>
                                            <p:cond delay="0"/>
                                          </p:stCondLst>
                                        </p:cTn>
                                        <p:tgtEl>
                                          <p:spTgt spid="603"/>
                                        </p:tgtEl>
                                        <p:attrNameLst>
                                          <p:attrName>style.visibility</p:attrName>
                                        </p:attrNameLst>
                                      </p:cBhvr>
                                      <p:to>
                                        <p:strVal val="visible"/>
                                      </p:to>
                                    </p:set>
                                    <p:animEffect transition="in" filter="randombar(horizontal)">
                                      <p:cBhvr>
                                        <p:cTn id="19" dur="500"/>
                                        <p:tgtEl>
                                          <p:spTgt spid="603"/>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546"/>
                                        </p:tgtEl>
                                        <p:attrNameLst>
                                          <p:attrName>style.visibility</p:attrName>
                                        </p:attrNameLst>
                                      </p:cBhvr>
                                      <p:to>
                                        <p:strVal val="visible"/>
                                      </p:to>
                                    </p:set>
                                    <p:animEffect transition="in" filter="randombar(horizontal)">
                                      <p:cBhvr>
                                        <p:cTn id="24" dur="500"/>
                                        <p:tgtEl>
                                          <p:spTgt spid="546"/>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602"/>
                                        </p:tgtEl>
                                        <p:attrNameLst>
                                          <p:attrName>style.visibility</p:attrName>
                                        </p:attrNameLst>
                                      </p:cBhvr>
                                      <p:to>
                                        <p:strVal val="visible"/>
                                      </p:to>
                                    </p:set>
                                    <p:animEffect transition="in" filter="randombar(horizontal)">
                                      <p:cBhvr>
                                        <p:cTn id="27" dur="500"/>
                                        <p:tgtEl>
                                          <p:spTgt spid="602"/>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609"/>
                                        </p:tgtEl>
                                        <p:attrNameLst>
                                          <p:attrName>style.visibility</p:attrName>
                                        </p:attrNameLst>
                                      </p:cBhvr>
                                      <p:to>
                                        <p:strVal val="visible"/>
                                      </p:to>
                                    </p:set>
                                    <p:animEffect transition="in" filter="randombar(horizontal)">
                                      <p:cBhvr>
                                        <p:cTn id="30" dur="500"/>
                                        <p:tgtEl>
                                          <p:spTgt spid="609"/>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104"/>
                                        </p:tgtEl>
                                        <p:attrNameLst>
                                          <p:attrName>style.visibility</p:attrName>
                                        </p:attrNameLst>
                                      </p:cBhvr>
                                      <p:to>
                                        <p:strVal val="visible"/>
                                      </p:to>
                                    </p:set>
                                    <p:animEffect transition="in" filter="randombar(horizontal)">
                                      <p:cBhvr>
                                        <p:cTn id="33" dur="500"/>
                                        <p:tgtEl>
                                          <p:spTgt spid="104"/>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120"/>
                                        </p:tgtEl>
                                        <p:attrNameLst>
                                          <p:attrName>style.visibility</p:attrName>
                                        </p:attrNameLst>
                                      </p:cBhvr>
                                      <p:to>
                                        <p:strVal val="visible"/>
                                      </p:to>
                                    </p:set>
                                    <p:animEffect transition="in" filter="randombar(horizontal)">
                                      <p:cBhvr>
                                        <p:cTn id="36" dur="500"/>
                                        <p:tgtEl>
                                          <p:spTgt spid="120"/>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nodeType="clickEffect">
                                  <p:stCondLst>
                                    <p:cond delay="0"/>
                                  </p:stCondLst>
                                  <p:childTnLst>
                                    <p:set>
                                      <p:cBhvr>
                                        <p:cTn id="40" dur="1" fill="hold">
                                          <p:stCondLst>
                                            <p:cond delay="0"/>
                                          </p:stCondLst>
                                        </p:cTn>
                                        <p:tgtEl>
                                          <p:spTgt spid="576"/>
                                        </p:tgtEl>
                                        <p:attrNameLst>
                                          <p:attrName>style.visibility</p:attrName>
                                        </p:attrNameLst>
                                      </p:cBhvr>
                                      <p:to>
                                        <p:strVal val="visible"/>
                                      </p:to>
                                    </p:set>
                                    <p:animEffect transition="in" filter="randombar(horizontal)">
                                      <p:cBhvr>
                                        <p:cTn id="41" dur="500"/>
                                        <p:tgtEl>
                                          <p:spTgt spid="576"/>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601"/>
                                        </p:tgtEl>
                                        <p:attrNameLst>
                                          <p:attrName>style.visibility</p:attrName>
                                        </p:attrNameLst>
                                      </p:cBhvr>
                                      <p:to>
                                        <p:strVal val="visible"/>
                                      </p:to>
                                    </p:set>
                                    <p:animEffect transition="in" filter="randombar(horizontal)">
                                      <p:cBhvr>
                                        <p:cTn id="44" dur="500"/>
                                        <p:tgtEl>
                                          <p:spTgt spid="601"/>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611"/>
                                        </p:tgtEl>
                                        <p:attrNameLst>
                                          <p:attrName>style.visibility</p:attrName>
                                        </p:attrNameLst>
                                      </p:cBhvr>
                                      <p:to>
                                        <p:strVal val="visible"/>
                                      </p:to>
                                    </p:set>
                                    <p:animEffect transition="in" filter="randombar(horizontal)">
                                      <p:cBhvr>
                                        <p:cTn id="47" dur="500"/>
                                        <p:tgtEl>
                                          <p:spTgt spid="611"/>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111"/>
                                        </p:tgtEl>
                                        <p:attrNameLst>
                                          <p:attrName>style.visibility</p:attrName>
                                        </p:attrNameLst>
                                      </p:cBhvr>
                                      <p:to>
                                        <p:strVal val="visible"/>
                                      </p:to>
                                    </p:set>
                                    <p:animEffect transition="in" filter="randombar(horizontal)">
                                      <p:cBhvr>
                                        <p:cTn id="50" dur="500"/>
                                        <p:tgtEl>
                                          <p:spTgt spid="111"/>
                                        </p:tgtEl>
                                      </p:cBhvr>
                                    </p:animEffect>
                                  </p:childTnLst>
                                </p:cTn>
                              </p:par>
                              <p:par>
                                <p:cTn id="51" presetID="14" presetClass="entr" presetSubtype="10" fill="hold" grpId="0" nodeType="withEffect">
                                  <p:stCondLst>
                                    <p:cond delay="0"/>
                                  </p:stCondLst>
                                  <p:childTnLst>
                                    <p:set>
                                      <p:cBhvr>
                                        <p:cTn id="52" dur="1" fill="hold">
                                          <p:stCondLst>
                                            <p:cond delay="0"/>
                                          </p:stCondLst>
                                        </p:cTn>
                                        <p:tgtEl>
                                          <p:spTgt spid="121"/>
                                        </p:tgtEl>
                                        <p:attrNameLst>
                                          <p:attrName>style.visibility</p:attrName>
                                        </p:attrNameLst>
                                      </p:cBhvr>
                                      <p:to>
                                        <p:strVal val="visible"/>
                                      </p:to>
                                    </p:set>
                                    <p:animEffect transition="in" filter="randombar(horizontal)">
                                      <p:cBhvr>
                                        <p:cTn id="53" dur="500"/>
                                        <p:tgtEl>
                                          <p:spTgt spid="121"/>
                                        </p:tgtEl>
                                      </p:cBhvr>
                                    </p:animEffect>
                                  </p:childTnLst>
                                </p:cTn>
                              </p:par>
                            </p:childTnLst>
                          </p:cTn>
                        </p:par>
                      </p:childTnLst>
                    </p:cTn>
                  </p:par>
                  <p:par>
                    <p:cTn id="54" fill="hold">
                      <p:stCondLst>
                        <p:cond delay="indefinite"/>
                      </p:stCondLst>
                      <p:childTnLst>
                        <p:par>
                          <p:cTn id="55" fill="hold">
                            <p:stCondLst>
                              <p:cond delay="0"/>
                            </p:stCondLst>
                            <p:childTnLst>
                              <p:par>
                                <p:cTn id="56" presetID="14" presetClass="entr" presetSubtype="10" fill="hold" nodeType="clickEffect">
                                  <p:stCondLst>
                                    <p:cond delay="0"/>
                                  </p:stCondLst>
                                  <p:childTnLst>
                                    <p:set>
                                      <p:cBhvr>
                                        <p:cTn id="57" dur="1" fill="hold">
                                          <p:stCondLst>
                                            <p:cond delay="0"/>
                                          </p:stCondLst>
                                        </p:cTn>
                                        <p:tgtEl>
                                          <p:spTgt spid="531"/>
                                        </p:tgtEl>
                                        <p:attrNameLst>
                                          <p:attrName>style.visibility</p:attrName>
                                        </p:attrNameLst>
                                      </p:cBhvr>
                                      <p:to>
                                        <p:strVal val="visible"/>
                                      </p:to>
                                    </p:set>
                                    <p:animEffect transition="in" filter="randombar(horizontal)">
                                      <p:cBhvr>
                                        <p:cTn id="58" dur="500"/>
                                        <p:tgtEl>
                                          <p:spTgt spid="531"/>
                                        </p:tgtEl>
                                      </p:cBhvr>
                                    </p:animEffect>
                                  </p:childTnLst>
                                </p:cTn>
                              </p:par>
                              <p:par>
                                <p:cTn id="59" presetID="14" presetClass="entr" presetSubtype="10" fill="hold" grpId="0" nodeType="withEffect">
                                  <p:stCondLst>
                                    <p:cond delay="0"/>
                                  </p:stCondLst>
                                  <p:childTnLst>
                                    <p:set>
                                      <p:cBhvr>
                                        <p:cTn id="60" dur="1" fill="hold">
                                          <p:stCondLst>
                                            <p:cond delay="0"/>
                                          </p:stCondLst>
                                        </p:cTn>
                                        <p:tgtEl>
                                          <p:spTgt spid="599"/>
                                        </p:tgtEl>
                                        <p:attrNameLst>
                                          <p:attrName>style.visibility</p:attrName>
                                        </p:attrNameLst>
                                      </p:cBhvr>
                                      <p:to>
                                        <p:strVal val="visible"/>
                                      </p:to>
                                    </p:set>
                                    <p:animEffect transition="in" filter="randombar(horizontal)">
                                      <p:cBhvr>
                                        <p:cTn id="61" dur="500"/>
                                        <p:tgtEl>
                                          <p:spTgt spid="599"/>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610"/>
                                        </p:tgtEl>
                                        <p:attrNameLst>
                                          <p:attrName>style.visibility</p:attrName>
                                        </p:attrNameLst>
                                      </p:cBhvr>
                                      <p:to>
                                        <p:strVal val="visible"/>
                                      </p:to>
                                    </p:set>
                                    <p:animEffect transition="in" filter="randombar(horizontal)">
                                      <p:cBhvr>
                                        <p:cTn id="64" dur="500"/>
                                        <p:tgtEl>
                                          <p:spTgt spid="610"/>
                                        </p:tgtEl>
                                      </p:cBhvr>
                                    </p:animEffect>
                                  </p:childTnLst>
                                </p:cTn>
                              </p:par>
                              <p:par>
                                <p:cTn id="65" presetID="14" presetClass="entr" presetSubtype="10" fill="hold" grpId="0" nodeType="withEffect">
                                  <p:stCondLst>
                                    <p:cond delay="0"/>
                                  </p:stCondLst>
                                  <p:childTnLst>
                                    <p:set>
                                      <p:cBhvr>
                                        <p:cTn id="66" dur="1" fill="hold">
                                          <p:stCondLst>
                                            <p:cond delay="0"/>
                                          </p:stCondLst>
                                        </p:cTn>
                                        <p:tgtEl>
                                          <p:spTgt spid="112"/>
                                        </p:tgtEl>
                                        <p:attrNameLst>
                                          <p:attrName>style.visibility</p:attrName>
                                        </p:attrNameLst>
                                      </p:cBhvr>
                                      <p:to>
                                        <p:strVal val="visible"/>
                                      </p:to>
                                    </p:set>
                                    <p:animEffect transition="in" filter="randombar(horizontal)">
                                      <p:cBhvr>
                                        <p:cTn id="67" dur="500"/>
                                        <p:tgtEl>
                                          <p:spTgt spid="112"/>
                                        </p:tgtEl>
                                      </p:cBhvr>
                                    </p:animEffect>
                                  </p:childTnLst>
                                </p:cTn>
                              </p:par>
                              <p:par>
                                <p:cTn id="68" presetID="14" presetClass="entr" presetSubtype="10" fill="hold" grpId="0" nodeType="withEffect">
                                  <p:stCondLst>
                                    <p:cond delay="0"/>
                                  </p:stCondLst>
                                  <p:childTnLst>
                                    <p:set>
                                      <p:cBhvr>
                                        <p:cTn id="69" dur="1" fill="hold">
                                          <p:stCondLst>
                                            <p:cond delay="0"/>
                                          </p:stCondLst>
                                        </p:cTn>
                                        <p:tgtEl>
                                          <p:spTgt spid="122"/>
                                        </p:tgtEl>
                                        <p:attrNameLst>
                                          <p:attrName>style.visibility</p:attrName>
                                        </p:attrNameLst>
                                      </p:cBhvr>
                                      <p:to>
                                        <p:strVal val="visible"/>
                                      </p:to>
                                    </p:set>
                                    <p:animEffect transition="in" filter="randombar(horizontal)">
                                      <p:cBhvr>
                                        <p:cTn id="70" dur="500"/>
                                        <p:tgtEl>
                                          <p:spTgt spid="122"/>
                                        </p:tgtEl>
                                      </p:cBhvr>
                                    </p:animEffect>
                                  </p:childTnLst>
                                </p:cTn>
                              </p:par>
                            </p:childTnLst>
                          </p:cTn>
                        </p:par>
                      </p:childTnLst>
                    </p:cTn>
                  </p:par>
                  <p:par>
                    <p:cTn id="71" fill="hold">
                      <p:stCondLst>
                        <p:cond delay="indefinite"/>
                      </p:stCondLst>
                      <p:childTnLst>
                        <p:par>
                          <p:cTn id="72" fill="hold">
                            <p:stCondLst>
                              <p:cond delay="0"/>
                            </p:stCondLst>
                            <p:childTnLst>
                              <p:par>
                                <p:cTn id="73" presetID="14" presetClass="entr" presetSubtype="10" fill="hold" nodeType="clickEffect">
                                  <p:stCondLst>
                                    <p:cond delay="0"/>
                                  </p:stCondLst>
                                  <p:childTnLst>
                                    <p:set>
                                      <p:cBhvr>
                                        <p:cTn id="74" dur="1" fill="hold">
                                          <p:stCondLst>
                                            <p:cond delay="0"/>
                                          </p:stCondLst>
                                        </p:cTn>
                                        <p:tgtEl>
                                          <p:spTgt spid="606"/>
                                        </p:tgtEl>
                                        <p:attrNameLst>
                                          <p:attrName>style.visibility</p:attrName>
                                        </p:attrNameLst>
                                      </p:cBhvr>
                                      <p:to>
                                        <p:strVal val="visible"/>
                                      </p:to>
                                    </p:set>
                                    <p:animEffect transition="in" filter="randombar(horizontal)">
                                      <p:cBhvr>
                                        <p:cTn id="75" dur="500"/>
                                        <p:tgtEl>
                                          <p:spTgt spid="606"/>
                                        </p:tgtEl>
                                      </p:cBhvr>
                                    </p:animEffect>
                                  </p:childTnLst>
                                </p:cTn>
                              </p:par>
                              <p:par>
                                <p:cTn id="76" presetID="14" presetClass="entr" presetSubtype="10" fill="hold" nodeType="withEffect">
                                  <p:stCondLst>
                                    <p:cond delay="0"/>
                                  </p:stCondLst>
                                  <p:childTnLst>
                                    <p:set>
                                      <p:cBhvr>
                                        <p:cTn id="77" dur="1" fill="hold">
                                          <p:stCondLst>
                                            <p:cond delay="0"/>
                                          </p:stCondLst>
                                        </p:cTn>
                                        <p:tgtEl>
                                          <p:spTgt spid="84"/>
                                        </p:tgtEl>
                                        <p:attrNameLst>
                                          <p:attrName>style.visibility</p:attrName>
                                        </p:attrNameLst>
                                      </p:cBhvr>
                                      <p:to>
                                        <p:strVal val="visible"/>
                                      </p:to>
                                    </p:set>
                                    <p:animEffect transition="in" filter="randombar(horizontal)">
                                      <p:cBhvr>
                                        <p:cTn id="78" dur="500"/>
                                        <p:tgtEl>
                                          <p:spTgt spid="84"/>
                                        </p:tgtEl>
                                      </p:cBhvr>
                                    </p:animEffect>
                                  </p:childTnLst>
                                </p:cTn>
                              </p:par>
                              <p:par>
                                <p:cTn id="79" presetID="14" presetClass="entr" presetSubtype="10" fill="hold" grpId="0" nodeType="withEffect">
                                  <p:stCondLst>
                                    <p:cond delay="0"/>
                                  </p:stCondLst>
                                  <p:childTnLst>
                                    <p:set>
                                      <p:cBhvr>
                                        <p:cTn id="80" dur="1" fill="hold">
                                          <p:stCondLst>
                                            <p:cond delay="0"/>
                                          </p:stCondLst>
                                        </p:cTn>
                                        <p:tgtEl>
                                          <p:spTgt spid="99"/>
                                        </p:tgtEl>
                                        <p:attrNameLst>
                                          <p:attrName>style.visibility</p:attrName>
                                        </p:attrNameLst>
                                      </p:cBhvr>
                                      <p:to>
                                        <p:strVal val="visible"/>
                                      </p:to>
                                    </p:set>
                                    <p:animEffect transition="in" filter="randombar(horizontal)">
                                      <p:cBhvr>
                                        <p:cTn id="81" dur="500"/>
                                        <p:tgtEl>
                                          <p:spTgt spid="99"/>
                                        </p:tgtEl>
                                      </p:cBhvr>
                                    </p:animEffect>
                                  </p:childTnLst>
                                </p:cTn>
                              </p:par>
                              <p:par>
                                <p:cTn id="82" presetID="14" presetClass="entr" presetSubtype="10" fill="hold" grpId="0" nodeType="withEffect">
                                  <p:stCondLst>
                                    <p:cond delay="0"/>
                                  </p:stCondLst>
                                  <p:childTnLst>
                                    <p:set>
                                      <p:cBhvr>
                                        <p:cTn id="83" dur="1" fill="hold">
                                          <p:stCondLst>
                                            <p:cond delay="0"/>
                                          </p:stCondLst>
                                        </p:cTn>
                                        <p:tgtEl>
                                          <p:spTgt spid="103"/>
                                        </p:tgtEl>
                                        <p:attrNameLst>
                                          <p:attrName>style.visibility</p:attrName>
                                        </p:attrNameLst>
                                      </p:cBhvr>
                                      <p:to>
                                        <p:strVal val="visible"/>
                                      </p:to>
                                    </p:set>
                                    <p:animEffect transition="in" filter="randombar(horizontal)">
                                      <p:cBhvr>
                                        <p:cTn id="84" dur="500"/>
                                        <p:tgtEl>
                                          <p:spTgt spid="103"/>
                                        </p:tgtEl>
                                      </p:cBhvr>
                                    </p:animEffect>
                                  </p:childTnLst>
                                </p:cTn>
                              </p:par>
                              <p:par>
                                <p:cTn id="85" presetID="14" presetClass="entr" presetSubtype="10" fill="hold" grpId="0" nodeType="withEffect">
                                  <p:stCondLst>
                                    <p:cond delay="0"/>
                                  </p:stCondLst>
                                  <p:childTnLst>
                                    <p:set>
                                      <p:cBhvr>
                                        <p:cTn id="86" dur="1" fill="hold">
                                          <p:stCondLst>
                                            <p:cond delay="0"/>
                                          </p:stCondLst>
                                        </p:cTn>
                                        <p:tgtEl>
                                          <p:spTgt spid="113"/>
                                        </p:tgtEl>
                                        <p:attrNameLst>
                                          <p:attrName>style.visibility</p:attrName>
                                        </p:attrNameLst>
                                      </p:cBhvr>
                                      <p:to>
                                        <p:strVal val="visible"/>
                                      </p:to>
                                    </p:set>
                                    <p:animEffect transition="in" filter="randombar(horizontal)">
                                      <p:cBhvr>
                                        <p:cTn id="87" dur="500"/>
                                        <p:tgtEl>
                                          <p:spTgt spid="113"/>
                                        </p:tgtEl>
                                      </p:cBhvr>
                                    </p:animEffect>
                                  </p:childTnLst>
                                </p:cTn>
                              </p:par>
                              <p:par>
                                <p:cTn id="88" presetID="14" presetClass="entr" presetSubtype="10" fill="hold" grpId="0" nodeType="withEffect">
                                  <p:stCondLst>
                                    <p:cond delay="0"/>
                                  </p:stCondLst>
                                  <p:childTnLst>
                                    <p:set>
                                      <p:cBhvr>
                                        <p:cTn id="89" dur="1" fill="hold">
                                          <p:stCondLst>
                                            <p:cond delay="0"/>
                                          </p:stCondLst>
                                        </p:cTn>
                                        <p:tgtEl>
                                          <p:spTgt spid="123"/>
                                        </p:tgtEl>
                                        <p:attrNameLst>
                                          <p:attrName>style.visibility</p:attrName>
                                        </p:attrNameLst>
                                      </p:cBhvr>
                                      <p:to>
                                        <p:strVal val="visible"/>
                                      </p:to>
                                    </p:set>
                                    <p:animEffect transition="in" filter="randombar(horizontal)">
                                      <p:cBhvr>
                                        <p:cTn id="90" dur="500"/>
                                        <p:tgtEl>
                                          <p:spTgt spid="123"/>
                                        </p:tgtEl>
                                      </p:cBhvr>
                                    </p:animEffect>
                                  </p:childTnLst>
                                </p:cTn>
                              </p:par>
                            </p:childTnLst>
                          </p:cTn>
                        </p:par>
                      </p:childTnLst>
                    </p:cTn>
                  </p:par>
                  <p:par>
                    <p:cTn id="91" fill="hold">
                      <p:stCondLst>
                        <p:cond delay="indefinite"/>
                      </p:stCondLst>
                      <p:childTnLst>
                        <p:par>
                          <p:cTn id="92" fill="hold">
                            <p:stCondLst>
                              <p:cond delay="0"/>
                            </p:stCondLst>
                            <p:childTnLst>
                              <p:par>
                                <p:cTn id="93" presetID="14" presetClass="entr" presetSubtype="10" fill="hold" nodeType="clickEffect">
                                  <p:stCondLst>
                                    <p:cond delay="0"/>
                                  </p:stCondLst>
                                  <p:childTnLst>
                                    <p:set>
                                      <p:cBhvr>
                                        <p:cTn id="94" dur="1" fill="hold">
                                          <p:stCondLst>
                                            <p:cond delay="0"/>
                                          </p:stCondLst>
                                        </p:cTn>
                                        <p:tgtEl>
                                          <p:spTgt spid="109"/>
                                        </p:tgtEl>
                                        <p:attrNameLst>
                                          <p:attrName>style.visibility</p:attrName>
                                        </p:attrNameLst>
                                      </p:cBhvr>
                                      <p:to>
                                        <p:strVal val="visible"/>
                                      </p:to>
                                    </p:set>
                                    <p:animEffect transition="in" filter="randombar(horizontal)">
                                      <p:cBhvr>
                                        <p:cTn id="95" dur="500"/>
                                        <p:tgtEl>
                                          <p:spTgt spid="109"/>
                                        </p:tgtEl>
                                      </p:cBhvr>
                                    </p:animEffect>
                                  </p:childTnLst>
                                </p:cTn>
                              </p:par>
                              <p:par>
                                <p:cTn id="96" presetID="14" presetClass="entr" presetSubtype="10" fill="hold" grpId="0" nodeType="withEffect">
                                  <p:stCondLst>
                                    <p:cond delay="0"/>
                                  </p:stCondLst>
                                  <p:childTnLst>
                                    <p:set>
                                      <p:cBhvr>
                                        <p:cTn id="97" dur="1" fill="hold">
                                          <p:stCondLst>
                                            <p:cond delay="0"/>
                                          </p:stCondLst>
                                        </p:cTn>
                                        <p:tgtEl>
                                          <p:spTgt spid="131"/>
                                        </p:tgtEl>
                                        <p:attrNameLst>
                                          <p:attrName>style.visibility</p:attrName>
                                        </p:attrNameLst>
                                      </p:cBhvr>
                                      <p:to>
                                        <p:strVal val="visible"/>
                                      </p:to>
                                    </p:set>
                                    <p:animEffect transition="in" filter="randombar(horizontal)">
                                      <p:cBhvr>
                                        <p:cTn id="98" dur="500"/>
                                        <p:tgtEl>
                                          <p:spTgt spid="131"/>
                                        </p:tgtEl>
                                      </p:cBhvr>
                                    </p:animEffect>
                                  </p:childTnLst>
                                </p:cTn>
                              </p:par>
                              <p:par>
                                <p:cTn id="99" presetID="14" presetClass="entr" presetSubtype="10" fill="hold" nodeType="withEffect">
                                  <p:stCondLst>
                                    <p:cond delay="0"/>
                                  </p:stCondLst>
                                  <p:childTnLst>
                                    <p:set>
                                      <p:cBhvr>
                                        <p:cTn id="100" dur="1" fill="hold">
                                          <p:stCondLst>
                                            <p:cond delay="0"/>
                                          </p:stCondLst>
                                        </p:cTn>
                                        <p:tgtEl>
                                          <p:spTgt spid="132"/>
                                        </p:tgtEl>
                                        <p:attrNameLst>
                                          <p:attrName>style.visibility</p:attrName>
                                        </p:attrNameLst>
                                      </p:cBhvr>
                                      <p:to>
                                        <p:strVal val="visible"/>
                                      </p:to>
                                    </p:set>
                                    <p:animEffect transition="in" filter="randombar(horizontal)">
                                      <p:cBhvr>
                                        <p:cTn id="101" dur="500"/>
                                        <p:tgtEl>
                                          <p:spTgt spid="132"/>
                                        </p:tgtEl>
                                      </p:cBhvr>
                                    </p:animEffect>
                                  </p:childTnLst>
                                </p:cTn>
                              </p:par>
                              <p:par>
                                <p:cTn id="102" presetID="14" presetClass="entr" presetSubtype="10" fill="hold" grpId="0" nodeType="withEffect">
                                  <p:stCondLst>
                                    <p:cond delay="0"/>
                                  </p:stCondLst>
                                  <p:childTnLst>
                                    <p:set>
                                      <p:cBhvr>
                                        <p:cTn id="103" dur="1" fill="hold">
                                          <p:stCondLst>
                                            <p:cond delay="0"/>
                                          </p:stCondLst>
                                        </p:cTn>
                                        <p:tgtEl>
                                          <p:spTgt spid="135"/>
                                        </p:tgtEl>
                                        <p:attrNameLst>
                                          <p:attrName>style.visibility</p:attrName>
                                        </p:attrNameLst>
                                      </p:cBhvr>
                                      <p:to>
                                        <p:strVal val="visible"/>
                                      </p:to>
                                    </p:set>
                                    <p:animEffect transition="in" filter="randombar(horizontal)">
                                      <p:cBhvr>
                                        <p:cTn id="104" dur="500"/>
                                        <p:tgtEl>
                                          <p:spTgt spid="135"/>
                                        </p:tgtEl>
                                      </p:cBhvr>
                                    </p:animEffect>
                                  </p:childTnLst>
                                </p:cTn>
                              </p:par>
                              <p:par>
                                <p:cTn id="105" presetID="14" presetClass="entr" presetSubtype="10" fill="hold" grpId="0" nodeType="withEffect">
                                  <p:stCondLst>
                                    <p:cond delay="0"/>
                                  </p:stCondLst>
                                  <p:childTnLst>
                                    <p:set>
                                      <p:cBhvr>
                                        <p:cTn id="106" dur="1" fill="hold">
                                          <p:stCondLst>
                                            <p:cond delay="0"/>
                                          </p:stCondLst>
                                        </p:cTn>
                                        <p:tgtEl>
                                          <p:spTgt spid="136"/>
                                        </p:tgtEl>
                                        <p:attrNameLst>
                                          <p:attrName>style.visibility</p:attrName>
                                        </p:attrNameLst>
                                      </p:cBhvr>
                                      <p:to>
                                        <p:strVal val="visible"/>
                                      </p:to>
                                    </p:set>
                                    <p:animEffect transition="in" filter="randombar(horizontal)">
                                      <p:cBhvr>
                                        <p:cTn id="107" dur="500"/>
                                        <p:tgtEl>
                                          <p:spTgt spid="136"/>
                                        </p:tgtEl>
                                      </p:cBhvr>
                                    </p:animEffect>
                                  </p:childTnLst>
                                </p:cTn>
                              </p:par>
                              <p:par>
                                <p:cTn id="108" presetID="14" presetClass="entr" presetSubtype="10" fill="hold" grpId="0" nodeType="withEffect">
                                  <p:stCondLst>
                                    <p:cond delay="0"/>
                                  </p:stCondLst>
                                  <p:childTnLst>
                                    <p:set>
                                      <p:cBhvr>
                                        <p:cTn id="109" dur="1" fill="hold">
                                          <p:stCondLst>
                                            <p:cond delay="0"/>
                                          </p:stCondLst>
                                        </p:cTn>
                                        <p:tgtEl>
                                          <p:spTgt spid="137"/>
                                        </p:tgtEl>
                                        <p:attrNameLst>
                                          <p:attrName>style.visibility</p:attrName>
                                        </p:attrNameLst>
                                      </p:cBhvr>
                                      <p:to>
                                        <p:strVal val="visible"/>
                                      </p:to>
                                    </p:set>
                                    <p:animEffect transition="in" filter="randombar(horizontal)">
                                      <p:cBhvr>
                                        <p:cTn id="110" dur="500"/>
                                        <p:tgtEl>
                                          <p:spTgt spid="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5" grpId="0"/>
      <p:bldP spid="596" grpId="0" build="p"/>
      <p:bldP spid="599" grpId="0"/>
      <p:bldP spid="600" grpId="0"/>
      <p:bldP spid="601" grpId="0"/>
      <p:bldP spid="602" grpId="0"/>
      <p:bldP spid="609" grpId="0" animBg="1"/>
      <p:bldP spid="610" grpId="0" animBg="1"/>
      <p:bldP spid="611" grpId="0" animBg="1"/>
      <p:bldP spid="99" grpId="0"/>
      <p:bldP spid="103" grpId="0" animBg="1"/>
      <p:bldP spid="104" grpId="0"/>
      <p:bldP spid="111" grpId="0"/>
      <p:bldP spid="112" grpId="0"/>
      <p:bldP spid="113" grpId="0"/>
      <p:bldP spid="120" grpId="0"/>
      <p:bldP spid="121" grpId="0"/>
      <p:bldP spid="122" grpId="0"/>
      <p:bldP spid="123" grpId="0"/>
      <p:bldP spid="131" grpId="0"/>
      <p:bldP spid="135" grpId="0" animBg="1"/>
      <p:bldP spid="136" grpId="0"/>
      <p:bldP spid="137" grpId="0"/>
    </p:bld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92"/>
        <p:cNvGrpSpPr/>
        <p:nvPr/>
      </p:nvGrpSpPr>
      <p:grpSpPr>
        <a:xfrm>
          <a:off x="0" y="0"/>
          <a:ext cx="0" cy="0"/>
          <a:chOff x="0" y="0"/>
          <a:chExt cx="0" cy="0"/>
        </a:xfrm>
      </p:grpSpPr>
      <p:pic>
        <p:nvPicPr>
          <p:cNvPr id="14493" name="Google Shape;14493;p7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theme/theme1.xml><?xml version="1.0" encoding="utf-8"?>
<a:theme xmlns:a="http://schemas.openxmlformats.org/drawingml/2006/main" name="Doodles Marketing Campaign by Slidesgo">
  <a:themeElements>
    <a:clrScheme name="Simple Light">
      <a:dk1>
        <a:srgbClr val="1E1E1C"/>
      </a:dk1>
      <a:lt1>
        <a:srgbClr val="FFFFFF"/>
      </a:lt1>
      <a:dk2>
        <a:srgbClr val="B7B7B7"/>
      </a:dk2>
      <a:lt2>
        <a:srgbClr val="086380"/>
      </a:lt2>
      <a:accent1>
        <a:srgbClr val="67C6EA"/>
      </a:accent1>
      <a:accent2>
        <a:srgbClr val="FEDD67"/>
      </a:accent2>
      <a:accent3>
        <a:srgbClr val="A8E7FF"/>
      </a:accent3>
      <a:accent4>
        <a:srgbClr val="FFF0B8"/>
      </a:accent4>
      <a:accent5>
        <a:srgbClr val="67C6EA"/>
      </a:accent5>
      <a:accent6>
        <a:srgbClr val="67C6EA"/>
      </a:accent6>
      <a:hlink>
        <a:srgbClr val="1E1E1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8186</TotalTime>
  <Words>3174</Words>
  <Application>Microsoft Office PowerPoint</Application>
  <PresentationFormat>On-screen Show (16:9)</PresentationFormat>
  <Paragraphs>675</Paragraphs>
  <Slides>90</Slides>
  <Notes>81</Notes>
  <HiddenSlides>0</HiddenSlides>
  <MMClips>0</MMClips>
  <ScaleCrop>false</ScaleCrop>
  <HeadingPairs>
    <vt:vector size="6" baseType="variant">
      <vt:variant>
        <vt:lpstr>Fonts Used</vt:lpstr>
      </vt:variant>
      <vt:variant>
        <vt:i4>18</vt:i4>
      </vt:variant>
      <vt:variant>
        <vt:lpstr>Theme</vt:lpstr>
      </vt:variant>
      <vt:variant>
        <vt:i4>2</vt:i4>
      </vt:variant>
      <vt:variant>
        <vt:lpstr>Slide Titles</vt:lpstr>
      </vt:variant>
      <vt:variant>
        <vt:i4>90</vt:i4>
      </vt:variant>
    </vt:vector>
  </HeadingPairs>
  <TitlesOfParts>
    <vt:vector size="110" baseType="lpstr">
      <vt:lpstr>Proxima Nova</vt:lpstr>
      <vt:lpstr>Roboto Medium</vt:lpstr>
      <vt:lpstr>Amatic SC</vt:lpstr>
      <vt:lpstr>Margarine</vt:lpstr>
      <vt:lpstr>Muli</vt:lpstr>
      <vt:lpstr>Calibri Light</vt:lpstr>
      <vt:lpstr>Calibri</vt:lpstr>
      <vt:lpstr>Big Shoulders Display</vt:lpstr>
      <vt:lpstr>Londrina Shadow</vt:lpstr>
      <vt:lpstr>Proxima Nova Semibold</vt:lpstr>
      <vt:lpstr>Muli Regular</vt:lpstr>
      <vt:lpstr>Arial</vt:lpstr>
      <vt:lpstr>Nunito Light</vt:lpstr>
      <vt:lpstr>Bahnschrift SemiBold</vt:lpstr>
      <vt:lpstr>Fira Sans Extra Condensed Medium</vt:lpstr>
      <vt:lpstr>Londrina Solid</vt:lpstr>
      <vt:lpstr>Nixie One</vt:lpstr>
      <vt:lpstr>Bahnschrift SemiBold SemiConden</vt:lpstr>
      <vt:lpstr>Doodles Marketing Campaign by Slidesgo</vt:lpstr>
      <vt:lpstr>Slidesgo Final Pages</vt:lpstr>
      <vt:lpstr>ASP.NET Core MVC  Up &amp; Running Part 1</vt:lpstr>
      <vt:lpstr>TOPICS COVERED</vt:lpstr>
      <vt:lpstr>PowerPoint Presentation</vt:lpstr>
      <vt:lpstr>Prerequisites</vt:lpstr>
      <vt:lpstr>Course Overview</vt:lpstr>
      <vt:lpstr>TOOLS NEEDED</vt:lpstr>
      <vt:lpstr>TOPICS COVERED</vt:lpstr>
      <vt:lpstr>.NET CORE ROADMAP</vt:lpstr>
      <vt:lpstr>.NET CORE ROADMAP</vt:lpstr>
      <vt:lpstr>PowerPoint Presentation</vt:lpstr>
      <vt:lpstr>ALTERNATIVE RESOURCES</vt:lpstr>
      <vt:lpstr>TOPICS COVERED</vt:lpstr>
      <vt:lpstr>Section 2 - Architecture</vt:lpstr>
      <vt:lpstr>DEPENDENCY INJECTION</vt:lpstr>
      <vt:lpstr>WITHOUT DEPENDENCY INJECTION</vt:lpstr>
      <vt:lpstr>WITH DEPENDENCY INJECTION</vt:lpstr>
      <vt:lpstr>.NET CORE PIPELINE</vt:lpstr>
      <vt:lpstr>ASSIGNMENT</vt:lpstr>
      <vt:lpstr>ASSIGNMENT - 2</vt:lpstr>
      <vt:lpstr>ASSIGNMENT</vt:lpstr>
      <vt:lpstr>ASSIGNMENT</vt:lpstr>
      <vt:lpstr>ASSIGNMENT</vt:lpstr>
      <vt:lpstr>ASSIGNMENT</vt:lpstr>
      <vt:lpstr>MVC ARCHITECTURE</vt:lpstr>
      <vt:lpstr>ROUTING IN MVC</vt:lpstr>
      <vt:lpstr>ENDPOINTS</vt:lpstr>
      <vt:lpstr>.NET CORE PIPELINE</vt:lpstr>
      <vt:lpstr>APPSETTINGS.JSON</vt:lpstr>
      <vt:lpstr>TAG HELPERS</vt:lpstr>
      <vt:lpstr>PRODUCT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PRODUCT</vt:lpstr>
      <vt:lpstr>PowerPoint Presentation</vt:lpstr>
      <vt:lpstr>STRONGLY TYPED VIEWS</vt:lpstr>
      <vt:lpstr>VIEWMODELS</vt:lpstr>
      <vt:lpstr>ASSIGNMENT</vt:lpstr>
      <vt:lpstr>ORDER STATUS MANAGMENT</vt:lpstr>
      <vt:lpstr>VIEWMODEL</vt:lpstr>
      <vt:lpstr>VIEWBAG</vt:lpstr>
      <vt:lpstr>OUR GOALS</vt:lpstr>
      <vt:lpstr>WHAT SETS US APART</vt:lpstr>
      <vt:lpstr>TOPICS COVERED</vt:lpstr>
      <vt:lpstr>MARKET SHARE</vt:lpstr>
      <vt:lpstr>CORE CUSTOMER AUDIENCES</vt:lpstr>
      <vt:lpstr>COMPETITOR ANALYSIS</vt:lpstr>
      <vt:lpstr>BUDGET</vt:lpstr>
      <vt:lpstr>MARKET SEGMENTATION</vt:lpstr>
      <vt:lpstr>A PICTURE IS WORTH A THOUSAND WORDS</vt:lpstr>
      <vt:lpstr>—SOMEONE FAMOUS</vt:lpstr>
      <vt:lpstr>STRATEGY</vt:lpstr>
      <vt:lpstr>PRODUCT DESCRIPTION</vt:lpstr>
      <vt:lpstr>AWESOME WORDS</vt:lpstr>
      <vt:lpstr>PRICING</vt:lpstr>
      <vt:lpstr>DISTRIBUTION CHANNELS</vt:lpstr>
      <vt:lpstr>PROMOTION</vt:lpstr>
      <vt:lpstr>ADVERTISING CAMPAIGN 1</vt:lpstr>
      <vt:lpstr>REVIEWS</vt:lpstr>
      <vt:lpstr>ADVERTISING CAMPAIGN 2</vt:lpstr>
      <vt:lpstr>PR OUTREACH</vt:lpstr>
      <vt:lpstr>BUDGET ALLOCATION</vt:lpstr>
      <vt:lpstr>PREDICTED REACH</vt:lpstr>
      <vt:lpstr>20,000</vt:lpstr>
      <vt:lpstr>STEPS</vt:lpstr>
      <vt:lpstr>MULTIMEDIA</vt:lpstr>
      <vt:lpstr>OUR TEAM</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DOODLES</dc:title>
  <dc:creator>Ben Spark</dc:creator>
  <cp:lastModifiedBy>Bhrugen Patel</cp:lastModifiedBy>
  <cp:revision>66</cp:revision>
  <dcterms:modified xsi:type="dcterms:W3CDTF">2021-11-13T17:11:22Z</dcterms:modified>
</cp:coreProperties>
</file>